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7"/>
  </p:notesMasterIdLst>
  <p:sldIdLst>
    <p:sldId id="283" r:id="rId2"/>
    <p:sldId id="285" r:id="rId3"/>
    <p:sldId id="294" r:id="rId4"/>
    <p:sldId id="331" r:id="rId5"/>
    <p:sldId id="332" r:id="rId6"/>
    <p:sldId id="288" r:id="rId7"/>
    <p:sldId id="295" r:id="rId8"/>
    <p:sldId id="297" r:id="rId9"/>
    <p:sldId id="290" r:id="rId10"/>
    <p:sldId id="303" r:id="rId11"/>
    <p:sldId id="301" r:id="rId12"/>
    <p:sldId id="291" r:id="rId13"/>
    <p:sldId id="305" r:id="rId14"/>
    <p:sldId id="304" r:id="rId15"/>
    <p:sldId id="292" r:id="rId16"/>
    <p:sldId id="334" r:id="rId17"/>
    <p:sldId id="299" r:id="rId18"/>
    <p:sldId id="312" r:id="rId19"/>
    <p:sldId id="333" r:id="rId20"/>
    <p:sldId id="321" r:id="rId21"/>
    <p:sldId id="316" r:id="rId22"/>
    <p:sldId id="307" r:id="rId23"/>
    <p:sldId id="322" r:id="rId24"/>
    <p:sldId id="318" r:id="rId25"/>
    <p:sldId id="309" r:id="rId26"/>
    <p:sldId id="335" r:id="rId27"/>
    <p:sldId id="324" r:id="rId28"/>
    <p:sldId id="325" r:id="rId29"/>
    <p:sldId id="323" r:id="rId30"/>
    <p:sldId id="326" r:id="rId31"/>
    <p:sldId id="317" r:id="rId32"/>
    <p:sldId id="311" r:id="rId33"/>
    <p:sldId id="327" r:id="rId34"/>
    <p:sldId id="328" r:id="rId35"/>
    <p:sldId id="310" r:id="rId36"/>
  </p:sldIdLst>
  <p:sldSz cx="9144000" cy="5143500" type="screen16x9"/>
  <p:notesSz cx="6858000" cy="9144000"/>
  <p:embeddedFontLst>
    <p:embeddedFont>
      <p:font typeface="Montserrat" panose="00000500000000000000" pitchFamily="2" charset="0"/>
      <p:regular r:id="rId38"/>
      <p:bold r:id="rId39"/>
      <p:italic r:id="rId40"/>
      <p:boldItalic r:id="rId41"/>
    </p:embeddedFont>
    <p:embeddedFont>
      <p:font typeface="Montserrat Medium" panose="00000600000000000000" pitchFamily="2" charset="0"/>
      <p:regular r:id="rId42"/>
      <p:bold r:id="rId43"/>
      <p:italic r:id="rId44"/>
      <p:boldItalic r:id="rId45"/>
    </p:embeddedFont>
    <p:embeddedFont>
      <p:font typeface="Montserrat SemiBold" panose="000007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FF96714-79BB-41FF-B60A-15A53D0165D6}">
          <p14:sldIdLst>
            <p14:sldId id="283"/>
            <p14:sldId id="285"/>
          </p14:sldIdLst>
        </p14:section>
        <p14:section name="Introduction" id="{C19DC2AE-EB03-4BBE-893E-CF651E916F75}">
          <p14:sldIdLst>
            <p14:sldId id="294"/>
            <p14:sldId id="331"/>
            <p14:sldId id="332"/>
            <p14:sldId id="288"/>
          </p14:sldIdLst>
        </p14:section>
        <p14:section name="Methodologies" id="{167B3FB5-CB55-40FB-843E-6EF4462A5791}">
          <p14:sldIdLst>
            <p14:sldId id="295"/>
            <p14:sldId id="297"/>
            <p14:sldId id="290"/>
            <p14:sldId id="303"/>
            <p14:sldId id="301"/>
            <p14:sldId id="291"/>
            <p14:sldId id="305"/>
          </p14:sldIdLst>
        </p14:section>
        <p14:section name="Implementation" id="{017D225D-91B8-4113-82A3-994A171C38E3}">
          <p14:sldIdLst>
            <p14:sldId id="304"/>
            <p14:sldId id="292"/>
            <p14:sldId id="334"/>
            <p14:sldId id="299"/>
            <p14:sldId id="312"/>
            <p14:sldId id="333"/>
            <p14:sldId id="321"/>
            <p14:sldId id="316"/>
            <p14:sldId id="307"/>
            <p14:sldId id="322"/>
          </p14:sldIdLst>
        </p14:section>
        <p14:section name="Experiments" id="{533FC325-FEED-499A-83D2-EA928506F1A7}">
          <p14:sldIdLst>
            <p14:sldId id="318"/>
            <p14:sldId id="309"/>
            <p14:sldId id="335"/>
            <p14:sldId id="324"/>
            <p14:sldId id="325"/>
            <p14:sldId id="323"/>
          </p14:sldIdLst>
        </p14:section>
        <p14:section name="Future Works" id="{8804498C-6F14-4BD2-83A3-9FCC9CB2A877}">
          <p14:sldIdLst>
            <p14:sldId id="326"/>
            <p14:sldId id="317"/>
            <p14:sldId id="311"/>
            <p14:sldId id="327"/>
            <p14:sldId id="328"/>
            <p14:sldId id="31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CB025B-EC34-40BC-97FA-D69A16AFE960}" v="3282" dt="2024-05-09T09:42:27.030"/>
  </p1510:revLst>
</p1510:revInfo>
</file>

<file path=ppt/tableStyles.xml><?xml version="1.0" encoding="utf-8"?>
<a:tblStyleLst xmlns:a="http://schemas.openxmlformats.org/drawingml/2006/main" def="{AB7B77FE-CAE1-4C1D-8B8D-B20C26E6DDEE}">
  <a:tblStyle styleId="{AB7B77FE-CAE1-4C1D-8B8D-B20C26E6DD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66" autoAdjust="0"/>
  </p:normalViewPr>
  <p:slideViewPr>
    <p:cSldViewPr snapToGrid="0">
      <p:cViewPr varScale="1">
        <p:scale>
          <a:sx n="110" d="100"/>
          <a:sy n="110" d="100"/>
        </p:scale>
        <p:origin x="164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8" Type="http://schemas.openxmlformats.org/officeDocument/2006/relationships/customXml" Target="../customXml/item3.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N THANT AUNG#" userId="8c3b371d-0b3e-413a-8e76-4f11fe83d2df" providerId="ADAL" clId="{FACB025B-EC34-40BC-97FA-D69A16AFE960}"/>
    <pc:docChg chg="undo custSel addSld delSld modSld sldOrd delMainMaster addSection modSection">
      <pc:chgData name="#SHIN THANT AUNG#" userId="8c3b371d-0b3e-413a-8e76-4f11fe83d2df" providerId="ADAL" clId="{FACB025B-EC34-40BC-97FA-D69A16AFE960}" dt="2024-05-09T09:44:08.438" v="34804" actId="47"/>
      <pc:docMkLst>
        <pc:docMk/>
      </pc:docMkLst>
      <pc:sldChg chg="del ord modNotes">
        <pc:chgData name="#SHIN THANT AUNG#" userId="8c3b371d-0b3e-413a-8e76-4f11fe83d2df" providerId="ADAL" clId="{FACB025B-EC34-40BC-97FA-D69A16AFE960}" dt="2024-05-09T09:44:08.438" v="34804" actId="47"/>
        <pc:sldMkLst>
          <pc:docMk/>
          <pc:sldMk cId="0" sldId="256"/>
        </pc:sldMkLst>
      </pc:sldChg>
      <pc:sldChg chg="del">
        <pc:chgData name="#SHIN THANT AUNG#" userId="8c3b371d-0b3e-413a-8e76-4f11fe83d2df" providerId="ADAL" clId="{FACB025B-EC34-40BC-97FA-D69A16AFE960}" dt="2024-05-09T09:43:54.567" v="34782" actId="47"/>
        <pc:sldMkLst>
          <pc:docMk/>
          <pc:sldMk cId="0" sldId="257"/>
        </pc:sldMkLst>
      </pc:sldChg>
      <pc:sldChg chg="del">
        <pc:chgData name="#SHIN THANT AUNG#" userId="8c3b371d-0b3e-413a-8e76-4f11fe83d2df" providerId="ADAL" clId="{FACB025B-EC34-40BC-97FA-D69A16AFE960}" dt="2024-05-09T09:43:55.746" v="34783" actId="47"/>
        <pc:sldMkLst>
          <pc:docMk/>
          <pc:sldMk cId="0" sldId="258"/>
        </pc:sldMkLst>
      </pc:sldChg>
      <pc:sldChg chg="del">
        <pc:chgData name="#SHIN THANT AUNG#" userId="8c3b371d-0b3e-413a-8e76-4f11fe83d2df" providerId="ADAL" clId="{FACB025B-EC34-40BC-97FA-D69A16AFE960}" dt="2024-05-09T09:43:56.222" v="34784" actId="47"/>
        <pc:sldMkLst>
          <pc:docMk/>
          <pc:sldMk cId="0" sldId="259"/>
        </pc:sldMkLst>
      </pc:sldChg>
      <pc:sldChg chg="addSp modSp del">
        <pc:chgData name="#SHIN THANT AUNG#" userId="8c3b371d-0b3e-413a-8e76-4f11fe83d2df" providerId="ADAL" clId="{FACB025B-EC34-40BC-97FA-D69A16AFE960}" dt="2024-05-09T09:43:56.974" v="34785" actId="47"/>
        <pc:sldMkLst>
          <pc:docMk/>
          <pc:sldMk cId="0" sldId="260"/>
        </pc:sldMkLst>
        <pc:spChg chg="mod">
          <ac:chgData name="#SHIN THANT AUNG#" userId="8c3b371d-0b3e-413a-8e76-4f11fe83d2df" providerId="ADAL" clId="{FACB025B-EC34-40BC-97FA-D69A16AFE960}" dt="2024-04-26T11:22:00.894" v="3640"/>
          <ac:spMkLst>
            <pc:docMk/>
            <pc:sldMk cId="0" sldId="260"/>
            <ac:spMk id="3" creationId="{E190885B-ACCA-54D0-CFE4-E22CE5F3DCAB}"/>
          </ac:spMkLst>
        </pc:spChg>
        <pc:spChg chg="mod">
          <ac:chgData name="#SHIN THANT AUNG#" userId="8c3b371d-0b3e-413a-8e76-4f11fe83d2df" providerId="ADAL" clId="{FACB025B-EC34-40BC-97FA-D69A16AFE960}" dt="2024-04-26T11:22:00.894" v="3640"/>
          <ac:spMkLst>
            <pc:docMk/>
            <pc:sldMk cId="0" sldId="260"/>
            <ac:spMk id="4" creationId="{E8F51B0D-722A-E77C-C617-4CF99467FCC0}"/>
          </ac:spMkLst>
        </pc:spChg>
        <pc:spChg chg="mod">
          <ac:chgData name="#SHIN THANT AUNG#" userId="8c3b371d-0b3e-413a-8e76-4f11fe83d2df" providerId="ADAL" clId="{FACB025B-EC34-40BC-97FA-D69A16AFE960}" dt="2024-04-26T11:22:00.894" v="3640"/>
          <ac:spMkLst>
            <pc:docMk/>
            <pc:sldMk cId="0" sldId="260"/>
            <ac:spMk id="5" creationId="{3FD0635A-F6A8-BDC7-5B19-0ECAE77B1F0A}"/>
          </ac:spMkLst>
        </pc:spChg>
        <pc:spChg chg="mod">
          <ac:chgData name="#SHIN THANT AUNG#" userId="8c3b371d-0b3e-413a-8e76-4f11fe83d2df" providerId="ADAL" clId="{FACB025B-EC34-40BC-97FA-D69A16AFE960}" dt="2024-04-26T11:22:00.894" v="3640"/>
          <ac:spMkLst>
            <pc:docMk/>
            <pc:sldMk cId="0" sldId="260"/>
            <ac:spMk id="6" creationId="{5179F6AD-88BE-BA02-B8E7-DDFCA3313589}"/>
          </ac:spMkLst>
        </pc:spChg>
        <pc:spChg chg="mod">
          <ac:chgData name="#SHIN THANT AUNG#" userId="8c3b371d-0b3e-413a-8e76-4f11fe83d2df" providerId="ADAL" clId="{FACB025B-EC34-40BC-97FA-D69A16AFE960}" dt="2024-04-26T11:22:00.894" v="3640"/>
          <ac:spMkLst>
            <pc:docMk/>
            <pc:sldMk cId="0" sldId="260"/>
            <ac:spMk id="7" creationId="{BE066851-65C6-86B1-765E-C527861C267A}"/>
          </ac:spMkLst>
        </pc:spChg>
        <pc:spChg chg="mod">
          <ac:chgData name="#SHIN THANT AUNG#" userId="8c3b371d-0b3e-413a-8e76-4f11fe83d2df" providerId="ADAL" clId="{FACB025B-EC34-40BC-97FA-D69A16AFE960}" dt="2024-04-26T11:22:00.894" v="3640"/>
          <ac:spMkLst>
            <pc:docMk/>
            <pc:sldMk cId="0" sldId="260"/>
            <ac:spMk id="8" creationId="{D8A66B70-DDB2-B239-3FE9-3A22F01DD4E4}"/>
          </ac:spMkLst>
        </pc:spChg>
        <pc:spChg chg="mod">
          <ac:chgData name="#SHIN THANT AUNG#" userId="8c3b371d-0b3e-413a-8e76-4f11fe83d2df" providerId="ADAL" clId="{FACB025B-EC34-40BC-97FA-D69A16AFE960}" dt="2024-04-26T11:22:00.894" v="3640"/>
          <ac:spMkLst>
            <pc:docMk/>
            <pc:sldMk cId="0" sldId="260"/>
            <ac:spMk id="9" creationId="{7EC3ED08-6B0D-3BBD-88F3-5EFF0A7DEDE7}"/>
          </ac:spMkLst>
        </pc:spChg>
        <pc:spChg chg="mod">
          <ac:chgData name="#SHIN THANT AUNG#" userId="8c3b371d-0b3e-413a-8e76-4f11fe83d2df" providerId="ADAL" clId="{FACB025B-EC34-40BC-97FA-D69A16AFE960}" dt="2024-04-26T11:22:00.894" v="3640"/>
          <ac:spMkLst>
            <pc:docMk/>
            <pc:sldMk cId="0" sldId="260"/>
            <ac:spMk id="11" creationId="{00E78044-FF92-5885-BB5F-8A164F054B0C}"/>
          </ac:spMkLst>
        </pc:spChg>
        <pc:spChg chg="mod">
          <ac:chgData name="#SHIN THANT AUNG#" userId="8c3b371d-0b3e-413a-8e76-4f11fe83d2df" providerId="ADAL" clId="{FACB025B-EC34-40BC-97FA-D69A16AFE960}" dt="2024-04-26T11:22:00.894" v="3640"/>
          <ac:spMkLst>
            <pc:docMk/>
            <pc:sldMk cId="0" sldId="260"/>
            <ac:spMk id="12" creationId="{F3EB849B-D454-A3BF-C2AF-603EE74CD05A}"/>
          </ac:spMkLst>
        </pc:spChg>
        <pc:spChg chg="mod">
          <ac:chgData name="#SHIN THANT AUNG#" userId="8c3b371d-0b3e-413a-8e76-4f11fe83d2df" providerId="ADAL" clId="{FACB025B-EC34-40BC-97FA-D69A16AFE960}" dt="2024-04-26T11:22:00.894" v="3640"/>
          <ac:spMkLst>
            <pc:docMk/>
            <pc:sldMk cId="0" sldId="260"/>
            <ac:spMk id="13" creationId="{2EF87EAE-372D-B0E8-CD3C-4C99499D8F64}"/>
          </ac:spMkLst>
        </pc:spChg>
        <pc:spChg chg="mod">
          <ac:chgData name="#SHIN THANT AUNG#" userId="8c3b371d-0b3e-413a-8e76-4f11fe83d2df" providerId="ADAL" clId="{FACB025B-EC34-40BC-97FA-D69A16AFE960}" dt="2024-04-26T11:22:00.894" v="3640"/>
          <ac:spMkLst>
            <pc:docMk/>
            <pc:sldMk cId="0" sldId="260"/>
            <ac:spMk id="14" creationId="{7B08BA00-66C4-3B8F-CF31-0A15E25756E1}"/>
          </ac:spMkLst>
        </pc:spChg>
        <pc:spChg chg="mod">
          <ac:chgData name="#SHIN THANT AUNG#" userId="8c3b371d-0b3e-413a-8e76-4f11fe83d2df" providerId="ADAL" clId="{FACB025B-EC34-40BC-97FA-D69A16AFE960}" dt="2024-04-26T11:22:00.894" v="3640"/>
          <ac:spMkLst>
            <pc:docMk/>
            <pc:sldMk cId="0" sldId="260"/>
            <ac:spMk id="15" creationId="{5558F6B2-083E-8DB6-ABDD-194342510FF1}"/>
          </ac:spMkLst>
        </pc:spChg>
        <pc:spChg chg="mod">
          <ac:chgData name="#SHIN THANT AUNG#" userId="8c3b371d-0b3e-413a-8e76-4f11fe83d2df" providerId="ADAL" clId="{FACB025B-EC34-40BC-97FA-D69A16AFE960}" dt="2024-04-26T11:22:00.894" v="3640"/>
          <ac:spMkLst>
            <pc:docMk/>
            <pc:sldMk cId="0" sldId="260"/>
            <ac:spMk id="16" creationId="{70C840EF-B892-9C63-16B5-9652B98B0E8C}"/>
          </ac:spMkLst>
        </pc:spChg>
        <pc:spChg chg="mod">
          <ac:chgData name="#SHIN THANT AUNG#" userId="8c3b371d-0b3e-413a-8e76-4f11fe83d2df" providerId="ADAL" clId="{FACB025B-EC34-40BC-97FA-D69A16AFE960}" dt="2024-04-26T11:22:00.894" v="3640"/>
          <ac:spMkLst>
            <pc:docMk/>
            <pc:sldMk cId="0" sldId="260"/>
            <ac:spMk id="17" creationId="{EA4F6437-D0CC-B5CE-4348-AED16B177DC6}"/>
          </ac:spMkLst>
        </pc:spChg>
        <pc:spChg chg="mod">
          <ac:chgData name="#SHIN THANT AUNG#" userId="8c3b371d-0b3e-413a-8e76-4f11fe83d2df" providerId="ADAL" clId="{FACB025B-EC34-40BC-97FA-D69A16AFE960}" dt="2024-04-26T11:22:00.894" v="3640"/>
          <ac:spMkLst>
            <pc:docMk/>
            <pc:sldMk cId="0" sldId="260"/>
            <ac:spMk id="18" creationId="{8D60B40E-6D3E-28CF-97F0-0169CF82B7C9}"/>
          </ac:spMkLst>
        </pc:spChg>
        <pc:spChg chg="mod">
          <ac:chgData name="#SHIN THANT AUNG#" userId="8c3b371d-0b3e-413a-8e76-4f11fe83d2df" providerId="ADAL" clId="{FACB025B-EC34-40BC-97FA-D69A16AFE960}" dt="2024-04-26T11:22:00.894" v="3640"/>
          <ac:spMkLst>
            <pc:docMk/>
            <pc:sldMk cId="0" sldId="260"/>
            <ac:spMk id="19" creationId="{128C878A-CE90-BCF0-5C3B-44E2D4547D09}"/>
          </ac:spMkLst>
        </pc:spChg>
        <pc:spChg chg="mod">
          <ac:chgData name="#SHIN THANT AUNG#" userId="8c3b371d-0b3e-413a-8e76-4f11fe83d2df" providerId="ADAL" clId="{FACB025B-EC34-40BC-97FA-D69A16AFE960}" dt="2024-04-26T11:22:00.894" v="3640"/>
          <ac:spMkLst>
            <pc:docMk/>
            <pc:sldMk cId="0" sldId="260"/>
            <ac:spMk id="20" creationId="{150549F8-1B0A-A758-38B6-ACF564E122EA}"/>
          </ac:spMkLst>
        </pc:spChg>
        <pc:spChg chg="mod">
          <ac:chgData name="#SHIN THANT AUNG#" userId="8c3b371d-0b3e-413a-8e76-4f11fe83d2df" providerId="ADAL" clId="{FACB025B-EC34-40BC-97FA-D69A16AFE960}" dt="2024-04-26T11:22:00.894" v="3640"/>
          <ac:spMkLst>
            <pc:docMk/>
            <pc:sldMk cId="0" sldId="260"/>
            <ac:spMk id="21" creationId="{224EB8FE-FD12-CBFA-4775-174C87EBCD79}"/>
          </ac:spMkLst>
        </pc:spChg>
        <pc:spChg chg="mod">
          <ac:chgData name="#SHIN THANT AUNG#" userId="8c3b371d-0b3e-413a-8e76-4f11fe83d2df" providerId="ADAL" clId="{FACB025B-EC34-40BC-97FA-D69A16AFE960}" dt="2024-04-26T11:22:00.894" v="3640"/>
          <ac:spMkLst>
            <pc:docMk/>
            <pc:sldMk cId="0" sldId="260"/>
            <ac:spMk id="22" creationId="{81DFF9CD-6F4A-DEFC-708D-E45F2C1F2282}"/>
          </ac:spMkLst>
        </pc:spChg>
        <pc:spChg chg="mod">
          <ac:chgData name="#SHIN THANT AUNG#" userId="8c3b371d-0b3e-413a-8e76-4f11fe83d2df" providerId="ADAL" clId="{FACB025B-EC34-40BC-97FA-D69A16AFE960}" dt="2024-04-26T11:22:00.894" v="3640"/>
          <ac:spMkLst>
            <pc:docMk/>
            <pc:sldMk cId="0" sldId="260"/>
            <ac:spMk id="23" creationId="{829D16AE-7187-1997-D354-938BF3562769}"/>
          </ac:spMkLst>
        </pc:spChg>
        <pc:spChg chg="mod">
          <ac:chgData name="#SHIN THANT AUNG#" userId="8c3b371d-0b3e-413a-8e76-4f11fe83d2df" providerId="ADAL" clId="{FACB025B-EC34-40BC-97FA-D69A16AFE960}" dt="2024-04-26T11:22:00.894" v="3640"/>
          <ac:spMkLst>
            <pc:docMk/>
            <pc:sldMk cId="0" sldId="260"/>
            <ac:spMk id="24" creationId="{13AB06FA-0650-7896-68E3-EEAE5F20BFA4}"/>
          </ac:spMkLst>
        </pc:spChg>
        <pc:spChg chg="mod">
          <ac:chgData name="#SHIN THANT AUNG#" userId="8c3b371d-0b3e-413a-8e76-4f11fe83d2df" providerId="ADAL" clId="{FACB025B-EC34-40BC-97FA-D69A16AFE960}" dt="2024-04-26T11:22:00.894" v="3640"/>
          <ac:spMkLst>
            <pc:docMk/>
            <pc:sldMk cId="0" sldId="260"/>
            <ac:spMk id="25" creationId="{0197B8B1-C55F-D52F-7497-A820DF59CF24}"/>
          </ac:spMkLst>
        </pc:spChg>
        <pc:spChg chg="mod">
          <ac:chgData name="#SHIN THANT AUNG#" userId="8c3b371d-0b3e-413a-8e76-4f11fe83d2df" providerId="ADAL" clId="{FACB025B-EC34-40BC-97FA-D69A16AFE960}" dt="2024-04-26T11:22:00.894" v="3640"/>
          <ac:spMkLst>
            <pc:docMk/>
            <pc:sldMk cId="0" sldId="260"/>
            <ac:spMk id="26" creationId="{DAB5B879-0630-2527-942E-30FE12AA3255}"/>
          </ac:spMkLst>
        </pc:spChg>
        <pc:grpChg chg="add mod">
          <ac:chgData name="#SHIN THANT AUNG#" userId="8c3b371d-0b3e-413a-8e76-4f11fe83d2df" providerId="ADAL" clId="{FACB025B-EC34-40BC-97FA-D69A16AFE960}" dt="2024-04-26T11:22:00.894" v="3640"/>
          <ac:grpSpMkLst>
            <pc:docMk/>
            <pc:sldMk cId="0" sldId="260"/>
            <ac:grpSpMk id="2" creationId="{B0478852-63FD-E243-C0EC-EB20D33EBC6B}"/>
          </ac:grpSpMkLst>
        </pc:grpChg>
        <pc:grpChg chg="add mod">
          <ac:chgData name="#SHIN THANT AUNG#" userId="8c3b371d-0b3e-413a-8e76-4f11fe83d2df" providerId="ADAL" clId="{FACB025B-EC34-40BC-97FA-D69A16AFE960}" dt="2024-04-26T11:22:00.894" v="3640"/>
          <ac:grpSpMkLst>
            <pc:docMk/>
            <pc:sldMk cId="0" sldId="260"/>
            <ac:grpSpMk id="10" creationId="{B5498C28-D732-0E3F-433F-F0B3A3E5EC71}"/>
          </ac:grpSpMkLst>
        </pc:grpChg>
      </pc:sldChg>
      <pc:sldChg chg="del">
        <pc:chgData name="#SHIN THANT AUNG#" userId="8c3b371d-0b3e-413a-8e76-4f11fe83d2df" providerId="ADAL" clId="{FACB025B-EC34-40BC-97FA-D69A16AFE960}" dt="2024-05-09T09:43:57.439" v="34786" actId="47"/>
        <pc:sldMkLst>
          <pc:docMk/>
          <pc:sldMk cId="0" sldId="261"/>
        </pc:sldMkLst>
      </pc:sldChg>
      <pc:sldChg chg="del">
        <pc:chgData name="#SHIN THANT AUNG#" userId="8c3b371d-0b3e-413a-8e76-4f11fe83d2df" providerId="ADAL" clId="{FACB025B-EC34-40BC-97FA-D69A16AFE960}" dt="2024-05-09T09:43:57.903" v="34787" actId="47"/>
        <pc:sldMkLst>
          <pc:docMk/>
          <pc:sldMk cId="0" sldId="262"/>
        </pc:sldMkLst>
      </pc:sldChg>
      <pc:sldChg chg="del">
        <pc:chgData name="#SHIN THANT AUNG#" userId="8c3b371d-0b3e-413a-8e76-4f11fe83d2df" providerId="ADAL" clId="{FACB025B-EC34-40BC-97FA-D69A16AFE960}" dt="2024-05-09T09:43:58.414" v="34788" actId="47"/>
        <pc:sldMkLst>
          <pc:docMk/>
          <pc:sldMk cId="0" sldId="263"/>
        </pc:sldMkLst>
      </pc:sldChg>
      <pc:sldChg chg="del">
        <pc:chgData name="#SHIN THANT AUNG#" userId="8c3b371d-0b3e-413a-8e76-4f11fe83d2df" providerId="ADAL" clId="{FACB025B-EC34-40BC-97FA-D69A16AFE960}" dt="2024-05-09T09:43:58.860" v="34789" actId="47"/>
        <pc:sldMkLst>
          <pc:docMk/>
          <pc:sldMk cId="0" sldId="264"/>
        </pc:sldMkLst>
      </pc:sldChg>
      <pc:sldChg chg="del">
        <pc:chgData name="#SHIN THANT AUNG#" userId="8c3b371d-0b3e-413a-8e76-4f11fe83d2df" providerId="ADAL" clId="{FACB025B-EC34-40BC-97FA-D69A16AFE960}" dt="2024-05-09T09:43:59.340" v="34790" actId="47"/>
        <pc:sldMkLst>
          <pc:docMk/>
          <pc:sldMk cId="0" sldId="265"/>
        </pc:sldMkLst>
      </pc:sldChg>
      <pc:sldChg chg="del">
        <pc:chgData name="#SHIN THANT AUNG#" userId="8c3b371d-0b3e-413a-8e76-4f11fe83d2df" providerId="ADAL" clId="{FACB025B-EC34-40BC-97FA-D69A16AFE960}" dt="2024-05-09T09:43:59.866" v="34791" actId="47"/>
        <pc:sldMkLst>
          <pc:docMk/>
          <pc:sldMk cId="0" sldId="266"/>
        </pc:sldMkLst>
      </pc:sldChg>
      <pc:sldChg chg="del">
        <pc:chgData name="#SHIN THANT AUNG#" userId="8c3b371d-0b3e-413a-8e76-4f11fe83d2df" providerId="ADAL" clId="{FACB025B-EC34-40BC-97FA-D69A16AFE960}" dt="2024-05-09T09:44:00.377" v="34792" actId="47"/>
        <pc:sldMkLst>
          <pc:docMk/>
          <pc:sldMk cId="0" sldId="267"/>
        </pc:sldMkLst>
      </pc:sldChg>
      <pc:sldChg chg="del ord">
        <pc:chgData name="#SHIN THANT AUNG#" userId="8c3b371d-0b3e-413a-8e76-4f11fe83d2df" providerId="ADAL" clId="{FACB025B-EC34-40BC-97FA-D69A16AFE960}" dt="2024-05-09T09:44:01.071" v="34793" actId="47"/>
        <pc:sldMkLst>
          <pc:docMk/>
          <pc:sldMk cId="0" sldId="268"/>
        </pc:sldMkLst>
      </pc:sldChg>
      <pc:sldChg chg="del">
        <pc:chgData name="#SHIN THANT AUNG#" userId="8c3b371d-0b3e-413a-8e76-4f11fe83d2df" providerId="ADAL" clId="{FACB025B-EC34-40BC-97FA-D69A16AFE960}" dt="2024-05-09T09:44:01.610" v="34794" actId="47"/>
        <pc:sldMkLst>
          <pc:docMk/>
          <pc:sldMk cId="0" sldId="269"/>
        </pc:sldMkLst>
      </pc:sldChg>
      <pc:sldChg chg="del">
        <pc:chgData name="#SHIN THANT AUNG#" userId="8c3b371d-0b3e-413a-8e76-4f11fe83d2df" providerId="ADAL" clId="{FACB025B-EC34-40BC-97FA-D69A16AFE960}" dt="2024-05-09T09:44:02.132" v="34795" actId="47"/>
        <pc:sldMkLst>
          <pc:docMk/>
          <pc:sldMk cId="0" sldId="270"/>
        </pc:sldMkLst>
      </pc:sldChg>
      <pc:sldChg chg="del">
        <pc:chgData name="#SHIN THANT AUNG#" userId="8c3b371d-0b3e-413a-8e76-4f11fe83d2df" providerId="ADAL" clId="{FACB025B-EC34-40BC-97FA-D69A16AFE960}" dt="2024-05-09T09:44:02.663" v="34796" actId="47"/>
        <pc:sldMkLst>
          <pc:docMk/>
          <pc:sldMk cId="0" sldId="271"/>
        </pc:sldMkLst>
      </pc:sldChg>
      <pc:sldChg chg="del">
        <pc:chgData name="#SHIN THANT AUNG#" userId="8c3b371d-0b3e-413a-8e76-4f11fe83d2df" providerId="ADAL" clId="{FACB025B-EC34-40BC-97FA-D69A16AFE960}" dt="2024-05-09T09:44:03.217" v="34797" actId="47"/>
        <pc:sldMkLst>
          <pc:docMk/>
          <pc:sldMk cId="0" sldId="272"/>
        </pc:sldMkLst>
      </pc:sldChg>
      <pc:sldChg chg="del">
        <pc:chgData name="#SHIN THANT AUNG#" userId="8c3b371d-0b3e-413a-8e76-4f11fe83d2df" providerId="ADAL" clId="{FACB025B-EC34-40BC-97FA-D69A16AFE960}" dt="2024-05-09T09:44:04.227" v="34798" actId="47"/>
        <pc:sldMkLst>
          <pc:docMk/>
          <pc:sldMk cId="0" sldId="273"/>
        </pc:sldMkLst>
      </pc:sldChg>
      <pc:sldChg chg="del">
        <pc:chgData name="#SHIN THANT AUNG#" userId="8c3b371d-0b3e-413a-8e76-4f11fe83d2df" providerId="ADAL" clId="{FACB025B-EC34-40BC-97FA-D69A16AFE960}" dt="2024-05-09T09:44:04.831" v="34799" actId="47"/>
        <pc:sldMkLst>
          <pc:docMk/>
          <pc:sldMk cId="0" sldId="274"/>
        </pc:sldMkLst>
      </pc:sldChg>
      <pc:sldChg chg="addSp delSp modSp del mod">
        <pc:chgData name="#SHIN THANT AUNG#" userId="8c3b371d-0b3e-413a-8e76-4f11fe83d2df" providerId="ADAL" clId="{FACB025B-EC34-40BC-97FA-D69A16AFE960}" dt="2024-05-09T09:44:05.393" v="34800" actId="47"/>
        <pc:sldMkLst>
          <pc:docMk/>
          <pc:sldMk cId="0" sldId="275"/>
        </pc:sldMkLst>
        <pc:picChg chg="add del mod">
          <ac:chgData name="#SHIN THANT AUNG#" userId="8c3b371d-0b3e-413a-8e76-4f11fe83d2df" providerId="ADAL" clId="{FACB025B-EC34-40BC-97FA-D69A16AFE960}" dt="2024-04-26T18:16:02.742" v="5344" actId="21"/>
          <ac:picMkLst>
            <pc:docMk/>
            <pc:sldMk cId="0" sldId="275"/>
            <ac:picMk id="3" creationId="{4B277104-5BB2-4610-EE58-A9481549319D}"/>
          </ac:picMkLst>
        </pc:picChg>
      </pc:sldChg>
      <pc:sldChg chg="del">
        <pc:chgData name="#SHIN THANT AUNG#" userId="8c3b371d-0b3e-413a-8e76-4f11fe83d2df" providerId="ADAL" clId="{FACB025B-EC34-40BC-97FA-D69A16AFE960}" dt="2024-05-09T09:44:05.953" v="34801" actId="47"/>
        <pc:sldMkLst>
          <pc:docMk/>
          <pc:sldMk cId="0" sldId="276"/>
        </pc:sldMkLst>
      </pc:sldChg>
      <pc:sldChg chg="del">
        <pc:chgData name="#SHIN THANT AUNG#" userId="8c3b371d-0b3e-413a-8e76-4f11fe83d2df" providerId="ADAL" clId="{FACB025B-EC34-40BC-97FA-D69A16AFE960}" dt="2024-05-09T09:44:06.665" v="34802" actId="47"/>
        <pc:sldMkLst>
          <pc:docMk/>
          <pc:sldMk cId="0" sldId="277"/>
        </pc:sldMkLst>
      </pc:sldChg>
      <pc:sldChg chg="del">
        <pc:chgData name="#SHIN THANT AUNG#" userId="8c3b371d-0b3e-413a-8e76-4f11fe83d2df" providerId="ADAL" clId="{FACB025B-EC34-40BC-97FA-D69A16AFE960}" dt="2024-05-09T09:44:07.407" v="34803" actId="47"/>
        <pc:sldMkLst>
          <pc:docMk/>
          <pc:sldMk cId="0" sldId="278"/>
        </pc:sldMkLst>
      </pc:sldChg>
      <pc:sldChg chg="new del ord">
        <pc:chgData name="#SHIN THANT AUNG#" userId="8c3b371d-0b3e-413a-8e76-4f11fe83d2df" providerId="ADAL" clId="{FACB025B-EC34-40BC-97FA-D69A16AFE960}" dt="2024-04-26T02:42:01.031" v="35" actId="47"/>
        <pc:sldMkLst>
          <pc:docMk/>
          <pc:sldMk cId="3158919312" sldId="279"/>
        </pc:sldMkLst>
      </pc:sldChg>
      <pc:sldChg chg="new del">
        <pc:chgData name="#SHIN THANT AUNG#" userId="8c3b371d-0b3e-413a-8e76-4f11fe83d2df" providerId="ADAL" clId="{FACB025B-EC34-40BC-97FA-D69A16AFE960}" dt="2024-04-26T02:42:01.516" v="36" actId="47"/>
        <pc:sldMkLst>
          <pc:docMk/>
          <pc:sldMk cId="3402146121" sldId="280"/>
        </pc:sldMkLst>
      </pc:sldChg>
      <pc:sldChg chg="new del">
        <pc:chgData name="#SHIN THANT AUNG#" userId="8c3b371d-0b3e-413a-8e76-4f11fe83d2df" providerId="ADAL" clId="{FACB025B-EC34-40BC-97FA-D69A16AFE960}" dt="2024-04-26T02:42:01.890" v="37" actId="47"/>
        <pc:sldMkLst>
          <pc:docMk/>
          <pc:sldMk cId="2647915639" sldId="281"/>
        </pc:sldMkLst>
      </pc:sldChg>
      <pc:sldChg chg="new del">
        <pc:chgData name="#SHIN THANT AUNG#" userId="8c3b371d-0b3e-413a-8e76-4f11fe83d2df" providerId="ADAL" clId="{FACB025B-EC34-40BC-97FA-D69A16AFE960}" dt="2024-04-26T02:42:02.403" v="38" actId="47"/>
        <pc:sldMkLst>
          <pc:docMk/>
          <pc:sldMk cId="2783763788" sldId="282"/>
        </pc:sldMkLst>
      </pc:sldChg>
      <pc:sldChg chg="addSp delSp modSp add mod ord modNotesTx">
        <pc:chgData name="#SHIN THANT AUNG#" userId="8c3b371d-0b3e-413a-8e76-4f11fe83d2df" providerId="ADAL" clId="{FACB025B-EC34-40BC-97FA-D69A16AFE960}" dt="2024-05-08T14:57:41.795" v="13716" actId="20577"/>
        <pc:sldMkLst>
          <pc:docMk/>
          <pc:sldMk cId="4046193145" sldId="283"/>
        </pc:sldMkLst>
        <pc:spChg chg="add mod">
          <ac:chgData name="#SHIN THANT AUNG#" userId="8c3b371d-0b3e-413a-8e76-4f11fe83d2df" providerId="ADAL" clId="{FACB025B-EC34-40BC-97FA-D69A16AFE960}" dt="2024-05-08T14:54:53.020" v="13671" actId="164"/>
          <ac:spMkLst>
            <pc:docMk/>
            <pc:sldMk cId="4046193145" sldId="283"/>
            <ac:spMk id="3" creationId="{6F145055-9B58-14FF-9122-37D5FB271AA5}"/>
          </ac:spMkLst>
        </pc:spChg>
        <pc:spChg chg="add del mod">
          <ac:chgData name="#SHIN THANT AUNG#" userId="8c3b371d-0b3e-413a-8e76-4f11fe83d2df" providerId="ADAL" clId="{FACB025B-EC34-40BC-97FA-D69A16AFE960}" dt="2024-04-26T02:40:24.392" v="27" actId="478"/>
          <ac:spMkLst>
            <pc:docMk/>
            <pc:sldMk cId="4046193145" sldId="283"/>
            <ac:spMk id="4" creationId="{F0C4AE94-4222-5C8B-0634-D12838430CED}"/>
          </ac:spMkLst>
        </pc:spChg>
        <pc:spChg chg="add mod">
          <ac:chgData name="#SHIN THANT AUNG#" userId="8c3b371d-0b3e-413a-8e76-4f11fe83d2df" providerId="ADAL" clId="{FACB025B-EC34-40BC-97FA-D69A16AFE960}" dt="2024-05-08T14:54:53.020" v="13671" actId="164"/>
          <ac:spMkLst>
            <pc:docMk/>
            <pc:sldMk cId="4046193145" sldId="283"/>
            <ac:spMk id="4" creationId="{F2E7EEDF-961B-7D29-8C0B-4DB2D234ABDC}"/>
          </ac:spMkLst>
        </pc:spChg>
        <pc:spChg chg="mod">
          <ac:chgData name="#SHIN THANT AUNG#" userId="8c3b371d-0b3e-413a-8e76-4f11fe83d2df" providerId="ADAL" clId="{FACB025B-EC34-40BC-97FA-D69A16AFE960}" dt="2024-04-26T02:40:59.937" v="30" actId="1076"/>
          <ac:spMkLst>
            <pc:docMk/>
            <pc:sldMk cId="4046193145" sldId="283"/>
            <ac:spMk id="51" creationId="{00000000-0000-0000-0000-000000000000}"/>
          </ac:spMkLst>
        </pc:spChg>
        <pc:spChg chg="del">
          <ac:chgData name="#SHIN THANT AUNG#" userId="8c3b371d-0b3e-413a-8e76-4f11fe83d2df" providerId="ADAL" clId="{FACB025B-EC34-40BC-97FA-D69A16AFE960}" dt="2024-04-26T02:40:19.357" v="25" actId="478"/>
          <ac:spMkLst>
            <pc:docMk/>
            <pc:sldMk cId="4046193145" sldId="283"/>
            <ac:spMk id="52" creationId="{00000000-0000-0000-0000-000000000000}"/>
          </ac:spMkLst>
        </pc:spChg>
        <pc:spChg chg="del">
          <ac:chgData name="#SHIN THANT AUNG#" userId="8c3b371d-0b3e-413a-8e76-4f11fe83d2df" providerId="ADAL" clId="{FACB025B-EC34-40BC-97FA-D69A16AFE960}" dt="2024-04-26T02:41:33.992" v="34" actId="478"/>
          <ac:spMkLst>
            <pc:docMk/>
            <pc:sldMk cId="4046193145" sldId="283"/>
            <ac:spMk id="53" creationId="{00000000-0000-0000-0000-000000000000}"/>
          </ac:spMkLst>
        </pc:spChg>
        <pc:grpChg chg="add mod">
          <ac:chgData name="#SHIN THANT AUNG#" userId="8c3b371d-0b3e-413a-8e76-4f11fe83d2df" providerId="ADAL" clId="{FACB025B-EC34-40BC-97FA-D69A16AFE960}" dt="2024-05-08T14:54:59.999" v="13673" actId="1076"/>
          <ac:grpSpMkLst>
            <pc:docMk/>
            <pc:sldMk cId="4046193145" sldId="283"/>
            <ac:grpSpMk id="6" creationId="{AE118143-4361-A4CA-5711-EB6BA7CE2130}"/>
          </ac:grpSpMkLst>
        </pc:grpChg>
        <pc:grpChg chg="mod">
          <ac:chgData name="#SHIN THANT AUNG#" userId="8c3b371d-0b3e-413a-8e76-4f11fe83d2df" providerId="ADAL" clId="{FACB025B-EC34-40BC-97FA-D69A16AFE960}" dt="2024-04-26T02:41:29.348" v="33" actId="1076"/>
          <ac:grpSpMkLst>
            <pc:docMk/>
            <pc:sldMk cId="4046193145" sldId="283"/>
            <ac:grpSpMk id="54" creationId="{00000000-0000-0000-0000-000000000000}"/>
          </ac:grpSpMkLst>
        </pc:grpChg>
        <pc:graphicFrameChg chg="add mod">
          <ac:chgData name="#SHIN THANT AUNG#" userId="8c3b371d-0b3e-413a-8e76-4f11fe83d2df" providerId="ADAL" clId="{FACB025B-EC34-40BC-97FA-D69A16AFE960}" dt="2024-04-26T02:41:15.200" v="31" actId="1076"/>
          <ac:graphicFrameMkLst>
            <pc:docMk/>
            <pc:sldMk cId="4046193145" sldId="283"/>
            <ac:graphicFrameMk id="5" creationId="{15008ED4-576A-AB80-7066-F5307A6C19AA}"/>
          </ac:graphicFrameMkLst>
        </pc:graphicFrameChg>
        <pc:picChg chg="add mod">
          <ac:chgData name="#SHIN THANT AUNG#" userId="8c3b371d-0b3e-413a-8e76-4f11fe83d2df" providerId="ADAL" clId="{FACB025B-EC34-40BC-97FA-D69A16AFE960}" dt="2024-04-26T02:39:34.716" v="16" actId="1076"/>
          <ac:picMkLst>
            <pc:docMk/>
            <pc:sldMk cId="4046193145" sldId="283"/>
            <ac:picMk id="2" creationId="{ED6E748E-203C-E020-0B4B-72A7EA833952}"/>
          </ac:picMkLst>
        </pc:picChg>
      </pc:sldChg>
      <pc:sldChg chg="add del ord">
        <pc:chgData name="#SHIN THANT AUNG#" userId="8c3b371d-0b3e-413a-8e76-4f11fe83d2df" providerId="ADAL" clId="{FACB025B-EC34-40BC-97FA-D69A16AFE960}" dt="2024-04-26T02:42:12.105" v="48" actId="47"/>
        <pc:sldMkLst>
          <pc:docMk/>
          <pc:sldMk cId="3955540940" sldId="284"/>
        </pc:sldMkLst>
      </pc:sldChg>
      <pc:sldChg chg="addSp delSp modSp new mod modNotesTx">
        <pc:chgData name="#SHIN THANT AUNG#" userId="8c3b371d-0b3e-413a-8e76-4f11fe83d2df" providerId="ADAL" clId="{FACB025B-EC34-40BC-97FA-D69A16AFE960}" dt="2024-05-08T14:59:47.598" v="13809" actId="20577"/>
        <pc:sldMkLst>
          <pc:docMk/>
          <pc:sldMk cId="946148895" sldId="285"/>
        </pc:sldMkLst>
        <pc:spChg chg="mod">
          <ac:chgData name="#SHIN THANT AUNG#" userId="8c3b371d-0b3e-413a-8e76-4f11fe83d2df" providerId="ADAL" clId="{FACB025B-EC34-40BC-97FA-D69A16AFE960}" dt="2024-04-26T02:42:19.261" v="57" actId="120"/>
          <ac:spMkLst>
            <pc:docMk/>
            <pc:sldMk cId="946148895" sldId="285"/>
            <ac:spMk id="2" creationId="{CF5AA484-9F57-2BDB-3EDC-9E9DD4C25740}"/>
          </ac:spMkLst>
        </pc:spChg>
        <pc:spChg chg="mod">
          <ac:chgData name="#SHIN THANT AUNG#" userId="8c3b371d-0b3e-413a-8e76-4f11fe83d2df" providerId="ADAL" clId="{FACB025B-EC34-40BC-97FA-D69A16AFE960}" dt="2024-05-08T14:55:05.855" v="13678" actId="20577"/>
          <ac:spMkLst>
            <pc:docMk/>
            <pc:sldMk cId="946148895" sldId="285"/>
            <ac:spMk id="4" creationId="{8F7C18E7-B976-F3F3-1118-828F29DF9710}"/>
          </ac:spMkLst>
        </pc:spChg>
        <pc:spChg chg="mod">
          <ac:chgData name="#SHIN THANT AUNG#" userId="8c3b371d-0b3e-413a-8e76-4f11fe83d2df" providerId="ADAL" clId="{FACB025B-EC34-40BC-97FA-D69A16AFE960}" dt="2024-05-08T14:55:02.273" v="13674"/>
          <ac:spMkLst>
            <pc:docMk/>
            <pc:sldMk cId="946148895" sldId="285"/>
            <ac:spMk id="5" creationId="{F814D2A8-844B-132B-7F9E-A9C66BD777AB}"/>
          </ac:spMkLst>
        </pc:spChg>
        <pc:spChg chg="mod">
          <ac:chgData name="#SHIN THANT AUNG#" userId="8c3b371d-0b3e-413a-8e76-4f11fe83d2df" providerId="ADAL" clId="{FACB025B-EC34-40BC-97FA-D69A16AFE960}" dt="2024-04-26T02:42:41.165" v="58"/>
          <ac:spMkLst>
            <pc:docMk/>
            <pc:sldMk cId="946148895" sldId="285"/>
            <ac:spMk id="12" creationId="{84E82CF7-5097-68C4-A3F5-CC5E5D8F1F67}"/>
          </ac:spMkLst>
        </pc:spChg>
        <pc:spChg chg="mod">
          <ac:chgData name="#SHIN THANT AUNG#" userId="8c3b371d-0b3e-413a-8e76-4f11fe83d2df" providerId="ADAL" clId="{FACB025B-EC34-40BC-97FA-D69A16AFE960}" dt="2024-04-26T02:42:41.165" v="58"/>
          <ac:spMkLst>
            <pc:docMk/>
            <pc:sldMk cId="946148895" sldId="285"/>
            <ac:spMk id="13" creationId="{1932B98C-A5C4-91EA-0B48-BF086FE21422}"/>
          </ac:spMkLst>
        </pc:spChg>
        <pc:spChg chg="mod">
          <ac:chgData name="#SHIN THANT AUNG#" userId="8c3b371d-0b3e-413a-8e76-4f11fe83d2df" providerId="ADAL" clId="{FACB025B-EC34-40BC-97FA-D69A16AFE960}" dt="2024-04-26T02:42:41.165" v="58"/>
          <ac:spMkLst>
            <pc:docMk/>
            <pc:sldMk cId="946148895" sldId="285"/>
            <ac:spMk id="14" creationId="{5679EA1B-A344-3648-92BF-990DBA731D63}"/>
          </ac:spMkLst>
        </pc:spChg>
        <pc:spChg chg="mod">
          <ac:chgData name="#SHIN THANT AUNG#" userId="8c3b371d-0b3e-413a-8e76-4f11fe83d2df" providerId="ADAL" clId="{FACB025B-EC34-40BC-97FA-D69A16AFE960}" dt="2024-04-26T02:42:41.165" v="58"/>
          <ac:spMkLst>
            <pc:docMk/>
            <pc:sldMk cId="946148895" sldId="285"/>
            <ac:spMk id="15" creationId="{802D60A7-65C4-86BA-E9D1-CC5E877BB14D}"/>
          </ac:spMkLst>
        </pc:spChg>
        <pc:spChg chg="mod">
          <ac:chgData name="#SHIN THANT AUNG#" userId="8c3b371d-0b3e-413a-8e76-4f11fe83d2df" providerId="ADAL" clId="{FACB025B-EC34-40BC-97FA-D69A16AFE960}" dt="2024-04-26T02:42:41.165" v="58"/>
          <ac:spMkLst>
            <pc:docMk/>
            <pc:sldMk cId="946148895" sldId="285"/>
            <ac:spMk id="16" creationId="{79A5D1AC-002F-E9A9-C7EF-536ED17B2FD0}"/>
          </ac:spMkLst>
        </pc:spChg>
        <pc:spChg chg="mod">
          <ac:chgData name="#SHIN THANT AUNG#" userId="8c3b371d-0b3e-413a-8e76-4f11fe83d2df" providerId="ADAL" clId="{FACB025B-EC34-40BC-97FA-D69A16AFE960}" dt="2024-04-26T02:42:41.165" v="58"/>
          <ac:spMkLst>
            <pc:docMk/>
            <pc:sldMk cId="946148895" sldId="285"/>
            <ac:spMk id="17" creationId="{AE09C36F-9E51-F571-B5A3-5E5BE606AC0B}"/>
          </ac:spMkLst>
        </pc:spChg>
        <pc:spChg chg="mod">
          <ac:chgData name="#SHIN THANT AUNG#" userId="8c3b371d-0b3e-413a-8e76-4f11fe83d2df" providerId="ADAL" clId="{FACB025B-EC34-40BC-97FA-D69A16AFE960}" dt="2024-04-26T02:42:41.165" v="58"/>
          <ac:spMkLst>
            <pc:docMk/>
            <pc:sldMk cId="946148895" sldId="285"/>
            <ac:spMk id="18" creationId="{E6D540B6-4365-9E73-B3E0-B7A9BD6AF1B9}"/>
          </ac:spMkLst>
        </pc:spChg>
        <pc:spChg chg="mod">
          <ac:chgData name="#SHIN THANT AUNG#" userId="8c3b371d-0b3e-413a-8e76-4f11fe83d2df" providerId="ADAL" clId="{FACB025B-EC34-40BC-97FA-D69A16AFE960}" dt="2024-04-26T02:42:41.165" v="58"/>
          <ac:spMkLst>
            <pc:docMk/>
            <pc:sldMk cId="946148895" sldId="285"/>
            <ac:spMk id="19" creationId="{5FE95AA5-7A6F-CA7C-622A-473CF263B6CE}"/>
          </ac:spMkLst>
        </pc:spChg>
        <pc:spChg chg="mod">
          <ac:chgData name="#SHIN THANT AUNG#" userId="8c3b371d-0b3e-413a-8e76-4f11fe83d2df" providerId="ADAL" clId="{FACB025B-EC34-40BC-97FA-D69A16AFE960}" dt="2024-04-26T02:42:41.165" v="58"/>
          <ac:spMkLst>
            <pc:docMk/>
            <pc:sldMk cId="946148895" sldId="285"/>
            <ac:spMk id="20" creationId="{7288F909-ED6A-BD4B-B337-D5FAFAC565C8}"/>
          </ac:spMkLst>
        </pc:spChg>
        <pc:spChg chg="mod">
          <ac:chgData name="#SHIN THANT AUNG#" userId="8c3b371d-0b3e-413a-8e76-4f11fe83d2df" providerId="ADAL" clId="{FACB025B-EC34-40BC-97FA-D69A16AFE960}" dt="2024-04-26T02:42:41.165" v="58"/>
          <ac:spMkLst>
            <pc:docMk/>
            <pc:sldMk cId="946148895" sldId="285"/>
            <ac:spMk id="21" creationId="{8271EBF2-81D3-5C1A-BF0E-B270976A7DF0}"/>
          </ac:spMkLst>
        </pc:spChg>
        <pc:spChg chg="mod">
          <ac:chgData name="#SHIN THANT AUNG#" userId="8c3b371d-0b3e-413a-8e76-4f11fe83d2df" providerId="ADAL" clId="{FACB025B-EC34-40BC-97FA-D69A16AFE960}" dt="2024-04-26T02:42:41.165" v="58"/>
          <ac:spMkLst>
            <pc:docMk/>
            <pc:sldMk cId="946148895" sldId="285"/>
            <ac:spMk id="24" creationId="{469A55D4-BD80-CEC1-5460-136E072BB72A}"/>
          </ac:spMkLst>
        </pc:spChg>
        <pc:spChg chg="mod">
          <ac:chgData name="#SHIN THANT AUNG#" userId="8c3b371d-0b3e-413a-8e76-4f11fe83d2df" providerId="ADAL" clId="{FACB025B-EC34-40BC-97FA-D69A16AFE960}" dt="2024-04-26T02:42:41.165" v="58"/>
          <ac:spMkLst>
            <pc:docMk/>
            <pc:sldMk cId="946148895" sldId="285"/>
            <ac:spMk id="25" creationId="{4D59C8C8-36E1-A9EA-7D5A-F856DF5B8927}"/>
          </ac:spMkLst>
        </pc:spChg>
        <pc:spChg chg="mod">
          <ac:chgData name="#SHIN THANT AUNG#" userId="8c3b371d-0b3e-413a-8e76-4f11fe83d2df" providerId="ADAL" clId="{FACB025B-EC34-40BC-97FA-D69A16AFE960}" dt="2024-04-26T02:42:41.165" v="58"/>
          <ac:spMkLst>
            <pc:docMk/>
            <pc:sldMk cId="946148895" sldId="285"/>
            <ac:spMk id="26" creationId="{B7CDBFEA-40C8-E31B-A17C-5A82FEBEBF30}"/>
          </ac:spMkLst>
        </pc:spChg>
        <pc:spChg chg="mod">
          <ac:chgData name="#SHIN THANT AUNG#" userId="8c3b371d-0b3e-413a-8e76-4f11fe83d2df" providerId="ADAL" clId="{FACB025B-EC34-40BC-97FA-D69A16AFE960}" dt="2024-04-26T02:42:41.165" v="58"/>
          <ac:spMkLst>
            <pc:docMk/>
            <pc:sldMk cId="946148895" sldId="285"/>
            <ac:spMk id="27" creationId="{C01FC570-B9C9-6728-B77F-1BAAA112E16E}"/>
          </ac:spMkLst>
        </pc:spChg>
        <pc:spChg chg="mod">
          <ac:chgData name="#SHIN THANT AUNG#" userId="8c3b371d-0b3e-413a-8e76-4f11fe83d2df" providerId="ADAL" clId="{FACB025B-EC34-40BC-97FA-D69A16AFE960}" dt="2024-04-26T02:42:41.165" v="58"/>
          <ac:spMkLst>
            <pc:docMk/>
            <pc:sldMk cId="946148895" sldId="285"/>
            <ac:spMk id="28" creationId="{36E6D88C-E2AA-2912-8786-44BF0A2DFF22}"/>
          </ac:spMkLst>
        </pc:spChg>
        <pc:spChg chg="mod">
          <ac:chgData name="#SHIN THANT AUNG#" userId="8c3b371d-0b3e-413a-8e76-4f11fe83d2df" providerId="ADAL" clId="{FACB025B-EC34-40BC-97FA-D69A16AFE960}" dt="2024-04-26T02:42:41.165" v="58"/>
          <ac:spMkLst>
            <pc:docMk/>
            <pc:sldMk cId="946148895" sldId="285"/>
            <ac:spMk id="29" creationId="{39B12A3A-2C8E-D640-A0B2-A3A6D99E821F}"/>
          </ac:spMkLst>
        </pc:spChg>
        <pc:spChg chg="mod">
          <ac:chgData name="#SHIN THANT AUNG#" userId="8c3b371d-0b3e-413a-8e76-4f11fe83d2df" providerId="ADAL" clId="{FACB025B-EC34-40BC-97FA-D69A16AFE960}" dt="2024-04-26T02:42:41.165" v="58"/>
          <ac:spMkLst>
            <pc:docMk/>
            <pc:sldMk cId="946148895" sldId="285"/>
            <ac:spMk id="30" creationId="{39534AAE-787A-361B-C6F3-FD04EFDFD6BB}"/>
          </ac:spMkLst>
        </pc:spChg>
        <pc:spChg chg="mod">
          <ac:chgData name="#SHIN THANT AUNG#" userId="8c3b371d-0b3e-413a-8e76-4f11fe83d2df" providerId="ADAL" clId="{FACB025B-EC34-40BC-97FA-D69A16AFE960}" dt="2024-04-26T02:42:41.165" v="58"/>
          <ac:spMkLst>
            <pc:docMk/>
            <pc:sldMk cId="946148895" sldId="285"/>
            <ac:spMk id="31" creationId="{1BD0AF14-1CE0-2D9A-EA16-AD38B04AC6C4}"/>
          </ac:spMkLst>
        </pc:spChg>
        <pc:spChg chg="mod">
          <ac:chgData name="#SHIN THANT AUNG#" userId="8c3b371d-0b3e-413a-8e76-4f11fe83d2df" providerId="ADAL" clId="{FACB025B-EC34-40BC-97FA-D69A16AFE960}" dt="2024-04-26T02:42:41.165" v="58"/>
          <ac:spMkLst>
            <pc:docMk/>
            <pc:sldMk cId="946148895" sldId="285"/>
            <ac:spMk id="34" creationId="{67981EF3-BBBF-8D62-3932-895A2E4E0C7A}"/>
          </ac:spMkLst>
        </pc:spChg>
        <pc:spChg chg="mod">
          <ac:chgData name="#SHIN THANT AUNG#" userId="8c3b371d-0b3e-413a-8e76-4f11fe83d2df" providerId="ADAL" clId="{FACB025B-EC34-40BC-97FA-D69A16AFE960}" dt="2024-04-26T02:42:41.165" v="58"/>
          <ac:spMkLst>
            <pc:docMk/>
            <pc:sldMk cId="946148895" sldId="285"/>
            <ac:spMk id="35" creationId="{18D88130-CBCE-8206-FF28-51A1AF711D35}"/>
          </ac:spMkLst>
        </pc:spChg>
        <pc:spChg chg="mod">
          <ac:chgData name="#SHIN THANT AUNG#" userId="8c3b371d-0b3e-413a-8e76-4f11fe83d2df" providerId="ADAL" clId="{FACB025B-EC34-40BC-97FA-D69A16AFE960}" dt="2024-04-26T02:42:41.165" v="58"/>
          <ac:spMkLst>
            <pc:docMk/>
            <pc:sldMk cId="946148895" sldId="285"/>
            <ac:spMk id="36" creationId="{6A13F92D-BECE-3A80-E80B-84F72EB3C4EA}"/>
          </ac:spMkLst>
        </pc:spChg>
        <pc:spChg chg="mod">
          <ac:chgData name="#SHIN THANT AUNG#" userId="8c3b371d-0b3e-413a-8e76-4f11fe83d2df" providerId="ADAL" clId="{FACB025B-EC34-40BC-97FA-D69A16AFE960}" dt="2024-04-26T02:42:41.165" v="58"/>
          <ac:spMkLst>
            <pc:docMk/>
            <pc:sldMk cId="946148895" sldId="285"/>
            <ac:spMk id="37" creationId="{FC13B48F-E100-24BF-721A-CE39E229AFF0}"/>
          </ac:spMkLst>
        </pc:spChg>
        <pc:spChg chg="mod">
          <ac:chgData name="#SHIN THANT AUNG#" userId="8c3b371d-0b3e-413a-8e76-4f11fe83d2df" providerId="ADAL" clId="{FACB025B-EC34-40BC-97FA-D69A16AFE960}" dt="2024-04-26T02:42:41.165" v="58"/>
          <ac:spMkLst>
            <pc:docMk/>
            <pc:sldMk cId="946148895" sldId="285"/>
            <ac:spMk id="38" creationId="{1DFAE59A-B97B-019E-4202-EF3E510707E7}"/>
          </ac:spMkLst>
        </pc:spChg>
        <pc:spChg chg="mod">
          <ac:chgData name="#SHIN THANT AUNG#" userId="8c3b371d-0b3e-413a-8e76-4f11fe83d2df" providerId="ADAL" clId="{FACB025B-EC34-40BC-97FA-D69A16AFE960}" dt="2024-04-26T02:42:41.165" v="58"/>
          <ac:spMkLst>
            <pc:docMk/>
            <pc:sldMk cId="946148895" sldId="285"/>
            <ac:spMk id="39" creationId="{6E5AD5EA-E010-3B98-BBB1-1436C07E35C8}"/>
          </ac:spMkLst>
        </pc:spChg>
        <pc:spChg chg="mod">
          <ac:chgData name="#SHIN THANT AUNG#" userId="8c3b371d-0b3e-413a-8e76-4f11fe83d2df" providerId="ADAL" clId="{FACB025B-EC34-40BC-97FA-D69A16AFE960}" dt="2024-04-26T02:42:41.165" v="58"/>
          <ac:spMkLst>
            <pc:docMk/>
            <pc:sldMk cId="946148895" sldId="285"/>
            <ac:spMk id="40" creationId="{C2EE577C-D897-9036-DA21-FDE210538539}"/>
          </ac:spMkLst>
        </pc:spChg>
        <pc:spChg chg="mod">
          <ac:chgData name="#SHIN THANT AUNG#" userId="8c3b371d-0b3e-413a-8e76-4f11fe83d2df" providerId="ADAL" clId="{FACB025B-EC34-40BC-97FA-D69A16AFE960}" dt="2024-04-26T02:42:41.165" v="58"/>
          <ac:spMkLst>
            <pc:docMk/>
            <pc:sldMk cId="946148895" sldId="285"/>
            <ac:spMk id="41" creationId="{2C90118F-CB97-3FF7-1E9E-657C11861369}"/>
          </ac:spMkLst>
        </pc:spChg>
        <pc:spChg chg="mod">
          <ac:chgData name="#SHIN THANT AUNG#" userId="8c3b371d-0b3e-413a-8e76-4f11fe83d2df" providerId="ADAL" clId="{FACB025B-EC34-40BC-97FA-D69A16AFE960}" dt="2024-04-26T02:42:41.165" v="58"/>
          <ac:spMkLst>
            <pc:docMk/>
            <pc:sldMk cId="946148895" sldId="285"/>
            <ac:spMk id="42" creationId="{26208170-E443-7AA3-E4F0-A16CE8CD309C}"/>
          </ac:spMkLst>
        </pc:spChg>
        <pc:spChg chg="mod">
          <ac:chgData name="#SHIN THANT AUNG#" userId="8c3b371d-0b3e-413a-8e76-4f11fe83d2df" providerId="ADAL" clId="{FACB025B-EC34-40BC-97FA-D69A16AFE960}" dt="2024-04-26T02:42:41.165" v="58"/>
          <ac:spMkLst>
            <pc:docMk/>
            <pc:sldMk cId="946148895" sldId="285"/>
            <ac:spMk id="43" creationId="{9F70002E-2F0F-15C9-14DA-F2C9BDB72DA8}"/>
          </ac:spMkLst>
        </pc:spChg>
        <pc:spChg chg="mod">
          <ac:chgData name="#SHIN THANT AUNG#" userId="8c3b371d-0b3e-413a-8e76-4f11fe83d2df" providerId="ADAL" clId="{FACB025B-EC34-40BC-97FA-D69A16AFE960}" dt="2024-04-26T02:42:41.165" v="58"/>
          <ac:spMkLst>
            <pc:docMk/>
            <pc:sldMk cId="946148895" sldId="285"/>
            <ac:spMk id="44" creationId="{2BFD7483-81B0-CBDD-DFAF-0E593EC0D659}"/>
          </ac:spMkLst>
        </pc:spChg>
        <pc:spChg chg="mod">
          <ac:chgData name="#SHIN THANT AUNG#" userId="8c3b371d-0b3e-413a-8e76-4f11fe83d2df" providerId="ADAL" clId="{FACB025B-EC34-40BC-97FA-D69A16AFE960}" dt="2024-04-26T02:42:41.165" v="58"/>
          <ac:spMkLst>
            <pc:docMk/>
            <pc:sldMk cId="946148895" sldId="285"/>
            <ac:spMk id="45" creationId="{B0069F3E-1954-EE94-AF74-26AF195B6218}"/>
          </ac:spMkLst>
        </pc:spChg>
        <pc:spChg chg="mod">
          <ac:chgData name="#SHIN THANT AUNG#" userId="8c3b371d-0b3e-413a-8e76-4f11fe83d2df" providerId="ADAL" clId="{FACB025B-EC34-40BC-97FA-D69A16AFE960}" dt="2024-04-26T02:42:41.165" v="58"/>
          <ac:spMkLst>
            <pc:docMk/>
            <pc:sldMk cId="946148895" sldId="285"/>
            <ac:spMk id="46" creationId="{B7AA7015-2E55-2BC7-EACC-08A03C453BAA}"/>
          </ac:spMkLst>
        </pc:spChg>
        <pc:spChg chg="mod">
          <ac:chgData name="#SHIN THANT AUNG#" userId="8c3b371d-0b3e-413a-8e76-4f11fe83d2df" providerId="ADAL" clId="{FACB025B-EC34-40BC-97FA-D69A16AFE960}" dt="2024-04-26T02:42:41.165" v="58"/>
          <ac:spMkLst>
            <pc:docMk/>
            <pc:sldMk cId="946148895" sldId="285"/>
            <ac:spMk id="47" creationId="{0E0E1431-87B8-E01D-F91F-30B0990C24C9}"/>
          </ac:spMkLst>
        </pc:spChg>
        <pc:spChg chg="mod">
          <ac:chgData name="#SHIN THANT AUNG#" userId="8c3b371d-0b3e-413a-8e76-4f11fe83d2df" providerId="ADAL" clId="{FACB025B-EC34-40BC-97FA-D69A16AFE960}" dt="2024-04-26T02:42:41.165" v="58"/>
          <ac:spMkLst>
            <pc:docMk/>
            <pc:sldMk cId="946148895" sldId="285"/>
            <ac:spMk id="48" creationId="{0E66812B-A0F6-D293-167C-5E7B438FA489}"/>
          </ac:spMkLst>
        </pc:spChg>
        <pc:spChg chg="mod">
          <ac:chgData name="#SHIN THANT AUNG#" userId="8c3b371d-0b3e-413a-8e76-4f11fe83d2df" providerId="ADAL" clId="{FACB025B-EC34-40BC-97FA-D69A16AFE960}" dt="2024-04-26T02:42:41.165" v="58"/>
          <ac:spMkLst>
            <pc:docMk/>
            <pc:sldMk cId="946148895" sldId="285"/>
            <ac:spMk id="49" creationId="{0A7BFDC3-2576-2BF3-495F-2775B8FEE6C5}"/>
          </ac:spMkLst>
        </pc:spChg>
        <pc:spChg chg="mod">
          <ac:chgData name="#SHIN THANT AUNG#" userId="8c3b371d-0b3e-413a-8e76-4f11fe83d2df" providerId="ADAL" clId="{FACB025B-EC34-40BC-97FA-D69A16AFE960}" dt="2024-04-26T02:42:41.165" v="58"/>
          <ac:spMkLst>
            <pc:docMk/>
            <pc:sldMk cId="946148895" sldId="285"/>
            <ac:spMk id="50" creationId="{145891B5-8493-E9B8-F16F-338B6F170981}"/>
          </ac:spMkLst>
        </pc:spChg>
        <pc:spChg chg="mod">
          <ac:chgData name="#SHIN THANT AUNG#" userId="8c3b371d-0b3e-413a-8e76-4f11fe83d2df" providerId="ADAL" clId="{FACB025B-EC34-40BC-97FA-D69A16AFE960}" dt="2024-04-26T02:42:41.165" v="58"/>
          <ac:spMkLst>
            <pc:docMk/>
            <pc:sldMk cId="946148895" sldId="285"/>
            <ac:spMk id="51" creationId="{AD9FE66D-1F20-C0AC-F236-A85E27350D88}"/>
          </ac:spMkLst>
        </pc:spChg>
        <pc:spChg chg="mod">
          <ac:chgData name="#SHIN THANT AUNG#" userId="8c3b371d-0b3e-413a-8e76-4f11fe83d2df" providerId="ADAL" clId="{FACB025B-EC34-40BC-97FA-D69A16AFE960}" dt="2024-04-26T02:42:41.165" v="58"/>
          <ac:spMkLst>
            <pc:docMk/>
            <pc:sldMk cId="946148895" sldId="285"/>
            <ac:spMk id="52" creationId="{2B940E38-7A15-BE00-0D9C-5FC3363710AB}"/>
          </ac:spMkLst>
        </pc:spChg>
        <pc:spChg chg="mod">
          <ac:chgData name="#SHIN THANT AUNG#" userId="8c3b371d-0b3e-413a-8e76-4f11fe83d2df" providerId="ADAL" clId="{FACB025B-EC34-40BC-97FA-D69A16AFE960}" dt="2024-04-26T02:42:41.165" v="58"/>
          <ac:spMkLst>
            <pc:docMk/>
            <pc:sldMk cId="946148895" sldId="285"/>
            <ac:spMk id="53" creationId="{4506139D-CB14-0E06-542C-00E59AE1269E}"/>
          </ac:spMkLst>
        </pc:spChg>
        <pc:spChg chg="mod">
          <ac:chgData name="#SHIN THANT AUNG#" userId="8c3b371d-0b3e-413a-8e76-4f11fe83d2df" providerId="ADAL" clId="{FACB025B-EC34-40BC-97FA-D69A16AFE960}" dt="2024-04-26T02:42:41.165" v="58"/>
          <ac:spMkLst>
            <pc:docMk/>
            <pc:sldMk cId="946148895" sldId="285"/>
            <ac:spMk id="55" creationId="{D8BCFC8E-9DA9-9BB6-FA8A-D585F7802271}"/>
          </ac:spMkLst>
        </pc:spChg>
        <pc:spChg chg="mod">
          <ac:chgData name="#SHIN THANT AUNG#" userId="8c3b371d-0b3e-413a-8e76-4f11fe83d2df" providerId="ADAL" clId="{FACB025B-EC34-40BC-97FA-D69A16AFE960}" dt="2024-04-26T02:42:41.165" v="58"/>
          <ac:spMkLst>
            <pc:docMk/>
            <pc:sldMk cId="946148895" sldId="285"/>
            <ac:spMk id="57" creationId="{7DFC3E0A-9A9B-8A0C-CE9F-D51B672F83CC}"/>
          </ac:spMkLst>
        </pc:spChg>
        <pc:spChg chg="mod">
          <ac:chgData name="#SHIN THANT AUNG#" userId="8c3b371d-0b3e-413a-8e76-4f11fe83d2df" providerId="ADAL" clId="{FACB025B-EC34-40BC-97FA-D69A16AFE960}" dt="2024-04-26T02:42:41.165" v="58"/>
          <ac:spMkLst>
            <pc:docMk/>
            <pc:sldMk cId="946148895" sldId="285"/>
            <ac:spMk id="58" creationId="{3A4E04EE-1324-57EE-014A-0C15A7DA8127}"/>
          </ac:spMkLst>
        </pc:spChg>
        <pc:spChg chg="mod">
          <ac:chgData name="#SHIN THANT AUNG#" userId="8c3b371d-0b3e-413a-8e76-4f11fe83d2df" providerId="ADAL" clId="{FACB025B-EC34-40BC-97FA-D69A16AFE960}" dt="2024-04-26T02:42:41.165" v="58"/>
          <ac:spMkLst>
            <pc:docMk/>
            <pc:sldMk cId="946148895" sldId="285"/>
            <ac:spMk id="59" creationId="{4DA6B383-601F-658A-AD0D-EA9C59E364FD}"/>
          </ac:spMkLst>
        </pc:spChg>
        <pc:spChg chg="mod">
          <ac:chgData name="#SHIN THANT AUNG#" userId="8c3b371d-0b3e-413a-8e76-4f11fe83d2df" providerId="ADAL" clId="{FACB025B-EC34-40BC-97FA-D69A16AFE960}" dt="2024-04-26T02:42:41.165" v="58"/>
          <ac:spMkLst>
            <pc:docMk/>
            <pc:sldMk cId="946148895" sldId="285"/>
            <ac:spMk id="60" creationId="{E719E834-0302-63DE-152C-56BC1F8D612F}"/>
          </ac:spMkLst>
        </pc:spChg>
        <pc:spChg chg="mod">
          <ac:chgData name="#SHIN THANT AUNG#" userId="8c3b371d-0b3e-413a-8e76-4f11fe83d2df" providerId="ADAL" clId="{FACB025B-EC34-40BC-97FA-D69A16AFE960}" dt="2024-04-26T02:42:41.165" v="58"/>
          <ac:spMkLst>
            <pc:docMk/>
            <pc:sldMk cId="946148895" sldId="285"/>
            <ac:spMk id="61" creationId="{ECF171BF-2098-D219-C289-D5442AF73866}"/>
          </ac:spMkLst>
        </pc:spChg>
        <pc:spChg chg="mod">
          <ac:chgData name="#SHIN THANT AUNG#" userId="8c3b371d-0b3e-413a-8e76-4f11fe83d2df" providerId="ADAL" clId="{FACB025B-EC34-40BC-97FA-D69A16AFE960}" dt="2024-04-26T02:42:41.165" v="58"/>
          <ac:spMkLst>
            <pc:docMk/>
            <pc:sldMk cId="946148895" sldId="285"/>
            <ac:spMk id="62" creationId="{2A332211-E7C9-C76F-421F-FEB6AAC7DD5D}"/>
          </ac:spMkLst>
        </pc:spChg>
        <pc:spChg chg="mod">
          <ac:chgData name="#SHIN THANT AUNG#" userId="8c3b371d-0b3e-413a-8e76-4f11fe83d2df" providerId="ADAL" clId="{FACB025B-EC34-40BC-97FA-D69A16AFE960}" dt="2024-04-26T02:42:41.165" v="58"/>
          <ac:spMkLst>
            <pc:docMk/>
            <pc:sldMk cId="946148895" sldId="285"/>
            <ac:spMk id="63" creationId="{1989FCF2-96D1-9C4B-650F-DFBF265D143C}"/>
          </ac:spMkLst>
        </pc:spChg>
        <pc:spChg chg="mod">
          <ac:chgData name="#SHIN THANT AUNG#" userId="8c3b371d-0b3e-413a-8e76-4f11fe83d2df" providerId="ADAL" clId="{FACB025B-EC34-40BC-97FA-D69A16AFE960}" dt="2024-04-26T02:42:41.165" v="58"/>
          <ac:spMkLst>
            <pc:docMk/>
            <pc:sldMk cId="946148895" sldId="285"/>
            <ac:spMk id="64" creationId="{0018223A-94D7-A7BA-11D6-01A82DF193C9}"/>
          </ac:spMkLst>
        </pc:spChg>
        <pc:spChg chg="mod">
          <ac:chgData name="#SHIN THANT AUNG#" userId="8c3b371d-0b3e-413a-8e76-4f11fe83d2df" providerId="ADAL" clId="{FACB025B-EC34-40BC-97FA-D69A16AFE960}" dt="2024-04-26T02:42:41.165" v="58"/>
          <ac:spMkLst>
            <pc:docMk/>
            <pc:sldMk cId="946148895" sldId="285"/>
            <ac:spMk id="65" creationId="{A575AA76-B150-3527-ADD3-C5E626FECC41}"/>
          </ac:spMkLst>
        </pc:spChg>
        <pc:spChg chg="mod">
          <ac:chgData name="#SHIN THANT AUNG#" userId="8c3b371d-0b3e-413a-8e76-4f11fe83d2df" providerId="ADAL" clId="{FACB025B-EC34-40BC-97FA-D69A16AFE960}" dt="2024-04-26T02:42:41.165" v="58"/>
          <ac:spMkLst>
            <pc:docMk/>
            <pc:sldMk cId="946148895" sldId="285"/>
            <ac:spMk id="66" creationId="{763D48D6-781A-7810-DE24-8ACBAEF8B28E}"/>
          </ac:spMkLst>
        </pc:spChg>
        <pc:spChg chg="mod">
          <ac:chgData name="#SHIN THANT AUNG#" userId="8c3b371d-0b3e-413a-8e76-4f11fe83d2df" providerId="ADAL" clId="{FACB025B-EC34-40BC-97FA-D69A16AFE960}" dt="2024-04-26T02:42:41.165" v="58"/>
          <ac:spMkLst>
            <pc:docMk/>
            <pc:sldMk cId="946148895" sldId="285"/>
            <ac:spMk id="67" creationId="{593BF985-FF55-0019-62EE-632C61E2B0E1}"/>
          </ac:spMkLst>
        </pc:spChg>
        <pc:spChg chg="mod">
          <ac:chgData name="#SHIN THANT AUNG#" userId="8c3b371d-0b3e-413a-8e76-4f11fe83d2df" providerId="ADAL" clId="{FACB025B-EC34-40BC-97FA-D69A16AFE960}" dt="2024-04-26T02:42:41.165" v="58"/>
          <ac:spMkLst>
            <pc:docMk/>
            <pc:sldMk cId="946148895" sldId="285"/>
            <ac:spMk id="68" creationId="{FBE5A52A-02C9-9890-6C6B-56ECEDCF6F39}"/>
          </ac:spMkLst>
        </pc:spChg>
        <pc:spChg chg="mod">
          <ac:chgData name="#SHIN THANT AUNG#" userId="8c3b371d-0b3e-413a-8e76-4f11fe83d2df" providerId="ADAL" clId="{FACB025B-EC34-40BC-97FA-D69A16AFE960}" dt="2024-04-26T02:42:41.165" v="58"/>
          <ac:spMkLst>
            <pc:docMk/>
            <pc:sldMk cId="946148895" sldId="285"/>
            <ac:spMk id="69" creationId="{DB93140B-C9B2-0294-C182-56906FF62B97}"/>
          </ac:spMkLst>
        </pc:spChg>
        <pc:spChg chg="mod">
          <ac:chgData name="#SHIN THANT AUNG#" userId="8c3b371d-0b3e-413a-8e76-4f11fe83d2df" providerId="ADAL" clId="{FACB025B-EC34-40BC-97FA-D69A16AFE960}" dt="2024-04-26T02:42:41.165" v="58"/>
          <ac:spMkLst>
            <pc:docMk/>
            <pc:sldMk cId="946148895" sldId="285"/>
            <ac:spMk id="70" creationId="{EFE48FC7-2460-C0B3-47D0-0169D767BF44}"/>
          </ac:spMkLst>
        </pc:spChg>
        <pc:spChg chg="mod">
          <ac:chgData name="#SHIN THANT AUNG#" userId="8c3b371d-0b3e-413a-8e76-4f11fe83d2df" providerId="ADAL" clId="{FACB025B-EC34-40BC-97FA-D69A16AFE960}" dt="2024-04-26T02:42:41.165" v="58"/>
          <ac:spMkLst>
            <pc:docMk/>
            <pc:sldMk cId="946148895" sldId="285"/>
            <ac:spMk id="71" creationId="{E6AB966D-F71D-B8EB-F410-234005B2BF91}"/>
          </ac:spMkLst>
        </pc:spChg>
        <pc:spChg chg="mod">
          <ac:chgData name="#SHIN THANT AUNG#" userId="8c3b371d-0b3e-413a-8e76-4f11fe83d2df" providerId="ADAL" clId="{FACB025B-EC34-40BC-97FA-D69A16AFE960}" dt="2024-04-26T02:42:41.165" v="58"/>
          <ac:spMkLst>
            <pc:docMk/>
            <pc:sldMk cId="946148895" sldId="285"/>
            <ac:spMk id="72" creationId="{995B55C3-FEE6-3F6B-D790-A4738D10D126}"/>
          </ac:spMkLst>
        </pc:spChg>
        <pc:spChg chg="mod">
          <ac:chgData name="#SHIN THANT AUNG#" userId="8c3b371d-0b3e-413a-8e76-4f11fe83d2df" providerId="ADAL" clId="{FACB025B-EC34-40BC-97FA-D69A16AFE960}" dt="2024-04-26T02:42:41.165" v="58"/>
          <ac:spMkLst>
            <pc:docMk/>
            <pc:sldMk cId="946148895" sldId="285"/>
            <ac:spMk id="73" creationId="{3AEE0F03-08AD-DFB8-AF15-8518F432BA8A}"/>
          </ac:spMkLst>
        </pc:spChg>
        <pc:spChg chg="mod">
          <ac:chgData name="#SHIN THANT AUNG#" userId="8c3b371d-0b3e-413a-8e76-4f11fe83d2df" providerId="ADAL" clId="{FACB025B-EC34-40BC-97FA-D69A16AFE960}" dt="2024-04-26T02:42:41.165" v="58"/>
          <ac:spMkLst>
            <pc:docMk/>
            <pc:sldMk cId="946148895" sldId="285"/>
            <ac:spMk id="74" creationId="{960A56FB-234C-E3EB-EDA8-B4055C227617}"/>
          </ac:spMkLst>
        </pc:spChg>
        <pc:spChg chg="mod">
          <ac:chgData name="#SHIN THANT AUNG#" userId="8c3b371d-0b3e-413a-8e76-4f11fe83d2df" providerId="ADAL" clId="{FACB025B-EC34-40BC-97FA-D69A16AFE960}" dt="2024-04-26T02:42:41.165" v="58"/>
          <ac:spMkLst>
            <pc:docMk/>
            <pc:sldMk cId="946148895" sldId="285"/>
            <ac:spMk id="75" creationId="{EF46DBE7-0143-67B2-AAC3-1EB0C7087C7D}"/>
          </ac:spMkLst>
        </pc:spChg>
        <pc:spChg chg="mod">
          <ac:chgData name="#SHIN THANT AUNG#" userId="8c3b371d-0b3e-413a-8e76-4f11fe83d2df" providerId="ADAL" clId="{FACB025B-EC34-40BC-97FA-D69A16AFE960}" dt="2024-04-26T02:42:41.165" v="58"/>
          <ac:spMkLst>
            <pc:docMk/>
            <pc:sldMk cId="946148895" sldId="285"/>
            <ac:spMk id="76" creationId="{78515D4F-44BA-B59F-FA51-6156FAB5B3EB}"/>
          </ac:spMkLst>
        </pc:spChg>
        <pc:spChg chg="mod">
          <ac:chgData name="#SHIN THANT AUNG#" userId="8c3b371d-0b3e-413a-8e76-4f11fe83d2df" providerId="ADAL" clId="{FACB025B-EC34-40BC-97FA-D69A16AFE960}" dt="2024-04-26T02:42:41.165" v="58"/>
          <ac:spMkLst>
            <pc:docMk/>
            <pc:sldMk cId="946148895" sldId="285"/>
            <ac:spMk id="77" creationId="{64374D2A-517F-CCEE-FD6E-6D59182B7C20}"/>
          </ac:spMkLst>
        </pc:spChg>
        <pc:spChg chg="mod">
          <ac:chgData name="#SHIN THANT AUNG#" userId="8c3b371d-0b3e-413a-8e76-4f11fe83d2df" providerId="ADAL" clId="{FACB025B-EC34-40BC-97FA-D69A16AFE960}" dt="2024-04-26T02:42:41.165" v="58"/>
          <ac:spMkLst>
            <pc:docMk/>
            <pc:sldMk cId="946148895" sldId="285"/>
            <ac:spMk id="78" creationId="{FA5E44A2-8FEC-D821-13A2-3271736A1C19}"/>
          </ac:spMkLst>
        </pc:spChg>
        <pc:spChg chg="mod">
          <ac:chgData name="#SHIN THANT AUNG#" userId="8c3b371d-0b3e-413a-8e76-4f11fe83d2df" providerId="ADAL" clId="{FACB025B-EC34-40BC-97FA-D69A16AFE960}" dt="2024-04-26T02:42:41.165" v="58"/>
          <ac:spMkLst>
            <pc:docMk/>
            <pc:sldMk cId="946148895" sldId="285"/>
            <ac:spMk id="79" creationId="{81DFBDA5-94DE-30A6-F02D-5383AE6D3503}"/>
          </ac:spMkLst>
        </pc:spChg>
        <pc:spChg chg="mod">
          <ac:chgData name="#SHIN THANT AUNG#" userId="8c3b371d-0b3e-413a-8e76-4f11fe83d2df" providerId="ADAL" clId="{FACB025B-EC34-40BC-97FA-D69A16AFE960}" dt="2024-04-26T02:42:41.165" v="58"/>
          <ac:spMkLst>
            <pc:docMk/>
            <pc:sldMk cId="946148895" sldId="285"/>
            <ac:spMk id="80" creationId="{A7543DD6-70A7-2BA3-A97C-8A61DB572C2A}"/>
          </ac:spMkLst>
        </pc:spChg>
        <pc:spChg chg="mod">
          <ac:chgData name="#SHIN THANT AUNG#" userId="8c3b371d-0b3e-413a-8e76-4f11fe83d2df" providerId="ADAL" clId="{FACB025B-EC34-40BC-97FA-D69A16AFE960}" dt="2024-04-26T02:42:41.165" v="58"/>
          <ac:spMkLst>
            <pc:docMk/>
            <pc:sldMk cId="946148895" sldId="285"/>
            <ac:spMk id="81" creationId="{80615B64-73AC-179E-4E34-A2C622275F0C}"/>
          </ac:spMkLst>
        </pc:spChg>
        <pc:spChg chg="mod">
          <ac:chgData name="#SHIN THANT AUNG#" userId="8c3b371d-0b3e-413a-8e76-4f11fe83d2df" providerId="ADAL" clId="{FACB025B-EC34-40BC-97FA-D69A16AFE960}" dt="2024-04-26T02:42:41.165" v="58"/>
          <ac:spMkLst>
            <pc:docMk/>
            <pc:sldMk cId="946148895" sldId="285"/>
            <ac:spMk id="82" creationId="{E3B8C110-6D4D-BA60-E9E6-7BC0CD2600AF}"/>
          </ac:spMkLst>
        </pc:spChg>
        <pc:spChg chg="mod">
          <ac:chgData name="#SHIN THANT AUNG#" userId="8c3b371d-0b3e-413a-8e76-4f11fe83d2df" providerId="ADAL" clId="{FACB025B-EC34-40BC-97FA-D69A16AFE960}" dt="2024-04-26T02:42:41.165" v="58"/>
          <ac:spMkLst>
            <pc:docMk/>
            <pc:sldMk cId="946148895" sldId="285"/>
            <ac:spMk id="83" creationId="{716DFD8C-2841-E0D4-8439-1B3E8A5CFA44}"/>
          </ac:spMkLst>
        </pc:spChg>
        <pc:spChg chg="mod">
          <ac:chgData name="#SHIN THANT AUNG#" userId="8c3b371d-0b3e-413a-8e76-4f11fe83d2df" providerId="ADAL" clId="{FACB025B-EC34-40BC-97FA-D69A16AFE960}" dt="2024-04-26T02:42:41.165" v="58"/>
          <ac:spMkLst>
            <pc:docMk/>
            <pc:sldMk cId="946148895" sldId="285"/>
            <ac:spMk id="84" creationId="{E1327841-1E0C-A3F8-E2D3-0CF46BA33B46}"/>
          </ac:spMkLst>
        </pc:spChg>
        <pc:spChg chg="mod">
          <ac:chgData name="#SHIN THANT AUNG#" userId="8c3b371d-0b3e-413a-8e76-4f11fe83d2df" providerId="ADAL" clId="{FACB025B-EC34-40BC-97FA-D69A16AFE960}" dt="2024-04-26T02:42:41.165" v="58"/>
          <ac:spMkLst>
            <pc:docMk/>
            <pc:sldMk cId="946148895" sldId="285"/>
            <ac:spMk id="85" creationId="{C0A1AF53-A7AC-EDF5-8EAB-576763C41503}"/>
          </ac:spMkLst>
        </pc:spChg>
        <pc:spChg chg="mod">
          <ac:chgData name="#SHIN THANT AUNG#" userId="8c3b371d-0b3e-413a-8e76-4f11fe83d2df" providerId="ADAL" clId="{FACB025B-EC34-40BC-97FA-D69A16AFE960}" dt="2024-04-26T02:42:41.165" v="58"/>
          <ac:spMkLst>
            <pc:docMk/>
            <pc:sldMk cId="946148895" sldId="285"/>
            <ac:spMk id="86" creationId="{C7806AE4-84D6-999A-D65A-BC7E126AFACA}"/>
          </ac:spMkLst>
        </pc:spChg>
        <pc:spChg chg="mod">
          <ac:chgData name="#SHIN THANT AUNG#" userId="8c3b371d-0b3e-413a-8e76-4f11fe83d2df" providerId="ADAL" clId="{FACB025B-EC34-40BC-97FA-D69A16AFE960}" dt="2024-04-26T02:42:41.165" v="58"/>
          <ac:spMkLst>
            <pc:docMk/>
            <pc:sldMk cId="946148895" sldId="285"/>
            <ac:spMk id="87" creationId="{9B9CAD45-DFCD-FAA2-B481-00D1F0CFF415}"/>
          </ac:spMkLst>
        </pc:spChg>
        <pc:spChg chg="mod">
          <ac:chgData name="#SHIN THANT AUNG#" userId="8c3b371d-0b3e-413a-8e76-4f11fe83d2df" providerId="ADAL" clId="{FACB025B-EC34-40BC-97FA-D69A16AFE960}" dt="2024-04-26T02:42:41.165" v="58"/>
          <ac:spMkLst>
            <pc:docMk/>
            <pc:sldMk cId="946148895" sldId="285"/>
            <ac:spMk id="88" creationId="{40F1F8EC-E935-FF85-B139-A57B6B61302D}"/>
          </ac:spMkLst>
        </pc:spChg>
        <pc:spChg chg="mod">
          <ac:chgData name="#SHIN THANT AUNG#" userId="8c3b371d-0b3e-413a-8e76-4f11fe83d2df" providerId="ADAL" clId="{FACB025B-EC34-40BC-97FA-D69A16AFE960}" dt="2024-04-26T02:42:41.165" v="58"/>
          <ac:spMkLst>
            <pc:docMk/>
            <pc:sldMk cId="946148895" sldId="285"/>
            <ac:spMk id="89" creationId="{978A2749-CFA0-B393-9846-C6537C41E13E}"/>
          </ac:spMkLst>
        </pc:spChg>
        <pc:spChg chg="mod">
          <ac:chgData name="#SHIN THANT AUNG#" userId="8c3b371d-0b3e-413a-8e76-4f11fe83d2df" providerId="ADAL" clId="{FACB025B-EC34-40BC-97FA-D69A16AFE960}" dt="2024-04-26T02:42:41.165" v="58"/>
          <ac:spMkLst>
            <pc:docMk/>
            <pc:sldMk cId="946148895" sldId="285"/>
            <ac:spMk id="90" creationId="{C2664BCB-0B15-1223-3F18-C7CE29B4B7DE}"/>
          </ac:spMkLst>
        </pc:spChg>
        <pc:spChg chg="mod">
          <ac:chgData name="#SHIN THANT AUNG#" userId="8c3b371d-0b3e-413a-8e76-4f11fe83d2df" providerId="ADAL" clId="{FACB025B-EC34-40BC-97FA-D69A16AFE960}" dt="2024-04-26T02:42:41.165" v="58"/>
          <ac:spMkLst>
            <pc:docMk/>
            <pc:sldMk cId="946148895" sldId="285"/>
            <ac:spMk id="91" creationId="{AAB87639-C0CF-129E-628D-8AC9BA3EE0D7}"/>
          </ac:spMkLst>
        </pc:spChg>
        <pc:spChg chg="mod">
          <ac:chgData name="#SHIN THANT AUNG#" userId="8c3b371d-0b3e-413a-8e76-4f11fe83d2df" providerId="ADAL" clId="{FACB025B-EC34-40BC-97FA-D69A16AFE960}" dt="2024-04-26T02:42:41.165" v="58"/>
          <ac:spMkLst>
            <pc:docMk/>
            <pc:sldMk cId="946148895" sldId="285"/>
            <ac:spMk id="92" creationId="{FB19AE79-7416-DB62-D7EA-25EE3AC3B7E3}"/>
          </ac:spMkLst>
        </pc:spChg>
        <pc:spChg chg="mod">
          <ac:chgData name="#SHIN THANT AUNG#" userId="8c3b371d-0b3e-413a-8e76-4f11fe83d2df" providerId="ADAL" clId="{FACB025B-EC34-40BC-97FA-D69A16AFE960}" dt="2024-04-26T02:42:41.165" v="58"/>
          <ac:spMkLst>
            <pc:docMk/>
            <pc:sldMk cId="946148895" sldId="285"/>
            <ac:spMk id="93" creationId="{7B3ABA50-2841-0955-5E57-40B043FA6465}"/>
          </ac:spMkLst>
        </pc:spChg>
        <pc:spChg chg="mod">
          <ac:chgData name="#SHIN THANT AUNG#" userId="8c3b371d-0b3e-413a-8e76-4f11fe83d2df" providerId="ADAL" clId="{FACB025B-EC34-40BC-97FA-D69A16AFE960}" dt="2024-04-26T02:42:41.165" v="58"/>
          <ac:spMkLst>
            <pc:docMk/>
            <pc:sldMk cId="946148895" sldId="285"/>
            <ac:spMk id="94" creationId="{78B6BAB4-181C-AE60-74CF-635CE077D800}"/>
          </ac:spMkLst>
        </pc:spChg>
        <pc:spChg chg="mod">
          <ac:chgData name="#SHIN THANT AUNG#" userId="8c3b371d-0b3e-413a-8e76-4f11fe83d2df" providerId="ADAL" clId="{FACB025B-EC34-40BC-97FA-D69A16AFE960}" dt="2024-04-26T02:42:41.165" v="58"/>
          <ac:spMkLst>
            <pc:docMk/>
            <pc:sldMk cId="946148895" sldId="285"/>
            <ac:spMk id="97" creationId="{CF2A6E98-0920-0F07-9B4F-A3E0DA58512E}"/>
          </ac:spMkLst>
        </pc:spChg>
        <pc:spChg chg="mod">
          <ac:chgData name="#SHIN THANT AUNG#" userId="8c3b371d-0b3e-413a-8e76-4f11fe83d2df" providerId="ADAL" clId="{FACB025B-EC34-40BC-97FA-D69A16AFE960}" dt="2024-04-26T02:42:41.165" v="58"/>
          <ac:spMkLst>
            <pc:docMk/>
            <pc:sldMk cId="946148895" sldId="285"/>
            <ac:spMk id="98" creationId="{7E3561DB-B59F-D375-97A4-9364C0441B4D}"/>
          </ac:spMkLst>
        </pc:spChg>
        <pc:spChg chg="mod">
          <ac:chgData name="#SHIN THANT AUNG#" userId="8c3b371d-0b3e-413a-8e76-4f11fe83d2df" providerId="ADAL" clId="{FACB025B-EC34-40BC-97FA-D69A16AFE960}" dt="2024-04-26T02:42:41.165" v="58"/>
          <ac:spMkLst>
            <pc:docMk/>
            <pc:sldMk cId="946148895" sldId="285"/>
            <ac:spMk id="99" creationId="{B674602C-374B-A3B1-11BC-CE318CA481D7}"/>
          </ac:spMkLst>
        </pc:spChg>
        <pc:spChg chg="mod">
          <ac:chgData name="#SHIN THANT AUNG#" userId="8c3b371d-0b3e-413a-8e76-4f11fe83d2df" providerId="ADAL" clId="{FACB025B-EC34-40BC-97FA-D69A16AFE960}" dt="2024-04-26T02:42:41.165" v="58"/>
          <ac:spMkLst>
            <pc:docMk/>
            <pc:sldMk cId="946148895" sldId="285"/>
            <ac:spMk id="100" creationId="{3E49E757-EEB3-AD10-8E86-2CC38943CF2C}"/>
          </ac:spMkLst>
        </pc:spChg>
        <pc:spChg chg="mod">
          <ac:chgData name="#SHIN THANT AUNG#" userId="8c3b371d-0b3e-413a-8e76-4f11fe83d2df" providerId="ADAL" clId="{FACB025B-EC34-40BC-97FA-D69A16AFE960}" dt="2024-04-26T02:42:41.165" v="58"/>
          <ac:spMkLst>
            <pc:docMk/>
            <pc:sldMk cId="946148895" sldId="285"/>
            <ac:spMk id="101" creationId="{3101C66D-5926-4A06-DB2C-DFC13CDB4FB4}"/>
          </ac:spMkLst>
        </pc:spChg>
        <pc:spChg chg="mod">
          <ac:chgData name="#SHIN THANT AUNG#" userId="8c3b371d-0b3e-413a-8e76-4f11fe83d2df" providerId="ADAL" clId="{FACB025B-EC34-40BC-97FA-D69A16AFE960}" dt="2024-04-26T02:42:41.165" v="58"/>
          <ac:spMkLst>
            <pc:docMk/>
            <pc:sldMk cId="946148895" sldId="285"/>
            <ac:spMk id="102" creationId="{44BE7ED4-BE71-C514-A2B4-A00385C0118D}"/>
          </ac:spMkLst>
        </pc:spChg>
        <pc:spChg chg="mod">
          <ac:chgData name="#SHIN THANT AUNG#" userId="8c3b371d-0b3e-413a-8e76-4f11fe83d2df" providerId="ADAL" clId="{FACB025B-EC34-40BC-97FA-D69A16AFE960}" dt="2024-04-26T02:42:41.165" v="58"/>
          <ac:spMkLst>
            <pc:docMk/>
            <pc:sldMk cId="946148895" sldId="285"/>
            <ac:spMk id="103" creationId="{C2215E24-8D35-DA7E-5A68-A5BCCB05AE86}"/>
          </ac:spMkLst>
        </pc:spChg>
        <pc:spChg chg="mod">
          <ac:chgData name="#SHIN THANT AUNG#" userId="8c3b371d-0b3e-413a-8e76-4f11fe83d2df" providerId="ADAL" clId="{FACB025B-EC34-40BC-97FA-D69A16AFE960}" dt="2024-04-26T02:42:41.165" v="58"/>
          <ac:spMkLst>
            <pc:docMk/>
            <pc:sldMk cId="946148895" sldId="285"/>
            <ac:spMk id="104" creationId="{A82A62DA-0137-9B37-39BB-748AED9D7F2D}"/>
          </ac:spMkLst>
        </pc:spChg>
        <pc:spChg chg="mod">
          <ac:chgData name="#SHIN THANT AUNG#" userId="8c3b371d-0b3e-413a-8e76-4f11fe83d2df" providerId="ADAL" clId="{FACB025B-EC34-40BC-97FA-D69A16AFE960}" dt="2024-04-26T02:42:41.165" v="58"/>
          <ac:spMkLst>
            <pc:docMk/>
            <pc:sldMk cId="946148895" sldId="285"/>
            <ac:spMk id="105" creationId="{78683C2E-C346-6BF2-D93E-5811491D4AA0}"/>
          </ac:spMkLst>
        </pc:spChg>
        <pc:spChg chg="mod">
          <ac:chgData name="#SHIN THANT AUNG#" userId="8c3b371d-0b3e-413a-8e76-4f11fe83d2df" providerId="ADAL" clId="{FACB025B-EC34-40BC-97FA-D69A16AFE960}" dt="2024-04-26T02:42:41.165" v="58"/>
          <ac:spMkLst>
            <pc:docMk/>
            <pc:sldMk cId="946148895" sldId="285"/>
            <ac:spMk id="106" creationId="{6F5B0575-EC76-381F-6143-75E091742AFA}"/>
          </ac:spMkLst>
        </pc:spChg>
        <pc:spChg chg="mod">
          <ac:chgData name="#SHIN THANT AUNG#" userId="8c3b371d-0b3e-413a-8e76-4f11fe83d2df" providerId="ADAL" clId="{FACB025B-EC34-40BC-97FA-D69A16AFE960}" dt="2024-04-26T02:42:41.165" v="58"/>
          <ac:spMkLst>
            <pc:docMk/>
            <pc:sldMk cId="946148895" sldId="285"/>
            <ac:spMk id="107" creationId="{D7DFB274-96CC-2487-5A38-A147C01801C9}"/>
          </ac:spMkLst>
        </pc:spChg>
        <pc:spChg chg="mod">
          <ac:chgData name="#SHIN THANT AUNG#" userId="8c3b371d-0b3e-413a-8e76-4f11fe83d2df" providerId="ADAL" clId="{FACB025B-EC34-40BC-97FA-D69A16AFE960}" dt="2024-04-26T02:42:41.165" v="58"/>
          <ac:spMkLst>
            <pc:docMk/>
            <pc:sldMk cId="946148895" sldId="285"/>
            <ac:spMk id="108" creationId="{1A41C64F-C0E8-487C-7AB7-4300E34AC07B}"/>
          </ac:spMkLst>
        </pc:spChg>
        <pc:spChg chg="mod">
          <ac:chgData name="#SHIN THANT AUNG#" userId="8c3b371d-0b3e-413a-8e76-4f11fe83d2df" providerId="ADAL" clId="{FACB025B-EC34-40BC-97FA-D69A16AFE960}" dt="2024-04-26T02:42:41.165" v="58"/>
          <ac:spMkLst>
            <pc:docMk/>
            <pc:sldMk cId="946148895" sldId="285"/>
            <ac:spMk id="109" creationId="{40E18616-BFA0-66F3-5D27-FCE7A1F4204D}"/>
          </ac:spMkLst>
        </pc:spChg>
        <pc:spChg chg="mod">
          <ac:chgData name="#SHIN THANT AUNG#" userId="8c3b371d-0b3e-413a-8e76-4f11fe83d2df" providerId="ADAL" clId="{FACB025B-EC34-40BC-97FA-D69A16AFE960}" dt="2024-04-26T02:42:41.165" v="58"/>
          <ac:spMkLst>
            <pc:docMk/>
            <pc:sldMk cId="946148895" sldId="285"/>
            <ac:spMk id="110" creationId="{EA0FC3A9-D588-54A9-1340-7AB4602A4CD3}"/>
          </ac:spMkLst>
        </pc:spChg>
        <pc:spChg chg="mod">
          <ac:chgData name="#SHIN THANT AUNG#" userId="8c3b371d-0b3e-413a-8e76-4f11fe83d2df" providerId="ADAL" clId="{FACB025B-EC34-40BC-97FA-D69A16AFE960}" dt="2024-04-26T02:42:41.165" v="58"/>
          <ac:spMkLst>
            <pc:docMk/>
            <pc:sldMk cId="946148895" sldId="285"/>
            <ac:spMk id="111" creationId="{A10CB103-68BA-49DD-2319-D3E2BC0EB0D7}"/>
          </ac:spMkLst>
        </pc:spChg>
        <pc:spChg chg="mod">
          <ac:chgData name="#SHIN THANT AUNG#" userId="8c3b371d-0b3e-413a-8e76-4f11fe83d2df" providerId="ADAL" clId="{FACB025B-EC34-40BC-97FA-D69A16AFE960}" dt="2024-04-26T02:42:41.165" v="58"/>
          <ac:spMkLst>
            <pc:docMk/>
            <pc:sldMk cId="946148895" sldId="285"/>
            <ac:spMk id="112" creationId="{6C0B1317-63CC-96A9-F3DE-25D4BCDD30DB}"/>
          </ac:spMkLst>
        </pc:spChg>
        <pc:spChg chg="mod">
          <ac:chgData name="#SHIN THANT AUNG#" userId="8c3b371d-0b3e-413a-8e76-4f11fe83d2df" providerId="ADAL" clId="{FACB025B-EC34-40BC-97FA-D69A16AFE960}" dt="2024-04-26T02:42:41.165" v="58"/>
          <ac:spMkLst>
            <pc:docMk/>
            <pc:sldMk cId="946148895" sldId="285"/>
            <ac:spMk id="113" creationId="{0F6131CA-AEAC-9C27-777F-5B7353C130BD}"/>
          </ac:spMkLst>
        </pc:spChg>
        <pc:spChg chg="mod">
          <ac:chgData name="#SHIN THANT AUNG#" userId="8c3b371d-0b3e-413a-8e76-4f11fe83d2df" providerId="ADAL" clId="{FACB025B-EC34-40BC-97FA-D69A16AFE960}" dt="2024-04-26T02:42:41.165" v="58"/>
          <ac:spMkLst>
            <pc:docMk/>
            <pc:sldMk cId="946148895" sldId="285"/>
            <ac:spMk id="114" creationId="{FDEDCEF9-6F11-1FBC-5C0E-F1A24C500065}"/>
          </ac:spMkLst>
        </pc:spChg>
        <pc:spChg chg="mod">
          <ac:chgData name="#SHIN THANT AUNG#" userId="8c3b371d-0b3e-413a-8e76-4f11fe83d2df" providerId="ADAL" clId="{FACB025B-EC34-40BC-97FA-D69A16AFE960}" dt="2024-04-26T02:49:41.682" v="116" actId="165"/>
          <ac:spMkLst>
            <pc:docMk/>
            <pc:sldMk cId="946148895" sldId="285"/>
            <ac:spMk id="130" creationId="{FBC387F4-A907-5A0A-C7BF-F2438347DC7F}"/>
          </ac:spMkLst>
        </pc:spChg>
        <pc:spChg chg="mod">
          <ac:chgData name="#SHIN THANT AUNG#" userId="8c3b371d-0b3e-413a-8e76-4f11fe83d2df" providerId="ADAL" clId="{FACB025B-EC34-40BC-97FA-D69A16AFE960}" dt="2024-04-26T02:49:41.682" v="116" actId="165"/>
          <ac:spMkLst>
            <pc:docMk/>
            <pc:sldMk cId="946148895" sldId="285"/>
            <ac:spMk id="131" creationId="{99F9DC31-D358-7609-B5DB-532ED5D56DA7}"/>
          </ac:spMkLst>
        </pc:spChg>
        <pc:spChg chg="mod">
          <ac:chgData name="#SHIN THANT AUNG#" userId="8c3b371d-0b3e-413a-8e76-4f11fe83d2df" providerId="ADAL" clId="{FACB025B-EC34-40BC-97FA-D69A16AFE960}" dt="2024-04-26T02:49:41.682" v="116" actId="165"/>
          <ac:spMkLst>
            <pc:docMk/>
            <pc:sldMk cId="946148895" sldId="285"/>
            <ac:spMk id="132" creationId="{12ADFE6C-5167-70CA-868E-E0923169B43C}"/>
          </ac:spMkLst>
        </pc:spChg>
        <pc:spChg chg="mod">
          <ac:chgData name="#SHIN THANT AUNG#" userId="8c3b371d-0b3e-413a-8e76-4f11fe83d2df" providerId="ADAL" clId="{FACB025B-EC34-40BC-97FA-D69A16AFE960}" dt="2024-04-26T02:49:41.682" v="116" actId="165"/>
          <ac:spMkLst>
            <pc:docMk/>
            <pc:sldMk cId="946148895" sldId="285"/>
            <ac:spMk id="133" creationId="{32695B5D-A218-3175-0A60-C965DC96E545}"/>
          </ac:spMkLst>
        </pc:spChg>
        <pc:spChg chg="mod">
          <ac:chgData name="#SHIN THANT AUNG#" userId="8c3b371d-0b3e-413a-8e76-4f11fe83d2df" providerId="ADAL" clId="{FACB025B-EC34-40BC-97FA-D69A16AFE960}" dt="2024-04-26T02:49:41.682" v="116" actId="165"/>
          <ac:spMkLst>
            <pc:docMk/>
            <pc:sldMk cId="946148895" sldId="285"/>
            <ac:spMk id="134" creationId="{9D640C46-DED7-D42E-B0ED-5CF7F4F7CBC6}"/>
          </ac:spMkLst>
        </pc:spChg>
        <pc:spChg chg="mod">
          <ac:chgData name="#SHIN THANT AUNG#" userId="8c3b371d-0b3e-413a-8e76-4f11fe83d2df" providerId="ADAL" clId="{FACB025B-EC34-40BC-97FA-D69A16AFE960}" dt="2024-04-26T02:49:41.682" v="116" actId="165"/>
          <ac:spMkLst>
            <pc:docMk/>
            <pc:sldMk cId="946148895" sldId="285"/>
            <ac:spMk id="135" creationId="{318257E3-754D-517E-324C-6C19EBCE5C9F}"/>
          </ac:spMkLst>
        </pc:spChg>
        <pc:spChg chg="mod">
          <ac:chgData name="#SHIN THANT AUNG#" userId="8c3b371d-0b3e-413a-8e76-4f11fe83d2df" providerId="ADAL" clId="{FACB025B-EC34-40BC-97FA-D69A16AFE960}" dt="2024-04-26T02:49:41.682" v="116" actId="165"/>
          <ac:spMkLst>
            <pc:docMk/>
            <pc:sldMk cId="946148895" sldId="285"/>
            <ac:spMk id="136" creationId="{B87E0913-CA91-17E6-9E50-242DDF296539}"/>
          </ac:spMkLst>
        </pc:spChg>
        <pc:spChg chg="mod">
          <ac:chgData name="#SHIN THANT AUNG#" userId="8c3b371d-0b3e-413a-8e76-4f11fe83d2df" providerId="ADAL" clId="{FACB025B-EC34-40BC-97FA-D69A16AFE960}" dt="2024-04-26T02:49:41.682" v="116" actId="165"/>
          <ac:spMkLst>
            <pc:docMk/>
            <pc:sldMk cId="946148895" sldId="285"/>
            <ac:spMk id="137" creationId="{4F1F8DBB-BDF3-14C5-9E54-F894141F53C7}"/>
          </ac:spMkLst>
        </pc:spChg>
        <pc:spChg chg="mod">
          <ac:chgData name="#SHIN THANT AUNG#" userId="8c3b371d-0b3e-413a-8e76-4f11fe83d2df" providerId="ADAL" clId="{FACB025B-EC34-40BC-97FA-D69A16AFE960}" dt="2024-04-26T02:49:41.682" v="116" actId="165"/>
          <ac:spMkLst>
            <pc:docMk/>
            <pc:sldMk cId="946148895" sldId="285"/>
            <ac:spMk id="138" creationId="{F97D10DB-E610-29C7-3256-EC2F8E59FED1}"/>
          </ac:spMkLst>
        </pc:spChg>
        <pc:spChg chg="mod">
          <ac:chgData name="#SHIN THANT AUNG#" userId="8c3b371d-0b3e-413a-8e76-4f11fe83d2df" providerId="ADAL" clId="{FACB025B-EC34-40BC-97FA-D69A16AFE960}" dt="2024-04-26T02:49:41.682" v="116" actId="165"/>
          <ac:spMkLst>
            <pc:docMk/>
            <pc:sldMk cId="946148895" sldId="285"/>
            <ac:spMk id="139" creationId="{7E73C90B-ED1A-D772-7AE2-70DAEF1DFAF7}"/>
          </ac:spMkLst>
        </pc:spChg>
        <pc:spChg chg="mod">
          <ac:chgData name="#SHIN THANT AUNG#" userId="8c3b371d-0b3e-413a-8e76-4f11fe83d2df" providerId="ADAL" clId="{FACB025B-EC34-40BC-97FA-D69A16AFE960}" dt="2024-04-26T02:49:41.682" v="116" actId="165"/>
          <ac:spMkLst>
            <pc:docMk/>
            <pc:sldMk cId="946148895" sldId="285"/>
            <ac:spMk id="142" creationId="{47F89534-F302-0BCD-66FE-B5D351D278AE}"/>
          </ac:spMkLst>
        </pc:spChg>
        <pc:spChg chg="mod">
          <ac:chgData name="#SHIN THANT AUNG#" userId="8c3b371d-0b3e-413a-8e76-4f11fe83d2df" providerId="ADAL" clId="{FACB025B-EC34-40BC-97FA-D69A16AFE960}" dt="2024-04-26T02:49:41.682" v="116" actId="165"/>
          <ac:spMkLst>
            <pc:docMk/>
            <pc:sldMk cId="946148895" sldId="285"/>
            <ac:spMk id="143" creationId="{11ADED26-7127-B291-244E-37E738113064}"/>
          </ac:spMkLst>
        </pc:spChg>
        <pc:spChg chg="mod">
          <ac:chgData name="#SHIN THANT AUNG#" userId="8c3b371d-0b3e-413a-8e76-4f11fe83d2df" providerId="ADAL" clId="{FACB025B-EC34-40BC-97FA-D69A16AFE960}" dt="2024-04-26T02:49:41.682" v="116" actId="165"/>
          <ac:spMkLst>
            <pc:docMk/>
            <pc:sldMk cId="946148895" sldId="285"/>
            <ac:spMk id="144" creationId="{F32A7C57-03B8-79C3-F0B1-ECAEEF7D672E}"/>
          </ac:spMkLst>
        </pc:spChg>
        <pc:spChg chg="mod">
          <ac:chgData name="#SHIN THANT AUNG#" userId="8c3b371d-0b3e-413a-8e76-4f11fe83d2df" providerId="ADAL" clId="{FACB025B-EC34-40BC-97FA-D69A16AFE960}" dt="2024-04-26T02:49:41.682" v="116" actId="165"/>
          <ac:spMkLst>
            <pc:docMk/>
            <pc:sldMk cId="946148895" sldId="285"/>
            <ac:spMk id="145" creationId="{202A0104-8BF8-BBC5-E937-446301D866ED}"/>
          </ac:spMkLst>
        </pc:spChg>
        <pc:spChg chg="mod">
          <ac:chgData name="#SHIN THANT AUNG#" userId="8c3b371d-0b3e-413a-8e76-4f11fe83d2df" providerId="ADAL" clId="{FACB025B-EC34-40BC-97FA-D69A16AFE960}" dt="2024-04-26T02:49:41.682" v="116" actId="165"/>
          <ac:spMkLst>
            <pc:docMk/>
            <pc:sldMk cId="946148895" sldId="285"/>
            <ac:spMk id="146" creationId="{7C8CE872-98CE-9C89-9DF2-100E5AC1CFDD}"/>
          </ac:spMkLst>
        </pc:spChg>
        <pc:spChg chg="mod">
          <ac:chgData name="#SHIN THANT AUNG#" userId="8c3b371d-0b3e-413a-8e76-4f11fe83d2df" providerId="ADAL" clId="{FACB025B-EC34-40BC-97FA-D69A16AFE960}" dt="2024-04-26T02:49:41.682" v="116" actId="165"/>
          <ac:spMkLst>
            <pc:docMk/>
            <pc:sldMk cId="946148895" sldId="285"/>
            <ac:spMk id="147" creationId="{97D270E5-A57E-2749-522C-85AFBCC70D05}"/>
          </ac:spMkLst>
        </pc:spChg>
        <pc:spChg chg="mod">
          <ac:chgData name="#SHIN THANT AUNG#" userId="8c3b371d-0b3e-413a-8e76-4f11fe83d2df" providerId="ADAL" clId="{FACB025B-EC34-40BC-97FA-D69A16AFE960}" dt="2024-04-29T06:06:41.903" v="10237" actId="1076"/>
          <ac:spMkLst>
            <pc:docMk/>
            <pc:sldMk cId="946148895" sldId="285"/>
            <ac:spMk id="148" creationId="{D1994FD4-C951-2FA8-4522-A37FE5CF5B72}"/>
          </ac:spMkLst>
        </pc:spChg>
        <pc:spChg chg="mod">
          <ac:chgData name="#SHIN THANT AUNG#" userId="8c3b371d-0b3e-413a-8e76-4f11fe83d2df" providerId="ADAL" clId="{FACB025B-EC34-40BC-97FA-D69A16AFE960}" dt="2024-04-26T02:49:41.682" v="116" actId="165"/>
          <ac:spMkLst>
            <pc:docMk/>
            <pc:sldMk cId="946148895" sldId="285"/>
            <ac:spMk id="149" creationId="{2793A6A9-2508-E613-F448-A14F9CD67128}"/>
          </ac:spMkLst>
        </pc:spChg>
        <pc:spChg chg="mod">
          <ac:chgData name="#SHIN THANT AUNG#" userId="8c3b371d-0b3e-413a-8e76-4f11fe83d2df" providerId="ADAL" clId="{FACB025B-EC34-40BC-97FA-D69A16AFE960}" dt="2024-04-26T02:49:41.682" v="116" actId="165"/>
          <ac:spMkLst>
            <pc:docMk/>
            <pc:sldMk cId="946148895" sldId="285"/>
            <ac:spMk id="152" creationId="{8633444D-51D9-FF4D-ED07-B444A951175A}"/>
          </ac:spMkLst>
        </pc:spChg>
        <pc:spChg chg="mod">
          <ac:chgData name="#SHIN THANT AUNG#" userId="8c3b371d-0b3e-413a-8e76-4f11fe83d2df" providerId="ADAL" clId="{FACB025B-EC34-40BC-97FA-D69A16AFE960}" dt="2024-04-26T02:49:41.682" v="116" actId="165"/>
          <ac:spMkLst>
            <pc:docMk/>
            <pc:sldMk cId="946148895" sldId="285"/>
            <ac:spMk id="153" creationId="{26F61E31-7FF3-CC84-FD70-19D1DB799C6F}"/>
          </ac:spMkLst>
        </pc:spChg>
        <pc:spChg chg="mod">
          <ac:chgData name="#SHIN THANT AUNG#" userId="8c3b371d-0b3e-413a-8e76-4f11fe83d2df" providerId="ADAL" clId="{FACB025B-EC34-40BC-97FA-D69A16AFE960}" dt="2024-04-26T02:49:41.682" v="116" actId="165"/>
          <ac:spMkLst>
            <pc:docMk/>
            <pc:sldMk cId="946148895" sldId="285"/>
            <ac:spMk id="154" creationId="{0FC01D4E-0487-7761-E250-9C78187E5988}"/>
          </ac:spMkLst>
        </pc:spChg>
        <pc:spChg chg="mod">
          <ac:chgData name="#SHIN THANT AUNG#" userId="8c3b371d-0b3e-413a-8e76-4f11fe83d2df" providerId="ADAL" clId="{FACB025B-EC34-40BC-97FA-D69A16AFE960}" dt="2024-04-26T02:49:41.682" v="116" actId="165"/>
          <ac:spMkLst>
            <pc:docMk/>
            <pc:sldMk cId="946148895" sldId="285"/>
            <ac:spMk id="155" creationId="{6076030B-BFD6-35F2-8944-826D8B8023E2}"/>
          </ac:spMkLst>
        </pc:spChg>
        <pc:spChg chg="mod">
          <ac:chgData name="#SHIN THANT AUNG#" userId="8c3b371d-0b3e-413a-8e76-4f11fe83d2df" providerId="ADAL" clId="{FACB025B-EC34-40BC-97FA-D69A16AFE960}" dt="2024-04-26T02:49:41.682" v="116" actId="165"/>
          <ac:spMkLst>
            <pc:docMk/>
            <pc:sldMk cId="946148895" sldId="285"/>
            <ac:spMk id="156" creationId="{BBC4913C-7296-D777-669C-C1CD92C0505D}"/>
          </ac:spMkLst>
        </pc:spChg>
        <pc:spChg chg="mod">
          <ac:chgData name="#SHIN THANT AUNG#" userId="8c3b371d-0b3e-413a-8e76-4f11fe83d2df" providerId="ADAL" clId="{FACB025B-EC34-40BC-97FA-D69A16AFE960}" dt="2024-04-26T02:49:41.682" v="116" actId="165"/>
          <ac:spMkLst>
            <pc:docMk/>
            <pc:sldMk cId="946148895" sldId="285"/>
            <ac:spMk id="157" creationId="{C6F4B2C5-971E-AD9C-69EC-F429B1C3F711}"/>
          </ac:spMkLst>
        </pc:spChg>
        <pc:spChg chg="mod">
          <ac:chgData name="#SHIN THANT AUNG#" userId="8c3b371d-0b3e-413a-8e76-4f11fe83d2df" providerId="ADAL" clId="{FACB025B-EC34-40BC-97FA-D69A16AFE960}" dt="2024-04-26T02:49:41.682" v="116" actId="165"/>
          <ac:spMkLst>
            <pc:docMk/>
            <pc:sldMk cId="946148895" sldId="285"/>
            <ac:spMk id="158" creationId="{7C524827-0030-B17F-065B-01821DC7D208}"/>
          </ac:spMkLst>
        </pc:spChg>
        <pc:spChg chg="mod">
          <ac:chgData name="#SHIN THANT AUNG#" userId="8c3b371d-0b3e-413a-8e76-4f11fe83d2df" providerId="ADAL" clId="{FACB025B-EC34-40BC-97FA-D69A16AFE960}" dt="2024-04-26T02:49:41.682" v="116" actId="165"/>
          <ac:spMkLst>
            <pc:docMk/>
            <pc:sldMk cId="946148895" sldId="285"/>
            <ac:spMk id="159" creationId="{BE021CF0-CDC7-2EB8-953A-76C04D3AF645}"/>
          </ac:spMkLst>
        </pc:spChg>
        <pc:spChg chg="mod">
          <ac:chgData name="#SHIN THANT AUNG#" userId="8c3b371d-0b3e-413a-8e76-4f11fe83d2df" providerId="ADAL" clId="{FACB025B-EC34-40BC-97FA-D69A16AFE960}" dt="2024-04-26T02:49:41.682" v="116" actId="165"/>
          <ac:spMkLst>
            <pc:docMk/>
            <pc:sldMk cId="946148895" sldId="285"/>
            <ac:spMk id="160" creationId="{65B9799D-B609-7DBB-7A09-8010414FC48B}"/>
          </ac:spMkLst>
        </pc:spChg>
        <pc:spChg chg="mod">
          <ac:chgData name="#SHIN THANT AUNG#" userId="8c3b371d-0b3e-413a-8e76-4f11fe83d2df" providerId="ADAL" clId="{FACB025B-EC34-40BC-97FA-D69A16AFE960}" dt="2024-04-26T02:49:41.682" v="116" actId="165"/>
          <ac:spMkLst>
            <pc:docMk/>
            <pc:sldMk cId="946148895" sldId="285"/>
            <ac:spMk id="161" creationId="{1800C8C0-4565-B2DE-4B2A-10B79D51F8E9}"/>
          </ac:spMkLst>
        </pc:spChg>
        <pc:spChg chg="mod">
          <ac:chgData name="#SHIN THANT AUNG#" userId="8c3b371d-0b3e-413a-8e76-4f11fe83d2df" providerId="ADAL" clId="{FACB025B-EC34-40BC-97FA-D69A16AFE960}" dt="2024-04-26T02:49:41.682" v="116" actId="165"/>
          <ac:spMkLst>
            <pc:docMk/>
            <pc:sldMk cId="946148895" sldId="285"/>
            <ac:spMk id="162" creationId="{26B59C7F-071D-0380-CD1E-3A61E71164FC}"/>
          </ac:spMkLst>
        </pc:spChg>
        <pc:spChg chg="mod">
          <ac:chgData name="#SHIN THANT AUNG#" userId="8c3b371d-0b3e-413a-8e76-4f11fe83d2df" providerId="ADAL" clId="{FACB025B-EC34-40BC-97FA-D69A16AFE960}" dt="2024-04-26T02:49:41.682" v="116" actId="165"/>
          <ac:spMkLst>
            <pc:docMk/>
            <pc:sldMk cId="946148895" sldId="285"/>
            <ac:spMk id="163" creationId="{E0C7F320-6600-556C-97A4-89B4904C2F45}"/>
          </ac:spMkLst>
        </pc:spChg>
        <pc:spChg chg="mod">
          <ac:chgData name="#SHIN THANT AUNG#" userId="8c3b371d-0b3e-413a-8e76-4f11fe83d2df" providerId="ADAL" clId="{FACB025B-EC34-40BC-97FA-D69A16AFE960}" dt="2024-04-26T02:49:41.682" v="116" actId="165"/>
          <ac:spMkLst>
            <pc:docMk/>
            <pc:sldMk cId="946148895" sldId="285"/>
            <ac:spMk id="164" creationId="{8A0A4778-4843-7691-8A87-82C99D4293B3}"/>
          </ac:spMkLst>
        </pc:spChg>
        <pc:spChg chg="mod">
          <ac:chgData name="#SHIN THANT AUNG#" userId="8c3b371d-0b3e-413a-8e76-4f11fe83d2df" providerId="ADAL" clId="{FACB025B-EC34-40BC-97FA-D69A16AFE960}" dt="2024-04-26T02:49:41.682" v="116" actId="165"/>
          <ac:spMkLst>
            <pc:docMk/>
            <pc:sldMk cId="946148895" sldId="285"/>
            <ac:spMk id="165" creationId="{D509A019-99CC-83A0-5787-565A88E6DE0B}"/>
          </ac:spMkLst>
        </pc:spChg>
        <pc:spChg chg="mod">
          <ac:chgData name="#SHIN THANT AUNG#" userId="8c3b371d-0b3e-413a-8e76-4f11fe83d2df" providerId="ADAL" clId="{FACB025B-EC34-40BC-97FA-D69A16AFE960}" dt="2024-04-26T02:49:41.682" v="116" actId="165"/>
          <ac:spMkLst>
            <pc:docMk/>
            <pc:sldMk cId="946148895" sldId="285"/>
            <ac:spMk id="166" creationId="{A18A5E13-CFA5-366C-FF4F-EE3E8C96C5EB}"/>
          </ac:spMkLst>
        </pc:spChg>
        <pc:spChg chg="mod">
          <ac:chgData name="#SHIN THANT AUNG#" userId="8c3b371d-0b3e-413a-8e76-4f11fe83d2df" providerId="ADAL" clId="{FACB025B-EC34-40BC-97FA-D69A16AFE960}" dt="2024-04-26T02:49:41.682" v="116" actId="165"/>
          <ac:spMkLst>
            <pc:docMk/>
            <pc:sldMk cId="946148895" sldId="285"/>
            <ac:spMk id="167" creationId="{F2A6A116-C38B-CEA1-858A-D8BD429BEFD0}"/>
          </ac:spMkLst>
        </pc:spChg>
        <pc:spChg chg="mod">
          <ac:chgData name="#SHIN THANT AUNG#" userId="8c3b371d-0b3e-413a-8e76-4f11fe83d2df" providerId="ADAL" clId="{FACB025B-EC34-40BC-97FA-D69A16AFE960}" dt="2024-04-26T02:49:41.682" v="116" actId="165"/>
          <ac:spMkLst>
            <pc:docMk/>
            <pc:sldMk cId="946148895" sldId="285"/>
            <ac:spMk id="168" creationId="{52014F93-E1AB-7E6F-6AA1-E93FBEBDFB78}"/>
          </ac:spMkLst>
        </pc:spChg>
        <pc:spChg chg="mod">
          <ac:chgData name="#SHIN THANT AUNG#" userId="8c3b371d-0b3e-413a-8e76-4f11fe83d2df" providerId="ADAL" clId="{FACB025B-EC34-40BC-97FA-D69A16AFE960}" dt="2024-04-26T02:49:41.682" v="116" actId="165"/>
          <ac:spMkLst>
            <pc:docMk/>
            <pc:sldMk cId="946148895" sldId="285"/>
            <ac:spMk id="169" creationId="{EA69F1AE-C87A-93B0-54AC-A3C3F84A6CE8}"/>
          </ac:spMkLst>
        </pc:spChg>
        <pc:spChg chg="mod topLvl">
          <ac:chgData name="#SHIN THANT AUNG#" userId="8c3b371d-0b3e-413a-8e76-4f11fe83d2df" providerId="ADAL" clId="{FACB025B-EC34-40BC-97FA-D69A16AFE960}" dt="2024-05-08T14:56:07.194" v="13715" actId="20577"/>
          <ac:spMkLst>
            <pc:docMk/>
            <pc:sldMk cId="946148895" sldId="285"/>
            <ac:spMk id="170" creationId="{AC5718B0-E325-6D50-127E-6338E1551F83}"/>
          </ac:spMkLst>
        </pc:spChg>
        <pc:spChg chg="mod topLvl">
          <ac:chgData name="#SHIN THANT AUNG#" userId="8c3b371d-0b3e-413a-8e76-4f11fe83d2df" providerId="ADAL" clId="{FACB025B-EC34-40BC-97FA-D69A16AFE960}" dt="2024-04-26T02:50:27.286" v="129" actId="164"/>
          <ac:spMkLst>
            <pc:docMk/>
            <pc:sldMk cId="946148895" sldId="285"/>
            <ac:spMk id="171" creationId="{DF443712-6F86-9896-8A61-B142F26DB008}"/>
          </ac:spMkLst>
        </pc:spChg>
        <pc:spChg chg="add del mod topLvl">
          <ac:chgData name="#SHIN THANT AUNG#" userId="8c3b371d-0b3e-413a-8e76-4f11fe83d2df" providerId="ADAL" clId="{FACB025B-EC34-40BC-97FA-D69A16AFE960}" dt="2024-04-26T02:50:21.449" v="128" actId="164"/>
          <ac:spMkLst>
            <pc:docMk/>
            <pc:sldMk cId="946148895" sldId="285"/>
            <ac:spMk id="173" creationId="{8F45D6A9-3602-FE96-81B0-33D82198A625}"/>
          </ac:spMkLst>
        </pc:spChg>
        <pc:spChg chg="mod">
          <ac:chgData name="#SHIN THANT AUNG#" userId="8c3b371d-0b3e-413a-8e76-4f11fe83d2df" providerId="ADAL" clId="{FACB025B-EC34-40BC-97FA-D69A16AFE960}" dt="2024-04-26T02:50:00.022" v="120" actId="165"/>
          <ac:spMkLst>
            <pc:docMk/>
            <pc:sldMk cId="946148895" sldId="285"/>
            <ac:spMk id="175" creationId="{819ED799-84F5-446E-92CE-6190EE4E2A19}"/>
          </ac:spMkLst>
        </pc:spChg>
        <pc:spChg chg="mod">
          <ac:chgData name="#SHIN THANT AUNG#" userId="8c3b371d-0b3e-413a-8e76-4f11fe83d2df" providerId="ADAL" clId="{FACB025B-EC34-40BC-97FA-D69A16AFE960}" dt="2024-04-26T02:50:00.022" v="120" actId="165"/>
          <ac:spMkLst>
            <pc:docMk/>
            <pc:sldMk cId="946148895" sldId="285"/>
            <ac:spMk id="176" creationId="{EAB4B69D-616C-0952-51C0-DFFDA7FEDF4E}"/>
          </ac:spMkLst>
        </pc:spChg>
        <pc:spChg chg="mod">
          <ac:chgData name="#SHIN THANT AUNG#" userId="8c3b371d-0b3e-413a-8e76-4f11fe83d2df" providerId="ADAL" clId="{FACB025B-EC34-40BC-97FA-D69A16AFE960}" dt="2024-04-26T02:50:00.022" v="120" actId="165"/>
          <ac:spMkLst>
            <pc:docMk/>
            <pc:sldMk cId="946148895" sldId="285"/>
            <ac:spMk id="177" creationId="{A2B26521-41F3-6E11-67FB-C266D83B1A20}"/>
          </ac:spMkLst>
        </pc:spChg>
        <pc:spChg chg="mod">
          <ac:chgData name="#SHIN THANT AUNG#" userId="8c3b371d-0b3e-413a-8e76-4f11fe83d2df" providerId="ADAL" clId="{FACB025B-EC34-40BC-97FA-D69A16AFE960}" dt="2024-04-26T02:50:00.022" v="120" actId="165"/>
          <ac:spMkLst>
            <pc:docMk/>
            <pc:sldMk cId="946148895" sldId="285"/>
            <ac:spMk id="178" creationId="{DE621EC4-2EC3-BA19-FD95-24E46EA2CF67}"/>
          </ac:spMkLst>
        </pc:spChg>
        <pc:spChg chg="mod">
          <ac:chgData name="#SHIN THANT AUNG#" userId="8c3b371d-0b3e-413a-8e76-4f11fe83d2df" providerId="ADAL" clId="{FACB025B-EC34-40BC-97FA-D69A16AFE960}" dt="2024-04-26T02:50:00.022" v="120" actId="165"/>
          <ac:spMkLst>
            <pc:docMk/>
            <pc:sldMk cId="946148895" sldId="285"/>
            <ac:spMk id="179" creationId="{51CD1323-016C-31C1-0466-514A8376076A}"/>
          </ac:spMkLst>
        </pc:spChg>
        <pc:spChg chg="mod">
          <ac:chgData name="#SHIN THANT AUNG#" userId="8c3b371d-0b3e-413a-8e76-4f11fe83d2df" providerId="ADAL" clId="{FACB025B-EC34-40BC-97FA-D69A16AFE960}" dt="2024-04-26T02:50:00.022" v="120" actId="165"/>
          <ac:spMkLst>
            <pc:docMk/>
            <pc:sldMk cId="946148895" sldId="285"/>
            <ac:spMk id="180" creationId="{D2A2DCB0-71C4-57A8-0A28-B69EF25FBDFB}"/>
          </ac:spMkLst>
        </pc:spChg>
        <pc:spChg chg="mod">
          <ac:chgData name="#SHIN THANT AUNG#" userId="8c3b371d-0b3e-413a-8e76-4f11fe83d2df" providerId="ADAL" clId="{FACB025B-EC34-40BC-97FA-D69A16AFE960}" dt="2024-04-26T02:50:00.022" v="120" actId="165"/>
          <ac:spMkLst>
            <pc:docMk/>
            <pc:sldMk cId="946148895" sldId="285"/>
            <ac:spMk id="181" creationId="{1CA70816-AD80-A2B2-6BDA-AF868C831AC9}"/>
          </ac:spMkLst>
        </pc:spChg>
        <pc:spChg chg="mod">
          <ac:chgData name="#SHIN THANT AUNG#" userId="8c3b371d-0b3e-413a-8e76-4f11fe83d2df" providerId="ADAL" clId="{FACB025B-EC34-40BC-97FA-D69A16AFE960}" dt="2024-04-26T02:50:00.022" v="120" actId="165"/>
          <ac:spMkLst>
            <pc:docMk/>
            <pc:sldMk cId="946148895" sldId="285"/>
            <ac:spMk id="182" creationId="{361B2247-C86B-5F16-AC43-862A896DF356}"/>
          </ac:spMkLst>
        </pc:spChg>
        <pc:spChg chg="mod">
          <ac:chgData name="#SHIN THANT AUNG#" userId="8c3b371d-0b3e-413a-8e76-4f11fe83d2df" providerId="ADAL" clId="{FACB025B-EC34-40BC-97FA-D69A16AFE960}" dt="2024-04-26T02:50:00.022" v="120" actId="165"/>
          <ac:spMkLst>
            <pc:docMk/>
            <pc:sldMk cId="946148895" sldId="285"/>
            <ac:spMk id="183" creationId="{A450A22F-AE05-84DA-A5EB-FC8F2D7D6D5E}"/>
          </ac:spMkLst>
        </pc:spChg>
        <pc:spChg chg="mod">
          <ac:chgData name="#SHIN THANT AUNG#" userId="8c3b371d-0b3e-413a-8e76-4f11fe83d2df" providerId="ADAL" clId="{FACB025B-EC34-40BC-97FA-D69A16AFE960}" dt="2024-04-26T02:50:00.022" v="120" actId="165"/>
          <ac:spMkLst>
            <pc:docMk/>
            <pc:sldMk cId="946148895" sldId="285"/>
            <ac:spMk id="184" creationId="{149DE01B-A245-58AE-3814-1CCAD76EE191}"/>
          </ac:spMkLst>
        </pc:spChg>
        <pc:spChg chg="mod">
          <ac:chgData name="#SHIN THANT AUNG#" userId="8c3b371d-0b3e-413a-8e76-4f11fe83d2df" providerId="ADAL" clId="{FACB025B-EC34-40BC-97FA-D69A16AFE960}" dt="2024-04-26T02:50:00.022" v="120" actId="165"/>
          <ac:spMkLst>
            <pc:docMk/>
            <pc:sldMk cId="946148895" sldId="285"/>
            <ac:spMk id="185" creationId="{E4AD0B59-91BF-2099-E275-DC8206E4B517}"/>
          </ac:spMkLst>
        </pc:spChg>
        <pc:spChg chg="mod">
          <ac:chgData name="#SHIN THANT AUNG#" userId="8c3b371d-0b3e-413a-8e76-4f11fe83d2df" providerId="ADAL" clId="{FACB025B-EC34-40BC-97FA-D69A16AFE960}" dt="2024-04-26T02:50:00.022" v="120" actId="165"/>
          <ac:spMkLst>
            <pc:docMk/>
            <pc:sldMk cId="946148895" sldId="285"/>
            <ac:spMk id="186" creationId="{9AB48835-AF2F-B1A0-AE58-2BDEA5061A1B}"/>
          </ac:spMkLst>
        </pc:spChg>
        <pc:spChg chg="mod">
          <ac:chgData name="#SHIN THANT AUNG#" userId="8c3b371d-0b3e-413a-8e76-4f11fe83d2df" providerId="ADAL" clId="{FACB025B-EC34-40BC-97FA-D69A16AFE960}" dt="2024-04-26T02:50:00.022" v="120" actId="165"/>
          <ac:spMkLst>
            <pc:docMk/>
            <pc:sldMk cId="946148895" sldId="285"/>
            <ac:spMk id="187" creationId="{CC159DB1-3005-6D7F-ED98-3A84430B0F45}"/>
          </ac:spMkLst>
        </pc:spChg>
        <pc:spChg chg="mod">
          <ac:chgData name="#SHIN THANT AUNG#" userId="8c3b371d-0b3e-413a-8e76-4f11fe83d2df" providerId="ADAL" clId="{FACB025B-EC34-40BC-97FA-D69A16AFE960}" dt="2024-04-26T02:50:00.022" v="120" actId="165"/>
          <ac:spMkLst>
            <pc:docMk/>
            <pc:sldMk cId="946148895" sldId="285"/>
            <ac:spMk id="188" creationId="{60A70A0E-03FF-8A6F-CB70-E080852EFD70}"/>
          </ac:spMkLst>
        </pc:spChg>
        <pc:spChg chg="mod">
          <ac:chgData name="#SHIN THANT AUNG#" userId="8c3b371d-0b3e-413a-8e76-4f11fe83d2df" providerId="ADAL" clId="{FACB025B-EC34-40BC-97FA-D69A16AFE960}" dt="2024-04-26T02:50:00.022" v="120" actId="165"/>
          <ac:spMkLst>
            <pc:docMk/>
            <pc:sldMk cId="946148895" sldId="285"/>
            <ac:spMk id="189" creationId="{3A427A54-3F42-41D2-B3B5-3833DF595747}"/>
          </ac:spMkLst>
        </pc:spChg>
        <pc:spChg chg="mod">
          <ac:chgData name="#SHIN THANT AUNG#" userId="8c3b371d-0b3e-413a-8e76-4f11fe83d2df" providerId="ADAL" clId="{FACB025B-EC34-40BC-97FA-D69A16AFE960}" dt="2024-04-26T02:50:00.022" v="120" actId="165"/>
          <ac:spMkLst>
            <pc:docMk/>
            <pc:sldMk cId="946148895" sldId="285"/>
            <ac:spMk id="190" creationId="{61492512-0D44-F50A-20DE-2AD502930E1F}"/>
          </ac:spMkLst>
        </pc:spChg>
        <pc:spChg chg="mod">
          <ac:chgData name="#SHIN THANT AUNG#" userId="8c3b371d-0b3e-413a-8e76-4f11fe83d2df" providerId="ADAL" clId="{FACB025B-EC34-40BC-97FA-D69A16AFE960}" dt="2024-04-26T02:50:00.022" v="120" actId="165"/>
          <ac:spMkLst>
            <pc:docMk/>
            <pc:sldMk cId="946148895" sldId="285"/>
            <ac:spMk id="191" creationId="{E6984AFD-20EA-509B-E6A1-A02B4B6FD97E}"/>
          </ac:spMkLst>
        </pc:spChg>
        <pc:spChg chg="mod">
          <ac:chgData name="#SHIN THANT AUNG#" userId="8c3b371d-0b3e-413a-8e76-4f11fe83d2df" providerId="ADAL" clId="{FACB025B-EC34-40BC-97FA-D69A16AFE960}" dt="2024-04-26T02:50:00.022" v="120" actId="165"/>
          <ac:spMkLst>
            <pc:docMk/>
            <pc:sldMk cId="946148895" sldId="285"/>
            <ac:spMk id="192" creationId="{EE4ACE06-DC48-7166-6E1F-1500032676F8}"/>
          </ac:spMkLst>
        </pc:spChg>
        <pc:spChg chg="mod">
          <ac:chgData name="#SHIN THANT AUNG#" userId="8c3b371d-0b3e-413a-8e76-4f11fe83d2df" providerId="ADAL" clId="{FACB025B-EC34-40BC-97FA-D69A16AFE960}" dt="2024-04-26T02:50:00.022" v="120" actId="165"/>
          <ac:spMkLst>
            <pc:docMk/>
            <pc:sldMk cId="946148895" sldId="285"/>
            <ac:spMk id="193" creationId="{4E013394-9982-5BD8-14AB-FEAF54AD56FB}"/>
          </ac:spMkLst>
        </pc:spChg>
        <pc:spChg chg="mod">
          <ac:chgData name="#SHIN THANT AUNG#" userId="8c3b371d-0b3e-413a-8e76-4f11fe83d2df" providerId="ADAL" clId="{FACB025B-EC34-40BC-97FA-D69A16AFE960}" dt="2024-04-26T02:50:00.022" v="120" actId="165"/>
          <ac:spMkLst>
            <pc:docMk/>
            <pc:sldMk cId="946148895" sldId="285"/>
            <ac:spMk id="194" creationId="{142D5318-E152-D02D-D2AC-26547B4FFEDB}"/>
          </ac:spMkLst>
        </pc:spChg>
        <pc:spChg chg="mod">
          <ac:chgData name="#SHIN THANT AUNG#" userId="8c3b371d-0b3e-413a-8e76-4f11fe83d2df" providerId="ADAL" clId="{FACB025B-EC34-40BC-97FA-D69A16AFE960}" dt="2024-04-26T02:50:00.022" v="120" actId="165"/>
          <ac:spMkLst>
            <pc:docMk/>
            <pc:sldMk cId="946148895" sldId="285"/>
            <ac:spMk id="195" creationId="{BB8C945E-8B32-DA67-0EDD-0C91CFE9BAD5}"/>
          </ac:spMkLst>
        </pc:spChg>
        <pc:spChg chg="mod">
          <ac:chgData name="#SHIN THANT AUNG#" userId="8c3b371d-0b3e-413a-8e76-4f11fe83d2df" providerId="ADAL" clId="{FACB025B-EC34-40BC-97FA-D69A16AFE960}" dt="2024-04-26T02:50:00.022" v="120" actId="165"/>
          <ac:spMkLst>
            <pc:docMk/>
            <pc:sldMk cId="946148895" sldId="285"/>
            <ac:spMk id="196" creationId="{9CC29A95-A620-5EEB-1EF4-C9C7AE2BD22B}"/>
          </ac:spMkLst>
        </pc:spChg>
        <pc:spChg chg="mod">
          <ac:chgData name="#SHIN THANT AUNG#" userId="8c3b371d-0b3e-413a-8e76-4f11fe83d2df" providerId="ADAL" clId="{FACB025B-EC34-40BC-97FA-D69A16AFE960}" dt="2024-04-26T02:50:00.022" v="120" actId="165"/>
          <ac:spMkLst>
            <pc:docMk/>
            <pc:sldMk cId="946148895" sldId="285"/>
            <ac:spMk id="197" creationId="{A0DE456A-6888-9A8E-08DB-7BD8E0DF7349}"/>
          </ac:spMkLst>
        </pc:spChg>
        <pc:spChg chg="mod">
          <ac:chgData name="#SHIN THANT AUNG#" userId="8c3b371d-0b3e-413a-8e76-4f11fe83d2df" providerId="ADAL" clId="{FACB025B-EC34-40BC-97FA-D69A16AFE960}" dt="2024-04-26T02:50:00.022" v="120" actId="165"/>
          <ac:spMkLst>
            <pc:docMk/>
            <pc:sldMk cId="946148895" sldId="285"/>
            <ac:spMk id="198" creationId="{98199C83-AF69-09DA-B861-7A86F77603E4}"/>
          </ac:spMkLst>
        </pc:spChg>
        <pc:spChg chg="mod">
          <ac:chgData name="#SHIN THANT AUNG#" userId="8c3b371d-0b3e-413a-8e76-4f11fe83d2df" providerId="ADAL" clId="{FACB025B-EC34-40BC-97FA-D69A16AFE960}" dt="2024-04-26T02:50:00.022" v="120" actId="165"/>
          <ac:spMkLst>
            <pc:docMk/>
            <pc:sldMk cId="946148895" sldId="285"/>
            <ac:spMk id="199" creationId="{4151BDC4-F9A9-0451-C918-D03B1D392E72}"/>
          </ac:spMkLst>
        </pc:spChg>
        <pc:spChg chg="mod">
          <ac:chgData name="#SHIN THANT AUNG#" userId="8c3b371d-0b3e-413a-8e76-4f11fe83d2df" providerId="ADAL" clId="{FACB025B-EC34-40BC-97FA-D69A16AFE960}" dt="2024-04-26T02:50:00.022" v="120" actId="165"/>
          <ac:spMkLst>
            <pc:docMk/>
            <pc:sldMk cId="946148895" sldId="285"/>
            <ac:spMk id="200" creationId="{66231B93-030F-5B25-68B6-C076E6521CAF}"/>
          </ac:spMkLst>
        </pc:spChg>
        <pc:spChg chg="mod">
          <ac:chgData name="#SHIN THANT AUNG#" userId="8c3b371d-0b3e-413a-8e76-4f11fe83d2df" providerId="ADAL" clId="{FACB025B-EC34-40BC-97FA-D69A16AFE960}" dt="2024-04-26T02:50:00.022" v="120" actId="165"/>
          <ac:spMkLst>
            <pc:docMk/>
            <pc:sldMk cId="946148895" sldId="285"/>
            <ac:spMk id="201" creationId="{2A2F176E-48E3-EDD9-075A-5BA378AD965A}"/>
          </ac:spMkLst>
        </pc:spChg>
        <pc:spChg chg="mod">
          <ac:chgData name="#SHIN THANT AUNG#" userId="8c3b371d-0b3e-413a-8e76-4f11fe83d2df" providerId="ADAL" clId="{FACB025B-EC34-40BC-97FA-D69A16AFE960}" dt="2024-04-26T02:50:00.022" v="120" actId="165"/>
          <ac:spMkLst>
            <pc:docMk/>
            <pc:sldMk cId="946148895" sldId="285"/>
            <ac:spMk id="202" creationId="{2CDBF23C-ECD2-5171-37C4-2640F65253E9}"/>
          </ac:spMkLst>
        </pc:spChg>
        <pc:spChg chg="mod">
          <ac:chgData name="#SHIN THANT AUNG#" userId="8c3b371d-0b3e-413a-8e76-4f11fe83d2df" providerId="ADAL" clId="{FACB025B-EC34-40BC-97FA-D69A16AFE960}" dt="2024-04-26T02:50:00.022" v="120" actId="165"/>
          <ac:spMkLst>
            <pc:docMk/>
            <pc:sldMk cId="946148895" sldId="285"/>
            <ac:spMk id="203" creationId="{0B6C1C31-B19E-D858-C531-49A05E21354F}"/>
          </ac:spMkLst>
        </pc:spChg>
        <pc:spChg chg="mod">
          <ac:chgData name="#SHIN THANT AUNG#" userId="8c3b371d-0b3e-413a-8e76-4f11fe83d2df" providerId="ADAL" clId="{FACB025B-EC34-40BC-97FA-D69A16AFE960}" dt="2024-04-26T02:50:00.022" v="120" actId="165"/>
          <ac:spMkLst>
            <pc:docMk/>
            <pc:sldMk cId="946148895" sldId="285"/>
            <ac:spMk id="204" creationId="{4BB39EF2-DB5A-0BCF-ADA4-795B81EB7689}"/>
          </ac:spMkLst>
        </pc:spChg>
        <pc:spChg chg="mod">
          <ac:chgData name="#SHIN THANT AUNG#" userId="8c3b371d-0b3e-413a-8e76-4f11fe83d2df" providerId="ADAL" clId="{FACB025B-EC34-40BC-97FA-D69A16AFE960}" dt="2024-04-26T02:50:00.022" v="120" actId="165"/>
          <ac:spMkLst>
            <pc:docMk/>
            <pc:sldMk cId="946148895" sldId="285"/>
            <ac:spMk id="205" creationId="{2374FF43-6E40-7825-EA1C-9E589A683077}"/>
          </ac:spMkLst>
        </pc:spChg>
        <pc:spChg chg="mod">
          <ac:chgData name="#SHIN THANT AUNG#" userId="8c3b371d-0b3e-413a-8e76-4f11fe83d2df" providerId="ADAL" clId="{FACB025B-EC34-40BC-97FA-D69A16AFE960}" dt="2024-04-26T02:50:00.022" v="120" actId="165"/>
          <ac:spMkLst>
            <pc:docMk/>
            <pc:sldMk cId="946148895" sldId="285"/>
            <ac:spMk id="206" creationId="{F3B5DB5B-248E-8BC4-D367-ACFDC46C8EA6}"/>
          </ac:spMkLst>
        </pc:spChg>
        <pc:spChg chg="mod">
          <ac:chgData name="#SHIN THANT AUNG#" userId="8c3b371d-0b3e-413a-8e76-4f11fe83d2df" providerId="ADAL" clId="{FACB025B-EC34-40BC-97FA-D69A16AFE960}" dt="2024-04-26T02:50:00.022" v="120" actId="165"/>
          <ac:spMkLst>
            <pc:docMk/>
            <pc:sldMk cId="946148895" sldId="285"/>
            <ac:spMk id="207" creationId="{74ACC624-CD23-F90A-7277-860752DD6CE1}"/>
          </ac:spMkLst>
        </pc:spChg>
        <pc:spChg chg="mod">
          <ac:chgData name="#SHIN THANT AUNG#" userId="8c3b371d-0b3e-413a-8e76-4f11fe83d2df" providerId="ADAL" clId="{FACB025B-EC34-40BC-97FA-D69A16AFE960}" dt="2024-04-26T02:50:00.022" v="120" actId="165"/>
          <ac:spMkLst>
            <pc:docMk/>
            <pc:sldMk cId="946148895" sldId="285"/>
            <ac:spMk id="208" creationId="{1865A9A2-071A-8C22-1D50-05E1F08BAEDF}"/>
          </ac:spMkLst>
        </pc:spChg>
        <pc:spChg chg="mod">
          <ac:chgData name="#SHIN THANT AUNG#" userId="8c3b371d-0b3e-413a-8e76-4f11fe83d2df" providerId="ADAL" clId="{FACB025B-EC34-40BC-97FA-D69A16AFE960}" dt="2024-04-26T02:50:00.022" v="120" actId="165"/>
          <ac:spMkLst>
            <pc:docMk/>
            <pc:sldMk cId="946148895" sldId="285"/>
            <ac:spMk id="209" creationId="{377451E4-32CD-BC58-7E0B-BF8217D10E60}"/>
          </ac:spMkLst>
        </pc:spChg>
        <pc:spChg chg="mod">
          <ac:chgData name="#SHIN THANT AUNG#" userId="8c3b371d-0b3e-413a-8e76-4f11fe83d2df" providerId="ADAL" clId="{FACB025B-EC34-40BC-97FA-D69A16AFE960}" dt="2024-04-26T02:50:00.022" v="120" actId="165"/>
          <ac:spMkLst>
            <pc:docMk/>
            <pc:sldMk cId="946148895" sldId="285"/>
            <ac:spMk id="210" creationId="{79FD9004-A00C-3514-CEC8-AD1C8CFA0841}"/>
          </ac:spMkLst>
        </pc:spChg>
        <pc:spChg chg="mod">
          <ac:chgData name="#SHIN THANT AUNG#" userId="8c3b371d-0b3e-413a-8e76-4f11fe83d2df" providerId="ADAL" clId="{FACB025B-EC34-40BC-97FA-D69A16AFE960}" dt="2024-04-26T02:50:00.022" v="120" actId="165"/>
          <ac:spMkLst>
            <pc:docMk/>
            <pc:sldMk cId="946148895" sldId="285"/>
            <ac:spMk id="211" creationId="{CE4C9CC9-1368-228D-AB8B-AA61FDD74D23}"/>
          </ac:spMkLst>
        </pc:spChg>
        <pc:spChg chg="mod">
          <ac:chgData name="#SHIN THANT AUNG#" userId="8c3b371d-0b3e-413a-8e76-4f11fe83d2df" providerId="ADAL" clId="{FACB025B-EC34-40BC-97FA-D69A16AFE960}" dt="2024-04-26T02:50:00.022" v="120" actId="165"/>
          <ac:spMkLst>
            <pc:docMk/>
            <pc:sldMk cId="946148895" sldId="285"/>
            <ac:spMk id="212" creationId="{435714E7-F63B-ACAB-5ACD-CD3893C0640A}"/>
          </ac:spMkLst>
        </pc:spChg>
        <pc:spChg chg="mod">
          <ac:chgData name="#SHIN THANT AUNG#" userId="8c3b371d-0b3e-413a-8e76-4f11fe83d2df" providerId="ADAL" clId="{FACB025B-EC34-40BC-97FA-D69A16AFE960}" dt="2024-04-26T02:49:41.682" v="116" actId="165"/>
          <ac:spMkLst>
            <pc:docMk/>
            <pc:sldMk cId="946148895" sldId="285"/>
            <ac:spMk id="215" creationId="{CA7B12EC-54E5-8BF1-6A88-68F9310DC9B4}"/>
          </ac:spMkLst>
        </pc:spChg>
        <pc:spChg chg="mod">
          <ac:chgData name="#SHIN THANT AUNG#" userId="8c3b371d-0b3e-413a-8e76-4f11fe83d2df" providerId="ADAL" clId="{FACB025B-EC34-40BC-97FA-D69A16AFE960}" dt="2024-04-26T02:49:41.682" v="116" actId="165"/>
          <ac:spMkLst>
            <pc:docMk/>
            <pc:sldMk cId="946148895" sldId="285"/>
            <ac:spMk id="216" creationId="{43772E45-B4BD-3EA7-2054-F7AFF913F487}"/>
          </ac:spMkLst>
        </pc:spChg>
        <pc:spChg chg="mod">
          <ac:chgData name="#SHIN THANT AUNG#" userId="8c3b371d-0b3e-413a-8e76-4f11fe83d2df" providerId="ADAL" clId="{FACB025B-EC34-40BC-97FA-D69A16AFE960}" dt="2024-04-26T02:49:41.682" v="116" actId="165"/>
          <ac:spMkLst>
            <pc:docMk/>
            <pc:sldMk cId="946148895" sldId="285"/>
            <ac:spMk id="217" creationId="{7B116CB4-0EA8-FDC4-72E6-89F3D92339A6}"/>
          </ac:spMkLst>
        </pc:spChg>
        <pc:spChg chg="mod">
          <ac:chgData name="#SHIN THANT AUNG#" userId="8c3b371d-0b3e-413a-8e76-4f11fe83d2df" providerId="ADAL" clId="{FACB025B-EC34-40BC-97FA-D69A16AFE960}" dt="2024-04-26T02:49:41.682" v="116" actId="165"/>
          <ac:spMkLst>
            <pc:docMk/>
            <pc:sldMk cId="946148895" sldId="285"/>
            <ac:spMk id="218" creationId="{055AC1A8-6F57-2875-7004-4A55769CAE09}"/>
          </ac:spMkLst>
        </pc:spChg>
        <pc:spChg chg="mod">
          <ac:chgData name="#SHIN THANT AUNG#" userId="8c3b371d-0b3e-413a-8e76-4f11fe83d2df" providerId="ADAL" clId="{FACB025B-EC34-40BC-97FA-D69A16AFE960}" dt="2024-04-26T02:49:41.682" v="116" actId="165"/>
          <ac:spMkLst>
            <pc:docMk/>
            <pc:sldMk cId="946148895" sldId="285"/>
            <ac:spMk id="219" creationId="{E7B502DC-4D84-76D9-CB16-6B16D55D9CD3}"/>
          </ac:spMkLst>
        </pc:spChg>
        <pc:spChg chg="mod">
          <ac:chgData name="#SHIN THANT AUNG#" userId="8c3b371d-0b3e-413a-8e76-4f11fe83d2df" providerId="ADAL" clId="{FACB025B-EC34-40BC-97FA-D69A16AFE960}" dt="2024-04-26T02:49:41.682" v="116" actId="165"/>
          <ac:spMkLst>
            <pc:docMk/>
            <pc:sldMk cId="946148895" sldId="285"/>
            <ac:spMk id="220" creationId="{BFB2473F-F1B7-3956-D45E-499A51B21D98}"/>
          </ac:spMkLst>
        </pc:spChg>
        <pc:spChg chg="mod">
          <ac:chgData name="#SHIN THANT AUNG#" userId="8c3b371d-0b3e-413a-8e76-4f11fe83d2df" providerId="ADAL" clId="{FACB025B-EC34-40BC-97FA-D69A16AFE960}" dt="2024-04-26T02:49:41.682" v="116" actId="165"/>
          <ac:spMkLst>
            <pc:docMk/>
            <pc:sldMk cId="946148895" sldId="285"/>
            <ac:spMk id="221" creationId="{38F7F3C2-BA27-AFD5-9FD7-565E5E7F5C0C}"/>
          </ac:spMkLst>
        </pc:spChg>
        <pc:spChg chg="mod">
          <ac:chgData name="#SHIN THANT AUNG#" userId="8c3b371d-0b3e-413a-8e76-4f11fe83d2df" providerId="ADAL" clId="{FACB025B-EC34-40BC-97FA-D69A16AFE960}" dt="2024-04-26T02:49:41.682" v="116" actId="165"/>
          <ac:spMkLst>
            <pc:docMk/>
            <pc:sldMk cId="946148895" sldId="285"/>
            <ac:spMk id="222" creationId="{1A38B69F-74B0-9A25-94D8-E9F26EEE48EC}"/>
          </ac:spMkLst>
        </pc:spChg>
        <pc:spChg chg="mod">
          <ac:chgData name="#SHIN THANT AUNG#" userId="8c3b371d-0b3e-413a-8e76-4f11fe83d2df" providerId="ADAL" clId="{FACB025B-EC34-40BC-97FA-D69A16AFE960}" dt="2024-04-26T02:49:41.682" v="116" actId="165"/>
          <ac:spMkLst>
            <pc:docMk/>
            <pc:sldMk cId="946148895" sldId="285"/>
            <ac:spMk id="223" creationId="{BD22BEFE-1B14-43F3-9DB4-B903E07E85C6}"/>
          </ac:spMkLst>
        </pc:spChg>
        <pc:spChg chg="mod">
          <ac:chgData name="#SHIN THANT AUNG#" userId="8c3b371d-0b3e-413a-8e76-4f11fe83d2df" providerId="ADAL" clId="{FACB025B-EC34-40BC-97FA-D69A16AFE960}" dt="2024-04-26T02:49:41.682" v="116" actId="165"/>
          <ac:spMkLst>
            <pc:docMk/>
            <pc:sldMk cId="946148895" sldId="285"/>
            <ac:spMk id="224" creationId="{5EC992F6-085D-289E-6232-96D7CD447119}"/>
          </ac:spMkLst>
        </pc:spChg>
        <pc:spChg chg="mod">
          <ac:chgData name="#SHIN THANT AUNG#" userId="8c3b371d-0b3e-413a-8e76-4f11fe83d2df" providerId="ADAL" clId="{FACB025B-EC34-40BC-97FA-D69A16AFE960}" dt="2024-04-26T02:49:41.682" v="116" actId="165"/>
          <ac:spMkLst>
            <pc:docMk/>
            <pc:sldMk cId="946148895" sldId="285"/>
            <ac:spMk id="225" creationId="{9B6E1E81-5040-E9FC-486E-748A50E85106}"/>
          </ac:spMkLst>
        </pc:spChg>
        <pc:spChg chg="mod">
          <ac:chgData name="#SHIN THANT AUNG#" userId="8c3b371d-0b3e-413a-8e76-4f11fe83d2df" providerId="ADAL" clId="{FACB025B-EC34-40BC-97FA-D69A16AFE960}" dt="2024-04-26T02:49:41.682" v="116" actId="165"/>
          <ac:spMkLst>
            <pc:docMk/>
            <pc:sldMk cId="946148895" sldId="285"/>
            <ac:spMk id="226" creationId="{EF3CB74F-EC09-2601-C671-EF1946BDF988}"/>
          </ac:spMkLst>
        </pc:spChg>
        <pc:spChg chg="mod">
          <ac:chgData name="#SHIN THANT AUNG#" userId="8c3b371d-0b3e-413a-8e76-4f11fe83d2df" providerId="ADAL" clId="{FACB025B-EC34-40BC-97FA-D69A16AFE960}" dt="2024-04-26T02:49:41.682" v="116" actId="165"/>
          <ac:spMkLst>
            <pc:docMk/>
            <pc:sldMk cId="946148895" sldId="285"/>
            <ac:spMk id="227" creationId="{CC73B643-CE41-ED61-5022-0BF1E58C703C}"/>
          </ac:spMkLst>
        </pc:spChg>
        <pc:spChg chg="mod">
          <ac:chgData name="#SHIN THANT AUNG#" userId="8c3b371d-0b3e-413a-8e76-4f11fe83d2df" providerId="ADAL" clId="{FACB025B-EC34-40BC-97FA-D69A16AFE960}" dt="2024-04-26T02:49:41.682" v="116" actId="165"/>
          <ac:spMkLst>
            <pc:docMk/>
            <pc:sldMk cId="946148895" sldId="285"/>
            <ac:spMk id="228" creationId="{9854CC08-70C3-1717-233F-2B3B1DDA87D8}"/>
          </ac:spMkLst>
        </pc:spChg>
        <pc:spChg chg="mod">
          <ac:chgData name="#SHIN THANT AUNG#" userId="8c3b371d-0b3e-413a-8e76-4f11fe83d2df" providerId="ADAL" clId="{FACB025B-EC34-40BC-97FA-D69A16AFE960}" dt="2024-04-26T02:49:41.682" v="116" actId="165"/>
          <ac:spMkLst>
            <pc:docMk/>
            <pc:sldMk cId="946148895" sldId="285"/>
            <ac:spMk id="229" creationId="{B150E481-5981-B48B-BAC9-A7AFF4730DBA}"/>
          </ac:spMkLst>
        </pc:spChg>
        <pc:spChg chg="mod">
          <ac:chgData name="#SHIN THANT AUNG#" userId="8c3b371d-0b3e-413a-8e76-4f11fe83d2df" providerId="ADAL" clId="{FACB025B-EC34-40BC-97FA-D69A16AFE960}" dt="2024-04-26T02:49:41.682" v="116" actId="165"/>
          <ac:spMkLst>
            <pc:docMk/>
            <pc:sldMk cId="946148895" sldId="285"/>
            <ac:spMk id="230" creationId="{04394746-C398-A553-3A81-4BF25AF3F4D0}"/>
          </ac:spMkLst>
        </pc:spChg>
        <pc:spChg chg="mod">
          <ac:chgData name="#SHIN THANT AUNG#" userId="8c3b371d-0b3e-413a-8e76-4f11fe83d2df" providerId="ADAL" clId="{FACB025B-EC34-40BC-97FA-D69A16AFE960}" dt="2024-04-26T02:49:41.682" v="116" actId="165"/>
          <ac:spMkLst>
            <pc:docMk/>
            <pc:sldMk cId="946148895" sldId="285"/>
            <ac:spMk id="231" creationId="{2E1BDB42-178A-D567-7C7B-5C564992080F}"/>
          </ac:spMkLst>
        </pc:spChg>
        <pc:spChg chg="mod">
          <ac:chgData name="#SHIN THANT AUNG#" userId="8c3b371d-0b3e-413a-8e76-4f11fe83d2df" providerId="ADAL" clId="{FACB025B-EC34-40BC-97FA-D69A16AFE960}" dt="2024-04-26T02:49:41.682" v="116" actId="165"/>
          <ac:spMkLst>
            <pc:docMk/>
            <pc:sldMk cId="946148895" sldId="285"/>
            <ac:spMk id="232" creationId="{D3A365DF-AD3A-8F75-C9D5-C233A8E90EBB}"/>
          </ac:spMkLst>
        </pc:spChg>
        <pc:spChg chg="mod">
          <ac:chgData name="#SHIN THANT AUNG#" userId="8c3b371d-0b3e-413a-8e76-4f11fe83d2df" providerId="ADAL" clId="{FACB025B-EC34-40BC-97FA-D69A16AFE960}" dt="2024-04-26T02:50:06.804" v="124"/>
          <ac:spMkLst>
            <pc:docMk/>
            <pc:sldMk cId="946148895" sldId="285"/>
            <ac:spMk id="256" creationId="{3223B135-ED22-06B1-1AED-7F9B86D114B3}"/>
          </ac:spMkLst>
        </pc:spChg>
        <pc:spChg chg="mod">
          <ac:chgData name="#SHIN THANT AUNG#" userId="8c3b371d-0b3e-413a-8e76-4f11fe83d2df" providerId="ADAL" clId="{FACB025B-EC34-40BC-97FA-D69A16AFE960}" dt="2024-04-26T02:50:06.804" v="124"/>
          <ac:spMkLst>
            <pc:docMk/>
            <pc:sldMk cId="946148895" sldId="285"/>
            <ac:spMk id="257" creationId="{5DF019A4-519F-232C-58B3-7BF8E0AEEDC7}"/>
          </ac:spMkLst>
        </pc:spChg>
        <pc:spChg chg="mod">
          <ac:chgData name="#SHIN THANT AUNG#" userId="8c3b371d-0b3e-413a-8e76-4f11fe83d2df" providerId="ADAL" clId="{FACB025B-EC34-40BC-97FA-D69A16AFE960}" dt="2024-04-26T02:50:06.804" v="124"/>
          <ac:spMkLst>
            <pc:docMk/>
            <pc:sldMk cId="946148895" sldId="285"/>
            <ac:spMk id="258" creationId="{483E4977-0307-A3D5-2499-018C31C74BEB}"/>
          </ac:spMkLst>
        </pc:spChg>
        <pc:spChg chg="mod">
          <ac:chgData name="#SHIN THANT AUNG#" userId="8c3b371d-0b3e-413a-8e76-4f11fe83d2df" providerId="ADAL" clId="{FACB025B-EC34-40BC-97FA-D69A16AFE960}" dt="2024-04-26T02:50:06.804" v="124"/>
          <ac:spMkLst>
            <pc:docMk/>
            <pc:sldMk cId="946148895" sldId="285"/>
            <ac:spMk id="259" creationId="{277D2CA4-E440-C42F-03E5-17F2C00D6183}"/>
          </ac:spMkLst>
        </pc:spChg>
        <pc:spChg chg="mod">
          <ac:chgData name="#SHIN THANT AUNG#" userId="8c3b371d-0b3e-413a-8e76-4f11fe83d2df" providerId="ADAL" clId="{FACB025B-EC34-40BC-97FA-D69A16AFE960}" dt="2024-04-26T02:50:06.804" v="124"/>
          <ac:spMkLst>
            <pc:docMk/>
            <pc:sldMk cId="946148895" sldId="285"/>
            <ac:spMk id="260" creationId="{A022E0EA-F280-3095-61B0-C59A74279175}"/>
          </ac:spMkLst>
        </pc:spChg>
        <pc:spChg chg="mod">
          <ac:chgData name="#SHIN THANT AUNG#" userId="8c3b371d-0b3e-413a-8e76-4f11fe83d2df" providerId="ADAL" clId="{FACB025B-EC34-40BC-97FA-D69A16AFE960}" dt="2024-04-26T02:50:06.804" v="124"/>
          <ac:spMkLst>
            <pc:docMk/>
            <pc:sldMk cId="946148895" sldId="285"/>
            <ac:spMk id="261" creationId="{7F36D39D-CF32-520F-6125-BC1DDB49B7C8}"/>
          </ac:spMkLst>
        </pc:spChg>
        <pc:spChg chg="mod">
          <ac:chgData name="#SHIN THANT AUNG#" userId="8c3b371d-0b3e-413a-8e76-4f11fe83d2df" providerId="ADAL" clId="{FACB025B-EC34-40BC-97FA-D69A16AFE960}" dt="2024-04-26T02:50:06.804" v="124"/>
          <ac:spMkLst>
            <pc:docMk/>
            <pc:sldMk cId="946148895" sldId="285"/>
            <ac:spMk id="262" creationId="{8B8F94A7-08E9-9B00-7DD1-477F23DB765C}"/>
          </ac:spMkLst>
        </pc:spChg>
        <pc:spChg chg="mod">
          <ac:chgData name="#SHIN THANT AUNG#" userId="8c3b371d-0b3e-413a-8e76-4f11fe83d2df" providerId="ADAL" clId="{FACB025B-EC34-40BC-97FA-D69A16AFE960}" dt="2024-04-26T02:50:06.804" v="124"/>
          <ac:spMkLst>
            <pc:docMk/>
            <pc:sldMk cId="946148895" sldId="285"/>
            <ac:spMk id="263" creationId="{451ED39A-4A11-C330-3854-91D3BCDFF754}"/>
          </ac:spMkLst>
        </pc:spChg>
        <pc:spChg chg="mod">
          <ac:chgData name="#SHIN THANT AUNG#" userId="8c3b371d-0b3e-413a-8e76-4f11fe83d2df" providerId="ADAL" clId="{FACB025B-EC34-40BC-97FA-D69A16AFE960}" dt="2024-04-26T02:50:06.804" v="124"/>
          <ac:spMkLst>
            <pc:docMk/>
            <pc:sldMk cId="946148895" sldId="285"/>
            <ac:spMk id="264" creationId="{7C1D697D-B6AD-4E95-DBDE-FF3FA4F82038}"/>
          </ac:spMkLst>
        </pc:spChg>
        <pc:spChg chg="mod">
          <ac:chgData name="#SHIN THANT AUNG#" userId="8c3b371d-0b3e-413a-8e76-4f11fe83d2df" providerId="ADAL" clId="{FACB025B-EC34-40BC-97FA-D69A16AFE960}" dt="2024-04-26T02:50:06.804" v="124"/>
          <ac:spMkLst>
            <pc:docMk/>
            <pc:sldMk cId="946148895" sldId="285"/>
            <ac:spMk id="265" creationId="{2AEB6010-50D5-A4DD-83D1-390A2CA5D4B8}"/>
          </ac:spMkLst>
        </pc:spChg>
        <pc:spChg chg="mod">
          <ac:chgData name="#SHIN THANT AUNG#" userId="8c3b371d-0b3e-413a-8e76-4f11fe83d2df" providerId="ADAL" clId="{FACB025B-EC34-40BC-97FA-D69A16AFE960}" dt="2024-04-26T02:50:06.804" v="124"/>
          <ac:spMkLst>
            <pc:docMk/>
            <pc:sldMk cId="946148895" sldId="285"/>
            <ac:spMk id="266" creationId="{BAD4DE9F-E3A9-10EF-5FF9-E6CB03BA1080}"/>
          </ac:spMkLst>
        </pc:spChg>
        <pc:spChg chg="mod">
          <ac:chgData name="#SHIN THANT AUNG#" userId="8c3b371d-0b3e-413a-8e76-4f11fe83d2df" providerId="ADAL" clId="{FACB025B-EC34-40BC-97FA-D69A16AFE960}" dt="2024-04-26T02:50:06.804" v="124"/>
          <ac:spMkLst>
            <pc:docMk/>
            <pc:sldMk cId="946148895" sldId="285"/>
            <ac:spMk id="267" creationId="{B9F49059-D6AF-D712-2F6A-940E71795936}"/>
          </ac:spMkLst>
        </pc:spChg>
        <pc:spChg chg="mod">
          <ac:chgData name="#SHIN THANT AUNG#" userId="8c3b371d-0b3e-413a-8e76-4f11fe83d2df" providerId="ADAL" clId="{FACB025B-EC34-40BC-97FA-D69A16AFE960}" dt="2024-04-26T02:50:06.804" v="124"/>
          <ac:spMkLst>
            <pc:docMk/>
            <pc:sldMk cId="946148895" sldId="285"/>
            <ac:spMk id="268" creationId="{5D59072C-2340-5766-8655-F7E1BE4E6687}"/>
          </ac:spMkLst>
        </pc:spChg>
        <pc:spChg chg="mod">
          <ac:chgData name="#SHIN THANT AUNG#" userId="8c3b371d-0b3e-413a-8e76-4f11fe83d2df" providerId="ADAL" clId="{FACB025B-EC34-40BC-97FA-D69A16AFE960}" dt="2024-04-26T02:50:06.804" v="124"/>
          <ac:spMkLst>
            <pc:docMk/>
            <pc:sldMk cId="946148895" sldId="285"/>
            <ac:spMk id="269" creationId="{ADFDB558-20E5-4705-D0B7-3081AEAB11C8}"/>
          </ac:spMkLst>
        </pc:spChg>
        <pc:spChg chg="mod">
          <ac:chgData name="#SHIN THANT AUNG#" userId="8c3b371d-0b3e-413a-8e76-4f11fe83d2df" providerId="ADAL" clId="{FACB025B-EC34-40BC-97FA-D69A16AFE960}" dt="2024-04-26T02:50:06.804" v="124"/>
          <ac:spMkLst>
            <pc:docMk/>
            <pc:sldMk cId="946148895" sldId="285"/>
            <ac:spMk id="270" creationId="{31F23957-45F6-97B8-D7E1-BB8965E070BC}"/>
          </ac:spMkLst>
        </pc:spChg>
        <pc:grpChg chg="add mod">
          <ac:chgData name="#SHIN THANT AUNG#" userId="8c3b371d-0b3e-413a-8e76-4f11fe83d2df" providerId="ADAL" clId="{FACB025B-EC34-40BC-97FA-D69A16AFE960}" dt="2024-04-26T02:42:41.165" v="58"/>
          <ac:grpSpMkLst>
            <pc:docMk/>
            <pc:sldMk cId="946148895" sldId="285"/>
            <ac:grpSpMk id="3" creationId="{068AA177-60D7-0698-1BB8-163AE164B316}"/>
          </ac:grpSpMkLst>
        </pc:grpChg>
        <pc:grpChg chg="add mod">
          <ac:chgData name="#SHIN THANT AUNG#" userId="8c3b371d-0b3e-413a-8e76-4f11fe83d2df" providerId="ADAL" clId="{FACB025B-EC34-40BC-97FA-D69A16AFE960}" dt="2024-05-08T14:55:02.273" v="13674"/>
          <ac:grpSpMkLst>
            <pc:docMk/>
            <pc:sldMk cId="946148895" sldId="285"/>
            <ac:grpSpMk id="3" creationId="{270E56FB-C205-13F1-AC24-EED471561EF5}"/>
          </ac:grpSpMkLst>
        </pc:grpChg>
        <pc:grpChg chg="mod">
          <ac:chgData name="#SHIN THANT AUNG#" userId="8c3b371d-0b3e-413a-8e76-4f11fe83d2df" providerId="ADAL" clId="{FACB025B-EC34-40BC-97FA-D69A16AFE960}" dt="2024-04-26T02:42:41.165" v="58"/>
          <ac:grpSpMkLst>
            <pc:docMk/>
            <pc:sldMk cId="946148895" sldId="285"/>
            <ac:grpSpMk id="5" creationId="{C7ACDFDA-9065-8A9F-BD8E-048DECF7BE59}"/>
          </ac:grpSpMkLst>
        </pc:grpChg>
        <pc:grpChg chg="mod">
          <ac:chgData name="#SHIN THANT AUNG#" userId="8c3b371d-0b3e-413a-8e76-4f11fe83d2df" providerId="ADAL" clId="{FACB025B-EC34-40BC-97FA-D69A16AFE960}" dt="2024-04-26T02:42:41.165" v="58"/>
          <ac:grpSpMkLst>
            <pc:docMk/>
            <pc:sldMk cId="946148895" sldId="285"/>
            <ac:grpSpMk id="6" creationId="{6F31249F-CC15-8786-AC31-0B06D507E119}"/>
          </ac:grpSpMkLst>
        </pc:grpChg>
        <pc:grpChg chg="mod">
          <ac:chgData name="#SHIN THANT AUNG#" userId="8c3b371d-0b3e-413a-8e76-4f11fe83d2df" providerId="ADAL" clId="{FACB025B-EC34-40BC-97FA-D69A16AFE960}" dt="2024-04-26T02:42:41.165" v="58"/>
          <ac:grpSpMkLst>
            <pc:docMk/>
            <pc:sldMk cId="946148895" sldId="285"/>
            <ac:grpSpMk id="7" creationId="{7259751B-FA67-B55D-16FF-E50FBBFB68AF}"/>
          </ac:grpSpMkLst>
        </pc:grpChg>
        <pc:grpChg chg="mod">
          <ac:chgData name="#SHIN THANT AUNG#" userId="8c3b371d-0b3e-413a-8e76-4f11fe83d2df" providerId="ADAL" clId="{FACB025B-EC34-40BC-97FA-D69A16AFE960}" dt="2024-04-26T02:42:41.165" v="58"/>
          <ac:grpSpMkLst>
            <pc:docMk/>
            <pc:sldMk cId="946148895" sldId="285"/>
            <ac:grpSpMk id="8" creationId="{87EA9703-A5AC-E38E-983F-719F2290A8B7}"/>
          </ac:grpSpMkLst>
        </pc:grpChg>
        <pc:grpChg chg="mod">
          <ac:chgData name="#SHIN THANT AUNG#" userId="8c3b371d-0b3e-413a-8e76-4f11fe83d2df" providerId="ADAL" clId="{FACB025B-EC34-40BC-97FA-D69A16AFE960}" dt="2024-04-26T02:42:41.165" v="58"/>
          <ac:grpSpMkLst>
            <pc:docMk/>
            <pc:sldMk cId="946148895" sldId="285"/>
            <ac:grpSpMk id="9" creationId="{CBECA609-62E0-F6A8-747E-194DEB91738D}"/>
          </ac:grpSpMkLst>
        </pc:grpChg>
        <pc:grpChg chg="mod">
          <ac:chgData name="#SHIN THANT AUNG#" userId="8c3b371d-0b3e-413a-8e76-4f11fe83d2df" providerId="ADAL" clId="{FACB025B-EC34-40BC-97FA-D69A16AFE960}" dt="2024-04-26T02:42:41.165" v="58"/>
          <ac:grpSpMkLst>
            <pc:docMk/>
            <pc:sldMk cId="946148895" sldId="285"/>
            <ac:grpSpMk id="10" creationId="{8CBC759C-72D5-185D-3A39-481766DE991E}"/>
          </ac:grpSpMkLst>
        </pc:grpChg>
        <pc:grpChg chg="mod">
          <ac:chgData name="#SHIN THANT AUNG#" userId="8c3b371d-0b3e-413a-8e76-4f11fe83d2df" providerId="ADAL" clId="{FACB025B-EC34-40BC-97FA-D69A16AFE960}" dt="2024-04-26T02:42:41.165" v="58"/>
          <ac:grpSpMkLst>
            <pc:docMk/>
            <pc:sldMk cId="946148895" sldId="285"/>
            <ac:grpSpMk id="11" creationId="{AD82A1A4-E52B-F859-B7DB-17A35D7D737A}"/>
          </ac:grpSpMkLst>
        </pc:grpChg>
        <pc:grpChg chg="mod">
          <ac:chgData name="#SHIN THANT AUNG#" userId="8c3b371d-0b3e-413a-8e76-4f11fe83d2df" providerId="ADAL" clId="{FACB025B-EC34-40BC-97FA-D69A16AFE960}" dt="2024-04-26T02:42:41.165" v="58"/>
          <ac:grpSpMkLst>
            <pc:docMk/>
            <pc:sldMk cId="946148895" sldId="285"/>
            <ac:grpSpMk id="22" creationId="{75D1DD6C-1328-6D1D-8AAC-EC10D12C1894}"/>
          </ac:grpSpMkLst>
        </pc:grpChg>
        <pc:grpChg chg="mod">
          <ac:chgData name="#SHIN THANT AUNG#" userId="8c3b371d-0b3e-413a-8e76-4f11fe83d2df" providerId="ADAL" clId="{FACB025B-EC34-40BC-97FA-D69A16AFE960}" dt="2024-04-26T02:42:41.165" v="58"/>
          <ac:grpSpMkLst>
            <pc:docMk/>
            <pc:sldMk cId="946148895" sldId="285"/>
            <ac:grpSpMk id="23" creationId="{3EBC2119-C20A-A7A5-3939-DC0749E34B6E}"/>
          </ac:grpSpMkLst>
        </pc:grpChg>
        <pc:grpChg chg="mod">
          <ac:chgData name="#SHIN THANT AUNG#" userId="8c3b371d-0b3e-413a-8e76-4f11fe83d2df" providerId="ADAL" clId="{FACB025B-EC34-40BC-97FA-D69A16AFE960}" dt="2024-04-26T02:42:41.165" v="58"/>
          <ac:grpSpMkLst>
            <pc:docMk/>
            <pc:sldMk cId="946148895" sldId="285"/>
            <ac:grpSpMk id="32" creationId="{BCCAB244-F8E1-8711-ADDB-F00434490216}"/>
          </ac:grpSpMkLst>
        </pc:grpChg>
        <pc:grpChg chg="mod">
          <ac:chgData name="#SHIN THANT AUNG#" userId="8c3b371d-0b3e-413a-8e76-4f11fe83d2df" providerId="ADAL" clId="{FACB025B-EC34-40BC-97FA-D69A16AFE960}" dt="2024-04-26T02:42:41.165" v="58"/>
          <ac:grpSpMkLst>
            <pc:docMk/>
            <pc:sldMk cId="946148895" sldId="285"/>
            <ac:grpSpMk id="33" creationId="{694C656F-52A6-8264-F716-59FC6E88EAFD}"/>
          </ac:grpSpMkLst>
        </pc:grpChg>
        <pc:grpChg chg="mod">
          <ac:chgData name="#SHIN THANT AUNG#" userId="8c3b371d-0b3e-413a-8e76-4f11fe83d2df" providerId="ADAL" clId="{FACB025B-EC34-40BC-97FA-D69A16AFE960}" dt="2024-04-26T02:42:41.165" v="58"/>
          <ac:grpSpMkLst>
            <pc:docMk/>
            <pc:sldMk cId="946148895" sldId="285"/>
            <ac:grpSpMk id="54" creationId="{BC50D050-A760-EE29-271E-F6D5F5F95DA7}"/>
          </ac:grpSpMkLst>
        </pc:grpChg>
        <pc:grpChg chg="mod">
          <ac:chgData name="#SHIN THANT AUNG#" userId="8c3b371d-0b3e-413a-8e76-4f11fe83d2df" providerId="ADAL" clId="{FACB025B-EC34-40BC-97FA-D69A16AFE960}" dt="2024-04-26T02:42:41.165" v="58"/>
          <ac:grpSpMkLst>
            <pc:docMk/>
            <pc:sldMk cId="946148895" sldId="285"/>
            <ac:grpSpMk id="56" creationId="{A53968BD-58CF-ECD5-016A-3E856C00F3F7}"/>
          </ac:grpSpMkLst>
        </pc:grpChg>
        <pc:grpChg chg="mod">
          <ac:chgData name="#SHIN THANT AUNG#" userId="8c3b371d-0b3e-413a-8e76-4f11fe83d2df" providerId="ADAL" clId="{FACB025B-EC34-40BC-97FA-D69A16AFE960}" dt="2024-04-26T02:42:41.165" v="58"/>
          <ac:grpSpMkLst>
            <pc:docMk/>
            <pc:sldMk cId="946148895" sldId="285"/>
            <ac:grpSpMk id="95" creationId="{55A6E69E-EFC6-64FE-10C6-762AEA310EB3}"/>
          </ac:grpSpMkLst>
        </pc:grpChg>
        <pc:grpChg chg="mod">
          <ac:chgData name="#SHIN THANT AUNG#" userId="8c3b371d-0b3e-413a-8e76-4f11fe83d2df" providerId="ADAL" clId="{FACB025B-EC34-40BC-97FA-D69A16AFE960}" dt="2024-04-26T02:42:41.165" v="58"/>
          <ac:grpSpMkLst>
            <pc:docMk/>
            <pc:sldMk cId="946148895" sldId="285"/>
            <ac:grpSpMk id="96" creationId="{64A6B6CD-6177-B616-63C8-08E161D00C9E}"/>
          </ac:grpSpMkLst>
        </pc:grpChg>
        <pc:grpChg chg="add del mod">
          <ac:chgData name="#SHIN THANT AUNG#" userId="8c3b371d-0b3e-413a-8e76-4f11fe83d2df" providerId="ADAL" clId="{FACB025B-EC34-40BC-97FA-D69A16AFE960}" dt="2024-04-26T02:45:38.041" v="79" actId="165"/>
          <ac:grpSpMkLst>
            <pc:docMk/>
            <pc:sldMk cId="946148895" sldId="285"/>
            <ac:grpSpMk id="115" creationId="{C23AC17E-F164-3ABC-6215-DA744AC601C3}"/>
          </ac:grpSpMkLst>
        </pc:grpChg>
        <pc:grpChg chg="del mod topLvl">
          <ac:chgData name="#SHIN THANT AUNG#" userId="8c3b371d-0b3e-413a-8e76-4f11fe83d2df" providerId="ADAL" clId="{FACB025B-EC34-40BC-97FA-D69A16AFE960}" dt="2024-04-26T02:45:47.663" v="80" actId="165"/>
          <ac:grpSpMkLst>
            <pc:docMk/>
            <pc:sldMk cId="946148895" sldId="285"/>
            <ac:grpSpMk id="121" creationId="{D1C20B15-88AB-D838-BABD-76443B7B1B0E}"/>
          </ac:grpSpMkLst>
        </pc:grpChg>
        <pc:grpChg chg="mod topLvl">
          <ac:chgData name="#SHIN THANT AUNG#" userId="8c3b371d-0b3e-413a-8e76-4f11fe83d2df" providerId="ADAL" clId="{FACB025B-EC34-40BC-97FA-D69A16AFE960}" dt="2024-04-26T02:49:41.682" v="116" actId="165"/>
          <ac:grpSpMkLst>
            <pc:docMk/>
            <pc:sldMk cId="946148895" sldId="285"/>
            <ac:grpSpMk id="123" creationId="{64F76108-8D2E-1388-2441-466CD14724B6}"/>
          </ac:grpSpMkLst>
        </pc:grpChg>
        <pc:grpChg chg="del mod topLvl">
          <ac:chgData name="#SHIN THANT AUNG#" userId="8c3b371d-0b3e-413a-8e76-4f11fe83d2df" providerId="ADAL" clId="{FACB025B-EC34-40BC-97FA-D69A16AFE960}" dt="2024-04-26T02:49:53.538" v="119" actId="165"/>
          <ac:grpSpMkLst>
            <pc:docMk/>
            <pc:sldMk cId="946148895" sldId="285"/>
            <ac:grpSpMk id="124" creationId="{435A60A5-B4CE-63C9-07EF-F47046DE02C8}"/>
          </ac:grpSpMkLst>
        </pc:grpChg>
        <pc:grpChg chg="del mod topLvl">
          <ac:chgData name="#SHIN THANT AUNG#" userId="8c3b371d-0b3e-413a-8e76-4f11fe83d2df" providerId="ADAL" clId="{FACB025B-EC34-40BC-97FA-D69A16AFE960}" dt="2024-04-26T02:46:05.296" v="87" actId="165"/>
          <ac:grpSpMkLst>
            <pc:docMk/>
            <pc:sldMk cId="946148895" sldId="285"/>
            <ac:grpSpMk id="125" creationId="{92920F60-D108-A60B-34C6-AB457D6F9D8D}"/>
          </ac:grpSpMkLst>
        </pc:grpChg>
        <pc:grpChg chg="mod topLvl">
          <ac:chgData name="#SHIN THANT AUNG#" userId="8c3b371d-0b3e-413a-8e76-4f11fe83d2df" providerId="ADAL" clId="{FACB025B-EC34-40BC-97FA-D69A16AFE960}" dt="2024-04-26T02:49:41.682" v="116" actId="165"/>
          <ac:grpSpMkLst>
            <pc:docMk/>
            <pc:sldMk cId="946148895" sldId="285"/>
            <ac:grpSpMk id="126" creationId="{89C8BCCA-B2D0-FB4D-7E3E-7E554BC0FA18}"/>
          </ac:grpSpMkLst>
        </pc:grpChg>
        <pc:grpChg chg="mod topLvl">
          <ac:chgData name="#SHIN THANT AUNG#" userId="8c3b371d-0b3e-413a-8e76-4f11fe83d2df" providerId="ADAL" clId="{FACB025B-EC34-40BC-97FA-D69A16AFE960}" dt="2024-04-26T02:49:41.682" v="116" actId="165"/>
          <ac:grpSpMkLst>
            <pc:docMk/>
            <pc:sldMk cId="946148895" sldId="285"/>
            <ac:grpSpMk id="127" creationId="{62F54FE0-0C59-1621-47EF-73562AA3C2BF}"/>
          </ac:grpSpMkLst>
        </pc:grpChg>
        <pc:grpChg chg="mod">
          <ac:chgData name="#SHIN THANT AUNG#" userId="8c3b371d-0b3e-413a-8e76-4f11fe83d2df" providerId="ADAL" clId="{FACB025B-EC34-40BC-97FA-D69A16AFE960}" dt="2024-04-26T02:49:41.682" v="116" actId="165"/>
          <ac:grpSpMkLst>
            <pc:docMk/>
            <pc:sldMk cId="946148895" sldId="285"/>
            <ac:grpSpMk id="128" creationId="{32ACD174-46BB-8780-D8B1-F6D2E0BE6E1D}"/>
          </ac:grpSpMkLst>
        </pc:grpChg>
        <pc:grpChg chg="mod">
          <ac:chgData name="#SHIN THANT AUNG#" userId="8c3b371d-0b3e-413a-8e76-4f11fe83d2df" providerId="ADAL" clId="{FACB025B-EC34-40BC-97FA-D69A16AFE960}" dt="2024-04-26T02:49:41.682" v="116" actId="165"/>
          <ac:grpSpMkLst>
            <pc:docMk/>
            <pc:sldMk cId="946148895" sldId="285"/>
            <ac:grpSpMk id="129" creationId="{2A79C5F2-7338-130E-23AD-A6FE97CDD3D0}"/>
          </ac:grpSpMkLst>
        </pc:grpChg>
        <pc:grpChg chg="mod">
          <ac:chgData name="#SHIN THANT AUNG#" userId="8c3b371d-0b3e-413a-8e76-4f11fe83d2df" providerId="ADAL" clId="{FACB025B-EC34-40BC-97FA-D69A16AFE960}" dt="2024-04-26T02:49:41.682" v="116" actId="165"/>
          <ac:grpSpMkLst>
            <pc:docMk/>
            <pc:sldMk cId="946148895" sldId="285"/>
            <ac:grpSpMk id="140" creationId="{587E1959-9D42-7D33-DA94-51D687ACC354}"/>
          </ac:grpSpMkLst>
        </pc:grpChg>
        <pc:grpChg chg="mod">
          <ac:chgData name="#SHIN THANT AUNG#" userId="8c3b371d-0b3e-413a-8e76-4f11fe83d2df" providerId="ADAL" clId="{FACB025B-EC34-40BC-97FA-D69A16AFE960}" dt="2024-04-26T02:49:41.682" v="116" actId="165"/>
          <ac:grpSpMkLst>
            <pc:docMk/>
            <pc:sldMk cId="946148895" sldId="285"/>
            <ac:grpSpMk id="141" creationId="{87C749AF-FB09-2B00-CD73-BDEAC4B32016}"/>
          </ac:grpSpMkLst>
        </pc:grpChg>
        <pc:grpChg chg="mod topLvl">
          <ac:chgData name="#SHIN THANT AUNG#" userId="8c3b371d-0b3e-413a-8e76-4f11fe83d2df" providerId="ADAL" clId="{FACB025B-EC34-40BC-97FA-D69A16AFE960}" dt="2024-04-26T02:49:41.682" v="116" actId="165"/>
          <ac:grpSpMkLst>
            <pc:docMk/>
            <pc:sldMk cId="946148895" sldId="285"/>
            <ac:grpSpMk id="150" creationId="{BEBE05EE-FB6E-C05B-6603-4FCFBC3F5212}"/>
          </ac:grpSpMkLst>
        </pc:grpChg>
        <pc:grpChg chg="mod topLvl">
          <ac:chgData name="#SHIN THANT AUNG#" userId="8c3b371d-0b3e-413a-8e76-4f11fe83d2df" providerId="ADAL" clId="{FACB025B-EC34-40BC-97FA-D69A16AFE960}" dt="2024-04-26T02:49:41.682" v="116" actId="165"/>
          <ac:grpSpMkLst>
            <pc:docMk/>
            <pc:sldMk cId="946148895" sldId="285"/>
            <ac:grpSpMk id="151" creationId="{EFCF53F6-EE41-BC6C-1F5E-B3D7C234A57A}"/>
          </ac:grpSpMkLst>
        </pc:grpChg>
        <pc:grpChg chg="add del mod topLvl">
          <ac:chgData name="#SHIN THANT AUNG#" userId="8c3b371d-0b3e-413a-8e76-4f11fe83d2df" providerId="ADAL" clId="{FACB025B-EC34-40BC-97FA-D69A16AFE960}" dt="2024-04-26T02:50:00.022" v="120" actId="165"/>
          <ac:grpSpMkLst>
            <pc:docMk/>
            <pc:sldMk cId="946148895" sldId="285"/>
            <ac:grpSpMk id="172" creationId="{F0A594B5-62A2-1871-49AE-8C78C8C9E0D8}"/>
          </ac:grpSpMkLst>
        </pc:grpChg>
        <pc:grpChg chg="add del mod topLvl">
          <ac:chgData name="#SHIN THANT AUNG#" userId="8c3b371d-0b3e-413a-8e76-4f11fe83d2df" providerId="ADAL" clId="{FACB025B-EC34-40BC-97FA-D69A16AFE960}" dt="2024-04-26T02:50:06.448" v="123" actId="478"/>
          <ac:grpSpMkLst>
            <pc:docMk/>
            <pc:sldMk cId="946148895" sldId="285"/>
            <ac:grpSpMk id="174" creationId="{7B76ABBC-4849-C229-8A07-E27B93ADCF54}"/>
          </ac:grpSpMkLst>
        </pc:grpChg>
        <pc:grpChg chg="mod">
          <ac:chgData name="#SHIN THANT AUNG#" userId="8c3b371d-0b3e-413a-8e76-4f11fe83d2df" providerId="ADAL" clId="{FACB025B-EC34-40BC-97FA-D69A16AFE960}" dt="2024-04-26T02:49:41.682" v="116" actId="165"/>
          <ac:grpSpMkLst>
            <pc:docMk/>
            <pc:sldMk cId="946148895" sldId="285"/>
            <ac:grpSpMk id="213" creationId="{D9D6B633-68E4-959D-A55E-CA55A626D207}"/>
          </ac:grpSpMkLst>
        </pc:grpChg>
        <pc:grpChg chg="mod">
          <ac:chgData name="#SHIN THANT AUNG#" userId="8c3b371d-0b3e-413a-8e76-4f11fe83d2df" providerId="ADAL" clId="{FACB025B-EC34-40BC-97FA-D69A16AFE960}" dt="2024-04-26T02:49:41.682" v="116" actId="165"/>
          <ac:grpSpMkLst>
            <pc:docMk/>
            <pc:sldMk cId="946148895" sldId="285"/>
            <ac:grpSpMk id="214" creationId="{324CD526-D924-F4AF-4B8A-71E0A5995E95}"/>
          </ac:grpSpMkLst>
        </pc:grpChg>
        <pc:grpChg chg="add mod">
          <ac:chgData name="#SHIN THANT AUNG#" userId="8c3b371d-0b3e-413a-8e76-4f11fe83d2df" providerId="ADAL" clId="{FACB025B-EC34-40BC-97FA-D69A16AFE960}" dt="2024-04-26T02:49:41.682" v="116" actId="165"/>
          <ac:grpSpMkLst>
            <pc:docMk/>
            <pc:sldMk cId="946148895" sldId="285"/>
            <ac:grpSpMk id="249" creationId="{3D6B998F-3897-E86B-AD37-9030ED7F1C2B}"/>
          </ac:grpSpMkLst>
        </pc:grpChg>
        <pc:grpChg chg="add mod">
          <ac:chgData name="#SHIN THANT AUNG#" userId="8c3b371d-0b3e-413a-8e76-4f11fe83d2df" providerId="ADAL" clId="{FACB025B-EC34-40BC-97FA-D69A16AFE960}" dt="2024-04-26T02:49:41.682" v="116" actId="165"/>
          <ac:grpSpMkLst>
            <pc:docMk/>
            <pc:sldMk cId="946148895" sldId="285"/>
            <ac:grpSpMk id="250" creationId="{9C369662-0B56-B0B1-0DB3-75E4FB966073}"/>
          </ac:grpSpMkLst>
        </pc:grpChg>
        <pc:grpChg chg="add mod">
          <ac:chgData name="#SHIN THANT AUNG#" userId="8c3b371d-0b3e-413a-8e76-4f11fe83d2df" providerId="ADAL" clId="{FACB025B-EC34-40BC-97FA-D69A16AFE960}" dt="2024-04-26T02:49:41.682" v="116" actId="165"/>
          <ac:grpSpMkLst>
            <pc:docMk/>
            <pc:sldMk cId="946148895" sldId="285"/>
            <ac:grpSpMk id="251" creationId="{AE44F97E-3F9E-ED7A-1950-7F6E62EB4762}"/>
          </ac:grpSpMkLst>
        </pc:grpChg>
        <pc:grpChg chg="add mod">
          <ac:chgData name="#SHIN THANT AUNG#" userId="8c3b371d-0b3e-413a-8e76-4f11fe83d2df" providerId="ADAL" clId="{FACB025B-EC34-40BC-97FA-D69A16AFE960}" dt="2024-04-26T02:49:41.682" v="116" actId="165"/>
          <ac:grpSpMkLst>
            <pc:docMk/>
            <pc:sldMk cId="946148895" sldId="285"/>
            <ac:grpSpMk id="252" creationId="{4D2E611F-96D2-B69E-0E4A-37CC9E94455B}"/>
          </ac:grpSpMkLst>
        </pc:grpChg>
        <pc:grpChg chg="add mod topLvl">
          <ac:chgData name="#SHIN THANT AUNG#" userId="8c3b371d-0b3e-413a-8e76-4f11fe83d2df" providerId="ADAL" clId="{FACB025B-EC34-40BC-97FA-D69A16AFE960}" dt="2024-04-26T02:50:28.849" v="130" actId="164"/>
          <ac:grpSpMkLst>
            <pc:docMk/>
            <pc:sldMk cId="946148895" sldId="285"/>
            <ac:grpSpMk id="253" creationId="{0469EAA7-80AE-608E-2AD0-9BE82C800D9C}"/>
          </ac:grpSpMkLst>
        </pc:grpChg>
        <pc:grpChg chg="add del mod">
          <ac:chgData name="#SHIN THANT AUNG#" userId="8c3b371d-0b3e-413a-8e76-4f11fe83d2df" providerId="ADAL" clId="{FACB025B-EC34-40BC-97FA-D69A16AFE960}" dt="2024-04-26T02:49:41.682" v="116" actId="165"/>
          <ac:grpSpMkLst>
            <pc:docMk/>
            <pc:sldMk cId="946148895" sldId="285"/>
            <ac:grpSpMk id="254" creationId="{2348676B-779D-ADEC-B8D6-39886EA4EF67}"/>
          </ac:grpSpMkLst>
        </pc:grpChg>
        <pc:grpChg chg="add mod">
          <ac:chgData name="#SHIN THANT AUNG#" userId="8c3b371d-0b3e-413a-8e76-4f11fe83d2df" providerId="ADAL" clId="{FACB025B-EC34-40BC-97FA-D69A16AFE960}" dt="2024-04-26T02:50:21.449" v="128" actId="164"/>
          <ac:grpSpMkLst>
            <pc:docMk/>
            <pc:sldMk cId="946148895" sldId="285"/>
            <ac:grpSpMk id="255" creationId="{E159DA8A-2373-E8AF-530B-CF3AD7188F1F}"/>
          </ac:grpSpMkLst>
        </pc:grpChg>
        <pc:grpChg chg="add mod">
          <ac:chgData name="#SHIN THANT AUNG#" userId="8c3b371d-0b3e-413a-8e76-4f11fe83d2df" providerId="ADAL" clId="{FACB025B-EC34-40BC-97FA-D69A16AFE960}" dt="2024-04-26T02:50:27.286" v="129" actId="164"/>
          <ac:grpSpMkLst>
            <pc:docMk/>
            <pc:sldMk cId="946148895" sldId="285"/>
            <ac:grpSpMk id="271" creationId="{12F8D325-D427-3334-8BF6-50EE62766169}"/>
          </ac:grpSpMkLst>
        </pc:grpChg>
        <pc:grpChg chg="add mod">
          <ac:chgData name="#SHIN THANT AUNG#" userId="8c3b371d-0b3e-413a-8e76-4f11fe83d2df" providerId="ADAL" clId="{FACB025B-EC34-40BC-97FA-D69A16AFE960}" dt="2024-04-26T02:50:28.849" v="130" actId="164"/>
          <ac:grpSpMkLst>
            <pc:docMk/>
            <pc:sldMk cId="946148895" sldId="285"/>
            <ac:grpSpMk id="272" creationId="{E96A500F-06F9-5530-24D8-E14DA46420CB}"/>
          </ac:grpSpMkLst>
        </pc:grpChg>
        <pc:grpChg chg="add mod">
          <ac:chgData name="#SHIN THANT AUNG#" userId="8c3b371d-0b3e-413a-8e76-4f11fe83d2df" providerId="ADAL" clId="{FACB025B-EC34-40BC-97FA-D69A16AFE960}" dt="2024-04-26T02:50:28.849" v="130" actId="164"/>
          <ac:grpSpMkLst>
            <pc:docMk/>
            <pc:sldMk cId="946148895" sldId="285"/>
            <ac:grpSpMk id="273" creationId="{8A2EAF62-DE21-7BA4-AFB5-F5DEF67B7F49}"/>
          </ac:grpSpMkLst>
        </pc:grpChg>
        <pc:cxnChg chg="mod">
          <ac:chgData name="#SHIN THANT AUNG#" userId="8c3b371d-0b3e-413a-8e76-4f11fe83d2df" providerId="ADAL" clId="{FACB025B-EC34-40BC-97FA-D69A16AFE960}" dt="2024-04-26T02:42:41.165" v="58"/>
          <ac:cxnSpMkLst>
            <pc:docMk/>
            <pc:sldMk cId="946148895" sldId="285"/>
            <ac:cxnSpMk id="4" creationId="{E69BFD93-D381-0114-D47F-C7F27F10BEB2}"/>
          </ac:cxnSpMkLst>
        </pc:cxnChg>
        <pc:cxnChg chg="mod topLvl">
          <ac:chgData name="#SHIN THANT AUNG#" userId="8c3b371d-0b3e-413a-8e76-4f11fe83d2df" providerId="ADAL" clId="{FACB025B-EC34-40BC-97FA-D69A16AFE960}" dt="2024-04-26T02:50:27.286" v="129" actId="164"/>
          <ac:cxnSpMkLst>
            <pc:docMk/>
            <pc:sldMk cId="946148895" sldId="285"/>
            <ac:cxnSpMk id="116" creationId="{B7755CE2-B965-3956-174E-99C8D8B1A0F9}"/>
          </ac:cxnSpMkLst>
        </pc:cxnChg>
        <pc:cxnChg chg="mod topLvl">
          <ac:chgData name="#SHIN THANT AUNG#" userId="8c3b371d-0b3e-413a-8e76-4f11fe83d2df" providerId="ADAL" clId="{FACB025B-EC34-40BC-97FA-D69A16AFE960}" dt="2024-04-26T02:46:34.797" v="99" actId="1076"/>
          <ac:cxnSpMkLst>
            <pc:docMk/>
            <pc:sldMk cId="946148895" sldId="285"/>
            <ac:cxnSpMk id="117" creationId="{FFD58409-B5F0-D695-9AC2-EACDF2AB9041}"/>
          </ac:cxnSpMkLst>
        </pc:cxnChg>
        <pc:cxnChg chg="mod topLvl">
          <ac:chgData name="#SHIN THANT AUNG#" userId="8c3b371d-0b3e-413a-8e76-4f11fe83d2df" providerId="ADAL" clId="{FACB025B-EC34-40BC-97FA-D69A16AFE960}" dt="2024-04-26T02:46:34.797" v="99" actId="1076"/>
          <ac:cxnSpMkLst>
            <pc:docMk/>
            <pc:sldMk cId="946148895" sldId="285"/>
            <ac:cxnSpMk id="118" creationId="{330FC2EB-8517-24B9-6237-B65787F3E873}"/>
          </ac:cxnSpMkLst>
        </pc:cxnChg>
        <pc:cxnChg chg="mod topLvl">
          <ac:chgData name="#SHIN THANT AUNG#" userId="8c3b371d-0b3e-413a-8e76-4f11fe83d2df" providerId="ADAL" clId="{FACB025B-EC34-40BC-97FA-D69A16AFE960}" dt="2024-04-26T02:46:34.797" v="99" actId="1076"/>
          <ac:cxnSpMkLst>
            <pc:docMk/>
            <pc:sldMk cId="946148895" sldId="285"/>
            <ac:cxnSpMk id="119" creationId="{EC1E568B-E4F7-6BFA-AC21-F7FDC1488474}"/>
          </ac:cxnSpMkLst>
        </pc:cxnChg>
        <pc:cxnChg chg="mod topLvl">
          <ac:chgData name="#SHIN THANT AUNG#" userId="8c3b371d-0b3e-413a-8e76-4f11fe83d2df" providerId="ADAL" clId="{FACB025B-EC34-40BC-97FA-D69A16AFE960}" dt="2024-04-29T06:06:41.903" v="10237" actId="1076"/>
          <ac:cxnSpMkLst>
            <pc:docMk/>
            <pc:sldMk cId="946148895" sldId="285"/>
            <ac:cxnSpMk id="120" creationId="{CBC8A800-58A8-305D-2A15-0F44FA471932}"/>
          </ac:cxnSpMkLst>
        </pc:cxnChg>
        <pc:cxnChg chg="mod topLvl">
          <ac:chgData name="#SHIN THANT AUNG#" userId="8c3b371d-0b3e-413a-8e76-4f11fe83d2df" providerId="ADAL" clId="{FACB025B-EC34-40BC-97FA-D69A16AFE960}" dt="2024-04-26T02:50:02.336" v="122" actId="478"/>
          <ac:cxnSpMkLst>
            <pc:docMk/>
            <pc:sldMk cId="946148895" sldId="285"/>
            <ac:cxnSpMk id="122" creationId="{49E61CE1-7141-8E10-3CA4-ED92E88970B3}"/>
          </ac:cxnSpMkLst>
        </pc:cxnChg>
      </pc:sldChg>
      <pc:sldChg chg="addSp delSp modSp new del mod delAnim modAnim">
        <pc:chgData name="#SHIN THANT AUNG#" userId="8c3b371d-0b3e-413a-8e76-4f11fe83d2df" providerId="ADAL" clId="{FACB025B-EC34-40BC-97FA-D69A16AFE960}" dt="2024-04-26T04:48:04.530" v="702" actId="47"/>
        <pc:sldMkLst>
          <pc:docMk/>
          <pc:sldMk cId="3044100545" sldId="286"/>
        </pc:sldMkLst>
        <pc:spChg chg="mod">
          <ac:chgData name="#SHIN THANT AUNG#" userId="8c3b371d-0b3e-413a-8e76-4f11fe83d2df" providerId="ADAL" clId="{FACB025B-EC34-40BC-97FA-D69A16AFE960}" dt="2024-04-26T02:58:34.719" v="149" actId="20577"/>
          <ac:spMkLst>
            <pc:docMk/>
            <pc:sldMk cId="3044100545" sldId="286"/>
            <ac:spMk id="2" creationId="{BC731986-D86D-5BE7-BD38-1363F29308E5}"/>
          </ac:spMkLst>
        </pc:spChg>
        <pc:spChg chg="mod">
          <ac:chgData name="#SHIN THANT AUNG#" userId="8c3b371d-0b3e-413a-8e76-4f11fe83d2df" providerId="ADAL" clId="{FACB025B-EC34-40BC-97FA-D69A16AFE960}" dt="2024-04-26T04:22:31.530" v="513" actId="164"/>
          <ac:spMkLst>
            <pc:docMk/>
            <pc:sldMk cId="3044100545" sldId="286"/>
            <ac:spMk id="4" creationId="{0D5A6D3A-AE41-0628-4758-A9AD8437A312}"/>
          </ac:spMkLst>
        </pc:spChg>
        <pc:spChg chg="mod">
          <ac:chgData name="#SHIN THANT AUNG#" userId="8c3b371d-0b3e-413a-8e76-4f11fe83d2df" providerId="ADAL" clId="{FACB025B-EC34-40BC-97FA-D69A16AFE960}" dt="2024-04-26T04:22:31.530" v="513" actId="164"/>
          <ac:spMkLst>
            <pc:docMk/>
            <pc:sldMk cId="3044100545" sldId="286"/>
            <ac:spMk id="5" creationId="{4ADA86C1-B749-3367-1354-8655B6E97297}"/>
          </ac:spMkLst>
        </pc:spChg>
        <pc:spChg chg="mod">
          <ac:chgData name="#SHIN THANT AUNG#" userId="8c3b371d-0b3e-413a-8e76-4f11fe83d2df" providerId="ADAL" clId="{FACB025B-EC34-40BC-97FA-D69A16AFE960}" dt="2024-04-26T04:22:31.530" v="513" actId="164"/>
          <ac:spMkLst>
            <pc:docMk/>
            <pc:sldMk cId="3044100545" sldId="286"/>
            <ac:spMk id="6" creationId="{5A085AD5-5D26-EAD0-0041-346E348A9E38}"/>
          </ac:spMkLst>
        </pc:spChg>
        <pc:spChg chg="mod">
          <ac:chgData name="#SHIN THANT AUNG#" userId="8c3b371d-0b3e-413a-8e76-4f11fe83d2df" providerId="ADAL" clId="{FACB025B-EC34-40BC-97FA-D69A16AFE960}" dt="2024-04-26T04:22:31.530" v="513" actId="164"/>
          <ac:spMkLst>
            <pc:docMk/>
            <pc:sldMk cId="3044100545" sldId="286"/>
            <ac:spMk id="7" creationId="{FDA50BA5-60C9-6E76-ED57-C4BCA594015B}"/>
          </ac:spMkLst>
        </pc:spChg>
        <pc:spChg chg="mod">
          <ac:chgData name="#SHIN THANT AUNG#" userId="8c3b371d-0b3e-413a-8e76-4f11fe83d2df" providerId="ADAL" clId="{FACB025B-EC34-40BC-97FA-D69A16AFE960}" dt="2024-04-26T04:22:31.530" v="513" actId="164"/>
          <ac:spMkLst>
            <pc:docMk/>
            <pc:sldMk cId="3044100545" sldId="286"/>
            <ac:spMk id="8" creationId="{C31712FA-8007-A6D4-05B1-09503B01BC0A}"/>
          </ac:spMkLst>
        </pc:spChg>
        <pc:spChg chg="mod">
          <ac:chgData name="#SHIN THANT AUNG#" userId="8c3b371d-0b3e-413a-8e76-4f11fe83d2df" providerId="ADAL" clId="{FACB025B-EC34-40BC-97FA-D69A16AFE960}" dt="2024-04-26T04:22:31.530" v="513" actId="164"/>
          <ac:spMkLst>
            <pc:docMk/>
            <pc:sldMk cId="3044100545" sldId="286"/>
            <ac:spMk id="9" creationId="{B1558F2B-2DD7-7DD0-75F4-D616D710CEBC}"/>
          </ac:spMkLst>
        </pc:spChg>
        <pc:spChg chg="mod">
          <ac:chgData name="#SHIN THANT AUNG#" userId="8c3b371d-0b3e-413a-8e76-4f11fe83d2df" providerId="ADAL" clId="{FACB025B-EC34-40BC-97FA-D69A16AFE960}" dt="2024-04-26T04:22:31.530" v="513" actId="164"/>
          <ac:spMkLst>
            <pc:docMk/>
            <pc:sldMk cId="3044100545" sldId="286"/>
            <ac:spMk id="10" creationId="{4BD62453-17D1-B54F-5F28-3AB0BB783EDC}"/>
          </ac:spMkLst>
        </pc:spChg>
        <pc:spChg chg="mod">
          <ac:chgData name="#SHIN THANT AUNG#" userId="8c3b371d-0b3e-413a-8e76-4f11fe83d2df" providerId="ADAL" clId="{FACB025B-EC34-40BC-97FA-D69A16AFE960}" dt="2024-04-26T04:22:31.530" v="513" actId="164"/>
          <ac:spMkLst>
            <pc:docMk/>
            <pc:sldMk cId="3044100545" sldId="286"/>
            <ac:spMk id="11" creationId="{1907D1AC-8BF0-F6B6-D36A-5C279EA90DD5}"/>
          </ac:spMkLst>
        </pc:spChg>
        <pc:spChg chg="mod">
          <ac:chgData name="#SHIN THANT AUNG#" userId="8c3b371d-0b3e-413a-8e76-4f11fe83d2df" providerId="ADAL" clId="{FACB025B-EC34-40BC-97FA-D69A16AFE960}" dt="2024-04-26T04:22:31.530" v="513" actId="164"/>
          <ac:spMkLst>
            <pc:docMk/>
            <pc:sldMk cId="3044100545" sldId="286"/>
            <ac:spMk id="12" creationId="{F6200062-270A-2674-126F-C4B9E1FF2931}"/>
          </ac:spMkLst>
        </pc:spChg>
        <pc:spChg chg="mod">
          <ac:chgData name="#SHIN THANT AUNG#" userId="8c3b371d-0b3e-413a-8e76-4f11fe83d2df" providerId="ADAL" clId="{FACB025B-EC34-40BC-97FA-D69A16AFE960}" dt="2024-04-26T04:22:31.530" v="513" actId="164"/>
          <ac:spMkLst>
            <pc:docMk/>
            <pc:sldMk cId="3044100545" sldId="286"/>
            <ac:spMk id="13" creationId="{3AFD21C4-30B8-8A78-122F-8D0E19132A38}"/>
          </ac:spMkLst>
        </pc:spChg>
        <pc:spChg chg="mod">
          <ac:chgData name="#SHIN THANT AUNG#" userId="8c3b371d-0b3e-413a-8e76-4f11fe83d2df" providerId="ADAL" clId="{FACB025B-EC34-40BC-97FA-D69A16AFE960}" dt="2024-04-26T04:22:31.530" v="513" actId="164"/>
          <ac:spMkLst>
            <pc:docMk/>
            <pc:sldMk cId="3044100545" sldId="286"/>
            <ac:spMk id="14" creationId="{C10FBA70-6BCB-8642-0107-EEE3E5FD194A}"/>
          </ac:spMkLst>
        </pc:spChg>
        <pc:spChg chg="mod">
          <ac:chgData name="#SHIN THANT AUNG#" userId="8c3b371d-0b3e-413a-8e76-4f11fe83d2df" providerId="ADAL" clId="{FACB025B-EC34-40BC-97FA-D69A16AFE960}" dt="2024-04-26T04:22:31.530" v="513" actId="164"/>
          <ac:spMkLst>
            <pc:docMk/>
            <pc:sldMk cId="3044100545" sldId="286"/>
            <ac:spMk id="15" creationId="{B92955E4-A597-28AF-1182-C7616B75D58D}"/>
          </ac:spMkLst>
        </pc:spChg>
        <pc:spChg chg="mod">
          <ac:chgData name="#SHIN THANT AUNG#" userId="8c3b371d-0b3e-413a-8e76-4f11fe83d2df" providerId="ADAL" clId="{FACB025B-EC34-40BC-97FA-D69A16AFE960}" dt="2024-04-26T04:22:31.530" v="513" actId="164"/>
          <ac:spMkLst>
            <pc:docMk/>
            <pc:sldMk cId="3044100545" sldId="286"/>
            <ac:spMk id="16" creationId="{F86F59B1-0740-491B-8E2A-0099B371685E}"/>
          </ac:spMkLst>
        </pc:spChg>
        <pc:spChg chg="mod">
          <ac:chgData name="#SHIN THANT AUNG#" userId="8c3b371d-0b3e-413a-8e76-4f11fe83d2df" providerId="ADAL" clId="{FACB025B-EC34-40BC-97FA-D69A16AFE960}" dt="2024-04-26T04:22:31.530" v="513" actId="164"/>
          <ac:spMkLst>
            <pc:docMk/>
            <pc:sldMk cId="3044100545" sldId="286"/>
            <ac:spMk id="17" creationId="{10A1B8B6-2F41-0335-F27D-10AA33637B00}"/>
          </ac:spMkLst>
        </pc:spChg>
        <pc:spChg chg="mod">
          <ac:chgData name="#SHIN THANT AUNG#" userId="8c3b371d-0b3e-413a-8e76-4f11fe83d2df" providerId="ADAL" clId="{FACB025B-EC34-40BC-97FA-D69A16AFE960}" dt="2024-04-26T04:22:31.530" v="513" actId="164"/>
          <ac:spMkLst>
            <pc:docMk/>
            <pc:sldMk cId="3044100545" sldId="286"/>
            <ac:spMk id="18" creationId="{5B122BEE-AD3F-FA75-3756-3EBB1FC83980}"/>
          </ac:spMkLst>
        </pc:spChg>
        <pc:spChg chg="mod">
          <ac:chgData name="#SHIN THANT AUNG#" userId="8c3b371d-0b3e-413a-8e76-4f11fe83d2df" providerId="ADAL" clId="{FACB025B-EC34-40BC-97FA-D69A16AFE960}" dt="2024-04-26T04:22:31.530" v="513" actId="164"/>
          <ac:spMkLst>
            <pc:docMk/>
            <pc:sldMk cId="3044100545" sldId="286"/>
            <ac:spMk id="20" creationId="{970B193D-63A5-7F1F-3683-A692DE4C6D6C}"/>
          </ac:spMkLst>
        </pc:spChg>
        <pc:spChg chg="mod">
          <ac:chgData name="#SHIN THANT AUNG#" userId="8c3b371d-0b3e-413a-8e76-4f11fe83d2df" providerId="ADAL" clId="{FACB025B-EC34-40BC-97FA-D69A16AFE960}" dt="2024-04-26T04:22:31.530" v="513" actId="164"/>
          <ac:spMkLst>
            <pc:docMk/>
            <pc:sldMk cId="3044100545" sldId="286"/>
            <ac:spMk id="21" creationId="{80786677-CC09-AB97-A274-8C99A77B40BD}"/>
          </ac:spMkLst>
        </pc:spChg>
        <pc:spChg chg="mod">
          <ac:chgData name="#SHIN THANT AUNG#" userId="8c3b371d-0b3e-413a-8e76-4f11fe83d2df" providerId="ADAL" clId="{FACB025B-EC34-40BC-97FA-D69A16AFE960}" dt="2024-04-26T04:22:31.530" v="513" actId="164"/>
          <ac:spMkLst>
            <pc:docMk/>
            <pc:sldMk cId="3044100545" sldId="286"/>
            <ac:spMk id="22" creationId="{765E03C1-F945-05DE-8EFA-FC240FA5A54D}"/>
          </ac:spMkLst>
        </pc:spChg>
        <pc:spChg chg="mod">
          <ac:chgData name="#SHIN THANT AUNG#" userId="8c3b371d-0b3e-413a-8e76-4f11fe83d2df" providerId="ADAL" clId="{FACB025B-EC34-40BC-97FA-D69A16AFE960}" dt="2024-04-26T04:22:31.530" v="513" actId="164"/>
          <ac:spMkLst>
            <pc:docMk/>
            <pc:sldMk cId="3044100545" sldId="286"/>
            <ac:spMk id="23" creationId="{D1C5BB8E-87BA-979E-3DF8-7761EDBF9CCE}"/>
          </ac:spMkLst>
        </pc:spChg>
        <pc:spChg chg="mod">
          <ac:chgData name="#SHIN THANT AUNG#" userId="8c3b371d-0b3e-413a-8e76-4f11fe83d2df" providerId="ADAL" clId="{FACB025B-EC34-40BC-97FA-D69A16AFE960}" dt="2024-04-26T04:22:31.530" v="513" actId="164"/>
          <ac:spMkLst>
            <pc:docMk/>
            <pc:sldMk cId="3044100545" sldId="286"/>
            <ac:spMk id="24" creationId="{D669BC4D-A5DC-B107-05CA-CB4516473A7D}"/>
          </ac:spMkLst>
        </pc:spChg>
        <pc:spChg chg="mod">
          <ac:chgData name="#SHIN THANT AUNG#" userId="8c3b371d-0b3e-413a-8e76-4f11fe83d2df" providerId="ADAL" clId="{FACB025B-EC34-40BC-97FA-D69A16AFE960}" dt="2024-04-26T04:22:31.530" v="513" actId="164"/>
          <ac:spMkLst>
            <pc:docMk/>
            <pc:sldMk cId="3044100545" sldId="286"/>
            <ac:spMk id="26" creationId="{01ADA656-FB84-E8F5-101D-3BB4B23F219B}"/>
          </ac:spMkLst>
        </pc:spChg>
        <pc:spChg chg="mod">
          <ac:chgData name="#SHIN THANT AUNG#" userId="8c3b371d-0b3e-413a-8e76-4f11fe83d2df" providerId="ADAL" clId="{FACB025B-EC34-40BC-97FA-D69A16AFE960}" dt="2024-04-26T04:22:31.530" v="513" actId="164"/>
          <ac:spMkLst>
            <pc:docMk/>
            <pc:sldMk cId="3044100545" sldId="286"/>
            <ac:spMk id="27" creationId="{27D0E161-3E84-DC62-3D39-FBEE721F2C0C}"/>
          </ac:spMkLst>
        </pc:spChg>
        <pc:spChg chg="mod">
          <ac:chgData name="#SHIN THANT AUNG#" userId="8c3b371d-0b3e-413a-8e76-4f11fe83d2df" providerId="ADAL" clId="{FACB025B-EC34-40BC-97FA-D69A16AFE960}" dt="2024-04-26T04:22:31.530" v="513" actId="164"/>
          <ac:spMkLst>
            <pc:docMk/>
            <pc:sldMk cId="3044100545" sldId="286"/>
            <ac:spMk id="28" creationId="{114CAB0B-DAD6-77FE-3031-0C80D2B16DD2}"/>
          </ac:spMkLst>
        </pc:spChg>
        <pc:spChg chg="mod">
          <ac:chgData name="#SHIN THANT AUNG#" userId="8c3b371d-0b3e-413a-8e76-4f11fe83d2df" providerId="ADAL" clId="{FACB025B-EC34-40BC-97FA-D69A16AFE960}" dt="2024-04-26T04:22:31.530" v="513" actId="164"/>
          <ac:spMkLst>
            <pc:docMk/>
            <pc:sldMk cId="3044100545" sldId="286"/>
            <ac:spMk id="29" creationId="{EBBEDECB-A892-6DE7-D312-689289BE1EA9}"/>
          </ac:spMkLst>
        </pc:spChg>
        <pc:spChg chg="mod">
          <ac:chgData name="#SHIN THANT AUNG#" userId="8c3b371d-0b3e-413a-8e76-4f11fe83d2df" providerId="ADAL" clId="{FACB025B-EC34-40BC-97FA-D69A16AFE960}" dt="2024-04-26T04:22:31.530" v="513" actId="164"/>
          <ac:spMkLst>
            <pc:docMk/>
            <pc:sldMk cId="3044100545" sldId="286"/>
            <ac:spMk id="30" creationId="{AE0B3665-90F1-7DCF-1284-4D4E54B7BD54}"/>
          </ac:spMkLst>
        </pc:spChg>
        <pc:spChg chg="mod">
          <ac:chgData name="#SHIN THANT AUNG#" userId="8c3b371d-0b3e-413a-8e76-4f11fe83d2df" providerId="ADAL" clId="{FACB025B-EC34-40BC-97FA-D69A16AFE960}" dt="2024-04-26T04:22:31.530" v="513" actId="164"/>
          <ac:spMkLst>
            <pc:docMk/>
            <pc:sldMk cId="3044100545" sldId="286"/>
            <ac:spMk id="31" creationId="{250FFE6F-E286-DF18-3B63-08BD36996ED6}"/>
          </ac:spMkLst>
        </pc:spChg>
        <pc:spChg chg="mod">
          <ac:chgData name="#SHIN THANT AUNG#" userId="8c3b371d-0b3e-413a-8e76-4f11fe83d2df" providerId="ADAL" clId="{FACB025B-EC34-40BC-97FA-D69A16AFE960}" dt="2024-04-26T04:22:31.530" v="513" actId="164"/>
          <ac:spMkLst>
            <pc:docMk/>
            <pc:sldMk cId="3044100545" sldId="286"/>
            <ac:spMk id="32" creationId="{7FD04491-7584-2B61-7667-9998E6CBF017}"/>
          </ac:spMkLst>
        </pc:spChg>
        <pc:spChg chg="mod">
          <ac:chgData name="#SHIN THANT AUNG#" userId="8c3b371d-0b3e-413a-8e76-4f11fe83d2df" providerId="ADAL" clId="{FACB025B-EC34-40BC-97FA-D69A16AFE960}" dt="2024-04-26T04:22:31.530" v="513" actId="164"/>
          <ac:spMkLst>
            <pc:docMk/>
            <pc:sldMk cId="3044100545" sldId="286"/>
            <ac:spMk id="33" creationId="{F470D33B-C9FE-6417-7544-77BCE9DB213C}"/>
          </ac:spMkLst>
        </pc:spChg>
        <pc:spChg chg="mod">
          <ac:chgData name="#SHIN THANT AUNG#" userId="8c3b371d-0b3e-413a-8e76-4f11fe83d2df" providerId="ADAL" clId="{FACB025B-EC34-40BC-97FA-D69A16AFE960}" dt="2024-04-26T04:22:31.530" v="513" actId="164"/>
          <ac:spMkLst>
            <pc:docMk/>
            <pc:sldMk cId="3044100545" sldId="286"/>
            <ac:spMk id="34" creationId="{5E24ED3B-97E0-A8B8-BC07-488E516EC553}"/>
          </ac:spMkLst>
        </pc:spChg>
        <pc:spChg chg="mod">
          <ac:chgData name="#SHIN THANT AUNG#" userId="8c3b371d-0b3e-413a-8e76-4f11fe83d2df" providerId="ADAL" clId="{FACB025B-EC34-40BC-97FA-D69A16AFE960}" dt="2024-04-26T04:22:31.530" v="513" actId="164"/>
          <ac:spMkLst>
            <pc:docMk/>
            <pc:sldMk cId="3044100545" sldId="286"/>
            <ac:spMk id="35" creationId="{C925C076-A38D-D72B-7ED7-EAB9E173EA29}"/>
          </ac:spMkLst>
        </pc:spChg>
        <pc:spChg chg="mod">
          <ac:chgData name="#SHIN THANT AUNG#" userId="8c3b371d-0b3e-413a-8e76-4f11fe83d2df" providerId="ADAL" clId="{FACB025B-EC34-40BC-97FA-D69A16AFE960}" dt="2024-04-26T03:37:21.757" v="151"/>
          <ac:spMkLst>
            <pc:docMk/>
            <pc:sldMk cId="3044100545" sldId="286"/>
            <ac:spMk id="37" creationId="{759279E9-136D-95EB-A79D-48AAACC32A83}"/>
          </ac:spMkLst>
        </pc:spChg>
        <pc:spChg chg="mod">
          <ac:chgData name="#SHIN THANT AUNG#" userId="8c3b371d-0b3e-413a-8e76-4f11fe83d2df" providerId="ADAL" clId="{FACB025B-EC34-40BC-97FA-D69A16AFE960}" dt="2024-04-26T03:37:21.757" v="151"/>
          <ac:spMkLst>
            <pc:docMk/>
            <pc:sldMk cId="3044100545" sldId="286"/>
            <ac:spMk id="38" creationId="{6099CB76-0FE1-4B10-007F-23D63166CEFB}"/>
          </ac:spMkLst>
        </pc:spChg>
        <pc:spChg chg="mod">
          <ac:chgData name="#SHIN THANT AUNG#" userId="8c3b371d-0b3e-413a-8e76-4f11fe83d2df" providerId="ADAL" clId="{FACB025B-EC34-40BC-97FA-D69A16AFE960}" dt="2024-04-26T03:37:21.757" v="151"/>
          <ac:spMkLst>
            <pc:docMk/>
            <pc:sldMk cId="3044100545" sldId="286"/>
            <ac:spMk id="39" creationId="{BA784976-F5AB-452B-697A-5B0E605D6B74}"/>
          </ac:spMkLst>
        </pc:spChg>
        <pc:spChg chg="mod">
          <ac:chgData name="#SHIN THANT AUNG#" userId="8c3b371d-0b3e-413a-8e76-4f11fe83d2df" providerId="ADAL" clId="{FACB025B-EC34-40BC-97FA-D69A16AFE960}" dt="2024-04-26T03:37:21.757" v="151"/>
          <ac:spMkLst>
            <pc:docMk/>
            <pc:sldMk cId="3044100545" sldId="286"/>
            <ac:spMk id="40" creationId="{6C228AD1-206E-8262-56E2-7705EF4182EA}"/>
          </ac:spMkLst>
        </pc:spChg>
        <pc:spChg chg="mod">
          <ac:chgData name="#SHIN THANT AUNG#" userId="8c3b371d-0b3e-413a-8e76-4f11fe83d2df" providerId="ADAL" clId="{FACB025B-EC34-40BC-97FA-D69A16AFE960}" dt="2024-04-26T03:37:21.757" v="151"/>
          <ac:spMkLst>
            <pc:docMk/>
            <pc:sldMk cId="3044100545" sldId="286"/>
            <ac:spMk id="41" creationId="{DD202BBB-782A-9716-7A3C-8DEF85723724}"/>
          </ac:spMkLst>
        </pc:spChg>
        <pc:spChg chg="mod">
          <ac:chgData name="#SHIN THANT AUNG#" userId="8c3b371d-0b3e-413a-8e76-4f11fe83d2df" providerId="ADAL" clId="{FACB025B-EC34-40BC-97FA-D69A16AFE960}" dt="2024-04-26T03:37:21.757" v="151"/>
          <ac:spMkLst>
            <pc:docMk/>
            <pc:sldMk cId="3044100545" sldId="286"/>
            <ac:spMk id="42" creationId="{F38B0102-2DA2-8B7A-76E8-3888984651E9}"/>
          </ac:spMkLst>
        </pc:spChg>
        <pc:spChg chg="mod">
          <ac:chgData name="#SHIN THANT AUNG#" userId="8c3b371d-0b3e-413a-8e76-4f11fe83d2df" providerId="ADAL" clId="{FACB025B-EC34-40BC-97FA-D69A16AFE960}" dt="2024-04-26T03:37:21.757" v="151"/>
          <ac:spMkLst>
            <pc:docMk/>
            <pc:sldMk cId="3044100545" sldId="286"/>
            <ac:spMk id="43" creationId="{61C1C99D-6E81-23AB-400F-17753DBF847D}"/>
          </ac:spMkLst>
        </pc:spChg>
        <pc:spChg chg="mod">
          <ac:chgData name="#SHIN THANT AUNG#" userId="8c3b371d-0b3e-413a-8e76-4f11fe83d2df" providerId="ADAL" clId="{FACB025B-EC34-40BC-97FA-D69A16AFE960}" dt="2024-04-26T03:37:21.757" v="151"/>
          <ac:spMkLst>
            <pc:docMk/>
            <pc:sldMk cId="3044100545" sldId="286"/>
            <ac:spMk id="44" creationId="{5B687107-0112-EFE5-B30B-7E9E5CE5FCC1}"/>
          </ac:spMkLst>
        </pc:spChg>
        <pc:spChg chg="mod">
          <ac:chgData name="#SHIN THANT AUNG#" userId="8c3b371d-0b3e-413a-8e76-4f11fe83d2df" providerId="ADAL" clId="{FACB025B-EC34-40BC-97FA-D69A16AFE960}" dt="2024-04-26T03:37:21.757" v="151"/>
          <ac:spMkLst>
            <pc:docMk/>
            <pc:sldMk cId="3044100545" sldId="286"/>
            <ac:spMk id="45" creationId="{6AF71EEF-9BAD-BF12-ACDE-543B3B51CB50}"/>
          </ac:spMkLst>
        </pc:spChg>
        <pc:spChg chg="mod">
          <ac:chgData name="#SHIN THANT AUNG#" userId="8c3b371d-0b3e-413a-8e76-4f11fe83d2df" providerId="ADAL" clId="{FACB025B-EC34-40BC-97FA-D69A16AFE960}" dt="2024-04-26T03:37:21.757" v="151"/>
          <ac:spMkLst>
            <pc:docMk/>
            <pc:sldMk cId="3044100545" sldId="286"/>
            <ac:spMk id="46" creationId="{24E4EE7A-F0E1-F686-6402-559801E1B7E7}"/>
          </ac:spMkLst>
        </pc:spChg>
        <pc:spChg chg="mod">
          <ac:chgData name="#SHIN THANT AUNG#" userId="8c3b371d-0b3e-413a-8e76-4f11fe83d2df" providerId="ADAL" clId="{FACB025B-EC34-40BC-97FA-D69A16AFE960}" dt="2024-04-26T03:37:21.757" v="151"/>
          <ac:spMkLst>
            <pc:docMk/>
            <pc:sldMk cId="3044100545" sldId="286"/>
            <ac:spMk id="47" creationId="{85C156E7-88A1-A096-9CA6-C37E53A5C0C5}"/>
          </ac:spMkLst>
        </pc:spChg>
        <pc:spChg chg="mod">
          <ac:chgData name="#SHIN THANT AUNG#" userId="8c3b371d-0b3e-413a-8e76-4f11fe83d2df" providerId="ADAL" clId="{FACB025B-EC34-40BC-97FA-D69A16AFE960}" dt="2024-04-26T03:37:21.757" v="151"/>
          <ac:spMkLst>
            <pc:docMk/>
            <pc:sldMk cId="3044100545" sldId="286"/>
            <ac:spMk id="48" creationId="{AABEF2DA-429B-318D-F993-F524B9F1B02C}"/>
          </ac:spMkLst>
        </pc:spChg>
        <pc:spChg chg="mod">
          <ac:chgData name="#SHIN THANT AUNG#" userId="8c3b371d-0b3e-413a-8e76-4f11fe83d2df" providerId="ADAL" clId="{FACB025B-EC34-40BC-97FA-D69A16AFE960}" dt="2024-04-26T03:37:21.757" v="151"/>
          <ac:spMkLst>
            <pc:docMk/>
            <pc:sldMk cId="3044100545" sldId="286"/>
            <ac:spMk id="49" creationId="{DEF98B01-EDFD-4AE0-8AF0-0AA1EE210C21}"/>
          </ac:spMkLst>
        </pc:spChg>
        <pc:spChg chg="mod">
          <ac:chgData name="#SHIN THANT AUNG#" userId="8c3b371d-0b3e-413a-8e76-4f11fe83d2df" providerId="ADAL" clId="{FACB025B-EC34-40BC-97FA-D69A16AFE960}" dt="2024-04-26T03:37:21.757" v="151"/>
          <ac:spMkLst>
            <pc:docMk/>
            <pc:sldMk cId="3044100545" sldId="286"/>
            <ac:spMk id="50" creationId="{6EF6C131-426A-B737-4006-CA8392F45D6F}"/>
          </ac:spMkLst>
        </pc:spChg>
        <pc:spChg chg="mod">
          <ac:chgData name="#SHIN THANT AUNG#" userId="8c3b371d-0b3e-413a-8e76-4f11fe83d2df" providerId="ADAL" clId="{FACB025B-EC34-40BC-97FA-D69A16AFE960}" dt="2024-04-26T03:37:21.757" v="151"/>
          <ac:spMkLst>
            <pc:docMk/>
            <pc:sldMk cId="3044100545" sldId="286"/>
            <ac:spMk id="51" creationId="{30F104CC-1F17-230D-5E14-E1DBE630A506}"/>
          </ac:spMkLst>
        </pc:spChg>
        <pc:spChg chg="mod">
          <ac:chgData name="#SHIN THANT AUNG#" userId="8c3b371d-0b3e-413a-8e76-4f11fe83d2df" providerId="ADAL" clId="{FACB025B-EC34-40BC-97FA-D69A16AFE960}" dt="2024-04-26T04:22:31.530" v="513" actId="164"/>
          <ac:spMkLst>
            <pc:docMk/>
            <pc:sldMk cId="3044100545" sldId="286"/>
            <ac:spMk id="53" creationId="{4BBC1DE9-B7D1-7279-0412-2B810080607E}"/>
          </ac:spMkLst>
        </pc:spChg>
        <pc:spChg chg="mod">
          <ac:chgData name="#SHIN THANT AUNG#" userId="8c3b371d-0b3e-413a-8e76-4f11fe83d2df" providerId="ADAL" clId="{FACB025B-EC34-40BC-97FA-D69A16AFE960}" dt="2024-04-26T04:22:31.530" v="513" actId="164"/>
          <ac:spMkLst>
            <pc:docMk/>
            <pc:sldMk cId="3044100545" sldId="286"/>
            <ac:spMk id="54" creationId="{4D1866A7-D95E-538B-BCDC-E1EBBA5A388F}"/>
          </ac:spMkLst>
        </pc:spChg>
        <pc:spChg chg="mod">
          <ac:chgData name="#SHIN THANT AUNG#" userId="8c3b371d-0b3e-413a-8e76-4f11fe83d2df" providerId="ADAL" clId="{FACB025B-EC34-40BC-97FA-D69A16AFE960}" dt="2024-04-26T04:22:31.530" v="513" actId="164"/>
          <ac:spMkLst>
            <pc:docMk/>
            <pc:sldMk cId="3044100545" sldId="286"/>
            <ac:spMk id="55" creationId="{E0486B97-567F-E253-ECA5-C61C20FA378A}"/>
          </ac:spMkLst>
        </pc:spChg>
        <pc:spChg chg="mod">
          <ac:chgData name="#SHIN THANT AUNG#" userId="8c3b371d-0b3e-413a-8e76-4f11fe83d2df" providerId="ADAL" clId="{FACB025B-EC34-40BC-97FA-D69A16AFE960}" dt="2024-04-26T04:22:31.530" v="513" actId="164"/>
          <ac:spMkLst>
            <pc:docMk/>
            <pc:sldMk cId="3044100545" sldId="286"/>
            <ac:spMk id="56" creationId="{F6F9D7D6-90D1-5A23-C2CF-3419EE488DB4}"/>
          </ac:spMkLst>
        </pc:spChg>
        <pc:spChg chg="mod">
          <ac:chgData name="#SHIN THANT AUNG#" userId="8c3b371d-0b3e-413a-8e76-4f11fe83d2df" providerId="ADAL" clId="{FACB025B-EC34-40BC-97FA-D69A16AFE960}" dt="2024-04-26T04:22:31.530" v="513" actId="164"/>
          <ac:spMkLst>
            <pc:docMk/>
            <pc:sldMk cId="3044100545" sldId="286"/>
            <ac:spMk id="57" creationId="{3064BC30-692C-2520-4C26-E1C668223859}"/>
          </ac:spMkLst>
        </pc:spChg>
        <pc:spChg chg="mod">
          <ac:chgData name="#SHIN THANT AUNG#" userId="8c3b371d-0b3e-413a-8e76-4f11fe83d2df" providerId="ADAL" clId="{FACB025B-EC34-40BC-97FA-D69A16AFE960}" dt="2024-04-26T04:22:31.530" v="513" actId="164"/>
          <ac:spMkLst>
            <pc:docMk/>
            <pc:sldMk cId="3044100545" sldId="286"/>
            <ac:spMk id="58" creationId="{A185BE57-8578-9E8E-A2A0-14E9B954250E}"/>
          </ac:spMkLst>
        </pc:spChg>
        <pc:spChg chg="mod">
          <ac:chgData name="#SHIN THANT AUNG#" userId="8c3b371d-0b3e-413a-8e76-4f11fe83d2df" providerId="ADAL" clId="{FACB025B-EC34-40BC-97FA-D69A16AFE960}" dt="2024-04-26T04:22:31.530" v="513" actId="164"/>
          <ac:spMkLst>
            <pc:docMk/>
            <pc:sldMk cId="3044100545" sldId="286"/>
            <ac:spMk id="59" creationId="{AF17F019-CAE5-E630-D9B6-FC9B4C217659}"/>
          </ac:spMkLst>
        </pc:spChg>
        <pc:spChg chg="mod">
          <ac:chgData name="#SHIN THANT AUNG#" userId="8c3b371d-0b3e-413a-8e76-4f11fe83d2df" providerId="ADAL" clId="{FACB025B-EC34-40BC-97FA-D69A16AFE960}" dt="2024-04-26T04:22:31.530" v="513" actId="164"/>
          <ac:spMkLst>
            <pc:docMk/>
            <pc:sldMk cId="3044100545" sldId="286"/>
            <ac:spMk id="60" creationId="{99CA8061-42FE-EB1F-877A-BE9E98BB6CFC}"/>
          </ac:spMkLst>
        </pc:spChg>
        <pc:spChg chg="mod">
          <ac:chgData name="#SHIN THANT AUNG#" userId="8c3b371d-0b3e-413a-8e76-4f11fe83d2df" providerId="ADAL" clId="{FACB025B-EC34-40BC-97FA-D69A16AFE960}" dt="2024-04-26T04:22:31.530" v="513" actId="164"/>
          <ac:spMkLst>
            <pc:docMk/>
            <pc:sldMk cId="3044100545" sldId="286"/>
            <ac:spMk id="61" creationId="{3C92A02E-77CB-EE5C-E219-C6ECA6445706}"/>
          </ac:spMkLst>
        </pc:spChg>
        <pc:spChg chg="mod">
          <ac:chgData name="#SHIN THANT AUNG#" userId="8c3b371d-0b3e-413a-8e76-4f11fe83d2df" providerId="ADAL" clId="{FACB025B-EC34-40BC-97FA-D69A16AFE960}" dt="2024-04-26T04:22:31.530" v="513" actId="164"/>
          <ac:spMkLst>
            <pc:docMk/>
            <pc:sldMk cId="3044100545" sldId="286"/>
            <ac:spMk id="62" creationId="{F428B227-3DDC-05BC-395C-CF56F0744EA3}"/>
          </ac:spMkLst>
        </pc:spChg>
        <pc:spChg chg="mod">
          <ac:chgData name="#SHIN THANT AUNG#" userId="8c3b371d-0b3e-413a-8e76-4f11fe83d2df" providerId="ADAL" clId="{FACB025B-EC34-40BC-97FA-D69A16AFE960}" dt="2024-04-26T04:22:31.530" v="513" actId="164"/>
          <ac:spMkLst>
            <pc:docMk/>
            <pc:sldMk cId="3044100545" sldId="286"/>
            <ac:spMk id="63" creationId="{D627A63C-4EAA-AC97-8285-8DD6B4B1CA17}"/>
          </ac:spMkLst>
        </pc:spChg>
        <pc:spChg chg="mod">
          <ac:chgData name="#SHIN THANT AUNG#" userId="8c3b371d-0b3e-413a-8e76-4f11fe83d2df" providerId="ADAL" clId="{FACB025B-EC34-40BC-97FA-D69A16AFE960}" dt="2024-04-26T04:22:31.530" v="513" actId="164"/>
          <ac:spMkLst>
            <pc:docMk/>
            <pc:sldMk cId="3044100545" sldId="286"/>
            <ac:spMk id="64" creationId="{61CFA3F0-E524-1781-F2BA-E028DA1095E4}"/>
          </ac:spMkLst>
        </pc:spChg>
        <pc:spChg chg="mod">
          <ac:chgData name="#SHIN THANT AUNG#" userId="8c3b371d-0b3e-413a-8e76-4f11fe83d2df" providerId="ADAL" clId="{FACB025B-EC34-40BC-97FA-D69A16AFE960}" dt="2024-04-26T04:22:31.530" v="513" actId="164"/>
          <ac:spMkLst>
            <pc:docMk/>
            <pc:sldMk cId="3044100545" sldId="286"/>
            <ac:spMk id="65" creationId="{D22996CE-767E-D312-8E99-461A398F29AA}"/>
          </ac:spMkLst>
        </pc:spChg>
        <pc:spChg chg="mod">
          <ac:chgData name="#SHIN THANT AUNG#" userId="8c3b371d-0b3e-413a-8e76-4f11fe83d2df" providerId="ADAL" clId="{FACB025B-EC34-40BC-97FA-D69A16AFE960}" dt="2024-04-26T04:22:31.530" v="513" actId="164"/>
          <ac:spMkLst>
            <pc:docMk/>
            <pc:sldMk cId="3044100545" sldId="286"/>
            <ac:spMk id="66" creationId="{619BBDFC-DC73-301C-6F5C-B71A2E4C1A61}"/>
          </ac:spMkLst>
        </pc:spChg>
        <pc:spChg chg="mod">
          <ac:chgData name="#SHIN THANT AUNG#" userId="8c3b371d-0b3e-413a-8e76-4f11fe83d2df" providerId="ADAL" clId="{FACB025B-EC34-40BC-97FA-D69A16AFE960}" dt="2024-04-26T04:22:31.530" v="513" actId="164"/>
          <ac:spMkLst>
            <pc:docMk/>
            <pc:sldMk cId="3044100545" sldId="286"/>
            <ac:spMk id="67" creationId="{943C7AC2-7CF1-627F-BB54-7014207784D7}"/>
          </ac:spMkLst>
        </pc:spChg>
        <pc:spChg chg="mod">
          <ac:chgData name="#SHIN THANT AUNG#" userId="8c3b371d-0b3e-413a-8e76-4f11fe83d2df" providerId="ADAL" clId="{FACB025B-EC34-40BC-97FA-D69A16AFE960}" dt="2024-04-26T04:22:31.530" v="513" actId="164"/>
          <ac:spMkLst>
            <pc:docMk/>
            <pc:sldMk cId="3044100545" sldId="286"/>
            <ac:spMk id="68" creationId="{13D5C5CB-73C1-0D51-16ED-A65F8DCE920B}"/>
          </ac:spMkLst>
        </pc:spChg>
        <pc:spChg chg="add del mod">
          <ac:chgData name="#SHIN THANT AUNG#" userId="8c3b371d-0b3e-413a-8e76-4f11fe83d2df" providerId="ADAL" clId="{FACB025B-EC34-40BC-97FA-D69A16AFE960}" dt="2024-04-26T03:39:36.939" v="173" actId="478"/>
          <ac:spMkLst>
            <pc:docMk/>
            <pc:sldMk cId="3044100545" sldId="286"/>
            <ac:spMk id="73" creationId="{EFE5534C-849F-BD7B-07E9-28FADDCA5E3C}"/>
          </ac:spMkLst>
        </pc:spChg>
        <pc:spChg chg="add mod">
          <ac:chgData name="#SHIN THANT AUNG#" userId="8c3b371d-0b3e-413a-8e76-4f11fe83d2df" providerId="ADAL" clId="{FACB025B-EC34-40BC-97FA-D69A16AFE960}" dt="2024-04-26T04:36:27.253" v="567" actId="20577"/>
          <ac:spMkLst>
            <pc:docMk/>
            <pc:sldMk cId="3044100545" sldId="286"/>
            <ac:spMk id="74" creationId="{E0569EB2-73A8-E14A-7C69-B59FD7205B08}"/>
          </ac:spMkLst>
        </pc:spChg>
        <pc:spChg chg="mod">
          <ac:chgData name="#SHIN THANT AUNG#" userId="8c3b371d-0b3e-413a-8e76-4f11fe83d2df" providerId="ADAL" clId="{FACB025B-EC34-40BC-97FA-D69A16AFE960}" dt="2024-04-26T03:43:20.447" v="216"/>
          <ac:spMkLst>
            <pc:docMk/>
            <pc:sldMk cId="3044100545" sldId="286"/>
            <ac:spMk id="76" creationId="{A4B32D3E-02AD-4B27-59AA-CFE0AE40D82E}"/>
          </ac:spMkLst>
        </pc:spChg>
        <pc:spChg chg="mod">
          <ac:chgData name="#SHIN THANT AUNG#" userId="8c3b371d-0b3e-413a-8e76-4f11fe83d2df" providerId="ADAL" clId="{FACB025B-EC34-40BC-97FA-D69A16AFE960}" dt="2024-04-26T03:43:20.447" v="216"/>
          <ac:spMkLst>
            <pc:docMk/>
            <pc:sldMk cId="3044100545" sldId="286"/>
            <ac:spMk id="77" creationId="{84EC4720-8873-8B49-9B00-D1D36E01B888}"/>
          </ac:spMkLst>
        </pc:spChg>
        <pc:spChg chg="mod">
          <ac:chgData name="#SHIN THANT AUNG#" userId="8c3b371d-0b3e-413a-8e76-4f11fe83d2df" providerId="ADAL" clId="{FACB025B-EC34-40BC-97FA-D69A16AFE960}" dt="2024-04-26T03:43:20.447" v="216"/>
          <ac:spMkLst>
            <pc:docMk/>
            <pc:sldMk cId="3044100545" sldId="286"/>
            <ac:spMk id="78" creationId="{79E1F867-779C-EB26-188E-EE16ABC2F7F4}"/>
          </ac:spMkLst>
        </pc:spChg>
        <pc:spChg chg="mod">
          <ac:chgData name="#SHIN THANT AUNG#" userId="8c3b371d-0b3e-413a-8e76-4f11fe83d2df" providerId="ADAL" clId="{FACB025B-EC34-40BC-97FA-D69A16AFE960}" dt="2024-04-26T03:43:20.447" v="216"/>
          <ac:spMkLst>
            <pc:docMk/>
            <pc:sldMk cId="3044100545" sldId="286"/>
            <ac:spMk id="79" creationId="{B34AEA7E-1CEA-A838-208B-A1686B7FE4F7}"/>
          </ac:spMkLst>
        </pc:spChg>
        <pc:spChg chg="mod">
          <ac:chgData name="#SHIN THANT AUNG#" userId="8c3b371d-0b3e-413a-8e76-4f11fe83d2df" providerId="ADAL" clId="{FACB025B-EC34-40BC-97FA-D69A16AFE960}" dt="2024-04-26T03:43:20.447" v="216"/>
          <ac:spMkLst>
            <pc:docMk/>
            <pc:sldMk cId="3044100545" sldId="286"/>
            <ac:spMk id="80" creationId="{7D91AF3A-5838-8DBD-6C1B-17E45A7592F1}"/>
          </ac:spMkLst>
        </pc:spChg>
        <pc:spChg chg="mod">
          <ac:chgData name="#SHIN THANT AUNG#" userId="8c3b371d-0b3e-413a-8e76-4f11fe83d2df" providerId="ADAL" clId="{FACB025B-EC34-40BC-97FA-D69A16AFE960}" dt="2024-04-26T03:43:20.447" v="216"/>
          <ac:spMkLst>
            <pc:docMk/>
            <pc:sldMk cId="3044100545" sldId="286"/>
            <ac:spMk id="81" creationId="{7E07189D-CCE0-9734-7BF2-9D4CF6D1323C}"/>
          </ac:spMkLst>
        </pc:spChg>
        <pc:spChg chg="mod">
          <ac:chgData name="#SHIN THANT AUNG#" userId="8c3b371d-0b3e-413a-8e76-4f11fe83d2df" providerId="ADAL" clId="{FACB025B-EC34-40BC-97FA-D69A16AFE960}" dt="2024-04-26T03:43:20.447" v="216"/>
          <ac:spMkLst>
            <pc:docMk/>
            <pc:sldMk cId="3044100545" sldId="286"/>
            <ac:spMk id="82" creationId="{7F4F74A3-E759-D14C-F4DE-FFA45003F509}"/>
          </ac:spMkLst>
        </pc:spChg>
        <pc:spChg chg="mod">
          <ac:chgData name="#SHIN THANT AUNG#" userId="8c3b371d-0b3e-413a-8e76-4f11fe83d2df" providerId="ADAL" clId="{FACB025B-EC34-40BC-97FA-D69A16AFE960}" dt="2024-04-26T03:43:20.447" v="216"/>
          <ac:spMkLst>
            <pc:docMk/>
            <pc:sldMk cId="3044100545" sldId="286"/>
            <ac:spMk id="83" creationId="{D98AD64D-EFB8-9219-8D13-8AE98924B591}"/>
          </ac:spMkLst>
        </pc:spChg>
        <pc:spChg chg="mod">
          <ac:chgData name="#SHIN THANT AUNG#" userId="8c3b371d-0b3e-413a-8e76-4f11fe83d2df" providerId="ADAL" clId="{FACB025B-EC34-40BC-97FA-D69A16AFE960}" dt="2024-04-26T03:43:20.447" v="216"/>
          <ac:spMkLst>
            <pc:docMk/>
            <pc:sldMk cId="3044100545" sldId="286"/>
            <ac:spMk id="84" creationId="{5D59BA13-3DAF-2EDD-5F3A-9B95EC8D5547}"/>
          </ac:spMkLst>
        </pc:spChg>
        <pc:spChg chg="mod">
          <ac:chgData name="#SHIN THANT AUNG#" userId="8c3b371d-0b3e-413a-8e76-4f11fe83d2df" providerId="ADAL" clId="{FACB025B-EC34-40BC-97FA-D69A16AFE960}" dt="2024-04-26T03:43:20.447" v="216"/>
          <ac:spMkLst>
            <pc:docMk/>
            <pc:sldMk cId="3044100545" sldId="286"/>
            <ac:spMk id="85" creationId="{6A34BCE4-ABB0-66A5-229D-BC267D6D7249}"/>
          </ac:spMkLst>
        </pc:spChg>
        <pc:spChg chg="mod">
          <ac:chgData name="#SHIN THANT AUNG#" userId="8c3b371d-0b3e-413a-8e76-4f11fe83d2df" providerId="ADAL" clId="{FACB025B-EC34-40BC-97FA-D69A16AFE960}" dt="2024-04-26T03:43:20.447" v="216"/>
          <ac:spMkLst>
            <pc:docMk/>
            <pc:sldMk cId="3044100545" sldId="286"/>
            <ac:spMk id="86" creationId="{7F691BA0-7FAB-47E0-A8C3-E9ACA9E2B6BC}"/>
          </ac:spMkLst>
        </pc:spChg>
        <pc:spChg chg="mod">
          <ac:chgData name="#SHIN THANT AUNG#" userId="8c3b371d-0b3e-413a-8e76-4f11fe83d2df" providerId="ADAL" clId="{FACB025B-EC34-40BC-97FA-D69A16AFE960}" dt="2024-04-26T03:43:20.447" v="216"/>
          <ac:spMkLst>
            <pc:docMk/>
            <pc:sldMk cId="3044100545" sldId="286"/>
            <ac:spMk id="87" creationId="{99131ECD-B8BB-A083-F0D9-1A224EB886AB}"/>
          </ac:spMkLst>
        </pc:spChg>
        <pc:spChg chg="mod">
          <ac:chgData name="#SHIN THANT AUNG#" userId="8c3b371d-0b3e-413a-8e76-4f11fe83d2df" providerId="ADAL" clId="{FACB025B-EC34-40BC-97FA-D69A16AFE960}" dt="2024-04-26T03:43:20.447" v="216"/>
          <ac:spMkLst>
            <pc:docMk/>
            <pc:sldMk cId="3044100545" sldId="286"/>
            <ac:spMk id="88" creationId="{BBC863E0-42F2-29FE-38D5-ABE2FEA25C5B}"/>
          </ac:spMkLst>
        </pc:spChg>
        <pc:spChg chg="add mod">
          <ac:chgData name="#SHIN THANT AUNG#" userId="8c3b371d-0b3e-413a-8e76-4f11fe83d2df" providerId="ADAL" clId="{FACB025B-EC34-40BC-97FA-D69A16AFE960}" dt="2024-04-26T04:22:31.530" v="513" actId="164"/>
          <ac:spMkLst>
            <pc:docMk/>
            <pc:sldMk cId="3044100545" sldId="286"/>
            <ac:spMk id="91" creationId="{22F16CEA-C7C1-68D2-5DCA-B8B8A92D8F39}"/>
          </ac:spMkLst>
        </pc:spChg>
        <pc:spChg chg="add mod">
          <ac:chgData name="#SHIN THANT AUNG#" userId="8c3b371d-0b3e-413a-8e76-4f11fe83d2df" providerId="ADAL" clId="{FACB025B-EC34-40BC-97FA-D69A16AFE960}" dt="2024-04-26T04:22:31.530" v="513" actId="164"/>
          <ac:spMkLst>
            <pc:docMk/>
            <pc:sldMk cId="3044100545" sldId="286"/>
            <ac:spMk id="92" creationId="{5F828836-952A-F312-60EA-D08AD9E57140}"/>
          </ac:spMkLst>
        </pc:spChg>
        <pc:spChg chg="add mod">
          <ac:chgData name="#SHIN THANT AUNG#" userId="8c3b371d-0b3e-413a-8e76-4f11fe83d2df" providerId="ADAL" clId="{FACB025B-EC34-40BC-97FA-D69A16AFE960}" dt="2024-04-26T04:22:31.530" v="513" actId="164"/>
          <ac:spMkLst>
            <pc:docMk/>
            <pc:sldMk cId="3044100545" sldId="286"/>
            <ac:spMk id="95" creationId="{FAC3F1D0-043A-3B39-6930-D3EA9E5D4462}"/>
          </ac:spMkLst>
        </pc:spChg>
        <pc:spChg chg="add mod">
          <ac:chgData name="#SHIN THANT AUNG#" userId="8c3b371d-0b3e-413a-8e76-4f11fe83d2df" providerId="ADAL" clId="{FACB025B-EC34-40BC-97FA-D69A16AFE960}" dt="2024-04-26T04:22:31.530" v="513" actId="164"/>
          <ac:spMkLst>
            <pc:docMk/>
            <pc:sldMk cId="3044100545" sldId="286"/>
            <ac:spMk id="97" creationId="{FD038D1B-B239-6810-F033-180FB6BC866F}"/>
          </ac:spMkLst>
        </pc:spChg>
        <pc:spChg chg="add mod">
          <ac:chgData name="#SHIN THANT AUNG#" userId="8c3b371d-0b3e-413a-8e76-4f11fe83d2df" providerId="ADAL" clId="{FACB025B-EC34-40BC-97FA-D69A16AFE960}" dt="2024-04-26T04:22:31.530" v="513" actId="164"/>
          <ac:spMkLst>
            <pc:docMk/>
            <pc:sldMk cId="3044100545" sldId="286"/>
            <ac:spMk id="122" creationId="{00B39D75-2D7B-6B8C-CDCF-36B5E49AC7E9}"/>
          </ac:spMkLst>
        </pc:spChg>
        <pc:spChg chg="add mod">
          <ac:chgData name="#SHIN THANT AUNG#" userId="8c3b371d-0b3e-413a-8e76-4f11fe83d2df" providerId="ADAL" clId="{FACB025B-EC34-40BC-97FA-D69A16AFE960}" dt="2024-04-26T04:22:31.530" v="513" actId="164"/>
          <ac:spMkLst>
            <pc:docMk/>
            <pc:sldMk cId="3044100545" sldId="286"/>
            <ac:spMk id="123" creationId="{8BA1BD28-0198-FD75-CB25-1E8A4B20756C}"/>
          </ac:spMkLst>
        </pc:spChg>
        <pc:spChg chg="add mod">
          <ac:chgData name="#SHIN THANT AUNG#" userId="8c3b371d-0b3e-413a-8e76-4f11fe83d2df" providerId="ADAL" clId="{FACB025B-EC34-40BC-97FA-D69A16AFE960}" dt="2024-04-26T04:22:31.530" v="513" actId="164"/>
          <ac:spMkLst>
            <pc:docMk/>
            <pc:sldMk cId="3044100545" sldId="286"/>
            <ac:spMk id="125" creationId="{6A3FE4FF-E538-C6F9-303C-DDD782B54763}"/>
          </ac:spMkLst>
        </pc:spChg>
        <pc:spChg chg="mod">
          <ac:chgData name="#SHIN THANT AUNG#" userId="8c3b371d-0b3e-413a-8e76-4f11fe83d2df" providerId="ADAL" clId="{FACB025B-EC34-40BC-97FA-D69A16AFE960}" dt="2024-04-26T03:51:52.844" v="361"/>
          <ac:spMkLst>
            <pc:docMk/>
            <pc:sldMk cId="3044100545" sldId="286"/>
            <ac:spMk id="129" creationId="{0A8C1AC0-A56C-9B74-471D-D7774C44EDA0}"/>
          </ac:spMkLst>
        </pc:spChg>
        <pc:spChg chg="mod">
          <ac:chgData name="#SHIN THANT AUNG#" userId="8c3b371d-0b3e-413a-8e76-4f11fe83d2df" providerId="ADAL" clId="{FACB025B-EC34-40BC-97FA-D69A16AFE960}" dt="2024-04-26T03:51:52.844" v="361"/>
          <ac:spMkLst>
            <pc:docMk/>
            <pc:sldMk cId="3044100545" sldId="286"/>
            <ac:spMk id="132" creationId="{24E08D87-D9F1-AB37-176C-1A47ABAEEE15}"/>
          </ac:spMkLst>
        </pc:spChg>
        <pc:spChg chg="mod">
          <ac:chgData name="#SHIN THANT AUNG#" userId="8c3b371d-0b3e-413a-8e76-4f11fe83d2df" providerId="ADAL" clId="{FACB025B-EC34-40BC-97FA-D69A16AFE960}" dt="2024-04-26T03:51:52.844" v="361"/>
          <ac:spMkLst>
            <pc:docMk/>
            <pc:sldMk cId="3044100545" sldId="286"/>
            <ac:spMk id="134" creationId="{491344AC-86D3-B9AE-5EA5-B7A3C9059E29}"/>
          </ac:spMkLst>
        </pc:spChg>
        <pc:spChg chg="mod">
          <ac:chgData name="#SHIN THANT AUNG#" userId="8c3b371d-0b3e-413a-8e76-4f11fe83d2df" providerId="ADAL" clId="{FACB025B-EC34-40BC-97FA-D69A16AFE960}" dt="2024-04-26T03:51:52.844" v="361"/>
          <ac:spMkLst>
            <pc:docMk/>
            <pc:sldMk cId="3044100545" sldId="286"/>
            <ac:spMk id="140" creationId="{25AD777C-F8AE-6291-7A51-B0644BE375FA}"/>
          </ac:spMkLst>
        </pc:spChg>
        <pc:spChg chg="mod">
          <ac:chgData name="#SHIN THANT AUNG#" userId="8c3b371d-0b3e-413a-8e76-4f11fe83d2df" providerId="ADAL" clId="{FACB025B-EC34-40BC-97FA-D69A16AFE960}" dt="2024-04-26T03:51:52.844" v="361"/>
          <ac:spMkLst>
            <pc:docMk/>
            <pc:sldMk cId="3044100545" sldId="286"/>
            <ac:spMk id="142" creationId="{AEC2BEA6-C7B8-FEFE-372F-C1977A745810}"/>
          </ac:spMkLst>
        </pc:spChg>
        <pc:spChg chg="mod">
          <ac:chgData name="#SHIN THANT AUNG#" userId="8c3b371d-0b3e-413a-8e76-4f11fe83d2df" providerId="ADAL" clId="{FACB025B-EC34-40BC-97FA-D69A16AFE960}" dt="2024-04-26T03:51:52.844" v="361"/>
          <ac:spMkLst>
            <pc:docMk/>
            <pc:sldMk cId="3044100545" sldId="286"/>
            <ac:spMk id="143" creationId="{EB545828-00C5-6D15-4674-4787EF2FAB7C}"/>
          </ac:spMkLst>
        </pc:spChg>
        <pc:spChg chg="mod">
          <ac:chgData name="#SHIN THANT AUNG#" userId="8c3b371d-0b3e-413a-8e76-4f11fe83d2df" providerId="ADAL" clId="{FACB025B-EC34-40BC-97FA-D69A16AFE960}" dt="2024-04-26T03:51:52.844" v="361"/>
          <ac:spMkLst>
            <pc:docMk/>
            <pc:sldMk cId="3044100545" sldId="286"/>
            <ac:spMk id="144" creationId="{29186860-21FE-FCDD-64E2-DF0E04369046}"/>
          </ac:spMkLst>
        </pc:spChg>
        <pc:spChg chg="mod">
          <ac:chgData name="#SHIN THANT AUNG#" userId="8c3b371d-0b3e-413a-8e76-4f11fe83d2df" providerId="ADAL" clId="{FACB025B-EC34-40BC-97FA-D69A16AFE960}" dt="2024-04-26T03:51:52.844" v="361"/>
          <ac:spMkLst>
            <pc:docMk/>
            <pc:sldMk cId="3044100545" sldId="286"/>
            <ac:spMk id="145" creationId="{F0E75813-A531-A811-8326-9509211376AC}"/>
          </ac:spMkLst>
        </pc:spChg>
        <pc:spChg chg="mod">
          <ac:chgData name="#SHIN THANT AUNG#" userId="8c3b371d-0b3e-413a-8e76-4f11fe83d2df" providerId="ADAL" clId="{FACB025B-EC34-40BC-97FA-D69A16AFE960}" dt="2024-04-26T03:51:52.844" v="361"/>
          <ac:spMkLst>
            <pc:docMk/>
            <pc:sldMk cId="3044100545" sldId="286"/>
            <ac:spMk id="146" creationId="{B053E0B7-24E3-BE70-E20C-2734D61F7BA7}"/>
          </ac:spMkLst>
        </pc:spChg>
        <pc:spChg chg="mod">
          <ac:chgData name="#SHIN THANT AUNG#" userId="8c3b371d-0b3e-413a-8e76-4f11fe83d2df" providerId="ADAL" clId="{FACB025B-EC34-40BC-97FA-D69A16AFE960}" dt="2024-04-26T03:51:52.844" v="361"/>
          <ac:spMkLst>
            <pc:docMk/>
            <pc:sldMk cId="3044100545" sldId="286"/>
            <ac:spMk id="147" creationId="{AD3A52E8-28C8-8D25-8366-9D51AC8219F7}"/>
          </ac:spMkLst>
        </pc:spChg>
        <pc:spChg chg="mod">
          <ac:chgData name="#SHIN THANT AUNG#" userId="8c3b371d-0b3e-413a-8e76-4f11fe83d2df" providerId="ADAL" clId="{FACB025B-EC34-40BC-97FA-D69A16AFE960}" dt="2024-04-26T03:51:52.844" v="361"/>
          <ac:spMkLst>
            <pc:docMk/>
            <pc:sldMk cId="3044100545" sldId="286"/>
            <ac:spMk id="148" creationId="{055AFA19-C3CA-D36F-9B93-788A76B2C2C1}"/>
          </ac:spMkLst>
        </pc:spChg>
        <pc:spChg chg="mod">
          <ac:chgData name="#SHIN THANT AUNG#" userId="8c3b371d-0b3e-413a-8e76-4f11fe83d2df" providerId="ADAL" clId="{FACB025B-EC34-40BC-97FA-D69A16AFE960}" dt="2024-04-26T03:51:52.844" v="361"/>
          <ac:spMkLst>
            <pc:docMk/>
            <pc:sldMk cId="3044100545" sldId="286"/>
            <ac:spMk id="149" creationId="{8C0E68E7-9D9C-10C5-BB65-33F423B0073F}"/>
          </ac:spMkLst>
        </pc:spChg>
        <pc:spChg chg="mod">
          <ac:chgData name="#SHIN THANT AUNG#" userId="8c3b371d-0b3e-413a-8e76-4f11fe83d2df" providerId="ADAL" clId="{FACB025B-EC34-40BC-97FA-D69A16AFE960}" dt="2024-04-26T03:51:52.844" v="361"/>
          <ac:spMkLst>
            <pc:docMk/>
            <pc:sldMk cId="3044100545" sldId="286"/>
            <ac:spMk id="150" creationId="{7669345F-2F55-9A63-B364-11593E6C65BB}"/>
          </ac:spMkLst>
        </pc:spChg>
        <pc:spChg chg="mod">
          <ac:chgData name="#SHIN THANT AUNG#" userId="8c3b371d-0b3e-413a-8e76-4f11fe83d2df" providerId="ADAL" clId="{FACB025B-EC34-40BC-97FA-D69A16AFE960}" dt="2024-04-26T03:51:52.844" v="361"/>
          <ac:spMkLst>
            <pc:docMk/>
            <pc:sldMk cId="3044100545" sldId="286"/>
            <ac:spMk id="151" creationId="{72892D4A-4876-3623-34EB-D5CA228171A5}"/>
          </ac:spMkLst>
        </pc:spChg>
        <pc:spChg chg="mod">
          <ac:chgData name="#SHIN THANT AUNG#" userId="8c3b371d-0b3e-413a-8e76-4f11fe83d2df" providerId="ADAL" clId="{FACB025B-EC34-40BC-97FA-D69A16AFE960}" dt="2024-04-26T03:51:52.844" v="361"/>
          <ac:spMkLst>
            <pc:docMk/>
            <pc:sldMk cId="3044100545" sldId="286"/>
            <ac:spMk id="153" creationId="{7590E70B-F1DC-BFC8-E164-1F04B6158CB5}"/>
          </ac:spMkLst>
        </pc:spChg>
        <pc:spChg chg="mod">
          <ac:chgData name="#SHIN THANT AUNG#" userId="8c3b371d-0b3e-413a-8e76-4f11fe83d2df" providerId="ADAL" clId="{FACB025B-EC34-40BC-97FA-D69A16AFE960}" dt="2024-04-26T03:51:52.844" v="361"/>
          <ac:spMkLst>
            <pc:docMk/>
            <pc:sldMk cId="3044100545" sldId="286"/>
            <ac:spMk id="154" creationId="{7D63F33C-2E8B-079F-CB34-93193EBFBF35}"/>
          </ac:spMkLst>
        </pc:spChg>
        <pc:spChg chg="mod">
          <ac:chgData name="#SHIN THANT AUNG#" userId="8c3b371d-0b3e-413a-8e76-4f11fe83d2df" providerId="ADAL" clId="{FACB025B-EC34-40BC-97FA-D69A16AFE960}" dt="2024-04-26T03:51:52.844" v="361"/>
          <ac:spMkLst>
            <pc:docMk/>
            <pc:sldMk cId="3044100545" sldId="286"/>
            <ac:spMk id="155" creationId="{91841604-E471-9791-3418-851E67BA2FCE}"/>
          </ac:spMkLst>
        </pc:spChg>
        <pc:spChg chg="mod">
          <ac:chgData name="#SHIN THANT AUNG#" userId="8c3b371d-0b3e-413a-8e76-4f11fe83d2df" providerId="ADAL" clId="{FACB025B-EC34-40BC-97FA-D69A16AFE960}" dt="2024-04-26T03:51:52.844" v="361"/>
          <ac:spMkLst>
            <pc:docMk/>
            <pc:sldMk cId="3044100545" sldId="286"/>
            <ac:spMk id="156" creationId="{FD9CB6D8-4C16-2C94-CD36-CE4442B6C09A}"/>
          </ac:spMkLst>
        </pc:spChg>
        <pc:spChg chg="mod">
          <ac:chgData name="#SHIN THANT AUNG#" userId="8c3b371d-0b3e-413a-8e76-4f11fe83d2df" providerId="ADAL" clId="{FACB025B-EC34-40BC-97FA-D69A16AFE960}" dt="2024-04-26T03:51:52.844" v="361"/>
          <ac:spMkLst>
            <pc:docMk/>
            <pc:sldMk cId="3044100545" sldId="286"/>
            <ac:spMk id="157" creationId="{3A13637E-C026-9AB6-D97D-78FC602B232E}"/>
          </ac:spMkLst>
        </pc:spChg>
        <pc:spChg chg="mod">
          <ac:chgData name="#SHIN THANT AUNG#" userId="8c3b371d-0b3e-413a-8e76-4f11fe83d2df" providerId="ADAL" clId="{FACB025B-EC34-40BC-97FA-D69A16AFE960}" dt="2024-04-26T03:51:52.844" v="361"/>
          <ac:spMkLst>
            <pc:docMk/>
            <pc:sldMk cId="3044100545" sldId="286"/>
            <ac:spMk id="158" creationId="{F190E69C-9393-CEF7-841B-615026E3547F}"/>
          </ac:spMkLst>
        </pc:spChg>
        <pc:spChg chg="mod">
          <ac:chgData name="#SHIN THANT AUNG#" userId="8c3b371d-0b3e-413a-8e76-4f11fe83d2df" providerId="ADAL" clId="{FACB025B-EC34-40BC-97FA-D69A16AFE960}" dt="2024-04-26T03:51:52.844" v="361"/>
          <ac:spMkLst>
            <pc:docMk/>
            <pc:sldMk cId="3044100545" sldId="286"/>
            <ac:spMk id="159" creationId="{325BC5E3-F91A-09DC-3C04-E3E7C5D28A41}"/>
          </ac:spMkLst>
        </pc:spChg>
        <pc:spChg chg="mod">
          <ac:chgData name="#SHIN THANT AUNG#" userId="8c3b371d-0b3e-413a-8e76-4f11fe83d2df" providerId="ADAL" clId="{FACB025B-EC34-40BC-97FA-D69A16AFE960}" dt="2024-04-26T03:51:52.844" v="361"/>
          <ac:spMkLst>
            <pc:docMk/>
            <pc:sldMk cId="3044100545" sldId="286"/>
            <ac:spMk id="160" creationId="{0C40F830-04CD-4F55-102D-D18D3B7CB698}"/>
          </ac:spMkLst>
        </pc:spChg>
        <pc:spChg chg="mod">
          <ac:chgData name="#SHIN THANT AUNG#" userId="8c3b371d-0b3e-413a-8e76-4f11fe83d2df" providerId="ADAL" clId="{FACB025B-EC34-40BC-97FA-D69A16AFE960}" dt="2024-04-26T03:51:52.844" v="361"/>
          <ac:spMkLst>
            <pc:docMk/>
            <pc:sldMk cId="3044100545" sldId="286"/>
            <ac:spMk id="161" creationId="{E9F85BA7-0690-1FD7-6E36-102C730E05B4}"/>
          </ac:spMkLst>
        </pc:spChg>
        <pc:spChg chg="mod">
          <ac:chgData name="#SHIN THANT AUNG#" userId="8c3b371d-0b3e-413a-8e76-4f11fe83d2df" providerId="ADAL" clId="{FACB025B-EC34-40BC-97FA-D69A16AFE960}" dt="2024-04-26T03:51:52.844" v="361"/>
          <ac:spMkLst>
            <pc:docMk/>
            <pc:sldMk cId="3044100545" sldId="286"/>
            <ac:spMk id="162" creationId="{8CCD4841-19B8-8C75-AD25-1EF6231E41C9}"/>
          </ac:spMkLst>
        </pc:spChg>
        <pc:spChg chg="mod">
          <ac:chgData name="#SHIN THANT AUNG#" userId="8c3b371d-0b3e-413a-8e76-4f11fe83d2df" providerId="ADAL" clId="{FACB025B-EC34-40BC-97FA-D69A16AFE960}" dt="2024-04-26T03:51:52.844" v="361"/>
          <ac:spMkLst>
            <pc:docMk/>
            <pc:sldMk cId="3044100545" sldId="286"/>
            <ac:spMk id="163" creationId="{9F923BCC-5E55-EE08-F515-5D0627CC84C3}"/>
          </ac:spMkLst>
        </pc:spChg>
        <pc:spChg chg="mod">
          <ac:chgData name="#SHIN THANT AUNG#" userId="8c3b371d-0b3e-413a-8e76-4f11fe83d2df" providerId="ADAL" clId="{FACB025B-EC34-40BC-97FA-D69A16AFE960}" dt="2024-04-26T03:51:52.844" v="361"/>
          <ac:spMkLst>
            <pc:docMk/>
            <pc:sldMk cId="3044100545" sldId="286"/>
            <ac:spMk id="164" creationId="{C314CF8C-C5E4-97D5-7AC4-83428DD13BE8}"/>
          </ac:spMkLst>
        </pc:spChg>
        <pc:spChg chg="mod">
          <ac:chgData name="#SHIN THANT AUNG#" userId="8c3b371d-0b3e-413a-8e76-4f11fe83d2df" providerId="ADAL" clId="{FACB025B-EC34-40BC-97FA-D69A16AFE960}" dt="2024-04-26T03:51:52.844" v="361"/>
          <ac:spMkLst>
            <pc:docMk/>
            <pc:sldMk cId="3044100545" sldId="286"/>
            <ac:spMk id="165" creationId="{A38547B9-9CBC-C5CD-9364-526ADB9AC2A5}"/>
          </ac:spMkLst>
        </pc:spChg>
        <pc:spChg chg="mod">
          <ac:chgData name="#SHIN THANT AUNG#" userId="8c3b371d-0b3e-413a-8e76-4f11fe83d2df" providerId="ADAL" clId="{FACB025B-EC34-40BC-97FA-D69A16AFE960}" dt="2024-04-26T03:51:52.844" v="361"/>
          <ac:spMkLst>
            <pc:docMk/>
            <pc:sldMk cId="3044100545" sldId="286"/>
            <ac:spMk id="166" creationId="{026286F8-338C-A80E-29C7-C47F4594674B}"/>
          </ac:spMkLst>
        </pc:spChg>
        <pc:spChg chg="mod">
          <ac:chgData name="#SHIN THANT AUNG#" userId="8c3b371d-0b3e-413a-8e76-4f11fe83d2df" providerId="ADAL" clId="{FACB025B-EC34-40BC-97FA-D69A16AFE960}" dt="2024-04-26T03:51:52.844" v="361"/>
          <ac:spMkLst>
            <pc:docMk/>
            <pc:sldMk cId="3044100545" sldId="286"/>
            <ac:spMk id="167" creationId="{E5FB9A34-C490-87AB-7553-FFBF4167ED5B}"/>
          </ac:spMkLst>
        </pc:spChg>
        <pc:spChg chg="mod">
          <ac:chgData name="#SHIN THANT AUNG#" userId="8c3b371d-0b3e-413a-8e76-4f11fe83d2df" providerId="ADAL" clId="{FACB025B-EC34-40BC-97FA-D69A16AFE960}" dt="2024-04-26T03:51:52.844" v="361"/>
          <ac:spMkLst>
            <pc:docMk/>
            <pc:sldMk cId="3044100545" sldId="286"/>
            <ac:spMk id="168" creationId="{4185B90D-89A6-A99D-277D-9D705FB219D9}"/>
          </ac:spMkLst>
        </pc:spChg>
        <pc:spChg chg="mod">
          <ac:chgData name="#SHIN THANT AUNG#" userId="8c3b371d-0b3e-413a-8e76-4f11fe83d2df" providerId="ADAL" clId="{FACB025B-EC34-40BC-97FA-D69A16AFE960}" dt="2024-04-26T03:51:52.844" v="361"/>
          <ac:spMkLst>
            <pc:docMk/>
            <pc:sldMk cId="3044100545" sldId="286"/>
            <ac:spMk id="169" creationId="{680AC9F4-A6E0-AFA8-A942-D49A840C28A9}"/>
          </ac:spMkLst>
        </pc:spChg>
        <pc:spChg chg="mod">
          <ac:chgData name="#SHIN THANT AUNG#" userId="8c3b371d-0b3e-413a-8e76-4f11fe83d2df" providerId="ADAL" clId="{FACB025B-EC34-40BC-97FA-D69A16AFE960}" dt="2024-04-26T03:51:52.844" v="361"/>
          <ac:spMkLst>
            <pc:docMk/>
            <pc:sldMk cId="3044100545" sldId="286"/>
            <ac:spMk id="171" creationId="{FEF546CD-7F69-0434-109E-C840E75E5918}"/>
          </ac:spMkLst>
        </pc:spChg>
        <pc:spChg chg="mod">
          <ac:chgData name="#SHIN THANT AUNG#" userId="8c3b371d-0b3e-413a-8e76-4f11fe83d2df" providerId="ADAL" clId="{FACB025B-EC34-40BC-97FA-D69A16AFE960}" dt="2024-04-26T03:51:52.844" v="361"/>
          <ac:spMkLst>
            <pc:docMk/>
            <pc:sldMk cId="3044100545" sldId="286"/>
            <ac:spMk id="172" creationId="{CCD23E98-E90A-9EA3-D18B-B64AC75C2986}"/>
          </ac:spMkLst>
        </pc:spChg>
        <pc:spChg chg="mod">
          <ac:chgData name="#SHIN THANT AUNG#" userId="8c3b371d-0b3e-413a-8e76-4f11fe83d2df" providerId="ADAL" clId="{FACB025B-EC34-40BC-97FA-D69A16AFE960}" dt="2024-04-26T03:51:52.844" v="361"/>
          <ac:spMkLst>
            <pc:docMk/>
            <pc:sldMk cId="3044100545" sldId="286"/>
            <ac:spMk id="173" creationId="{DAAB45A1-78AD-25BD-B9B3-4496C0C478E4}"/>
          </ac:spMkLst>
        </pc:spChg>
        <pc:spChg chg="mod">
          <ac:chgData name="#SHIN THANT AUNG#" userId="8c3b371d-0b3e-413a-8e76-4f11fe83d2df" providerId="ADAL" clId="{FACB025B-EC34-40BC-97FA-D69A16AFE960}" dt="2024-04-26T03:51:52.844" v="361"/>
          <ac:spMkLst>
            <pc:docMk/>
            <pc:sldMk cId="3044100545" sldId="286"/>
            <ac:spMk id="174" creationId="{A2CEC08E-58F0-7522-3618-8002B922A847}"/>
          </ac:spMkLst>
        </pc:spChg>
        <pc:spChg chg="mod">
          <ac:chgData name="#SHIN THANT AUNG#" userId="8c3b371d-0b3e-413a-8e76-4f11fe83d2df" providerId="ADAL" clId="{FACB025B-EC34-40BC-97FA-D69A16AFE960}" dt="2024-04-26T03:51:52.844" v="361"/>
          <ac:spMkLst>
            <pc:docMk/>
            <pc:sldMk cId="3044100545" sldId="286"/>
            <ac:spMk id="175" creationId="{4C3BE73D-FEA6-493D-1825-B53C4A891843}"/>
          </ac:spMkLst>
        </pc:spChg>
        <pc:spChg chg="mod">
          <ac:chgData name="#SHIN THANT AUNG#" userId="8c3b371d-0b3e-413a-8e76-4f11fe83d2df" providerId="ADAL" clId="{FACB025B-EC34-40BC-97FA-D69A16AFE960}" dt="2024-04-26T03:51:52.844" v="361"/>
          <ac:spMkLst>
            <pc:docMk/>
            <pc:sldMk cId="3044100545" sldId="286"/>
            <ac:spMk id="176" creationId="{FBBC50AC-C6F0-19EA-40DB-F7E8CC53F499}"/>
          </ac:spMkLst>
        </pc:spChg>
        <pc:spChg chg="mod">
          <ac:chgData name="#SHIN THANT AUNG#" userId="8c3b371d-0b3e-413a-8e76-4f11fe83d2df" providerId="ADAL" clId="{FACB025B-EC34-40BC-97FA-D69A16AFE960}" dt="2024-04-26T03:51:52.844" v="361"/>
          <ac:spMkLst>
            <pc:docMk/>
            <pc:sldMk cId="3044100545" sldId="286"/>
            <ac:spMk id="177" creationId="{C8BB06B0-CF48-D2C7-7A38-DAEC79715FDC}"/>
          </ac:spMkLst>
        </pc:spChg>
        <pc:spChg chg="mod">
          <ac:chgData name="#SHIN THANT AUNG#" userId="8c3b371d-0b3e-413a-8e76-4f11fe83d2df" providerId="ADAL" clId="{FACB025B-EC34-40BC-97FA-D69A16AFE960}" dt="2024-04-26T03:51:52.844" v="361"/>
          <ac:spMkLst>
            <pc:docMk/>
            <pc:sldMk cId="3044100545" sldId="286"/>
            <ac:spMk id="178" creationId="{AD1E4227-6E30-3F14-8EB7-A0DE284E8FAD}"/>
          </ac:spMkLst>
        </pc:spChg>
        <pc:spChg chg="mod">
          <ac:chgData name="#SHIN THANT AUNG#" userId="8c3b371d-0b3e-413a-8e76-4f11fe83d2df" providerId="ADAL" clId="{FACB025B-EC34-40BC-97FA-D69A16AFE960}" dt="2024-04-26T03:51:52.844" v="361"/>
          <ac:spMkLst>
            <pc:docMk/>
            <pc:sldMk cId="3044100545" sldId="286"/>
            <ac:spMk id="179" creationId="{1FD38FC1-26BB-E5D5-BF03-7202076E6E66}"/>
          </ac:spMkLst>
        </pc:spChg>
        <pc:spChg chg="mod">
          <ac:chgData name="#SHIN THANT AUNG#" userId="8c3b371d-0b3e-413a-8e76-4f11fe83d2df" providerId="ADAL" clId="{FACB025B-EC34-40BC-97FA-D69A16AFE960}" dt="2024-04-26T03:51:52.844" v="361"/>
          <ac:spMkLst>
            <pc:docMk/>
            <pc:sldMk cId="3044100545" sldId="286"/>
            <ac:spMk id="180" creationId="{DA1A40CD-5121-33D0-D5F6-C67546F57D36}"/>
          </ac:spMkLst>
        </pc:spChg>
        <pc:spChg chg="mod">
          <ac:chgData name="#SHIN THANT AUNG#" userId="8c3b371d-0b3e-413a-8e76-4f11fe83d2df" providerId="ADAL" clId="{FACB025B-EC34-40BC-97FA-D69A16AFE960}" dt="2024-04-26T03:51:52.844" v="361"/>
          <ac:spMkLst>
            <pc:docMk/>
            <pc:sldMk cId="3044100545" sldId="286"/>
            <ac:spMk id="181" creationId="{F3F5B711-7C62-E00F-52E2-1E6B3FA8B050}"/>
          </ac:spMkLst>
        </pc:spChg>
        <pc:spChg chg="mod">
          <ac:chgData name="#SHIN THANT AUNG#" userId="8c3b371d-0b3e-413a-8e76-4f11fe83d2df" providerId="ADAL" clId="{FACB025B-EC34-40BC-97FA-D69A16AFE960}" dt="2024-04-26T03:51:52.844" v="361"/>
          <ac:spMkLst>
            <pc:docMk/>
            <pc:sldMk cId="3044100545" sldId="286"/>
            <ac:spMk id="182" creationId="{E423A614-CF60-A656-BFFA-328698EE90A6}"/>
          </ac:spMkLst>
        </pc:spChg>
        <pc:spChg chg="mod">
          <ac:chgData name="#SHIN THANT AUNG#" userId="8c3b371d-0b3e-413a-8e76-4f11fe83d2df" providerId="ADAL" clId="{FACB025B-EC34-40BC-97FA-D69A16AFE960}" dt="2024-04-26T03:51:52.844" v="361"/>
          <ac:spMkLst>
            <pc:docMk/>
            <pc:sldMk cId="3044100545" sldId="286"/>
            <ac:spMk id="183" creationId="{F37ABE07-38A5-D75B-EFED-8839118A4418}"/>
          </ac:spMkLst>
        </pc:spChg>
        <pc:spChg chg="mod">
          <ac:chgData name="#SHIN THANT AUNG#" userId="8c3b371d-0b3e-413a-8e76-4f11fe83d2df" providerId="ADAL" clId="{FACB025B-EC34-40BC-97FA-D69A16AFE960}" dt="2024-04-26T03:51:52.844" v="361"/>
          <ac:spMkLst>
            <pc:docMk/>
            <pc:sldMk cId="3044100545" sldId="286"/>
            <ac:spMk id="184" creationId="{F096B196-AFF0-70E2-C43B-BF98A375B5DE}"/>
          </ac:spMkLst>
        </pc:spChg>
        <pc:spChg chg="mod">
          <ac:chgData name="#SHIN THANT AUNG#" userId="8c3b371d-0b3e-413a-8e76-4f11fe83d2df" providerId="ADAL" clId="{FACB025B-EC34-40BC-97FA-D69A16AFE960}" dt="2024-04-26T03:51:52.844" v="361"/>
          <ac:spMkLst>
            <pc:docMk/>
            <pc:sldMk cId="3044100545" sldId="286"/>
            <ac:spMk id="185" creationId="{3F6C672D-6FE8-1C86-CE4C-1D580C176A33}"/>
          </ac:spMkLst>
        </pc:spChg>
        <pc:spChg chg="mod">
          <ac:chgData name="#SHIN THANT AUNG#" userId="8c3b371d-0b3e-413a-8e76-4f11fe83d2df" providerId="ADAL" clId="{FACB025B-EC34-40BC-97FA-D69A16AFE960}" dt="2024-04-26T03:51:52.844" v="361"/>
          <ac:spMkLst>
            <pc:docMk/>
            <pc:sldMk cId="3044100545" sldId="286"/>
            <ac:spMk id="186" creationId="{53F9EFB7-BC3A-AECC-1036-1C073BD52A74}"/>
          </ac:spMkLst>
        </pc:spChg>
        <pc:spChg chg="mod">
          <ac:chgData name="#SHIN THANT AUNG#" userId="8c3b371d-0b3e-413a-8e76-4f11fe83d2df" providerId="ADAL" clId="{FACB025B-EC34-40BC-97FA-D69A16AFE960}" dt="2024-04-26T03:51:52.844" v="361"/>
          <ac:spMkLst>
            <pc:docMk/>
            <pc:sldMk cId="3044100545" sldId="286"/>
            <ac:spMk id="188" creationId="{041845A2-2BB8-46A6-9A99-8EDCFC1DBF46}"/>
          </ac:spMkLst>
        </pc:spChg>
        <pc:spChg chg="mod">
          <ac:chgData name="#SHIN THANT AUNG#" userId="8c3b371d-0b3e-413a-8e76-4f11fe83d2df" providerId="ADAL" clId="{FACB025B-EC34-40BC-97FA-D69A16AFE960}" dt="2024-04-26T03:51:52.844" v="361"/>
          <ac:spMkLst>
            <pc:docMk/>
            <pc:sldMk cId="3044100545" sldId="286"/>
            <ac:spMk id="189" creationId="{2A4AA2A4-670D-49EB-E3A3-2224874295CD}"/>
          </ac:spMkLst>
        </pc:spChg>
        <pc:spChg chg="mod">
          <ac:chgData name="#SHIN THANT AUNG#" userId="8c3b371d-0b3e-413a-8e76-4f11fe83d2df" providerId="ADAL" clId="{FACB025B-EC34-40BC-97FA-D69A16AFE960}" dt="2024-04-26T03:51:52.844" v="361"/>
          <ac:spMkLst>
            <pc:docMk/>
            <pc:sldMk cId="3044100545" sldId="286"/>
            <ac:spMk id="190" creationId="{17076EA2-B737-C029-18BD-C7D1E3886DCB}"/>
          </ac:spMkLst>
        </pc:spChg>
        <pc:spChg chg="mod">
          <ac:chgData name="#SHIN THANT AUNG#" userId="8c3b371d-0b3e-413a-8e76-4f11fe83d2df" providerId="ADAL" clId="{FACB025B-EC34-40BC-97FA-D69A16AFE960}" dt="2024-04-26T03:51:52.844" v="361"/>
          <ac:spMkLst>
            <pc:docMk/>
            <pc:sldMk cId="3044100545" sldId="286"/>
            <ac:spMk id="191" creationId="{229C3F41-5FBA-3F5D-F829-5A75F39A4497}"/>
          </ac:spMkLst>
        </pc:spChg>
        <pc:spChg chg="mod">
          <ac:chgData name="#SHIN THANT AUNG#" userId="8c3b371d-0b3e-413a-8e76-4f11fe83d2df" providerId="ADAL" clId="{FACB025B-EC34-40BC-97FA-D69A16AFE960}" dt="2024-04-26T03:51:52.844" v="361"/>
          <ac:spMkLst>
            <pc:docMk/>
            <pc:sldMk cId="3044100545" sldId="286"/>
            <ac:spMk id="192" creationId="{7A4A4A40-1AD5-33CC-0ADC-EDA52F34200C}"/>
          </ac:spMkLst>
        </pc:spChg>
        <pc:spChg chg="mod">
          <ac:chgData name="#SHIN THANT AUNG#" userId="8c3b371d-0b3e-413a-8e76-4f11fe83d2df" providerId="ADAL" clId="{FACB025B-EC34-40BC-97FA-D69A16AFE960}" dt="2024-04-26T03:51:52.844" v="361"/>
          <ac:spMkLst>
            <pc:docMk/>
            <pc:sldMk cId="3044100545" sldId="286"/>
            <ac:spMk id="193" creationId="{CD827FF6-9C6F-C83D-AC28-AC2E53C4E652}"/>
          </ac:spMkLst>
        </pc:spChg>
        <pc:spChg chg="mod topLvl">
          <ac:chgData name="#SHIN THANT AUNG#" userId="8c3b371d-0b3e-413a-8e76-4f11fe83d2df" providerId="ADAL" clId="{FACB025B-EC34-40BC-97FA-D69A16AFE960}" dt="2024-04-26T04:23:39.531" v="530" actId="1076"/>
          <ac:spMkLst>
            <pc:docMk/>
            <pc:sldMk cId="3044100545" sldId="286"/>
            <ac:spMk id="201" creationId="{E8849C55-FA2A-F9C8-CEA4-D94D92881BBF}"/>
          </ac:spMkLst>
        </pc:spChg>
        <pc:spChg chg="mod topLvl">
          <ac:chgData name="#SHIN THANT AUNG#" userId="8c3b371d-0b3e-413a-8e76-4f11fe83d2df" providerId="ADAL" clId="{FACB025B-EC34-40BC-97FA-D69A16AFE960}" dt="2024-04-26T03:59:38.853" v="472" actId="207"/>
          <ac:spMkLst>
            <pc:docMk/>
            <pc:sldMk cId="3044100545" sldId="286"/>
            <ac:spMk id="204" creationId="{9AA11053-8157-E2A4-C372-A97B39B6C2AD}"/>
          </ac:spMkLst>
        </pc:spChg>
        <pc:spChg chg="mod topLvl">
          <ac:chgData name="#SHIN THANT AUNG#" userId="8c3b371d-0b3e-413a-8e76-4f11fe83d2df" providerId="ADAL" clId="{FACB025B-EC34-40BC-97FA-D69A16AFE960}" dt="2024-04-26T03:58:27.841" v="469" actId="164"/>
          <ac:spMkLst>
            <pc:docMk/>
            <pc:sldMk cId="3044100545" sldId="286"/>
            <ac:spMk id="206" creationId="{6CE48F40-463C-DEF2-8B44-89EF09167228}"/>
          </ac:spMkLst>
        </pc:spChg>
        <pc:spChg chg="mod topLvl">
          <ac:chgData name="#SHIN THANT AUNG#" userId="8c3b371d-0b3e-413a-8e76-4f11fe83d2df" providerId="ADAL" clId="{FACB025B-EC34-40BC-97FA-D69A16AFE960}" dt="2024-04-26T03:58:27.841" v="469" actId="164"/>
          <ac:spMkLst>
            <pc:docMk/>
            <pc:sldMk cId="3044100545" sldId="286"/>
            <ac:spMk id="212" creationId="{12719737-4ED2-9882-216A-DA21A76B9C87}"/>
          </ac:spMkLst>
        </pc:spChg>
        <pc:spChg chg="mod">
          <ac:chgData name="#SHIN THANT AUNG#" userId="8c3b371d-0b3e-413a-8e76-4f11fe83d2df" providerId="ADAL" clId="{FACB025B-EC34-40BC-97FA-D69A16AFE960}" dt="2024-04-26T03:58:27.841" v="469" actId="164"/>
          <ac:spMkLst>
            <pc:docMk/>
            <pc:sldMk cId="3044100545" sldId="286"/>
            <ac:spMk id="214" creationId="{D7EAE59A-B29B-D1D6-058F-A14A062C7848}"/>
          </ac:spMkLst>
        </pc:spChg>
        <pc:spChg chg="mod">
          <ac:chgData name="#SHIN THANT AUNG#" userId="8c3b371d-0b3e-413a-8e76-4f11fe83d2df" providerId="ADAL" clId="{FACB025B-EC34-40BC-97FA-D69A16AFE960}" dt="2024-04-26T03:58:27.841" v="469" actId="164"/>
          <ac:spMkLst>
            <pc:docMk/>
            <pc:sldMk cId="3044100545" sldId="286"/>
            <ac:spMk id="215" creationId="{CD33350C-4DC0-D451-587B-70FE38068D5C}"/>
          </ac:spMkLst>
        </pc:spChg>
        <pc:spChg chg="mod">
          <ac:chgData name="#SHIN THANT AUNG#" userId="8c3b371d-0b3e-413a-8e76-4f11fe83d2df" providerId="ADAL" clId="{FACB025B-EC34-40BC-97FA-D69A16AFE960}" dt="2024-04-26T03:58:27.841" v="469" actId="164"/>
          <ac:spMkLst>
            <pc:docMk/>
            <pc:sldMk cId="3044100545" sldId="286"/>
            <ac:spMk id="216" creationId="{27CF567D-A68C-E6D0-21F9-52236424B639}"/>
          </ac:spMkLst>
        </pc:spChg>
        <pc:spChg chg="mod">
          <ac:chgData name="#SHIN THANT AUNG#" userId="8c3b371d-0b3e-413a-8e76-4f11fe83d2df" providerId="ADAL" clId="{FACB025B-EC34-40BC-97FA-D69A16AFE960}" dt="2024-04-26T03:58:27.841" v="469" actId="164"/>
          <ac:spMkLst>
            <pc:docMk/>
            <pc:sldMk cId="3044100545" sldId="286"/>
            <ac:spMk id="217" creationId="{08B070B8-4008-5F86-94AB-027DE5D77EA6}"/>
          </ac:spMkLst>
        </pc:spChg>
        <pc:spChg chg="mod">
          <ac:chgData name="#SHIN THANT AUNG#" userId="8c3b371d-0b3e-413a-8e76-4f11fe83d2df" providerId="ADAL" clId="{FACB025B-EC34-40BC-97FA-D69A16AFE960}" dt="2024-04-26T03:58:27.841" v="469" actId="164"/>
          <ac:spMkLst>
            <pc:docMk/>
            <pc:sldMk cId="3044100545" sldId="286"/>
            <ac:spMk id="218" creationId="{A2FC066E-41D1-33D6-A881-081EB4644D24}"/>
          </ac:spMkLst>
        </pc:spChg>
        <pc:spChg chg="mod">
          <ac:chgData name="#SHIN THANT AUNG#" userId="8c3b371d-0b3e-413a-8e76-4f11fe83d2df" providerId="ADAL" clId="{FACB025B-EC34-40BC-97FA-D69A16AFE960}" dt="2024-04-26T03:58:27.841" v="469" actId="164"/>
          <ac:spMkLst>
            <pc:docMk/>
            <pc:sldMk cId="3044100545" sldId="286"/>
            <ac:spMk id="219" creationId="{18DD00D7-0D3B-CB5B-E15D-3DA6DE8D0DAD}"/>
          </ac:spMkLst>
        </pc:spChg>
        <pc:spChg chg="mod">
          <ac:chgData name="#SHIN THANT AUNG#" userId="8c3b371d-0b3e-413a-8e76-4f11fe83d2df" providerId="ADAL" clId="{FACB025B-EC34-40BC-97FA-D69A16AFE960}" dt="2024-04-26T03:58:27.841" v="469" actId="164"/>
          <ac:spMkLst>
            <pc:docMk/>
            <pc:sldMk cId="3044100545" sldId="286"/>
            <ac:spMk id="220" creationId="{DB95D15E-7702-479C-74D7-7F27525F0228}"/>
          </ac:spMkLst>
        </pc:spChg>
        <pc:spChg chg="mod">
          <ac:chgData name="#SHIN THANT AUNG#" userId="8c3b371d-0b3e-413a-8e76-4f11fe83d2df" providerId="ADAL" clId="{FACB025B-EC34-40BC-97FA-D69A16AFE960}" dt="2024-04-26T03:58:27.841" v="469" actId="164"/>
          <ac:spMkLst>
            <pc:docMk/>
            <pc:sldMk cId="3044100545" sldId="286"/>
            <ac:spMk id="221" creationId="{4262B946-D57B-967B-6885-F1EA4EE15B32}"/>
          </ac:spMkLst>
        </pc:spChg>
        <pc:spChg chg="mod">
          <ac:chgData name="#SHIN THANT AUNG#" userId="8c3b371d-0b3e-413a-8e76-4f11fe83d2df" providerId="ADAL" clId="{FACB025B-EC34-40BC-97FA-D69A16AFE960}" dt="2024-04-26T03:58:27.841" v="469" actId="164"/>
          <ac:spMkLst>
            <pc:docMk/>
            <pc:sldMk cId="3044100545" sldId="286"/>
            <ac:spMk id="222" creationId="{0E3A46E8-3A74-ED6F-5925-AF8CBA566F8B}"/>
          </ac:spMkLst>
        </pc:spChg>
        <pc:spChg chg="mod">
          <ac:chgData name="#SHIN THANT AUNG#" userId="8c3b371d-0b3e-413a-8e76-4f11fe83d2df" providerId="ADAL" clId="{FACB025B-EC34-40BC-97FA-D69A16AFE960}" dt="2024-04-26T03:58:27.841" v="469" actId="164"/>
          <ac:spMkLst>
            <pc:docMk/>
            <pc:sldMk cId="3044100545" sldId="286"/>
            <ac:spMk id="223" creationId="{14FB7936-D4A8-13CE-12E5-911B924FECD9}"/>
          </ac:spMkLst>
        </pc:spChg>
        <pc:spChg chg="mod topLvl">
          <ac:chgData name="#SHIN THANT AUNG#" userId="8c3b371d-0b3e-413a-8e76-4f11fe83d2df" providerId="ADAL" clId="{FACB025B-EC34-40BC-97FA-D69A16AFE960}" dt="2024-04-26T03:58:27.841" v="469" actId="164"/>
          <ac:spMkLst>
            <pc:docMk/>
            <pc:sldMk cId="3044100545" sldId="286"/>
            <ac:spMk id="225" creationId="{834DA6CC-B995-CC00-B942-0531E580F9FB}"/>
          </ac:spMkLst>
        </pc:spChg>
        <pc:spChg chg="mod">
          <ac:chgData name="#SHIN THANT AUNG#" userId="8c3b371d-0b3e-413a-8e76-4f11fe83d2df" providerId="ADAL" clId="{FACB025B-EC34-40BC-97FA-D69A16AFE960}" dt="2024-04-26T03:58:27.841" v="469" actId="164"/>
          <ac:spMkLst>
            <pc:docMk/>
            <pc:sldMk cId="3044100545" sldId="286"/>
            <ac:spMk id="226" creationId="{202DF4D0-9D9F-BF76-3452-E6B7A6CCE877}"/>
          </ac:spMkLst>
        </pc:spChg>
        <pc:spChg chg="mod">
          <ac:chgData name="#SHIN THANT AUNG#" userId="8c3b371d-0b3e-413a-8e76-4f11fe83d2df" providerId="ADAL" clId="{FACB025B-EC34-40BC-97FA-D69A16AFE960}" dt="2024-04-26T03:58:27.841" v="469" actId="164"/>
          <ac:spMkLst>
            <pc:docMk/>
            <pc:sldMk cId="3044100545" sldId="286"/>
            <ac:spMk id="227" creationId="{48EB1ABD-BA42-9B2D-B402-B18DC51C9570}"/>
          </ac:spMkLst>
        </pc:spChg>
        <pc:spChg chg="mod">
          <ac:chgData name="#SHIN THANT AUNG#" userId="8c3b371d-0b3e-413a-8e76-4f11fe83d2df" providerId="ADAL" clId="{FACB025B-EC34-40BC-97FA-D69A16AFE960}" dt="2024-04-26T03:58:27.841" v="469" actId="164"/>
          <ac:spMkLst>
            <pc:docMk/>
            <pc:sldMk cId="3044100545" sldId="286"/>
            <ac:spMk id="228" creationId="{4386B96E-932D-5F7C-749E-093F3F11E977}"/>
          </ac:spMkLst>
        </pc:spChg>
        <pc:spChg chg="mod">
          <ac:chgData name="#SHIN THANT AUNG#" userId="8c3b371d-0b3e-413a-8e76-4f11fe83d2df" providerId="ADAL" clId="{FACB025B-EC34-40BC-97FA-D69A16AFE960}" dt="2024-04-26T03:58:27.841" v="469" actId="164"/>
          <ac:spMkLst>
            <pc:docMk/>
            <pc:sldMk cId="3044100545" sldId="286"/>
            <ac:spMk id="229" creationId="{A1FD6E20-C336-2789-B3A4-0E9AB0B78C5A}"/>
          </ac:spMkLst>
        </pc:spChg>
        <pc:spChg chg="mod">
          <ac:chgData name="#SHIN THANT AUNG#" userId="8c3b371d-0b3e-413a-8e76-4f11fe83d2df" providerId="ADAL" clId="{FACB025B-EC34-40BC-97FA-D69A16AFE960}" dt="2024-04-26T03:58:27.841" v="469" actId="164"/>
          <ac:spMkLst>
            <pc:docMk/>
            <pc:sldMk cId="3044100545" sldId="286"/>
            <ac:spMk id="230" creationId="{2A8404A8-AEF6-4952-FADA-9FAC9C3B9C65}"/>
          </ac:spMkLst>
        </pc:spChg>
        <pc:spChg chg="mod">
          <ac:chgData name="#SHIN THANT AUNG#" userId="8c3b371d-0b3e-413a-8e76-4f11fe83d2df" providerId="ADAL" clId="{FACB025B-EC34-40BC-97FA-D69A16AFE960}" dt="2024-04-26T03:58:27.841" v="469" actId="164"/>
          <ac:spMkLst>
            <pc:docMk/>
            <pc:sldMk cId="3044100545" sldId="286"/>
            <ac:spMk id="231" creationId="{0A04CBA9-7CC1-7A63-BC37-97746CF12517}"/>
          </ac:spMkLst>
        </pc:spChg>
        <pc:spChg chg="mod">
          <ac:chgData name="#SHIN THANT AUNG#" userId="8c3b371d-0b3e-413a-8e76-4f11fe83d2df" providerId="ADAL" clId="{FACB025B-EC34-40BC-97FA-D69A16AFE960}" dt="2024-04-26T03:58:27.841" v="469" actId="164"/>
          <ac:spMkLst>
            <pc:docMk/>
            <pc:sldMk cId="3044100545" sldId="286"/>
            <ac:spMk id="232" creationId="{677077A8-A17E-FB5F-6BDC-87CD78E04B36}"/>
          </ac:spMkLst>
        </pc:spChg>
        <pc:spChg chg="mod">
          <ac:chgData name="#SHIN THANT AUNG#" userId="8c3b371d-0b3e-413a-8e76-4f11fe83d2df" providerId="ADAL" clId="{FACB025B-EC34-40BC-97FA-D69A16AFE960}" dt="2024-04-26T03:58:27.841" v="469" actId="164"/>
          <ac:spMkLst>
            <pc:docMk/>
            <pc:sldMk cId="3044100545" sldId="286"/>
            <ac:spMk id="233" creationId="{4A31FBEC-ABBC-0ECE-8A12-F8E7FC6A4061}"/>
          </ac:spMkLst>
        </pc:spChg>
        <pc:spChg chg="mod">
          <ac:chgData name="#SHIN THANT AUNG#" userId="8c3b371d-0b3e-413a-8e76-4f11fe83d2df" providerId="ADAL" clId="{FACB025B-EC34-40BC-97FA-D69A16AFE960}" dt="2024-04-26T03:58:27.841" v="469" actId="164"/>
          <ac:spMkLst>
            <pc:docMk/>
            <pc:sldMk cId="3044100545" sldId="286"/>
            <ac:spMk id="234" creationId="{8E1B57C6-5A8B-355B-176A-361BA529BC48}"/>
          </ac:spMkLst>
        </pc:spChg>
        <pc:spChg chg="mod">
          <ac:chgData name="#SHIN THANT AUNG#" userId="8c3b371d-0b3e-413a-8e76-4f11fe83d2df" providerId="ADAL" clId="{FACB025B-EC34-40BC-97FA-D69A16AFE960}" dt="2024-04-26T03:58:27.841" v="469" actId="164"/>
          <ac:spMkLst>
            <pc:docMk/>
            <pc:sldMk cId="3044100545" sldId="286"/>
            <ac:spMk id="235" creationId="{E77981CE-73AF-2403-32CE-18E60F7890B8}"/>
          </ac:spMkLst>
        </pc:spChg>
        <pc:spChg chg="mod">
          <ac:chgData name="#SHIN THANT AUNG#" userId="8c3b371d-0b3e-413a-8e76-4f11fe83d2df" providerId="ADAL" clId="{FACB025B-EC34-40BC-97FA-D69A16AFE960}" dt="2024-04-26T03:58:27.841" v="469" actId="164"/>
          <ac:spMkLst>
            <pc:docMk/>
            <pc:sldMk cId="3044100545" sldId="286"/>
            <ac:spMk id="236" creationId="{C3439EDD-D9A4-CA53-AE9A-0AA4186AC6A0}"/>
          </ac:spMkLst>
        </pc:spChg>
        <pc:spChg chg="mod">
          <ac:chgData name="#SHIN THANT AUNG#" userId="8c3b371d-0b3e-413a-8e76-4f11fe83d2df" providerId="ADAL" clId="{FACB025B-EC34-40BC-97FA-D69A16AFE960}" dt="2024-04-26T03:58:27.841" v="469" actId="164"/>
          <ac:spMkLst>
            <pc:docMk/>
            <pc:sldMk cId="3044100545" sldId="286"/>
            <ac:spMk id="237" creationId="{A1001AD4-6C14-2AA5-D1E7-CC895A188D4C}"/>
          </ac:spMkLst>
        </pc:spChg>
        <pc:spChg chg="mod">
          <ac:chgData name="#SHIN THANT AUNG#" userId="8c3b371d-0b3e-413a-8e76-4f11fe83d2df" providerId="ADAL" clId="{FACB025B-EC34-40BC-97FA-D69A16AFE960}" dt="2024-04-26T03:58:27.841" v="469" actId="164"/>
          <ac:spMkLst>
            <pc:docMk/>
            <pc:sldMk cId="3044100545" sldId="286"/>
            <ac:spMk id="238" creationId="{FFF88757-6449-61C1-2E32-FD0CAF3757CD}"/>
          </ac:spMkLst>
        </pc:spChg>
        <pc:spChg chg="mod">
          <ac:chgData name="#SHIN THANT AUNG#" userId="8c3b371d-0b3e-413a-8e76-4f11fe83d2df" providerId="ADAL" clId="{FACB025B-EC34-40BC-97FA-D69A16AFE960}" dt="2024-04-26T03:58:27.841" v="469" actId="164"/>
          <ac:spMkLst>
            <pc:docMk/>
            <pc:sldMk cId="3044100545" sldId="286"/>
            <ac:spMk id="239" creationId="{06009C08-979C-4269-EA4A-35DB6A9B09A9}"/>
          </ac:spMkLst>
        </pc:spChg>
        <pc:spChg chg="mod">
          <ac:chgData name="#SHIN THANT AUNG#" userId="8c3b371d-0b3e-413a-8e76-4f11fe83d2df" providerId="ADAL" clId="{FACB025B-EC34-40BC-97FA-D69A16AFE960}" dt="2024-04-26T03:58:27.841" v="469" actId="164"/>
          <ac:spMkLst>
            <pc:docMk/>
            <pc:sldMk cId="3044100545" sldId="286"/>
            <ac:spMk id="240" creationId="{4FC9FF0E-7E81-9243-9AB3-9B031F08BCA7}"/>
          </ac:spMkLst>
        </pc:spChg>
        <pc:spChg chg="mod">
          <ac:chgData name="#SHIN THANT AUNG#" userId="8c3b371d-0b3e-413a-8e76-4f11fe83d2df" providerId="ADAL" clId="{FACB025B-EC34-40BC-97FA-D69A16AFE960}" dt="2024-04-26T03:58:27.841" v="469" actId="164"/>
          <ac:spMkLst>
            <pc:docMk/>
            <pc:sldMk cId="3044100545" sldId="286"/>
            <ac:spMk id="241" creationId="{E7D3F7F0-5B18-1769-25CD-2E02DAAE01CE}"/>
          </ac:spMkLst>
        </pc:spChg>
        <pc:spChg chg="mod topLvl">
          <ac:chgData name="#SHIN THANT AUNG#" userId="8c3b371d-0b3e-413a-8e76-4f11fe83d2df" providerId="ADAL" clId="{FACB025B-EC34-40BC-97FA-D69A16AFE960}" dt="2024-04-26T03:58:27.841" v="469" actId="164"/>
          <ac:spMkLst>
            <pc:docMk/>
            <pc:sldMk cId="3044100545" sldId="286"/>
            <ac:spMk id="243" creationId="{FBF26694-2031-4365-B995-094475EE9B87}"/>
          </ac:spMkLst>
        </pc:spChg>
        <pc:spChg chg="mod">
          <ac:chgData name="#SHIN THANT AUNG#" userId="8c3b371d-0b3e-413a-8e76-4f11fe83d2df" providerId="ADAL" clId="{FACB025B-EC34-40BC-97FA-D69A16AFE960}" dt="2024-04-26T03:58:27.841" v="469" actId="164"/>
          <ac:spMkLst>
            <pc:docMk/>
            <pc:sldMk cId="3044100545" sldId="286"/>
            <ac:spMk id="244" creationId="{F322D795-62ED-9B90-0BCE-447CC462F50B}"/>
          </ac:spMkLst>
        </pc:spChg>
        <pc:spChg chg="mod">
          <ac:chgData name="#SHIN THANT AUNG#" userId="8c3b371d-0b3e-413a-8e76-4f11fe83d2df" providerId="ADAL" clId="{FACB025B-EC34-40BC-97FA-D69A16AFE960}" dt="2024-04-26T03:58:27.841" v="469" actId="164"/>
          <ac:spMkLst>
            <pc:docMk/>
            <pc:sldMk cId="3044100545" sldId="286"/>
            <ac:spMk id="245" creationId="{3C9A4D48-BA61-632F-E7C9-7120900C83FA}"/>
          </ac:spMkLst>
        </pc:spChg>
        <pc:spChg chg="mod">
          <ac:chgData name="#SHIN THANT AUNG#" userId="8c3b371d-0b3e-413a-8e76-4f11fe83d2df" providerId="ADAL" clId="{FACB025B-EC34-40BC-97FA-D69A16AFE960}" dt="2024-04-26T03:58:27.841" v="469" actId="164"/>
          <ac:spMkLst>
            <pc:docMk/>
            <pc:sldMk cId="3044100545" sldId="286"/>
            <ac:spMk id="246" creationId="{CE6269E6-DC5D-E5F6-EDF8-FB50F3CE0660}"/>
          </ac:spMkLst>
        </pc:spChg>
        <pc:spChg chg="mod">
          <ac:chgData name="#SHIN THANT AUNG#" userId="8c3b371d-0b3e-413a-8e76-4f11fe83d2df" providerId="ADAL" clId="{FACB025B-EC34-40BC-97FA-D69A16AFE960}" dt="2024-04-26T03:58:27.841" v="469" actId="164"/>
          <ac:spMkLst>
            <pc:docMk/>
            <pc:sldMk cId="3044100545" sldId="286"/>
            <ac:spMk id="247" creationId="{E16FF584-D681-96F7-E5BC-2EAE370FBCD1}"/>
          </ac:spMkLst>
        </pc:spChg>
        <pc:spChg chg="mod">
          <ac:chgData name="#SHIN THANT AUNG#" userId="8c3b371d-0b3e-413a-8e76-4f11fe83d2df" providerId="ADAL" clId="{FACB025B-EC34-40BC-97FA-D69A16AFE960}" dt="2024-04-26T03:58:27.841" v="469" actId="164"/>
          <ac:spMkLst>
            <pc:docMk/>
            <pc:sldMk cId="3044100545" sldId="286"/>
            <ac:spMk id="248" creationId="{ED68466F-AF2E-6B7B-2087-603272B472A9}"/>
          </ac:spMkLst>
        </pc:spChg>
        <pc:spChg chg="mod">
          <ac:chgData name="#SHIN THANT AUNG#" userId="8c3b371d-0b3e-413a-8e76-4f11fe83d2df" providerId="ADAL" clId="{FACB025B-EC34-40BC-97FA-D69A16AFE960}" dt="2024-04-26T03:58:27.841" v="469" actId="164"/>
          <ac:spMkLst>
            <pc:docMk/>
            <pc:sldMk cId="3044100545" sldId="286"/>
            <ac:spMk id="249" creationId="{672543B2-9C26-A2B5-C7C7-B4B50C677BCC}"/>
          </ac:spMkLst>
        </pc:spChg>
        <pc:spChg chg="mod">
          <ac:chgData name="#SHIN THANT AUNG#" userId="8c3b371d-0b3e-413a-8e76-4f11fe83d2df" providerId="ADAL" clId="{FACB025B-EC34-40BC-97FA-D69A16AFE960}" dt="2024-04-26T03:58:27.841" v="469" actId="164"/>
          <ac:spMkLst>
            <pc:docMk/>
            <pc:sldMk cId="3044100545" sldId="286"/>
            <ac:spMk id="250" creationId="{E8039C23-C0F7-4CDE-4F71-3A1D2F12FB95}"/>
          </ac:spMkLst>
        </pc:spChg>
        <pc:spChg chg="mod">
          <ac:chgData name="#SHIN THANT AUNG#" userId="8c3b371d-0b3e-413a-8e76-4f11fe83d2df" providerId="ADAL" clId="{FACB025B-EC34-40BC-97FA-D69A16AFE960}" dt="2024-04-26T03:58:27.841" v="469" actId="164"/>
          <ac:spMkLst>
            <pc:docMk/>
            <pc:sldMk cId="3044100545" sldId="286"/>
            <ac:spMk id="251" creationId="{B8BB19E1-DB1E-A582-7D4F-8F6A62C84145}"/>
          </ac:spMkLst>
        </pc:spChg>
        <pc:spChg chg="mod">
          <ac:chgData name="#SHIN THANT AUNG#" userId="8c3b371d-0b3e-413a-8e76-4f11fe83d2df" providerId="ADAL" clId="{FACB025B-EC34-40BC-97FA-D69A16AFE960}" dt="2024-04-26T03:58:27.841" v="469" actId="164"/>
          <ac:spMkLst>
            <pc:docMk/>
            <pc:sldMk cId="3044100545" sldId="286"/>
            <ac:spMk id="252" creationId="{543E8377-667E-1F95-63DA-CF0D49781F92}"/>
          </ac:spMkLst>
        </pc:spChg>
        <pc:spChg chg="mod">
          <ac:chgData name="#SHIN THANT AUNG#" userId="8c3b371d-0b3e-413a-8e76-4f11fe83d2df" providerId="ADAL" clId="{FACB025B-EC34-40BC-97FA-D69A16AFE960}" dt="2024-04-26T03:58:27.841" v="469" actId="164"/>
          <ac:spMkLst>
            <pc:docMk/>
            <pc:sldMk cId="3044100545" sldId="286"/>
            <ac:spMk id="253" creationId="{19FD068D-5B77-0633-F3E2-5EDA0D75A33D}"/>
          </ac:spMkLst>
        </pc:spChg>
        <pc:spChg chg="mod">
          <ac:chgData name="#SHIN THANT AUNG#" userId="8c3b371d-0b3e-413a-8e76-4f11fe83d2df" providerId="ADAL" clId="{FACB025B-EC34-40BC-97FA-D69A16AFE960}" dt="2024-04-26T03:58:27.841" v="469" actId="164"/>
          <ac:spMkLst>
            <pc:docMk/>
            <pc:sldMk cId="3044100545" sldId="286"/>
            <ac:spMk id="254" creationId="{4D5C2D95-CBA0-70D6-F6A4-AAC9F196E095}"/>
          </ac:spMkLst>
        </pc:spChg>
        <pc:spChg chg="mod">
          <ac:chgData name="#SHIN THANT AUNG#" userId="8c3b371d-0b3e-413a-8e76-4f11fe83d2df" providerId="ADAL" clId="{FACB025B-EC34-40BC-97FA-D69A16AFE960}" dt="2024-04-26T03:58:27.841" v="469" actId="164"/>
          <ac:spMkLst>
            <pc:docMk/>
            <pc:sldMk cId="3044100545" sldId="286"/>
            <ac:spMk id="255" creationId="{A6E9AD51-DEB8-B39E-24D6-A42707F81ABA}"/>
          </ac:spMkLst>
        </pc:spChg>
        <pc:spChg chg="mod">
          <ac:chgData name="#SHIN THANT AUNG#" userId="8c3b371d-0b3e-413a-8e76-4f11fe83d2df" providerId="ADAL" clId="{FACB025B-EC34-40BC-97FA-D69A16AFE960}" dt="2024-04-26T03:58:27.841" v="469" actId="164"/>
          <ac:spMkLst>
            <pc:docMk/>
            <pc:sldMk cId="3044100545" sldId="286"/>
            <ac:spMk id="256" creationId="{5B9C0209-99BA-9850-436F-406120642D04}"/>
          </ac:spMkLst>
        </pc:spChg>
        <pc:spChg chg="mod">
          <ac:chgData name="#SHIN THANT AUNG#" userId="8c3b371d-0b3e-413a-8e76-4f11fe83d2df" providerId="ADAL" clId="{FACB025B-EC34-40BC-97FA-D69A16AFE960}" dt="2024-04-26T03:58:27.841" v="469" actId="164"/>
          <ac:spMkLst>
            <pc:docMk/>
            <pc:sldMk cId="3044100545" sldId="286"/>
            <ac:spMk id="257" creationId="{22A5EB0F-DDBE-34B2-25FE-E11E6F7E5C4C}"/>
          </ac:spMkLst>
        </pc:spChg>
        <pc:spChg chg="mod">
          <ac:chgData name="#SHIN THANT AUNG#" userId="8c3b371d-0b3e-413a-8e76-4f11fe83d2df" providerId="ADAL" clId="{FACB025B-EC34-40BC-97FA-D69A16AFE960}" dt="2024-04-26T03:58:27.841" v="469" actId="164"/>
          <ac:spMkLst>
            <pc:docMk/>
            <pc:sldMk cId="3044100545" sldId="286"/>
            <ac:spMk id="258" creationId="{9B14FD53-570D-3FA4-476A-9E98C238374D}"/>
          </ac:spMkLst>
        </pc:spChg>
        <pc:spChg chg="mod topLvl">
          <ac:chgData name="#SHIN THANT AUNG#" userId="8c3b371d-0b3e-413a-8e76-4f11fe83d2df" providerId="ADAL" clId="{FACB025B-EC34-40BC-97FA-D69A16AFE960}" dt="2024-04-26T03:58:27.841" v="469" actId="164"/>
          <ac:spMkLst>
            <pc:docMk/>
            <pc:sldMk cId="3044100545" sldId="286"/>
            <ac:spMk id="260" creationId="{30517448-D6CB-3F5D-0F44-688C18ECA3D5}"/>
          </ac:spMkLst>
        </pc:spChg>
        <pc:spChg chg="mod">
          <ac:chgData name="#SHIN THANT AUNG#" userId="8c3b371d-0b3e-413a-8e76-4f11fe83d2df" providerId="ADAL" clId="{FACB025B-EC34-40BC-97FA-D69A16AFE960}" dt="2024-04-26T03:58:27.841" v="469" actId="164"/>
          <ac:spMkLst>
            <pc:docMk/>
            <pc:sldMk cId="3044100545" sldId="286"/>
            <ac:spMk id="261" creationId="{A7F58395-F2FA-CF9B-FC7B-B14362DAA940}"/>
          </ac:spMkLst>
        </pc:spChg>
        <pc:spChg chg="mod">
          <ac:chgData name="#SHIN THANT AUNG#" userId="8c3b371d-0b3e-413a-8e76-4f11fe83d2df" providerId="ADAL" clId="{FACB025B-EC34-40BC-97FA-D69A16AFE960}" dt="2024-04-26T03:58:27.841" v="469" actId="164"/>
          <ac:spMkLst>
            <pc:docMk/>
            <pc:sldMk cId="3044100545" sldId="286"/>
            <ac:spMk id="262" creationId="{097681E9-8840-4414-CEC2-5C340252420B}"/>
          </ac:spMkLst>
        </pc:spChg>
        <pc:spChg chg="mod">
          <ac:chgData name="#SHIN THANT AUNG#" userId="8c3b371d-0b3e-413a-8e76-4f11fe83d2df" providerId="ADAL" clId="{FACB025B-EC34-40BC-97FA-D69A16AFE960}" dt="2024-04-26T03:58:27.841" v="469" actId="164"/>
          <ac:spMkLst>
            <pc:docMk/>
            <pc:sldMk cId="3044100545" sldId="286"/>
            <ac:spMk id="263" creationId="{89795C54-97BB-56E2-D9C9-EB3CEA978511}"/>
          </ac:spMkLst>
        </pc:spChg>
        <pc:spChg chg="mod">
          <ac:chgData name="#SHIN THANT AUNG#" userId="8c3b371d-0b3e-413a-8e76-4f11fe83d2df" providerId="ADAL" clId="{FACB025B-EC34-40BC-97FA-D69A16AFE960}" dt="2024-04-26T03:58:27.841" v="469" actId="164"/>
          <ac:spMkLst>
            <pc:docMk/>
            <pc:sldMk cId="3044100545" sldId="286"/>
            <ac:spMk id="264" creationId="{069BE5A4-4AF8-7B21-7C4B-B0EEE973D923}"/>
          </ac:spMkLst>
        </pc:spChg>
        <pc:spChg chg="mod">
          <ac:chgData name="#SHIN THANT AUNG#" userId="8c3b371d-0b3e-413a-8e76-4f11fe83d2df" providerId="ADAL" clId="{FACB025B-EC34-40BC-97FA-D69A16AFE960}" dt="2024-04-26T03:58:27.841" v="469" actId="164"/>
          <ac:spMkLst>
            <pc:docMk/>
            <pc:sldMk cId="3044100545" sldId="286"/>
            <ac:spMk id="265" creationId="{AD532A22-D79B-C363-268E-22CDA6D83D90}"/>
          </ac:spMkLst>
        </pc:spChg>
        <pc:spChg chg="add del mod">
          <ac:chgData name="#SHIN THANT AUNG#" userId="8c3b371d-0b3e-413a-8e76-4f11fe83d2df" providerId="ADAL" clId="{FACB025B-EC34-40BC-97FA-D69A16AFE960}" dt="2024-04-26T04:36:15.592" v="537" actId="478"/>
          <ac:spMkLst>
            <pc:docMk/>
            <pc:sldMk cId="3044100545" sldId="286"/>
            <ac:spMk id="269" creationId="{F0E66E32-DF25-6FE5-DCFE-5DE4353E45C8}"/>
          </ac:spMkLst>
        </pc:spChg>
        <pc:spChg chg="add mod ord">
          <ac:chgData name="#SHIN THANT AUNG#" userId="8c3b371d-0b3e-413a-8e76-4f11fe83d2df" providerId="ADAL" clId="{FACB025B-EC34-40BC-97FA-D69A16AFE960}" dt="2024-04-26T03:58:27.841" v="469" actId="164"/>
          <ac:spMkLst>
            <pc:docMk/>
            <pc:sldMk cId="3044100545" sldId="286"/>
            <ac:spMk id="270" creationId="{42B350B1-E63C-9E56-8768-0A2D9F46CAE7}"/>
          </ac:spMkLst>
        </pc:spChg>
        <pc:spChg chg="add del mod">
          <ac:chgData name="#SHIN THANT AUNG#" userId="8c3b371d-0b3e-413a-8e76-4f11fe83d2df" providerId="ADAL" clId="{FACB025B-EC34-40BC-97FA-D69A16AFE960}" dt="2024-04-26T04:36:19.354" v="539" actId="478"/>
          <ac:spMkLst>
            <pc:docMk/>
            <pc:sldMk cId="3044100545" sldId="286"/>
            <ac:spMk id="274" creationId="{F843305B-1F27-936B-92B9-02B109BCFC99}"/>
          </ac:spMkLst>
        </pc:spChg>
        <pc:spChg chg="mod">
          <ac:chgData name="#SHIN THANT AUNG#" userId="8c3b371d-0b3e-413a-8e76-4f11fe83d2df" providerId="ADAL" clId="{FACB025B-EC34-40BC-97FA-D69A16AFE960}" dt="2024-04-26T04:22:31.530" v="513" actId="164"/>
          <ac:spMkLst>
            <pc:docMk/>
            <pc:sldMk cId="3044100545" sldId="286"/>
            <ac:spMk id="276" creationId="{737CB7B0-3C22-DED8-4A1D-E803B9F59FA3}"/>
          </ac:spMkLst>
        </pc:spChg>
        <pc:spChg chg="mod">
          <ac:chgData name="#SHIN THANT AUNG#" userId="8c3b371d-0b3e-413a-8e76-4f11fe83d2df" providerId="ADAL" clId="{FACB025B-EC34-40BC-97FA-D69A16AFE960}" dt="2024-04-26T04:22:31.530" v="513" actId="164"/>
          <ac:spMkLst>
            <pc:docMk/>
            <pc:sldMk cId="3044100545" sldId="286"/>
            <ac:spMk id="277" creationId="{6890617F-6E7B-2786-BB5E-AA9DB0755722}"/>
          </ac:spMkLst>
        </pc:spChg>
        <pc:spChg chg="mod">
          <ac:chgData name="#SHIN THANT AUNG#" userId="8c3b371d-0b3e-413a-8e76-4f11fe83d2df" providerId="ADAL" clId="{FACB025B-EC34-40BC-97FA-D69A16AFE960}" dt="2024-04-26T04:22:31.530" v="513" actId="164"/>
          <ac:spMkLst>
            <pc:docMk/>
            <pc:sldMk cId="3044100545" sldId="286"/>
            <ac:spMk id="278" creationId="{86A5C069-E6FD-7688-3A86-4DCC6D39C597}"/>
          </ac:spMkLst>
        </pc:spChg>
        <pc:spChg chg="mod">
          <ac:chgData name="#SHIN THANT AUNG#" userId="8c3b371d-0b3e-413a-8e76-4f11fe83d2df" providerId="ADAL" clId="{FACB025B-EC34-40BC-97FA-D69A16AFE960}" dt="2024-04-26T04:22:31.530" v="513" actId="164"/>
          <ac:spMkLst>
            <pc:docMk/>
            <pc:sldMk cId="3044100545" sldId="286"/>
            <ac:spMk id="279" creationId="{7247B64C-2902-48F6-FA3D-71A623DA4A21}"/>
          </ac:spMkLst>
        </pc:spChg>
        <pc:spChg chg="mod">
          <ac:chgData name="#SHIN THANT AUNG#" userId="8c3b371d-0b3e-413a-8e76-4f11fe83d2df" providerId="ADAL" clId="{FACB025B-EC34-40BC-97FA-D69A16AFE960}" dt="2024-04-26T04:22:31.530" v="513" actId="164"/>
          <ac:spMkLst>
            <pc:docMk/>
            <pc:sldMk cId="3044100545" sldId="286"/>
            <ac:spMk id="280" creationId="{0B96FBA4-C180-14B3-9794-2E73006F085E}"/>
          </ac:spMkLst>
        </pc:spChg>
        <pc:spChg chg="mod">
          <ac:chgData name="#SHIN THANT AUNG#" userId="8c3b371d-0b3e-413a-8e76-4f11fe83d2df" providerId="ADAL" clId="{FACB025B-EC34-40BC-97FA-D69A16AFE960}" dt="2024-04-26T04:22:31.530" v="513" actId="164"/>
          <ac:spMkLst>
            <pc:docMk/>
            <pc:sldMk cId="3044100545" sldId="286"/>
            <ac:spMk id="281" creationId="{6EA946BB-1460-8626-4AF1-94C45002054B}"/>
          </ac:spMkLst>
        </pc:spChg>
        <pc:spChg chg="mod">
          <ac:chgData name="#SHIN THANT AUNG#" userId="8c3b371d-0b3e-413a-8e76-4f11fe83d2df" providerId="ADAL" clId="{FACB025B-EC34-40BC-97FA-D69A16AFE960}" dt="2024-04-26T04:22:31.530" v="513" actId="164"/>
          <ac:spMkLst>
            <pc:docMk/>
            <pc:sldMk cId="3044100545" sldId="286"/>
            <ac:spMk id="282" creationId="{591978AB-BE1B-F1BD-755E-C40D83EF14F4}"/>
          </ac:spMkLst>
        </pc:spChg>
        <pc:spChg chg="mod">
          <ac:chgData name="#SHIN THANT AUNG#" userId="8c3b371d-0b3e-413a-8e76-4f11fe83d2df" providerId="ADAL" clId="{FACB025B-EC34-40BC-97FA-D69A16AFE960}" dt="2024-04-26T04:22:31.530" v="513" actId="164"/>
          <ac:spMkLst>
            <pc:docMk/>
            <pc:sldMk cId="3044100545" sldId="286"/>
            <ac:spMk id="283" creationId="{3FBD7A9C-9586-1B04-07FD-40C3BDCEAECB}"/>
          </ac:spMkLst>
        </pc:spChg>
        <pc:spChg chg="mod">
          <ac:chgData name="#SHIN THANT AUNG#" userId="8c3b371d-0b3e-413a-8e76-4f11fe83d2df" providerId="ADAL" clId="{FACB025B-EC34-40BC-97FA-D69A16AFE960}" dt="2024-04-26T04:22:31.530" v="513" actId="164"/>
          <ac:spMkLst>
            <pc:docMk/>
            <pc:sldMk cId="3044100545" sldId="286"/>
            <ac:spMk id="284" creationId="{BA2DF88C-EBE2-287A-C13D-8B4334E3C08B}"/>
          </ac:spMkLst>
        </pc:spChg>
        <pc:spChg chg="mod">
          <ac:chgData name="#SHIN THANT AUNG#" userId="8c3b371d-0b3e-413a-8e76-4f11fe83d2df" providerId="ADAL" clId="{FACB025B-EC34-40BC-97FA-D69A16AFE960}" dt="2024-04-26T04:22:31.530" v="513" actId="164"/>
          <ac:spMkLst>
            <pc:docMk/>
            <pc:sldMk cId="3044100545" sldId="286"/>
            <ac:spMk id="285" creationId="{A53A7DFA-9428-89EE-0206-7D04F7BD0E71}"/>
          </ac:spMkLst>
        </pc:spChg>
        <pc:spChg chg="mod">
          <ac:chgData name="#SHIN THANT AUNG#" userId="8c3b371d-0b3e-413a-8e76-4f11fe83d2df" providerId="ADAL" clId="{FACB025B-EC34-40BC-97FA-D69A16AFE960}" dt="2024-04-26T04:22:31.530" v="513" actId="164"/>
          <ac:spMkLst>
            <pc:docMk/>
            <pc:sldMk cId="3044100545" sldId="286"/>
            <ac:spMk id="286" creationId="{151EE8D5-4B86-4D88-D1AA-AAC026D88A1C}"/>
          </ac:spMkLst>
        </pc:spChg>
        <pc:spChg chg="mod">
          <ac:chgData name="#SHIN THANT AUNG#" userId="8c3b371d-0b3e-413a-8e76-4f11fe83d2df" providerId="ADAL" clId="{FACB025B-EC34-40BC-97FA-D69A16AFE960}" dt="2024-04-26T04:22:31.530" v="513" actId="164"/>
          <ac:spMkLst>
            <pc:docMk/>
            <pc:sldMk cId="3044100545" sldId="286"/>
            <ac:spMk id="287" creationId="{67D13511-6055-6C2D-C862-633EF22F34AD}"/>
          </ac:spMkLst>
        </pc:spChg>
        <pc:spChg chg="mod">
          <ac:chgData name="#SHIN THANT AUNG#" userId="8c3b371d-0b3e-413a-8e76-4f11fe83d2df" providerId="ADAL" clId="{FACB025B-EC34-40BC-97FA-D69A16AFE960}" dt="2024-04-26T04:22:31.530" v="513" actId="164"/>
          <ac:spMkLst>
            <pc:docMk/>
            <pc:sldMk cId="3044100545" sldId="286"/>
            <ac:spMk id="288" creationId="{612B69FE-5FDB-2AA6-F788-C5AA34B000D4}"/>
          </ac:spMkLst>
        </pc:spChg>
        <pc:spChg chg="mod">
          <ac:chgData name="#SHIN THANT AUNG#" userId="8c3b371d-0b3e-413a-8e76-4f11fe83d2df" providerId="ADAL" clId="{FACB025B-EC34-40BC-97FA-D69A16AFE960}" dt="2024-04-26T04:22:33.412" v="514"/>
          <ac:spMkLst>
            <pc:docMk/>
            <pc:sldMk cId="3044100545" sldId="286"/>
            <ac:spMk id="297" creationId="{00000960-C7A8-E8E0-0CB2-3AF5BFBE0BFE}"/>
          </ac:spMkLst>
        </pc:spChg>
        <pc:spChg chg="mod">
          <ac:chgData name="#SHIN THANT AUNG#" userId="8c3b371d-0b3e-413a-8e76-4f11fe83d2df" providerId="ADAL" clId="{FACB025B-EC34-40BC-97FA-D69A16AFE960}" dt="2024-04-26T04:22:33.412" v="514"/>
          <ac:spMkLst>
            <pc:docMk/>
            <pc:sldMk cId="3044100545" sldId="286"/>
            <ac:spMk id="300" creationId="{E9B16A66-CB3A-98EC-9543-6580984F80B9}"/>
          </ac:spMkLst>
        </pc:spChg>
        <pc:spChg chg="mod">
          <ac:chgData name="#SHIN THANT AUNG#" userId="8c3b371d-0b3e-413a-8e76-4f11fe83d2df" providerId="ADAL" clId="{FACB025B-EC34-40BC-97FA-D69A16AFE960}" dt="2024-04-26T04:22:33.412" v="514"/>
          <ac:spMkLst>
            <pc:docMk/>
            <pc:sldMk cId="3044100545" sldId="286"/>
            <ac:spMk id="302" creationId="{35258EE9-E091-2327-BAC4-B6025FF21BEF}"/>
          </ac:spMkLst>
        </pc:spChg>
        <pc:spChg chg="mod">
          <ac:chgData name="#SHIN THANT AUNG#" userId="8c3b371d-0b3e-413a-8e76-4f11fe83d2df" providerId="ADAL" clId="{FACB025B-EC34-40BC-97FA-D69A16AFE960}" dt="2024-04-26T04:22:33.412" v="514"/>
          <ac:spMkLst>
            <pc:docMk/>
            <pc:sldMk cId="3044100545" sldId="286"/>
            <ac:spMk id="308" creationId="{6D714DB5-68DB-327E-175C-54AC0462D546}"/>
          </ac:spMkLst>
        </pc:spChg>
        <pc:spChg chg="mod">
          <ac:chgData name="#SHIN THANT AUNG#" userId="8c3b371d-0b3e-413a-8e76-4f11fe83d2df" providerId="ADAL" clId="{FACB025B-EC34-40BC-97FA-D69A16AFE960}" dt="2024-04-26T04:22:33.412" v="514"/>
          <ac:spMkLst>
            <pc:docMk/>
            <pc:sldMk cId="3044100545" sldId="286"/>
            <ac:spMk id="310" creationId="{323E36CA-C146-2129-7BD8-798B26FA803F}"/>
          </ac:spMkLst>
        </pc:spChg>
        <pc:spChg chg="mod">
          <ac:chgData name="#SHIN THANT AUNG#" userId="8c3b371d-0b3e-413a-8e76-4f11fe83d2df" providerId="ADAL" clId="{FACB025B-EC34-40BC-97FA-D69A16AFE960}" dt="2024-04-26T04:22:33.412" v="514"/>
          <ac:spMkLst>
            <pc:docMk/>
            <pc:sldMk cId="3044100545" sldId="286"/>
            <ac:spMk id="311" creationId="{BEFEE079-95D6-F9CF-6680-76F36C19F577}"/>
          </ac:spMkLst>
        </pc:spChg>
        <pc:spChg chg="mod">
          <ac:chgData name="#SHIN THANT AUNG#" userId="8c3b371d-0b3e-413a-8e76-4f11fe83d2df" providerId="ADAL" clId="{FACB025B-EC34-40BC-97FA-D69A16AFE960}" dt="2024-04-26T04:22:33.412" v="514"/>
          <ac:spMkLst>
            <pc:docMk/>
            <pc:sldMk cId="3044100545" sldId="286"/>
            <ac:spMk id="312" creationId="{F962B68F-4764-08AD-7607-B6DCB3052E9C}"/>
          </ac:spMkLst>
        </pc:spChg>
        <pc:spChg chg="mod">
          <ac:chgData name="#SHIN THANT AUNG#" userId="8c3b371d-0b3e-413a-8e76-4f11fe83d2df" providerId="ADAL" clId="{FACB025B-EC34-40BC-97FA-D69A16AFE960}" dt="2024-04-26T04:22:33.412" v="514"/>
          <ac:spMkLst>
            <pc:docMk/>
            <pc:sldMk cId="3044100545" sldId="286"/>
            <ac:spMk id="313" creationId="{AE0D9271-92D2-5414-35FD-91EFABE81739}"/>
          </ac:spMkLst>
        </pc:spChg>
        <pc:spChg chg="mod">
          <ac:chgData name="#SHIN THANT AUNG#" userId="8c3b371d-0b3e-413a-8e76-4f11fe83d2df" providerId="ADAL" clId="{FACB025B-EC34-40BC-97FA-D69A16AFE960}" dt="2024-04-26T04:22:33.412" v="514"/>
          <ac:spMkLst>
            <pc:docMk/>
            <pc:sldMk cId="3044100545" sldId="286"/>
            <ac:spMk id="314" creationId="{DD572C47-9AFC-5C0F-BDB4-36F979D273BB}"/>
          </ac:spMkLst>
        </pc:spChg>
        <pc:spChg chg="mod">
          <ac:chgData name="#SHIN THANT AUNG#" userId="8c3b371d-0b3e-413a-8e76-4f11fe83d2df" providerId="ADAL" clId="{FACB025B-EC34-40BC-97FA-D69A16AFE960}" dt="2024-04-26T04:22:33.412" v="514"/>
          <ac:spMkLst>
            <pc:docMk/>
            <pc:sldMk cId="3044100545" sldId="286"/>
            <ac:spMk id="315" creationId="{6AFC5A66-9556-F8F0-924D-978DC5F88FBF}"/>
          </ac:spMkLst>
        </pc:spChg>
        <pc:spChg chg="mod">
          <ac:chgData name="#SHIN THANT AUNG#" userId="8c3b371d-0b3e-413a-8e76-4f11fe83d2df" providerId="ADAL" clId="{FACB025B-EC34-40BC-97FA-D69A16AFE960}" dt="2024-04-26T04:22:33.412" v="514"/>
          <ac:spMkLst>
            <pc:docMk/>
            <pc:sldMk cId="3044100545" sldId="286"/>
            <ac:spMk id="316" creationId="{4C6F0B00-8599-1D85-06C7-E2EA51305EC0}"/>
          </ac:spMkLst>
        </pc:spChg>
        <pc:spChg chg="mod">
          <ac:chgData name="#SHIN THANT AUNG#" userId="8c3b371d-0b3e-413a-8e76-4f11fe83d2df" providerId="ADAL" clId="{FACB025B-EC34-40BC-97FA-D69A16AFE960}" dt="2024-04-26T04:22:33.412" v="514"/>
          <ac:spMkLst>
            <pc:docMk/>
            <pc:sldMk cId="3044100545" sldId="286"/>
            <ac:spMk id="317" creationId="{A4F9336A-E9D2-F95A-97E7-E573D93A5D26}"/>
          </ac:spMkLst>
        </pc:spChg>
        <pc:spChg chg="mod">
          <ac:chgData name="#SHIN THANT AUNG#" userId="8c3b371d-0b3e-413a-8e76-4f11fe83d2df" providerId="ADAL" clId="{FACB025B-EC34-40BC-97FA-D69A16AFE960}" dt="2024-04-26T04:22:33.412" v="514"/>
          <ac:spMkLst>
            <pc:docMk/>
            <pc:sldMk cId="3044100545" sldId="286"/>
            <ac:spMk id="318" creationId="{493CFCF6-2987-2101-4AF2-8DCBB6750B43}"/>
          </ac:spMkLst>
        </pc:spChg>
        <pc:spChg chg="mod">
          <ac:chgData name="#SHIN THANT AUNG#" userId="8c3b371d-0b3e-413a-8e76-4f11fe83d2df" providerId="ADAL" clId="{FACB025B-EC34-40BC-97FA-D69A16AFE960}" dt="2024-04-26T04:22:33.412" v="514"/>
          <ac:spMkLst>
            <pc:docMk/>
            <pc:sldMk cId="3044100545" sldId="286"/>
            <ac:spMk id="319" creationId="{44F46FC2-59D6-5CA8-E360-962F3F7C1C8A}"/>
          </ac:spMkLst>
        </pc:spChg>
        <pc:spChg chg="mod">
          <ac:chgData name="#SHIN THANT AUNG#" userId="8c3b371d-0b3e-413a-8e76-4f11fe83d2df" providerId="ADAL" clId="{FACB025B-EC34-40BC-97FA-D69A16AFE960}" dt="2024-04-26T04:22:33.412" v="514"/>
          <ac:spMkLst>
            <pc:docMk/>
            <pc:sldMk cId="3044100545" sldId="286"/>
            <ac:spMk id="321" creationId="{D5227A5F-27ED-6E53-B030-ABD66F6D42BA}"/>
          </ac:spMkLst>
        </pc:spChg>
        <pc:spChg chg="mod">
          <ac:chgData name="#SHIN THANT AUNG#" userId="8c3b371d-0b3e-413a-8e76-4f11fe83d2df" providerId="ADAL" clId="{FACB025B-EC34-40BC-97FA-D69A16AFE960}" dt="2024-04-26T04:22:33.412" v="514"/>
          <ac:spMkLst>
            <pc:docMk/>
            <pc:sldMk cId="3044100545" sldId="286"/>
            <ac:spMk id="322" creationId="{AF80D663-221A-9CB0-3A8A-B52EF7BD4E7A}"/>
          </ac:spMkLst>
        </pc:spChg>
        <pc:spChg chg="mod">
          <ac:chgData name="#SHIN THANT AUNG#" userId="8c3b371d-0b3e-413a-8e76-4f11fe83d2df" providerId="ADAL" clId="{FACB025B-EC34-40BC-97FA-D69A16AFE960}" dt="2024-04-26T04:22:33.412" v="514"/>
          <ac:spMkLst>
            <pc:docMk/>
            <pc:sldMk cId="3044100545" sldId="286"/>
            <ac:spMk id="323" creationId="{15213A17-EB70-C206-68B6-03AA4CF03D79}"/>
          </ac:spMkLst>
        </pc:spChg>
        <pc:spChg chg="mod">
          <ac:chgData name="#SHIN THANT AUNG#" userId="8c3b371d-0b3e-413a-8e76-4f11fe83d2df" providerId="ADAL" clId="{FACB025B-EC34-40BC-97FA-D69A16AFE960}" dt="2024-04-26T04:22:33.412" v="514"/>
          <ac:spMkLst>
            <pc:docMk/>
            <pc:sldMk cId="3044100545" sldId="286"/>
            <ac:spMk id="324" creationId="{F28DB381-1C5E-67EE-72C1-56EE7B946B98}"/>
          </ac:spMkLst>
        </pc:spChg>
        <pc:spChg chg="mod">
          <ac:chgData name="#SHIN THANT AUNG#" userId="8c3b371d-0b3e-413a-8e76-4f11fe83d2df" providerId="ADAL" clId="{FACB025B-EC34-40BC-97FA-D69A16AFE960}" dt="2024-04-26T04:22:33.412" v="514"/>
          <ac:spMkLst>
            <pc:docMk/>
            <pc:sldMk cId="3044100545" sldId="286"/>
            <ac:spMk id="325" creationId="{59970BC9-A1FC-83E6-EBE3-A7EA32E4420C}"/>
          </ac:spMkLst>
        </pc:spChg>
        <pc:spChg chg="mod">
          <ac:chgData name="#SHIN THANT AUNG#" userId="8c3b371d-0b3e-413a-8e76-4f11fe83d2df" providerId="ADAL" clId="{FACB025B-EC34-40BC-97FA-D69A16AFE960}" dt="2024-04-26T04:22:33.412" v="514"/>
          <ac:spMkLst>
            <pc:docMk/>
            <pc:sldMk cId="3044100545" sldId="286"/>
            <ac:spMk id="326" creationId="{98999DF3-8E1A-5349-FCE7-2BC0C68561BE}"/>
          </ac:spMkLst>
        </pc:spChg>
        <pc:spChg chg="mod">
          <ac:chgData name="#SHIN THANT AUNG#" userId="8c3b371d-0b3e-413a-8e76-4f11fe83d2df" providerId="ADAL" clId="{FACB025B-EC34-40BC-97FA-D69A16AFE960}" dt="2024-04-26T04:22:33.412" v="514"/>
          <ac:spMkLst>
            <pc:docMk/>
            <pc:sldMk cId="3044100545" sldId="286"/>
            <ac:spMk id="327" creationId="{B49A8EB4-FA6C-04C9-5140-0555807613D3}"/>
          </ac:spMkLst>
        </pc:spChg>
        <pc:spChg chg="mod">
          <ac:chgData name="#SHIN THANT AUNG#" userId="8c3b371d-0b3e-413a-8e76-4f11fe83d2df" providerId="ADAL" clId="{FACB025B-EC34-40BC-97FA-D69A16AFE960}" dt="2024-04-26T04:22:33.412" v="514"/>
          <ac:spMkLst>
            <pc:docMk/>
            <pc:sldMk cId="3044100545" sldId="286"/>
            <ac:spMk id="328" creationId="{37BE341E-FE9E-5C6E-D303-FADA2E8F4E5D}"/>
          </ac:spMkLst>
        </pc:spChg>
        <pc:spChg chg="mod">
          <ac:chgData name="#SHIN THANT AUNG#" userId="8c3b371d-0b3e-413a-8e76-4f11fe83d2df" providerId="ADAL" clId="{FACB025B-EC34-40BC-97FA-D69A16AFE960}" dt="2024-04-26T04:22:33.412" v="514"/>
          <ac:spMkLst>
            <pc:docMk/>
            <pc:sldMk cId="3044100545" sldId="286"/>
            <ac:spMk id="329" creationId="{48C1944E-3917-5387-C553-AED4E2B64E8F}"/>
          </ac:spMkLst>
        </pc:spChg>
        <pc:spChg chg="mod">
          <ac:chgData name="#SHIN THANT AUNG#" userId="8c3b371d-0b3e-413a-8e76-4f11fe83d2df" providerId="ADAL" clId="{FACB025B-EC34-40BC-97FA-D69A16AFE960}" dt="2024-04-26T04:22:33.412" v="514"/>
          <ac:spMkLst>
            <pc:docMk/>
            <pc:sldMk cId="3044100545" sldId="286"/>
            <ac:spMk id="330" creationId="{4384067E-FA72-4489-4735-E7641C702A80}"/>
          </ac:spMkLst>
        </pc:spChg>
        <pc:spChg chg="mod">
          <ac:chgData name="#SHIN THANT AUNG#" userId="8c3b371d-0b3e-413a-8e76-4f11fe83d2df" providerId="ADAL" clId="{FACB025B-EC34-40BC-97FA-D69A16AFE960}" dt="2024-04-26T04:22:33.412" v="514"/>
          <ac:spMkLst>
            <pc:docMk/>
            <pc:sldMk cId="3044100545" sldId="286"/>
            <ac:spMk id="331" creationId="{7DEC5554-9021-94B3-C27C-9D86E11505A9}"/>
          </ac:spMkLst>
        </pc:spChg>
        <pc:spChg chg="mod">
          <ac:chgData name="#SHIN THANT AUNG#" userId="8c3b371d-0b3e-413a-8e76-4f11fe83d2df" providerId="ADAL" clId="{FACB025B-EC34-40BC-97FA-D69A16AFE960}" dt="2024-04-26T04:22:33.412" v="514"/>
          <ac:spMkLst>
            <pc:docMk/>
            <pc:sldMk cId="3044100545" sldId="286"/>
            <ac:spMk id="332" creationId="{F3E29325-B93E-74B3-52AA-14B0109E59A1}"/>
          </ac:spMkLst>
        </pc:spChg>
        <pc:spChg chg="mod">
          <ac:chgData name="#SHIN THANT AUNG#" userId="8c3b371d-0b3e-413a-8e76-4f11fe83d2df" providerId="ADAL" clId="{FACB025B-EC34-40BC-97FA-D69A16AFE960}" dt="2024-04-26T04:22:33.412" v="514"/>
          <ac:spMkLst>
            <pc:docMk/>
            <pc:sldMk cId="3044100545" sldId="286"/>
            <ac:spMk id="333" creationId="{4514D28F-E37E-E903-38A9-F5D4252FB8D5}"/>
          </ac:spMkLst>
        </pc:spChg>
        <pc:spChg chg="mod">
          <ac:chgData name="#SHIN THANT AUNG#" userId="8c3b371d-0b3e-413a-8e76-4f11fe83d2df" providerId="ADAL" clId="{FACB025B-EC34-40BC-97FA-D69A16AFE960}" dt="2024-04-26T04:22:33.412" v="514"/>
          <ac:spMkLst>
            <pc:docMk/>
            <pc:sldMk cId="3044100545" sldId="286"/>
            <ac:spMk id="334" creationId="{01D64BBA-9899-D9C6-DA2C-1BB795D3E304}"/>
          </ac:spMkLst>
        </pc:spChg>
        <pc:spChg chg="mod">
          <ac:chgData name="#SHIN THANT AUNG#" userId="8c3b371d-0b3e-413a-8e76-4f11fe83d2df" providerId="ADAL" clId="{FACB025B-EC34-40BC-97FA-D69A16AFE960}" dt="2024-04-26T04:22:33.412" v="514"/>
          <ac:spMkLst>
            <pc:docMk/>
            <pc:sldMk cId="3044100545" sldId="286"/>
            <ac:spMk id="335" creationId="{51B3B1CA-1D07-D66A-020D-7F0471CAEE80}"/>
          </ac:spMkLst>
        </pc:spChg>
        <pc:spChg chg="mod">
          <ac:chgData name="#SHIN THANT AUNG#" userId="8c3b371d-0b3e-413a-8e76-4f11fe83d2df" providerId="ADAL" clId="{FACB025B-EC34-40BC-97FA-D69A16AFE960}" dt="2024-04-26T04:22:33.412" v="514"/>
          <ac:spMkLst>
            <pc:docMk/>
            <pc:sldMk cId="3044100545" sldId="286"/>
            <ac:spMk id="336" creationId="{77C128FC-0FA0-9F49-28CB-1FC89C188872}"/>
          </ac:spMkLst>
        </pc:spChg>
        <pc:spChg chg="mod">
          <ac:chgData name="#SHIN THANT AUNG#" userId="8c3b371d-0b3e-413a-8e76-4f11fe83d2df" providerId="ADAL" clId="{FACB025B-EC34-40BC-97FA-D69A16AFE960}" dt="2024-04-26T04:22:33.412" v="514"/>
          <ac:spMkLst>
            <pc:docMk/>
            <pc:sldMk cId="3044100545" sldId="286"/>
            <ac:spMk id="337" creationId="{4EE9998D-4F3F-9F0B-23D3-0E83A44E0424}"/>
          </ac:spMkLst>
        </pc:spChg>
        <pc:spChg chg="mod">
          <ac:chgData name="#SHIN THANT AUNG#" userId="8c3b371d-0b3e-413a-8e76-4f11fe83d2df" providerId="ADAL" clId="{FACB025B-EC34-40BC-97FA-D69A16AFE960}" dt="2024-04-26T04:22:33.412" v="514"/>
          <ac:spMkLst>
            <pc:docMk/>
            <pc:sldMk cId="3044100545" sldId="286"/>
            <ac:spMk id="339" creationId="{9B2EDF92-5743-B3DE-C4DD-668004EEB77E}"/>
          </ac:spMkLst>
        </pc:spChg>
        <pc:spChg chg="mod">
          <ac:chgData name="#SHIN THANT AUNG#" userId="8c3b371d-0b3e-413a-8e76-4f11fe83d2df" providerId="ADAL" clId="{FACB025B-EC34-40BC-97FA-D69A16AFE960}" dt="2024-04-26T04:22:33.412" v="514"/>
          <ac:spMkLst>
            <pc:docMk/>
            <pc:sldMk cId="3044100545" sldId="286"/>
            <ac:spMk id="340" creationId="{AD0FBF37-BCC3-2E82-59A7-40B876FC58BC}"/>
          </ac:spMkLst>
        </pc:spChg>
        <pc:spChg chg="mod">
          <ac:chgData name="#SHIN THANT AUNG#" userId="8c3b371d-0b3e-413a-8e76-4f11fe83d2df" providerId="ADAL" clId="{FACB025B-EC34-40BC-97FA-D69A16AFE960}" dt="2024-04-26T04:22:33.412" v="514"/>
          <ac:spMkLst>
            <pc:docMk/>
            <pc:sldMk cId="3044100545" sldId="286"/>
            <ac:spMk id="341" creationId="{2F2CE321-0E7B-EF2C-ACA5-D380B3624BCC}"/>
          </ac:spMkLst>
        </pc:spChg>
        <pc:spChg chg="mod">
          <ac:chgData name="#SHIN THANT AUNG#" userId="8c3b371d-0b3e-413a-8e76-4f11fe83d2df" providerId="ADAL" clId="{FACB025B-EC34-40BC-97FA-D69A16AFE960}" dt="2024-04-26T04:22:33.412" v="514"/>
          <ac:spMkLst>
            <pc:docMk/>
            <pc:sldMk cId="3044100545" sldId="286"/>
            <ac:spMk id="342" creationId="{BDE32BA3-3329-013A-6D49-434CEBA0FE9D}"/>
          </ac:spMkLst>
        </pc:spChg>
        <pc:spChg chg="mod">
          <ac:chgData name="#SHIN THANT AUNG#" userId="8c3b371d-0b3e-413a-8e76-4f11fe83d2df" providerId="ADAL" clId="{FACB025B-EC34-40BC-97FA-D69A16AFE960}" dt="2024-04-26T04:22:33.412" v="514"/>
          <ac:spMkLst>
            <pc:docMk/>
            <pc:sldMk cId="3044100545" sldId="286"/>
            <ac:spMk id="343" creationId="{722F8E28-4837-4461-A34E-E08D45B69571}"/>
          </ac:spMkLst>
        </pc:spChg>
        <pc:spChg chg="mod">
          <ac:chgData name="#SHIN THANT AUNG#" userId="8c3b371d-0b3e-413a-8e76-4f11fe83d2df" providerId="ADAL" clId="{FACB025B-EC34-40BC-97FA-D69A16AFE960}" dt="2024-04-26T04:22:33.412" v="514"/>
          <ac:spMkLst>
            <pc:docMk/>
            <pc:sldMk cId="3044100545" sldId="286"/>
            <ac:spMk id="344" creationId="{61A40A5C-305E-3354-F1E9-F6063B8463B0}"/>
          </ac:spMkLst>
        </pc:spChg>
        <pc:spChg chg="mod">
          <ac:chgData name="#SHIN THANT AUNG#" userId="8c3b371d-0b3e-413a-8e76-4f11fe83d2df" providerId="ADAL" clId="{FACB025B-EC34-40BC-97FA-D69A16AFE960}" dt="2024-04-26T04:22:33.412" v="514"/>
          <ac:spMkLst>
            <pc:docMk/>
            <pc:sldMk cId="3044100545" sldId="286"/>
            <ac:spMk id="345" creationId="{F7BFF39B-BA20-0D11-BF52-E5019353C6F7}"/>
          </ac:spMkLst>
        </pc:spChg>
        <pc:spChg chg="mod">
          <ac:chgData name="#SHIN THANT AUNG#" userId="8c3b371d-0b3e-413a-8e76-4f11fe83d2df" providerId="ADAL" clId="{FACB025B-EC34-40BC-97FA-D69A16AFE960}" dt="2024-04-26T04:22:33.412" v="514"/>
          <ac:spMkLst>
            <pc:docMk/>
            <pc:sldMk cId="3044100545" sldId="286"/>
            <ac:spMk id="346" creationId="{C7E15282-223D-4705-C0BB-DC2337D4DC5B}"/>
          </ac:spMkLst>
        </pc:spChg>
        <pc:spChg chg="mod">
          <ac:chgData name="#SHIN THANT AUNG#" userId="8c3b371d-0b3e-413a-8e76-4f11fe83d2df" providerId="ADAL" clId="{FACB025B-EC34-40BC-97FA-D69A16AFE960}" dt="2024-04-26T04:22:33.412" v="514"/>
          <ac:spMkLst>
            <pc:docMk/>
            <pc:sldMk cId="3044100545" sldId="286"/>
            <ac:spMk id="347" creationId="{92B0888E-2AFF-2A0A-5114-37D83B433E48}"/>
          </ac:spMkLst>
        </pc:spChg>
        <pc:spChg chg="mod">
          <ac:chgData name="#SHIN THANT AUNG#" userId="8c3b371d-0b3e-413a-8e76-4f11fe83d2df" providerId="ADAL" clId="{FACB025B-EC34-40BC-97FA-D69A16AFE960}" dt="2024-04-26T04:22:33.412" v="514"/>
          <ac:spMkLst>
            <pc:docMk/>
            <pc:sldMk cId="3044100545" sldId="286"/>
            <ac:spMk id="348" creationId="{5866BEE0-AD38-F968-C19F-809F61E908C2}"/>
          </ac:spMkLst>
        </pc:spChg>
        <pc:spChg chg="mod">
          <ac:chgData name="#SHIN THANT AUNG#" userId="8c3b371d-0b3e-413a-8e76-4f11fe83d2df" providerId="ADAL" clId="{FACB025B-EC34-40BC-97FA-D69A16AFE960}" dt="2024-04-26T04:22:33.412" v="514"/>
          <ac:spMkLst>
            <pc:docMk/>
            <pc:sldMk cId="3044100545" sldId="286"/>
            <ac:spMk id="349" creationId="{26445028-2D52-D3CE-4ED6-4E31C8B4FECB}"/>
          </ac:spMkLst>
        </pc:spChg>
        <pc:spChg chg="mod">
          <ac:chgData name="#SHIN THANT AUNG#" userId="8c3b371d-0b3e-413a-8e76-4f11fe83d2df" providerId="ADAL" clId="{FACB025B-EC34-40BC-97FA-D69A16AFE960}" dt="2024-04-26T04:22:33.412" v="514"/>
          <ac:spMkLst>
            <pc:docMk/>
            <pc:sldMk cId="3044100545" sldId="286"/>
            <ac:spMk id="350" creationId="{6B365222-D461-9FD5-CB16-EE6163EC7796}"/>
          </ac:spMkLst>
        </pc:spChg>
        <pc:spChg chg="mod">
          <ac:chgData name="#SHIN THANT AUNG#" userId="8c3b371d-0b3e-413a-8e76-4f11fe83d2df" providerId="ADAL" clId="{FACB025B-EC34-40BC-97FA-D69A16AFE960}" dt="2024-04-26T04:22:33.412" v="514"/>
          <ac:spMkLst>
            <pc:docMk/>
            <pc:sldMk cId="3044100545" sldId="286"/>
            <ac:spMk id="351" creationId="{70B3CD1E-BFDA-9C8C-A784-81C35DA00B93}"/>
          </ac:spMkLst>
        </pc:spChg>
        <pc:spChg chg="mod">
          <ac:chgData name="#SHIN THANT AUNG#" userId="8c3b371d-0b3e-413a-8e76-4f11fe83d2df" providerId="ADAL" clId="{FACB025B-EC34-40BC-97FA-D69A16AFE960}" dt="2024-04-26T04:22:33.412" v="514"/>
          <ac:spMkLst>
            <pc:docMk/>
            <pc:sldMk cId="3044100545" sldId="286"/>
            <ac:spMk id="352" creationId="{587A98D0-37C6-0384-8A7B-DC76B4264106}"/>
          </ac:spMkLst>
        </pc:spChg>
        <pc:spChg chg="mod">
          <ac:chgData name="#SHIN THANT AUNG#" userId="8c3b371d-0b3e-413a-8e76-4f11fe83d2df" providerId="ADAL" clId="{FACB025B-EC34-40BC-97FA-D69A16AFE960}" dt="2024-04-26T04:22:33.412" v="514"/>
          <ac:spMkLst>
            <pc:docMk/>
            <pc:sldMk cId="3044100545" sldId="286"/>
            <ac:spMk id="353" creationId="{BA964170-E1A3-79E3-66AD-1E11A5D62101}"/>
          </ac:spMkLst>
        </pc:spChg>
        <pc:spChg chg="mod">
          <ac:chgData name="#SHIN THANT AUNG#" userId="8c3b371d-0b3e-413a-8e76-4f11fe83d2df" providerId="ADAL" clId="{FACB025B-EC34-40BC-97FA-D69A16AFE960}" dt="2024-04-26T04:22:33.412" v="514"/>
          <ac:spMkLst>
            <pc:docMk/>
            <pc:sldMk cId="3044100545" sldId="286"/>
            <ac:spMk id="354" creationId="{D9854D85-8496-BC51-DE07-4E456EC71E05}"/>
          </ac:spMkLst>
        </pc:spChg>
        <pc:spChg chg="mod">
          <ac:chgData name="#SHIN THANT AUNG#" userId="8c3b371d-0b3e-413a-8e76-4f11fe83d2df" providerId="ADAL" clId="{FACB025B-EC34-40BC-97FA-D69A16AFE960}" dt="2024-04-26T04:22:33.412" v="514"/>
          <ac:spMkLst>
            <pc:docMk/>
            <pc:sldMk cId="3044100545" sldId="286"/>
            <ac:spMk id="356" creationId="{D660AD97-4139-5A54-B968-18EC8F2EBDDB}"/>
          </ac:spMkLst>
        </pc:spChg>
        <pc:spChg chg="mod">
          <ac:chgData name="#SHIN THANT AUNG#" userId="8c3b371d-0b3e-413a-8e76-4f11fe83d2df" providerId="ADAL" clId="{FACB025B-EC34-40BC-97FA-D69A16AFE960}" dt="2024-04-26T04:22:33.412" v="514"/>
          <ac:spMkLst>
            <pc:docMk/>
            <pc:sldMk cId="3044100545" sldId="286"/>
            <ac:spMk id="357" creationId="{2996B8A8-4AA6-2A89-8836-86C323AE25D9}"/>
          </ac:spMkLst>
        </pc:spChg>
        <pc:spChg chg="mod">
          <ac:chgData name="#SHIN THANT AUNG#" userId="8c3b371d-0b3e-413a-8e76-4f11fe83d2df" providerId="ADAL" clId="{FACB025B-EC34-40BC-97FA-D69A16AFE960}" dt="2024-04-26T04:22:33.412" v="514"/>
          <ac:spMkLst>
            <pc:docMk/>
            <pc:sldMk cId="3044100545" sldId="286"/>
            <ac:spMk id="358" creationId="{33C13AE4-7151-9A24-186C-F9D0D8311A20}"/>
          </ac:spMkLst>
        </pc:spChg>
        <pc:spChg chg="mod">
          <ac:chgData name="#SHIN THANT AUNG#" userId="8c3b371d-0b3e-413a-8e76-4f11fe83d2df" providerId="ADAL" clId="{FACB025B-EC34-40BC-97FA-D69A16AFE960}" dt="2024-04-26T04:22:33.412" v="514"/>
          <ac:spMkLst>
            <pc:docMk/>
            <pc:sldMk cId="3044100545" sldId="286"/>
            <ac:spMk id="359" creationId="{D4914030-C5D2-2B34-EB09-9DC34DA07CFA}"/>
          </ac:spMkLst>
        </pc:spChg>
        <pc:spChg chg="mod">
          <ac:chgData name="#SHIN THANT AUNG#" userId="8c3b371d-0b3e-413a-8e76-4f11fe83d2df" providerId="ADAL" clId="{FACB025B-EC34-40BC-97FA-D69A16AFE960}" dt="2024-04-26T04:22:33.412" v="514"/>
          <ac:spMkLst>
            <pc:docMk/>
            <pc:sldMk cId="3044100545" sldId="286"/>
            <ac:spMk id="360" creationId="{AB47EE5D-53AF-6598-D511-8D1165E40646}"/>
          </ac:spMkLst>
        </pc:spChg>
        <pc:spChg chg="mod">
          <ac:chgData name="#SHIN THANT AUNG#" userId="8c3b371d-0b3e-413a-8e76-4f11fe83d2df" providerId="ADAL" clId="{FACB025B-EC34-40BC-97FA-D69A16AFE960}" dt="2024-04-26T04:22:33.412" v="514"/>
          <ac:spMkLst>
            <pc:docMk/>
            <pc:sldMk cId="3044100545" sldId="286"/>
            <ac:spMk id="361" creationId="{D660622C-F642-1C89-1F57-DBEC5019A213}"/>
          </ac:spMkLst>
        </pc:spChg>
        <pc:spChg chg="mod">
          <ac:chgData name="#SHIN THANT AUNG#" userId="8c3b371d-0b3e-413a-8e76-4f11fe83d2df" providerId="ADAL" clId="{FACB025B-EC34-40BC-97FA-D69A16AFE960}" dt="2024-04-26T04:22:33.412" v="514"/>
          <ac:spMkLst>
            <pc:docMk/>
            <pc:sldMk cId="3044100545" sldId="286"/>
            <ac:spMk id="363" creationId="{658A698C-FC99-978E-860A-531C09ED3DEA}"/>
          </ac:spMkLst>
        </pc:spChg>
        <pc:spChg chg="mod">
          <ac:chgData name="#SHIN THANT AUNG#" userId="8c3b371d-0b3e-413a-8e76-4f11fe83d2df" providerId="ADAL" clId="{FACB025B-EC34-40BC-97FA-D69A16AFE960}" dt="2024-04-26T04:22:33.412" v="514"/>
          <ac:spMkLst>
            <pc:docMk/>
            <pc:sldMk cId="3044100545" sldId="286"/>
            <ac:spMk id="364" creationId="{E962E533-9594-26D3-CD68-F5CF629F2532}"/>
          </ac:spMkLst>
        </pc:spChg>
        <pc:spChg chg="mod">
          <ac:chgData name="#SHIN THANT AUNG#" userId="8c3b371d-0b3e-413a-8e76-4f11fe83d2df" providerId="ADAL" clId="{FACB025B-EC34-40BC-97FA-D69A16AFE960}" dt="2024-04-26T04:22:33.412" v="514"/>
          <ac:spMkLst>
            <pc:docMk/>
            <pc:sldMk cId="3044100545" sldId="286"/>
            <ac:spMk id="365" creationId="{CD322EFD-5ED8-7389-D31A-DB2B37309FA7}"/>
          </ac:spMkLst>
        </pc:spChg>
        <pc:spChg chg="mod">
          <ac:chgData name="#SHIN THANT AUNG#" userId="8c3b371d-0b3e-413a-8e76-4f11fe83d2df" providerId="ADAL" clId="{FACB025B-EC34-40BC-97FA-D69A16AFE960}" dt="2024-04-26T04:22:33.412" v="514"/>
          <ac:spMkLst>
            <pc:docMk/>
            <pc:sldMk cId="3044100545" sldId="286"/>
            <ac:spMk id="366" creationId="{06A0FC6C-03FB-4D43-78D3-52535878BAEE}"/>
          </ac:spMkLst>
        </pc:spChg>
        <pc:spChg chg="mod">
          <ac:chgData name="#SHIN THANT AUNG#" userId="8c3b371d-0b3e-413a-8e76-4f11fe83d2df" providerId="ADAL" clId="{FACB025B-EC34-40BC-97FA-D69A16AFE960}" dt="2024-04-26T04:22:33.412" v="514"/>
          <ac:spMkLst>
            <pc:docMk/>
            <pc:sldMk cId="3044100545" sldId="286"/>
            <ac:spMk id="367" creationId="{8D16BD79-309A-E18C-3970-032AE0DB440C}"/>
          </ac:spMkLst>
        </pc:spChg>
        <pc:spChg chg="mod">
          <ac:chgData name="#SHIN THANT AUNG#" userId="8c3b371d-0b3e-413a-8e76-4f11fe83d2df" providerId="ADAL" clId="{FACB025B-EC34-40BC-97FA-D69A16AFE960}" dt="2024-04-26T04:22:33.412" v="514"/>
          <ac:spMkLst>
            <pc:docMk/>
            <pc:sldMk cId="3044100545" sldId="286"/>
            <ac:spMk id="368" creationId="{1247FB52-726B-D664-95FD-5F05D339DAFD}"/>
          </ac:spMkLst>
        </pc:spChg>
        <pc:spChg chg="mod">
          <ac:chgData name="#SHIN THANT AUNG#" userId="8c3b371d-0b3e-413a-8e76-4f11fe83d2df" providerId="ADAL" clId="{FACB025B-EC34-40BC-97FA-D69A16AFE960}" dt="2024-04-26T04:22:33.412" v="514"/>
          <ac:spMkLst>
            <pc:docMk/>
            <pc:sldMk cId="3044100545" sldId="286"/>
            <ac:spMk id="369" creationId="{F2FE243D-B7FC-873C-FB94-07D9B62B86F2}"/>
          </ac:spMkLst>
        </pc:spChg>
        <pc:spChg chg="mod">
          <ac:chgData name="#SHIN THANT AUNG#" userId="8c3b371d-0b3e-413a-8e76-4f11fe83d2df" providerId="ADAL" clId="{FACB025B-EC34-40BC-97FA-D69A16AFE960}" dt="2024-04-26T04:22:33.412" v="514"/>
          <ac:spMkLst>
            <pc:docMk/>
            <pc:sldMk cId="3044100545" sldId="286"/>
            <ac:spMk id="370" creationId="{BB0ADB4F-4D8C-B34E-D333-F8942F8A3647}"/>
          </ac:spMkLst>
        </pc:spChg>
        <pc:spChg chg="mod">
          <ac:chgData name="#SHIN THANT AUNG#" userId="8c3b371d-0b3e-413a-8e76-4f11fe83d2df" providerId="ADAL" clId="{FACB025B-EC34-40BC-97FA-D69A16AFE960}" dt="2024-04-26T04:22:33.412" v="514"/>
          <ac:spMkLst>
            <pc:docMk/>
            <pc:sldMk cId="3044100545" sldId="286"/>
            <ac:spMk id="371" creationId="{5744253A-D618-3E87-F70E-934CD2A450AD}"/>
          </ac:spMkLst>
        </pc:spChg>
        <pc:spChg chg="mod">
          <ac:chgData name="#SHIN THANT AUNG#" userId="8c3b371d-0b3e-413a-8e76-4f11fe83d2df" providerId="ADAL" clId="{FACB025B-EC34-40BC-97FA-D69A16AFE960}" dt="2024-04-26T04:22:33.412" v="514"/>
          <ac:spMkLst>
            <pc:docMk/>
            <pc:sldMk cId="3044100545" sldId="286"/>
            <ac:spMk id="372" creationId="{B37CE76B-7589-2885-B683-F41FF4D4D399}"/>
          </ac:spMkLst>
        </pc:spChg>
        <pc:spChg chg="mod">
          <ac:chgData name="#SHIN THANT AUNG#" userId="8c3b371d-0b3e-413a-8e76-4f11fe83d2df" providerId="ADAL" clId="{FACB025B-EC34-40BC-97FA-D69A16AFE960}" dt="2024-04-26T04:22:33.412" v="514"/>
          <ac:spMkLst>
            <pc:docMk/>
            <pc:sldMk cId="3044100545" sldId="286"/>
            <ac:spMk id="373" creationId="{D7F8A867-8A1F-824D-F636-251281D9219D}"/>
          </ac:spMkLst>
        </pc:spChg>
        <pc:spChg chg="mod">
          <ac:chgData name="#SHIN THANT AUNG#" userId="8c3b371d-0b3e-413a-8e76-4f11fe83d2df" providerId="ADAL" clId="{FACB025B-EC34-40BC-97FA-D69A16AFE960}" dt="2024-04-26T04:22:33.412" v="514"/>
          <ac:spMkLst>
            <pc:docMk/>
            <pc:sldMk cId="3044100545" sldId="286"/>
            <ac:spMk id="374" creationId="{077E6B86-C4CB-33FD-014D-B6B4AD85712D}"/>
          </ac:spMkLst>
        </pc:spChg>
        <pc:spChg chg="mod">
          <ac:chgData name="#SHIN THANT AUNG#" userId="8c3b371d-0b3e-413a-8e76-4f11fe83d2df" providerId="ADAL" clId="{FACB025B-EC34-40BC-97FA-D69A16AFE960}" dt="2024-04-26T04:22:33.412" v="514"/>
          <ac:spMkLst>
            <pc:docMk/>
            <pc:sldMk cId="3044100545" sldId="286"/>
            <ac:spMk id="375" creationId="{0BFC3591-082D-28A3-7BBB-E552BB72E865}"/>
          </ac:spMkLst>
        </pc:spChg>
        <pc:spChg chg="mod">
          <ac:chgData name="#SHIN THANT AUNG#" userId="8c3b371d-0b3e-413a-8e76-4f11fe83d2df" providerId="ADAL" clId="{FACB025B-EC34-40BC-97FA-D69A16AFE960}" dt="2024-04-26T04:22:38.169" v="515"/>
          <ac:spMkLst>
            <pc:docMk/>
            <pc:sldMk cId="3044100545" sldId="286"/>
            <ac:spMk id="378" creationId="{662B50E7-63A6-5413-6F8F-E883CD7EA7BC}"/>
          </ac:spMkLst>
        </pc:spChg>
        <pc:spChg chg="mod">
          <ac:chgData name="#SHIN THANT AUNG#" userId="8c3b371d-0b3e-413a-8e76-4f11fe83d2df" providerId="ADAL" clId="{FACB025B-EC34-40BC-97FA-D69A16AFE960}" dt="2024-04-26T04:22:38.169" v="515"/>
          <ac:spMkLst>
            <pc:docMk/>
            <pc:sldMk cId="3044100545" sldId="286"/>
            <ac:spMk id="379" creationId="{C469E767-F561-252E-E813-B13C25F77EDA}"/>
          </ac:spMkLst>
        </pc:spChg>
        <pc:spChg chg="mod">
          <ac:chgData name="#SHIN THANT AUNG#" userId="8c3b371d-0b3e-413a-8e76-4f11fe83d2df" providerId="ADAL" clId="{FACB025B-EC34-40BC-97FA-D69A16AFE960}" dt="2024-04-26T04:22:38.169" v="515"/>
          <ac:spMkLst>
            <pc:docMk/>
            <pc:sldMk cId="3044100545" sldId="286"/>
            <ac:spMk id="380" creationId="{E45FF96D-5143-6270-188F-D37B8FECFC18}"/>
          </ac:spMkLst>
        </pc:spChg>
        <pc:spChg chg="mod">
          <ac:chgData name="#SHIN THANT AUNG#" userId="8c3b371d-0b3e-413a-8e76-4f11fe83d2df" providerId="ADAL" clId="{FACB025B-EC34-40BC-97FA-D69A16AFE960}" dt="2024-04-26T04:22:38.169" v="515"/>
          <ac:spMkLst>
            <pc:docMk/>
            <pc:sldMk cId="3044100545" sldId="286"/>
            <ac:spMk id="381" creationId="{7AAC8FA0-8ABB-9649-9A9F-669CD36B8530}"/>
          </ac:spMkLst>
        </pc:spChg>
        <pc:spChg chg="mod">
          <ac:chgData name="#SHIN THANT AUNG#" userId="8c3b371d-0b3e-413a-8e76-4f11fe83d2df" providerId="ADAL" clId="{FACB025B-EC34-40BC-97FA-D69A16AFE960}" dt="2024-04-26T04:22:38.169" v="515"/>
          <ac:spMkLst>
            <pc:docMk/>
            <pc:sldMk cId="3044100545" sldId="286"/>
            <ac:spMk id="382" creationId="{81EA3FAB-6AA3-CCB8-0C2A-18E7D73B07C9}"/>
          </ac:spMkLst>
        </pc:spChg>
        <pc:spChg chg="mod">
          <ac:chgData name="#SHIN THANT AUNG#" userId="8c3b371d-0b3e-413a-8e76-4f11fe83d2df" providerId="ADAL" clId="{FACB025B-EC34-40BC-97FA-D69A16AFE960}" dt="2024-04-26T04:22:38.169" v="515"/>
          <ac:spMkLst>
            <pc:docMk/>
            <pc:sldMk cId="3044100545" sldId="286"/>
            <ac:spMk id="383" creationId="{CD4F4755-4E2F-A547-DAB0-8481F6368771}"/>
          </ac:spMkLst>
        </pc:spChg>
        <pc:spChg chg="mod">
          <ac:chgData name="#SHIN THANT AUNG#" userId="8c3b371d-0b3e-413a-8e76-4f11fe83d2df" providerId="ADAL" clId="{FACB025B-EC34-40BC-97FA-D69A16AFE960}" dt="2024-04-26T04:22:38.169" v="515"/>
          <ac:spMkLst>
            <pc:docMk/>
            <pc:sldMk cId="3044100545" sldId="286"/>
            <ac:spMk id="384" creationId="{86211ED4-B176-1644-2A1A-EBFAE533A944}"/>
          </ac:spMkLst>
        </pc:spChg>
        <pc:spChg chg="mod">
          <ac:chgData name="#SHIN THANT AUNG#" userId="8c3b371d-0b3e-413a-8e76-4f11fe83d2df" providerId="ADAL" clId="{FACB025B-EC34-40BC-97FA-D69A16AFE960}" dt="2024-04-26T04:22:38.169" v="515"/>
          <ac:spMkLst>
            <pc:docMk/>
            <pc:sldMk cId="3044100545" sldId="286"/>
            <ac:spMk id="385" creationId="{930111BA-092D-204C-1F10-9A8178C6939F}"/>
          </ac:spMkLst>
        </pc:spChg>
        <pc:spChg chg="mod">
          <ac:chgData name="#SHIN THANT AUNG#" userId="8c3b371d-0b3e-413a-8e76-4f11fe83d2df" providerId="ADAL" clId="{FACB025B-EC34-40BC-97FA-D69A16AFE960}" dt="2024-04-26T04:22:38.169" v="515"/>
          <ac:spMkLst>
            <pc:docMk/>
            <pc:sldMk cId="3044100545" sldId="286"/>
            <ac:spMk id="386" creationId="{20299EA6-907A-B296-5B14-C29A17415405}"/>
          </ac:spMkLst>
        </pc:spChg>
        <pc:spChg chg="mod">
          <ac:chgData name="#SHIN THANT AUNG#" userId="8c3b371d-0b3e-413a-8e76-4f11fe83d2df" providerId="ADAL" clId="{FACB025B-EC34-40BC-97FA-D69A16AFE960}" dt="2024-04-26T04:22:38.169" v="515"/>
          <ac:spMkLst>
            <pc:docMk/>
            <pc:sldMk cId="3044100545" sldId="286"/>
            <ac:spMk id="387" creationId="{4B41D4AC-A007-F4EA-032B-F87898C97B24}"/>
          </ac:spMkLst>
        </pc:spChg>
        <pc:spChg chg="mod">
          <ac:chgData name="#SHIN THANT AUNG#" userId="8c3b371d-0b3e-413a-8e76-4f11fe83d2df" providerId="ADAL" clId="{FACB025B-EC34-40BC-97FA-D69A16AFE960}" dt="2024-04-26T04:22:38.169" v="515"/>
          <ac:spMkLst>
            <pc:docMk/>
            <pc:sldMk cId="3044100545" sldId="286"/>
            <ac:spMk id="388" creationId="{8D6E2853-A368-8191-D836-ECF990A1DF5E}"/>
          </ac:spMkLst>
        </pc:spChg>
        <pc:spChg chg="mod">
          <ac:chgData name="#SHIN THANT AUNG#" userId="8c3b371d-0b3e-413a-8e76-4f11fe83d2df" providerId="ADAL" clId="{FACB025B-EC34-40BC-97FA-D69A16AFE960}" dt="2024-04-26T04:22:38.169" v="515"/>
          <ac:spMkLst>
            <pc:docMk/>
            <pc:sldMk cId="3044100545" sldId="286"/>
            <ac:spMk id="389" creationId="{331C868C-8C61-B691-80F3-998147EAC43D}"/>
          </ac:spMkLst>
        </pc:spChg>
        <pc:spChg chg="mod">
          <ac:chgData name="#SHIN THANT AUNG#" userId="8c3b371d-0b3e-413a-8e76-4f11fe83d2df" providerId="ADAL" clId="{FACB025B-EC34-40BC-97FA-D69A16AFE960}" dt="2024-04-26T04:22:38.169" v="515"/>
          <ac:spMkLst>
            <pc:docMk/>
            <pc:sldMk cId="3044100545" sldId="286"/>
            <ac:spMk id="390" creationId="{0EAA321A-FD50-9F42-D6F5-34C923E6C194}"/>
          </ac:spMkLst>
        </pc:spChg>
        <pc:spChg chg="add mod">
          <ac:chgData name="#SHIN THANT AUNG#" userId="8c3b371d-0b3e-413a-8e76-4f11fe83d2df" providerId="ADAL" clId="{FACB025B-EC34-40BC-97FA-D69A16AFE960}" dt="2024-04-26T04:23:03.314" v="523" actId="164"/>
          <ac:spMkLst>
            <pc:docMk/>
            <pc:sldMk cId="3044100545" sldId="286"/>
            <ac:spMk id="392" creationId="{729ACE07-0833-1844-5E9E-C2919391ECDA}"/>
          </ac:spMkLst>
        </pc:spChg>
        <pc:spChg chg="add mod">
          <ac:chgData name="#SHIN THANT AUNG#" userId="8c3b371d-0b3e-413a-8e76-4f11fe83d2df" providerId="ADAL" clId="{FACB025B-EC34-40BC-97FA-D69A16AFE960}" dt="2024-04-26T04:23:21.353" v="527" actId="164"/>
          <ac:spMkLst>
            <pc:docMk/>
            <pc:sldMk cId="3044100545" sldId="286"/>
            <ac:spMk id="395" creationId="{C8A599E0-29D7-6780-75A9-DB03D8AD24AA}"/>
          </ac:spMkLst>
        </pc:spChg>
        <pc:spChg chg="mod">
          <ac:chgData name="#SHIN THANT AUNG#" userId="8c3b371d-0b3e-413a-8e76-4f11fe83d2df" providerId="ADAL" clId="{FACB025B-EC34-40BC-97FA-D69A16AFE960}" dt="2024-04-26T04:36:44.412" v="571"/>
          <ac:spMkLst>
            <pc:docMk/>
            <pc:sldMk cId="3044100545" sldId="286"/>
            <ac:spMk id="399" creationId="{B1814C09-19F8-6D84-1DFF-0E46799D84B8}"/>
          </ac:spMkLst>
        </pc:spChg>
        <pc:spChg chg="mod">
          <ac:chgData name="#SHIN THANT AUNG#" userId="8c3b371d-0b3e-413a-8e76-4f11fe83d2df" providerId="ADAL" clId="{FACB025B-EC34-40BC-97FA-D69A16AFE960}" dt="2024-04-26T04:36:44.412" v="571"/>
          <ac:spMkLst>
            <pc:docMk/>
            <pc:sldMk cId="3044100545" sldId="286"/>
            <ac:spMk id="403" creationId="{1A75059B-86FC-D064-31B1-39211EF38254}"/>
          </ac:spMkLst>
        </pc:spChg>
        <pc:spChg chg="mod">
          <ac:chgData name="#SHIN THANT AUNG#" userId="8c3b371d-0b3e-413a-8e76-4f11fe83d2df" providerId="ADAL" clId="{FACB025B-EC34-40BC-97FA-D69A16AFE960}" dt="2024-04-26T04:36:44.412" v="571"/>
          <ac:spMkLst>
            <pc:docMk/>
            <pc:sldMk cId="3044100545" sldId="286"/>
            <ac:spMk id="408" creationId="{D47A36F4-A2F5-AB62-ECAA-56A08ACF1BB9}"/>
          </ac:spMkLst>
        </pc:spChg>
        <pc:spChg chg="mod">
          <ac:chgData name="#SHIN THANT AUNG#" userId="8c3b371d-0b3e-413a-8e76-4f11fe83d2df" providerId="ADAL" clId="{FACB025B-EC34-40BC-97FA-D69A16AFE960}" dt="2024-04-26T04:36:44.412" v="571"/>
          <ac:spMkLst>
            <pc:docMk/>
            <pc:sldMk cId="3044100545" sldId="286"/>
            <ac:spMk id="410" creationId="{A4080ECF-40AA-5D7D-E2A0-3469E98FA0DF}"/>
          </ac:spMkLst>
        </pc:spChg>
        <pc:spChg chg="mod">
          <ac:chgData name="#SHIN THANT AUNG#" userId="8c3b371d-0b3e-413a-8e76-4f11fe83d2df" providerId="ADAL" clId="{FACB025B-EC34-40BC-97FA-D69A16AFE960}" dt="2024-04-26T04:36:44.412" v="571"/>
          <ac:spMkLst>
            <pc:docMk/>
            <pc:sldMk cId="3044100545" sldId="286"/>
            <ac:spMk id="412" creationId="{A738FC0B-0B80-30FB-BBAA-8BBC88D2FAD2}"/>
          </ac:spMkLst>
        </pc:spChg>
        <pc:spChg chg="mod">
          <ac:chgData name="#SHIN THANT AUNG#" userId="8c3b371d-0b3e-413a-8e76-4f11fe83d2df" providerId="ADAL" clId="{FACB025B-EC34-40BC-97FA-D69A16AFE960}" dt="2024-04-26T04:36:44.412" v="571"/>
          <ac:spMkLst>
            <pc:docMk/>
            <pc:sldMk cId="3044100545" sldId="286"/>
            <ac:spMk id="413" creationId="{20189A3D-3ECB-8BA9-7EBC-CBDDDCCA0CE1}"/>
          </ac:spMkLst>
        </pc:spChg>
        <pc:spChg chg="mod">
          <ac:chgData name="#SHIN THANT AUNG#" userId="8c3b371d-0b3e-413a-8e76-4f11fe83d2df" providerId="ADAL" clId="{FACB025B-EC34-40BC-97FA-D69A16AFE960}" dt="2024-04-26T04:36:44.412" v="571"/>
          <ac:spMkLst>
            <pc:docMk/>
            <pc:sldMk cId="3044100545" sldId="286"/>
            <ac:spMk id="414" creationId="{B8FA2E2F-71BC-DF19-87B7-D99610C23E89}"/>
          </ac:spMkLst>
        </pc:spChg>
        <pc:spChg chg="mod">
          <ac:chgData name="#SHIN THANT AUNG#" userId="8c3b371d-0b3e-413a-8e76-4f11fe83d2df" providerId="ADAL" clId="{FACB025B-EC34-40BC-97FA-D69A16AFE960}" dt="2024-04-26T04:36:44.412" v="571"/>
          <ac:spMkLst>
            <pc:docMk/>
            <pc:sldMk cId="3044100545" sldId="286"/>
            <ac:spMk id="415" creationId="{F361E4BA-4828-FFC6-2160-C81AA1FB890B}"/>
          </ac:spMkLst>
        </pc:spChg>
        <pc:spChg chg="mod">
          <ac:chgData name="#SHIN THANT AUNG#" userId="8c3b371d-0b3e-413a-8e76-4f11fe83d2df" providerId="ADAL" clId="{FACB025B-EC34-40BC-97FA-D69A16AFE960}" dt="2024-04-26T04:36:44.412" v="571"/>
          <ac:spMkLst>
            <pc:docMk/>
            <pc:sldMk cId="3044100545" sldId="286"/>
            <ac:spMk id="416" creationId="{BA53021E-4E21-F9DE-44C0-99D2A52A8040}"/>
          </ac:spMkLst>
        </pc:spChg>
        <pc:spChg chg="mod">
          <ac:chgData name="#SHIN THANT AUNG#" userId="8c3b371d-0b3e-413a-8e76-4f11fe83d2df" providerId="ADAL" clId="{FACB025B-EC34-40BC-97FA-D69A16AFE960}" dt="2024-04-26T04:36:44.412" v="571"/>
          <ac:spMkLst>
            <pc:docMk/>
            <pc:sldMk cId="3044100545" sldId="286"/>
            <ac:spMk id="417" creationId="{809F691D-3626-9415-EF84-27FF0D36C6B7}"/>
          </ac:spMkLst>
        </pc:spChg>
        <pc:spChg chg="mod">
          <ac:chgData name="#SHIN THANT AUNG#" userId="8c3b371d-0b3e-413a-8e76-4f11fe83d2df" providerId="ADAL" clId="{FACB025B-EC34-40BC-97FA-D69A16AFE960}" dt="2024-04-26T04:36:44.412" v="571"/>
          <ac:spMkLst>
            <pc:docMk/>
            <pc:sldMk cId="3044100545" sldId="286"/>
            <ac:spMk id="418" creationId="{F82DE336-10E8-39B8-2671-82C40C2BB55A}"/>
          </ac:spMkLst>
        </pc:spChg>
        <pc:spChg chg="mod">
          <ac:chgData name="#SHIN THANT AUNG#" userId="8c3b371d-0b3e-413a-8e76-4f11fe83d2df" providerId="ADAL" clId="{FACB025B-EC34-40BC-97FA-D69A16AFE960}" dt="2024-04-26T04:36:44.412" v="571"/>
          <ac:spMkLst>
            <pc:docMk/>
            <pc:sldMk cId="3044100545" sldId="286"/>
            <ac:spMk id="419" creationId="{B8D505F0-5E03-9672-E522-26EA68916A30}"/>
          </ac:spMkLst>
        </pc:spChg>
        <pc:spChg chg="mod">
          <ac:chgData name="#SHIN THANT AUNG#" userId="8c3b371d-0b3e-413a-8e76-4f11fe83d2df" providerId="ADAL" clId="{FACB025B-EC34-40BC-97FA-D69A16AFE960}" dt="2024-04-26T04:36:44.412" v="571"/>
          <ac:spMkLst>
            <pc:docMk/>
            <pc:sldMk cId="3044100545" sldId="286"/>
            <ac:spMk id="420" creationId="{7E8E7529-F9F3-B315-4012-8A4CC8A9693C}"/>
          </ac:spMkLst>
        </pc:spChg>
        <pc:spChg chg="mod">
          <ac:chgData name="#SHIN THANT AUNG#" userId="8c3b371d-0b3e-413a-8e76-4f11fe83d2df" providerId="ADAL" clId="{FACB025B-EC34-40BC-97FA-D69A16AFE960}" dt="2024-04-26T04:36:44.412" v="571"/>
          <ac:spMkLst>
            <pc:docMk/>
            <pc:sldMk cId="3044100545" sldId="286"/>
            <ac:spMk id="421" creationId="{5EADA41C-BAD3-2205-CDBA-BFAE814C9082}"/>
          </ac:spMkLst>
        </pc:spChg>
        <pc:spChg chg="mod">
          <ac:chgData name="#SHIN THANT AUNG#" userId="8c3b371d-0b3e-413a-8e76-4f11fe83d2df" providerId="ADAL" clId="{FACB025B-EC34-40BC-97FA-D69A16AFE960}" dt="2024-04-26T04:36:44.412" v="571"/>
          <ac:spMkLst>
            <pc:docMk/>
            <pc:sldMk cId="3044100545" sldId="286"/>
            <ac:spMk id="422" creationId="{5C894D2C-0715-E13F-1F35-C261D8741FB9}"/>
          </ac:spMkLst>
        </pc:spChg>
        <pc:spChg chg="mod">
          <ac:chgData name="#SHIN THANT AUNG#" userId="8c3b371d-0b3e-413a-8e76-4f11fe83d2df" providerId="ADAL" clId="{FACB025B-EC34-40BC-97FA-D69A16AFE960}" dt="2024-04-26T04:36:44.412" v="571"/>
          <ac:spMkLst>
            <pc:docMk/>
            <pc:sldMk cId="3044100545" sldId="286"/>
            <ac:spMk id="423" creationId="{AB1DD833-5C26-9D82-9258-23E7F42EA0D5}"/>
          </ac:spMkLst>
        </pc:spChg>
        <pc:spChg chg="mod">
          <ac:chgData name="#SHIN THANT AUNG#" userId="8c3b371d-0b3e-413a-8e76-4f11fe83d2df" providerId="ADAL" clId="{FACB025B-EC34-40BC-97FA-D69A16AFE960}" dt="2024-04-26T04:36:44.412" v="571"/>
          <ac:spMkLst>
            <pc:docMk/>
            <pc:sldMk cId="3044100545" sldId="286"/>
            <ac:spMk id="424" creationId="{3C81A6D7-A840-33E1-01F6-445D1115B2DF}"/>
          </ac:spMkLst>
        </pc:spChg>
        <pc:spChg chg="mod">
          <ac:chgData name="#SHIN THANT AUNG#" userId="8c3b371d-0b3e-413a-8e76-4f11fe83d2df" providerId="ADAL" clId="{FACB025B-EC34-40BC-97FA-D69A16AFE960}" dt="2024-04-26T04:36:44.412" v="571"/>
          <ac:spMkLst>
            <pc:docMk/>
            <pc:sldMk cId="3044100545" sldId="286"/>
            <ac:spMk id="425" creationId="{08D68BDD-2D35-CF1C-4358-9C30A5EE3BDD}"/>
          </ac:spMkLst>
        </pc:spChg>
        <pc:spChg chg="mod">
          <ac:chgData name="#SHIN THANT AUNG#" userId="8c3b371d-0b3e-413a-8e76-4f11fe83d2df" providerId="ADAL" clId="{FACB025B-EC34-40BC-97FA-D69A16AFE960}" dt="2024-04-26T04:36:44.412" v="571"/>
          <ac:spMkLst>
            <pc:docMk/>
            <pc:sldMk cId="3044100545" sldId="286"/>
            <ac:spMk id="426" creationId="{3D9AD8F3-1EF4-B95B-AA79-D96A7C9FDD9A}"/>
          </ac:spMkLst>
        </pc:spChg>
        <pc:spChg chg="mod">
          <ac:chgData name="#SHIN THANT AUNG#" userId="8c3b371d-0b3e-413a-8e76-4f11fe83d2df" providerId="ADAL" clId="{FACB025B-EC34-40BC-97FA-D69A16AFE960}" dt="2024-04-26T04:36:44.412" v="571"/>
          <ac:spMkLst>
            <pc:docMk/>
            <pc:sldMk cId="3044100545" sldId="286"/>
            <ac:spMk id="427" creationId="{43313032-1854-30B9-57E0-EFD29895BBBD}"/>
          </ac:spMkLst>
        </pc:spChg>
        <pc:spChg chg="mod">
          <ac:chgData name="#SHIN THANT AUNG#" userId="8c3b371d-0b3e-413a-8e76-4f11fe83d2df" providerId="ADAL" clId="{FACB025B-EC34-40BC-97FA-D69A16AFE960}" dt="2024-04-26T04:36:44.412" v="571"/>
          <ac:spMkLst>
            <pc:docMk/>
            <pc:sldMk cId="3044100545" sldId="286"/>
            <ac:spMk id="428" creationId="{42635F2F-07B9-67E7-D38E-C3E8020E112B}"/>
          </ac:spMkLst>
        </pc:spChg>
        <pc:spChg chg="mod">
          <ac:chgData name="#SHIN THANT AUNG#" userId="8c3b371d-0b3e-413a-8e76-4f11fe83d2df" providerId="ADAL" clId="{FACB025B-EC34-40BC-97FA-D69A16AFE960}" dt="2024-04-26T04:36:44.412" v="571"/>
          <ac:spMkLst>
            <pc:docMk/>
            <pc:sldMk cId="3044100545" sldId="286"/>
            <ac:spMk id="429" creationId="{F0CF3434-F69B-E936-C34E-8758D5D5E796}"/>
          </ac:spMkLst>
        </pc:spChg>
        <pc:spChg chg="mod">
          <ac:chgData name="#SHIN THANT AUNG#" userId="8c3b371d-0b3e-413a-8e76-4f11fe83d2df" providerId="ADAL" clId="{FACB025B-EC34-40BC-97FA-D69A16AFE960}" dt="2024-04-26T04:36:44.412" v="571"/>
          <ac:spMkLst>
            <pc:docMk/>
            <pc:sldMk cId="3044100545" sldId="286"/>
            <ac:spMk id="430" creationId="{2CEC1E0F-9423-4394-C436-7E9895BF08A5}"/>
          </ac:spMkLst>
        </pc:spChg>
        <pc:spChg chg="mod">
          <ac:chgData name="#SHIN THANT AUNG#" userId="8c3b371d-0b3e-413a-8e76-4f11fe83d2df" providerId="ADAL" clId="{FACB025B-EC34-40BC-97FA-D69A16AFE960}" dt="2024-04-26T04:36:44.412" v="571"/>
          <ac:spMkLst>
            <pc:docMk/>
            <pc:sldMk cId="3044100545" sldId="286"/>
            <ac:spMk id="431" creationId="{C5B1958C-773F-18BE-09D4-58CC89E8317D}"/>
          </ac:spMkLst>
        </pc:spChg>
        <pc:spChg chg="mod">
          <ac:chgData name="#SHIN THANT AUNG#" userId="8c3b371d-0b3e-413a-8e76-4f11fe83d2df" providerId="ADAL" clId="{FACB025B-EC34-40BC-97FA-D69A16AFE960}" dt="2024-04-26T04:36:44.412" v="571"/>
          <ac:spMkLst>
            <pc:docMk/>
            <pc:sldMk cId="3044100545" sldId="286"/>
            <ac:spMk id="432" creationId="{9CB43A96-367D-8A6A-DE39-0048EBE40F18}"/>
          </ac:spMkLst>
        </pc:spChg>
        <pc:spChg chg="mod">
          <ac:chgData name="#SHIN THANT AUNG#" userId="8c3b371d-0b3e-413a-8e76-4f11fe83d2df" providerId="ADAL" clId="{FACB025B-EC34-40BC-97FA-D69A16AFE960}" dt="2024-04-26T04:36:44.412" v="571"/>
          <ac:spMkLst>
            <pc:docMk/>
            <pc:sldMk cId="3044100545" sldId="286"/>
            <ac:spMk id="433" creationId="{587C9BC4-0691-62FC-9A43-E48E3486A47E}"/>
          </ac:spMkLst>
        </pc:spChg>
        <pc:spChg chg="mod">
          <ac:chgData name="#SHIN THANT AUNG#" userId="8c3b371d-0b3e-413a-8e76-4f11fe83d2df" providerId="ADAL" clId="{FACB025B-EC34-40BC-97FA-D69A16AFE960}" dt="2024-04-26T04:36:44.412" v="571"/>
          <ac:spMkLst>
            <pc:docMk/>
            <pc:sldMk cId="3044100545" sldId="286"/>
            <ac:spMk id="434" creationId="{E58BA428-6CE4-17A7-6C20-789010E06461}"/>
          </ac:spMkLst>
        </pc:spChg>
        <pc:spChg chg="mod">
          <ac:chgData name="#SHIN THANT AUNG#" userId="8c3b371d-0b3e-413a-8e76-4f11fe83d2df" providerId="ADAL" clId="{FACB025B-EC34-40BC-97FA-D69A16AFE960}" dt="2024-04-26T04:36:44.412" v="571"/>
          <ac:spMkLst>
            <pc:docMk/>
            <pc:sldMk cId="3044100545" sldId="286"/>
            <ac:spMk id="435" creationId="{843933B6-559F-066F-9065-33797E227D13}"/>
          </ac:spMkLst>
        </pc:spChg>
        <pc:spChg chg="mod">
          <ac:chgData name="#SHIN THANT AUNG#" userId="8c3b371d-0b3e-413a-8e76-4f11fe83d2df" providerId="ADAL" clId="{FACB025B-EC34-40BC-97FA-D69A16AFE960}" dt="2024-04-26T04:36:44.412" v="571"/>
          <ac:spMkLst>
            <pc:docMk/>
            <pc:sldMk cId="3044100545" sldId="286"/>
            <ac:spMk id="436" creationId="{823DF285-3833-EB6D-8514-585C4A5FE25C}"/>
          </ac:spMkLst>
        </pc:spChg>
        <pc:spChg chg="mod">
          <ac:chgData name="#SHIN THANT AUNG#" userId="8c3b371d-0b3e-413a-8e76-4f11fe83d2df" providerId="ADAL" clId="{FACB025B-EC34-40BC-97FA-D69A16AFE960}" dt="2024-04-26T04:36:44.412" v="571"/>
          <ac:spMkLst>
            <pc:docMk/>
            <pc:sldMk cId="3044100545" sldId="286"/>
            <ac:spMk id="437" creationId="{C1540069-FE00-7778-D704-29B106136EF0}"/>
          </ac:spMkLst>
        </pc:spChg>
        <pc:spChg chg="mod">
          <ac:chgData name="#SHIN THANT AUNG#" userId="8c3b371d-0b3e-413a-8e76-4f11fe83d2df" providerId="ADAL" clId="{FACB025B-EC34-40BC-97FA-D69A16AFE960}" dt="2024-04-26T04:36:44.412" v="571"/>
          <ac:spMkLst>
            <pc:docMk/>
            <pc:sldMk cId="3044100545" sldId="286"/>
            <ac:spMk id="438" creationId="{8A93FE7C-E441-D372-C286-B4BFA86E9F4D}"/>
          </ac:spMkLst>
        </pc:spChg>
        <pc:spChg chg="mod">
          <ac:chgData name="#SHIN THANT AUNG#" userId="8c3b371d-0b3e-413a-8e76-4f11fe83d2df" providerId="ADAL" clId="{FACB025B-EC34-40BC-97FA-D69A16AFE960}" dt="2024-04-26T04:36:44.412" v="571"/>
          <ac:spMkLst>
            <pc:docMk/>
            <pc:sldMk cId="3044100545" sldId="286"/>
            <ac:spMk id="439" creationId="{0284FAA6-29B3-D2EA-685B-AA2B702D177C}"/>
          </ac:spMkLst>
        </pc:spChg>
        <pc:spChg chg="mod">
          <ac:chgData name="#SHIN THANT AUNG#" userId="8c3b371d-0b3e-413a-8e76-4f11fe83d2df" providerId="ADAL" clId="{FACB025B-EC34-40BC-97FA-D69A16AFE960}" dt="2024-04-26T04:36:44.412" v="571"/>
          <ac:spMkLst>
            <pc:docMk/>
            <pc:sldMk cId="3044100545" sldId="286"/>
            <ac:spMk id="440" creationId="{81DD38C6-DAB6-61D9-8158-A77832CD9F5E}"/>
          </ac:spMkLst>
        </pc:spChg>
        <pc:spChg chg="mod">
          <ac:chgData name="#SHIN THANT AUNG#" userId="8c3b371d-0b3e-413a-8e76-4f11fe83d2df" providerId="ADAL" clId="{FACB025B-EC34-40BC-97FA-D69A16AFE960}" dt="2024-04-26T04:36:44.412" v="571"/>
          <ac:spMkLst>
            <pc:docMk/>
            <pc:sldMk cId="3044100545" sldId="286"/>
            <ac:spMk id="441" creationId="{3666EAD6-F0C3-EE42-6DC9-9C0C997A91CA}"/>
          </ac:spMkLst>
        </pc:spChg>
        <pc:spChg chg="mod">
          <ac:chgData name="#SHIN THANT AUNG#" userId="8c3b371d-0b3e-413a-8e76-4f11fe83d2df" providerId="ADAL" clId="{FACB025B-EC34-40BC-97FA-D69A16AFE960}" dt="2024-04-26T04:36:44.412" v="571"/>
          <ac:spMkLst>
            <pc:docMk/>
            <pc:sldMk cId="3044100545" sldId="286"/>
            <ac:spMk id="442" creationId="{4859BB61-680C-395B-BAF8-1743BF351D83}"/>
          </ac:spMkLst>
        </pc:spChg>
        <pc:spChg chg="mod">
          <ac:chgData name="#SHIN THANT AUNG#" userId="8c3b371d-0b3e-413a-8e76-4f11fe83d2df" providerId="ADAL" clId="{FACB025B-EC34-40BC-97FA-D69A16AFE960}" dt="2024-04-26T04:36:44.412" v="571"/>
          <ac:spMkLst>
            <pc:docMk/>
            <pc:sldMk cId="3044100545" sldId="286"/>
            <ac:spMk id="443" creationId="{C964AF81-CB3E-D2C9-BB53-B1345027D899}"/>
          </ac:spMkLst>
        </pc:spChg>
        <pc:spChg chg="mod">
          <ac:chgData name="#SHIN THANT AUNG#" userId="8c3b371d-0b3e-413a-8e76-4f11fe83d2df" providerId="ADAL" clId="{FACB025B-EC34-40BC-97FA-D69A16AFE960}" dt="2024-04-26T04:36:44.412" v="571"/>
          <ac:spMkLst>
            <pc:docMk/>
            <pc:sldMk cId="3044100545" sldId="286"/>
            <ac:spMk id="444" creationId="{8C656B46-EE4C-DE44-41A3-F019D25816CD}"/>
          </ac:spMkLst>
        </pc:spChg>
        <pc:spChg chg="mod">
          <ac:chgData name="#SHIN THANT AUNG#" userId="8c3b371d-0b3e-413a-8e76-4f11fe83d2df" providerId="ADAL" clId="{FACB025B-EC34-40BC-97FA-D69A16AFE960}" dt="2024-04-26T04:36:44.412" v="571"/>
          <ac:spMkLst>
            <pc:docMk/>
            <pc:sldMk cId="3044100545" sldId="286"/>
            <ac:spMk id="445" creationId="{20F2997C-D861-EEA5-14B2-9045861F6454}"/>
          </ac:spMkLst>
        </pc:spChg>
        <pc:spChg chg="mod">
          <ac:chgData name="#SHIN THANT AUNG#" userId="8c3b371d-0b3e-413a-8e76-4f11fe83d2df" providerId="ADAL" clId="{FACB025B-EC34-40BC-97FA-D69A16AFE960}" dt="2024-04-26T04:36:44.412" v="571"/>
          <ac:spMkLst>
            <pc:docMk/>
            <pc:sldMk cId="3044100545" sldId="286"/>
            <ac:spMk id="446" creationId="{C7DDA614-B85E-FA75-F95C-76C613AE88B8}"/>
          </ac:spMkLst>
        </pc:spChg>
        <pc:spChg chg="mod">
          <ac:chgData name="#SHIN THANT AUNG#" userId="8c3b371d-0b3e-413a-8e76-4f11fe83d2df" providerId="ADAL" clId="{FACB025B-EC34-40BC-97FA-D69A16AFE960}" dt="2024-04-26T04:36:44.412" v="571"/>
          <ac:spMkLst>
            <pc:docMk/>
            <pc:sldMk cId="3044100545" sldId="286"/>
            <ac:spMk id="447" creationId="{81AC5DE6-1302-7DAA-3106-E1B3A22A81F9}"/>
          </ac:spMkLst>
        </pc:spChg>
        <pc:spChg chg="mod">
          <ac:chgData name="#SHIN THANT AUNG#" userId="8c3b371d-0b3e-413a-8e76-4f11fe83d2df" providerId="ADAL" clId="{FACB025B-EC34-40BC-97FA-D69A16AFE960}" dt="2024-04-26T04:36:44.412" v="571"/>
          <ac:spMkLst>
            <pc:docMk/>
            <pc:sldMk cId="3044100545" sldId="286"/>
            <ac:spMk id="448" creationId="{12AD8236-2AA2-3179-C5BD-965FD90DC0AA}"/>
          </ac:spMkLst>
        </pc:spChg>
        <pc:spChg chg="mod">
          <ac:chgData name="#SHIN THANT AUNG#" userId="8c3b371d-0b3e-413a-8e76-4f11fe83d2df" providerId="ADAL" clId="{FACB025B-EC34-40BC-97FA-D69A16AFE960}" dt="2024-04-26T04:36:44.412" v="571"/>
          <ac:spMkLst>
            <pc:docMk/>
            <pc:sldMk cId="3044100545" sldId="286"/>
            <ac:spMk id="449" creationId="{7440B95E-3B5C-AC33-58E1-147706B2830C}"/>
          </ac:spMkLst>
        </pc:spChg>
        <pc:spChg chg="mod">
          <ac:chgData name="#SHIN THANT AUNG#" userId="8c3b371d-0b3e-413a-8e76-4f11fe83d2df" providerId="ADAL" clId="{FACB025B-EC34-40BC-97FA-D69A16AFE960}" dt="2024-04-26T04:36:44.412" v="571"/>
          <ac:spMkLst>
            <pc:docMk/>
            <pc:sldMk cId="3044100545" sldId="286"/>
            <ac:spMk id="450" creationId="{41E60A0D-D3BA-B08F-9172-521D68FC5E01}"/>
          </ac:spMkLst>
        </pc:spChg>
        <pc:spChg chg="mod">
          <ac:chgData name="#SHIN THANT AUNG#" userId="8c3b371d-0b3e-413a-8e76-4f11fe83d2df" providerId="ADAL" clId="{FACB025B-EC34-40BC-97FA-D69A16AFE960}" dt="2024-04-26T04:36:44.412" v="571"/>
          <ac:spMkLst>
            <pc:docMk/>
            <pc:sldMk cId="3044100545" sldId="286"/>
            <ac:spMk id="452" creationId="{C347F216-0092-1B2E-5834-0CDCEEB5D979}"/>
          </ac:spMkLst>
        </pc:spChg>
        <pc:spChg chg="mod">
          <ac:chgData name="#SHIN THANT AUNG#" userId="8c3b371d-0b3e-413a-8e76-4f11fe83d2df" providerId="ADAL" clId="{FACB025B-EC34-40BC-97FA-D69A16AFE960}" dt="2024-04-26T04:36:44.412" v="571"/>
          <ac:spMkLst>
            <pc:docMk/>
            <pc:sldMk cId="3044100545" sldId="286"/>
            <ac:spMk id="453" creationId="{1C6108DC-1302-8B29-A95D-9196F9F638A3}"/>
          </ac:spMkLst>
        </pc:spChg>
        <pc:spChg chg="mod">
          <ac:chgData name="#SHIN THANT AUNG#" userId="8c3b371d-0b3e-413a-8e76-4f11fe83d2df" providerId="ADAL" clId="{FACB025B-EC34-40BC-97FA-D69A16AFE960}" dt="2024-04-26T04:36:44.412" v="571"/>
          <ac:spMkLst>
            <pc:docMk/>
            <pc:sldMk cId="3044100545" sldId="286"/>
            <ac:spMk id="454" creationId="{6F24CCBA-5E6B-2E96-6921-CAFC4116A07A}"/>
          </ac:spMkLst>
        </pc:spChg>
        <pc:spChg chg="mod">
          <ac:chgData name="#SHIN THANT AUNG#" userId="8c3b371d-0b3e-413a-8e76-4f11fe83d2df" providerId="ADAL" clId="{FACB025B-EC34-40BC-97FA-D69A16AFE960}" dt="2024-04-26T04:36:44.412" v="571"/>
          <ac:spMkLst>
            <pc:docMk/>
            <pc:sldMk cId="3044100545" sldId="286"/>
            <ac:spMk id="455" creationId="{407D9B71-8F92-4BA2-14CA-2F8330CA8175}"/>
          </ac:spMkLst>
        </pc:spChg>
        <pc:spChg chg="mod">
          <ac:chgData name="#SHIN THANT AUNG#" userId="8c3b371d-0b3e-413a-8e76-4f11fe83d2df" providerId="ADAL" clId="{FACB025B-EC34-40BC-97FA-D69A16AFE960}" dt="2024-04-26T04:36:44.412" v="571"/>
          <ac:spMkLst>
            <pc:docMk/>
            <pc:sldMk cId="3044100545" sldId="286"/>
            <ac:spMk id="456" creationId="{7B0279CB-88D5-4BE3-960F-C4E1E6497A4A}"/>
          </ac:spMkLst>
        </pc:spChg>
        <pc:spChg chg="mod">
          <ac:chgData name="#SHIN THANT AUNG#" userId="8c3b371d-0b3e-413a-8e76-4f11fe83d2df" providerId="ADAL" clId="{FACB025B-EC34-40BC-97FA-D69A16AFE960}" dt="2024-04-26T04:36:44.412" v="571"/>
          <ac:spMkLst>
            <pc:docMk/>
            <pc:sldMk cId="3044100545" sldId="286"/>
            <ac:spMk id="457" creationId="{802D9B93-4779-975B-1CD0-1636B5954506}"/>
          </ac:spMkLst>
        </pc:spChg>
        <pc:spChg chg="mod">
          <ac:chgData name="#SHIN THANT AUNG#" userId="8c3b371d-0b3e-413a-8e76-4f11fe83d2df" providerId="ADAL" clId="{FACB025B-EC34-40BC-97FA-D69A16AFE960}" dt="2024-04-26T04:36:44.412" v="571"/>
          <ac:spMkLst>
            <pc:docMk/>
            <pc:sldMk cId="3044100545" sldId="286"/>
            <ac:spMk id="458" creationId="{F5940A15-FD36-AF74-C49E-0097FDB92A4C}"/>
          </ac:spMkLst>
        </pc:spChg>
        <pc:spChg chg="mod">
          <ac:chgData name="#SHIN THANT AUNG#" userId="8c3b371d-0b3e-413a-8e76-4f11fe83d2df" providerId="ADAL" clId="{FACB025B-EC34-40BC-97FA-D69A16AFE960}" dt="2024-04-26T04:36:44.412" v="571"/>
          <ac:spMkLst>
            <pc:docMk/>
            <pc:sldMk cId="3044100545" sldId="286"/>
            <ac:spMk id="459" creationId="{83E83612-6D8E-FA7C-0C18-53AE809BA87E}"/>
          </ac:spMkLst>
        </pc:spChg>
        <pc:spChg chg="mod">
          <ac:chgData name="#SHIN THANT AUNG#" userId="8c3b371d-0b3e-413a-8e76-4f11fe83d2df" providerId="ADAL" clId="{FACB025B-EC34-40BC-97FA-D69A16AFE960}" dt="2024-04-26T04:36:44.412" v="571"/>
          <ac:spMkLst>
            <pc:docMk/>
            <pc:sldMk cId="3044100545" sldId="286"/>
            <ac:spMk id="460" creationId="{7066FBD5-5D66-BBEE-568E-BF2A87972581}"/>
          </ac:spMkLst>
        </pc:spChg>
        <pc:spChg chg="mod">
          <ac:chgData name="#SHIN THANT AUNG#" userId="8c3b371d-0b3e-413a-8e76-4f11fe83d2df" providerId="ADAL" clId="{FACB025B-EC34-40BC-97FA-D69A16AFE960}" dt="2024-04-26T04:36:44.412" v="571"/>
          <ac:spMkLst>
            <pc:docMk/>
            <pc:sldMk cId="3044100545" sldId="286"/>
            <ac:spMk id="461" creationId="{BAD6161E-7D62-FE95-44B4-E49C63257C02}"/>
          </ac:spMkLst>
        </pc:spChg>
        <pc:spChg chg="mod">
          <ac:chgData name="#SHIN THANT AUNG#" userId="8c3b371d-0b3e-413a-8e76-4f11fe83d2df" providerId="ADAL" clId="{FACB025B-EC34-40BC-97FA-D69A16AFE960}" dt="2024-04-26T04:36:44.412" v="571"/>
          <ac:spMkLst>
            <pc:docMk/>
            <pc:sldMk cId="3044100545" sldId="286"/>
            <ac:spMk id="462" creationId="{AF10E98C-FAEB-31A8-A208-5C5739501062}"/>
          </ac:spMkLst>
        </pc:spChg>
        <pc:spChg chg="mod">
          <ac:chgData name="#SHIN THANT AUNG#" userId="8c3b371d-0b3e-413a-8e76-4f11fe83d2df" providerId="ADAL" clId="{FACB025B-EC34-40BC-97FA-D69A16AFE960}" dt="2024-04-26T04:36:44.412" v="571"/>
          <ac:spMkLst>
            <pc:docMk/>
            <pc:sldMk cId="3044100545" sldId="286"/>
            <ac:spMk id="466" creationId="{EAF56D50-B293-9B5C-D69E-AA5F35A0C14B}"/>
          </ac:spMkLst>
        </pc:spChg>
        <pc:spChg chg="mod">
          <ac:chgData name="#SHIN THANT AUNG#" userId="8c3b371d-0b3e-413a-8e76-4f11fe83d2df" providerId="ADAL" clId="{FACB025B-EC34-40BC-97FA-D69A16AFE960}" dt="2024-04-26T04:36:44.412" v="571"/>
          <ac:spMkLst>
            <pc:docMk/>
            <pc:sldMk cId="3044100545" sldId="286"/>
            <ac:spMk id="467" creationId="{FEC3D7FB-0B85-6B1B-43E7-509296E74543}"/>
          </ac:spMkLst>
        </pc:spChg>
        <pc:spChg chg="mod">
          <ac:chgData name="#SHIN THANT AUNG#" userId="8c3b371d-0b3e-413a-8e76-4f11fe83d2df" providerId="ADAL" clId="{FACB025B-EC34-40BC-97FA-D69A16AFE960}" dt="2024-04-26T04:36:44.412" v="571"/>
          <ac:spMkLst>
            <pc:docMk/>
            <pc:sldMk cId="3044100545" sldId="286"/>
            <ac:spMk id="468" creationId="{12807D06-AC4A-C41A-CBF5-0A5FF797DA30}"/>
          </ac:spMkLst>
        </pc:spChg>
        <pc:spChg chg="mod">
          <ac:chgData name="#SHIN THANT AUNG#" userId="8c3b371d-0b3e-413a-8e76-4f11fe83d2df" providerId="ADAL" clId="{FACB025B-EC34-40BC-97FA-D69A16AFE960}" dt="2024-04-26T04:36:44.412" v="571"/>
          <ac:spMkLst>
            <pc:docMk/>
            <pc:sldMk cId="3044100545" sldId="286"/>
            <ac:spMk id="469" creationId="{E6F98952-3888-C762-A87C-F8A4B1C4CD81}"/>
          </ac:spMkLst>
        </pc:spChg>
        <pc:spChg chg="mod">
          <ac:chgData name="#SHIN THANT AUNG#" userId="8c3b371d-0b3e-413a-8e76-4f11fe83d2df" providerId="ADAL" clId="{FACB025B-EC34-40BC-97FA-D69A16AFE960}" dt="2024-04-26T04:36:44.412" v="571"/>
          <ac:spMkLst>
            <pc:docMk/>
            <pc:sldMk cId="3044100545" sldId="286"/>
            <ac:spMk id="470" creationId="{FEDAF765-C4F4-2510-2EFD-146DF75B32EA}"/>
          </ac:spMkLst>
        </pc:spChg>
        <pc:spChg chg="mod">
          <ac:chgData name="#SHIN THANT AUNG#" userId="8c3b371d-0b3e-413a-8e76-4f11fe83d2df" providerId="ADAL" clId="{FACB025B-EC34-40BC-97FA-D69A16AFE960}" dt="2024-04-26T04:36:44.412" v="571"/>
          <ac:spMkLst>
            <pc:docMk/>
            <pc:sldMk cId="3044100545" sldId="286"/>
            <ac:spMk id="471" creationId="{A6130A66-6DE1-87E6-003E-C7F4B8C13D95}"/>
          </ac:spMkLst>
        </pc:spChg>
        <pc:spChg chg="mod">
          <ac:chgData name="#SHIN THANT AUNG#" userId="8c3b371d-0b3e-413a-8e76-4f11fe83d2df" providerId="ADAL" clId="{FACB025B-EC34-40BC-97FA-D69A16AFE960}" dt="2024-04-26T04:36:44.412" v="571"/>
          <ac:spMkLst>
            <pc:docMk/>
            <pc:sldMk cId="3044100545" sldId="286"/>
            <ac:spMk id="472" creationId="{105A0C45-678B-C095-2ADF-E0AC29A8C1E6}"/>
          </ac:spMkLst>
        </pc:spChg>
        <pc:spChg chg="mod">
          <ac:chgData name="#SHIN THANT AUNG#" userId="8c3b371d-0b3e-413a-8e76-4f11fe83d2df" providerId="ADAL" clId="{FACB025B-EC34-40BC-97FA-D69A16AFE960}" dt="2024-04-26T04:36:44.412" v="571"/>
          <ac:spMkLst>
            <pc:docMk/>
            <pc:sldMk cId="3044100545" sldId="286"/>
            <ac:spMk id="473" creationId="{48BF93AD-AAF7-FF44-BA07-569D76183E40}"/>
          </ac:spMkLst>
        </pc:spChg>
        <pc:spChg chg="mod">
          <ac:chgData name="#SHIN THANT AUNG#" userId="8c3b371d-0b3e-413a-8e76-4f11fe83d2df" providerId="ADAL" clId="{FACB025B-EC34-40BC-97FA-D69A16AFE960}" dt="2024-04-26T04:36:44.412" v="571"/>
          <ac:spMkLst>
            <pc:docMk/>
            <pc:sldMk cId="3044100545" sldId="286"/>
            <ac:spMk id="474" creationId="{73E9BF6C-CEAB-D430-D868-52D7C08364BB}"/>
          </ac:spMkLst>
        </pc:spChg>
        <pc:spChg chg="mod">
          <ac:chgData name="#SHIN THANT AUNG#" userId="8c3b371d-0b3e-413a-8e76-4f11fe83d2df" providerId="ADAL" clId="{FACB025B-EC34-40BC-97FA-D69A16AFE960}" dt="2024-04-26T04:36:44.412" v="571"/>
          <ac:spMkLst>
            <pc:docMk/>
            <pc:sldMk cId="3044100545" sldId="286"/>
            <ac:spMk id="475" creationId="{CD1741A4-DD7F-9E25-4E23-2FEC33D7449B}"/>
          </ac:spMkLst>
        </pc:spChg>
        <pc:spChg chg="mod">
          <ac:chgData name="#SHIN THANT AUNG#" userId="8c3b371d-0b3e-413a-8e76-4f11fe83d2df" providerId="ADAL" clId="{FACB025B-EC34-40BC-97FA-D69A16AFE960}" dt="2024-04-26T04:36:44.412" v="571"/>
          <ac:spMkLst>
            <pc:docMk/>
            <pc:sldMk cId="3044100545" sldId="286"/>
            <ac:spMk id="476" creationId="{79F0C0FF-9378-8BB7-9F70-4A43F63353CB}"/>
          </ac:spMkLst>
        </pc:spChg>
        <pc:spChg chg="mod">
          <ac:chgData name="#SHIN THANT AUNG#" userId="8c3b371d-0b3e-413a-8e76-4f11fe83d2df" providerId="ADAL" clId="{FACB025B-EC34-40BC-97FA-D69A16AFE960}" dt="2024-04-26T04:36:44.412" v="571"/>
          <ac:spMkLst>
            <pc:docMk/>
            <pc:sldMk cId="3044100545" sldId="286"/>
            <ac:spMk id="477" creationId="{508FFEC7-B7A5-FCB1-17A5-42C0FC419FD4}"/>
          </ac:spMkLst>
        </pc:spChg>
        <pc:spChg chg="mod">
          <ac:chgData name="#SHIN THANT AUNG#" userId="8c3b371d-0b3e-413a-8e76-4f11fe83d2df" providerId="ADAL" clId="{FACB025B-EC34-40BC-97FA-D69A16AFE960}" dt="2024-04-26T04:36:44.412" v="571"/>
          <ac:spMkLst>
            <pc:docMk/>
            <pc:sldMk cId="3044100545" sldId="286"/>
            <ac:spMk id="478" creationId="{34F625AD-5880-1043-A286-3D6803A43234}"/>
          </ac:spMkLst>
        </pc:spChg>
        <pc:spChg chg="mod">
          <ac:chgData name="#SHIN THANT AUNG#" userId="8c3b371d-0b3e-413a-8e76-4f11fe83d2df" providerId="ADAL" clId="{FACB025B-EC34-40BC-97FA-D69A16AFE960}" dt="2024-04-26T04:36:44.412" v="571"/>
          <ac:spMkLst>
            <pc:docMk/>
            <pc:sldMk cId="3044100545" sldId="286"/>
            <ac:spMk id="479" creationId="{78F3F125-3E0E-4917-B9F4-7BC0994FB6CE}"/>
          </ac:spMkLst>
        </pc:spChg>
        <pc:grpChg chg="add mod">
          <ac:chgData name="#SHIN THANT AUNG#" userId="8c3b371d-0b3e-413a-8e76-4f11fe83d2df" providerId="ADAL" clId="{FACB025B-EC34-40BC-97FA-D69A16AFE960}" dt="2024-04-26T04:22:31.530" v="513" actId="164"/>
          <ac:grpSpMkLst>
            <pc:docMk/>
            <pc:sldMk cId="3044100545" sldId="286"/>
            <ac:grpSpMk id="3" creationId="{D3C3699B-E67E-8557-CF4C-FCDEEDABBE42}"/>
          </ac:grpSpMkLst>
        </pc:grpChg>
        <pc:grpChg chg="add mod">
          <ac:chgData name="#SHIN THANT AUNG#" userId="8c3b371d-0b3e-413a-8e76-4f11fe83d2df" providerId="ADAL" clId="{FACB025B-EC34-40BC-97FA-D69A16AFE960}" dt="2024-04-26T04:22:31.530" v="513" actId="164"/>
          <ac:grpSpMkLst>
            <pc:docMk/>
            <pc:sldMk cId="3044100545" sldId="286"/>
            <ac:grpSpMk id="19" creationId="{D18B601D-2175-FF66-2F34-B411F3B12B8F}"/>
          </ac:grpSpMkLst>
        </pc:grpChg>
        <pc:grpChg chg="add mod ord">
          <ac:chgData name="#SHIN THANT AUNG#" userId="8c3b371d-0b3e-413a-8e76-4f11fe83d2df" providerId="ADAL" clId="{FACB025B-EC34-40BC-97FA-D69A16AFE960}" dt="2024-04-26T04:22:31.530" v="513" actId="164"/>
          <ac:grpSpMkLst>
            <pc:docMk/>
            <pc:sldMk cId="3044100545" sldId="286"/>
            <ac:grpSpMk id="25" creationId="{40921A0B-382B-50CB-830F-8FA0C74712B3}"/>
          </ac:grpSpMkLst>
        </pc:grpChg>
        <pc:grpChg chg="add del mod">
          <ac:chgData name="#SHIN THANT AUNG#" userId="8c3b371d-0b3e-413a-8e76-4f11fe83d2df" providerId="ADAL" clId="{FACB025B-EC34-40BC-97FA-D69A16AFE960}" dt="2024-04-26T03:37:43.301" v="153" actId="478"/>
          <ac:grpSpMkLst>
            <pc:docMk/>
            <pc:sldMk cId="3044100545" sldId="286"/>
            <ac:grpSpMk id="36" creationId="{78ED291C-9A7F-19F9-8E94-F65A4F6A6E98}"/>
          </ac:grpSpMkLst>
        </pc:grpChg>
        <pc:grpChg chg="add mod">
          <ac:chgData name="#SHIN THANT AUNG#" userId="8c3b371d-0b3e-413a-8e76-4f11fe83d2df" providerId="ADAL" clId="{FACB025B-EC34-40BC-97FA-D69A16AFE960}" dt="2024-04-26T04:22:31.530" v="513" actId="164"/>
          <ac:grpSpMkLst>
            <pc:docMk/>
            <pc:sldMk cId="3044100545" sldId="286"/>
            <ac:grpSpMk id="52" creationId="{45804942-DD7F-1EFA-5A91-62F881C50511}"/>
          </ac:grpSpMkLst>
        </pc:grpChg>
        <pc:grpChg chg="add del mod">
          <ac:chgData name="#SHIN THANT AUNG#" userId="8c3b371d-0b3e-413a-8e76-4f11fe83d2df" providerId="ADAL" clId="{FACB025B-EC34-40BC-97FA-D69A16AFE960}" dt="2024-04-26T03:55:29.011" v="391" actId="478"/>
          <ac:grpSpMkLst>
            <pc:docMk/>
            <pc:sldMk cId="3044100545" sldId="286"/>
            <ac:grpSpMk id="75" creationId="{7EBD0C64-638D-8DFC-9048-DF19082E03E9}"/>
          </ac:grpSpMkLst>
        </pc:grpChg>
        <pc:grpChg chg="add mod">
          <ac:chgData name="#SHIN THANT AUNG#" userId="8c3b371d-0b3e-413a-8e76-4f11fe83d2df" providerId="ADAL" clId="{FACB025B-EC34-40BC-97FA-D69A16AFE960}" dt="2024-04-26T04:22:31.530" v="513" actId="164"/>
          <ac:grpSpMkLst>
            <pc:docMk/>
            <pc:sldMk cId="3044100545" sldId="286"/>
            <ac:grpSpMk id="93" creationId="{E5DD1F1A-E204-D906-660C-29CD6D704515}"/>
          </ac:grpSpMkLst>
        </pc:grpChg>
        <pc:grpChg chg="add mod">
          <ac:chgData name="#SHIN THANT AUNG#" userId="8c3b371d-0b3e-413a-8e76-4f11fe83d2df" providerId="ADAL" clId="{FACB025B-EC34-40BC-97FA-D69A16AFE960}" dt="2024-04-26T04:22:31.530" v="513" actId="164"/>
          <ac:grpSpMkLst>
            <pc:docMk/>
            <pc:sldMk cId="3044100545" sldId="286"/>
            <ac:grpSpMk id="94" creationId="{2C6CF72D-10FB-4E5F-EBA0-3514050FE953}"/>
          </ac:grpSpMkLst>
        </pc:grpChg>
        <pc:grpChg chg="add mod">
          <ac:chgData name="#SHIN THANT AUNG#" userId="8c3b371d-0b3e-413a-8e76-4f11fe83d2df" providerId="ADAL" clId="{FACB025B-EC34-40BC-97FA-D69A16AFE960}" dt="2024-04-26T04:22:31.530" v="513" actId="164"/>
          <ac:grpSpMkLst>
            <pc:docMk/>
            <pc:sldMk cId="3044100545" sldId="286"/>
            <ac:grpSpMk id="96" creationId="{1A3EB9FC-15DD-0072-CF52-9155300C1B9D}"/>
          </ac:grpSpMkLst>
        </pc:grpChg>
        <pc:grpChg chg="add mod">
          <ac:chgData name="#SHIN THANT AUNG#" userId="8c3b371d-0b3e-413a-8e76-4f11fe83d2df" providerId="ADAL" clId="{FACB025B-EC34-40BC-97FA-D69A16AFE960}" dt="2024-04-26T04:22:31.530" v="513" actId="164"/>
          <ac:grpSpMkLst>
            <pc:docMk/>
            <pc:sldMk cId="3044100545" sldId="286"/>
            <ac:grpSpMk id="98" creationId="{0A7F013D-7FA2-5D0E-BE2D-53A3D23E26F9}"/>
          </ac:grpSpMkLst>
        </pc:grpChg>
        <pc:grpChg chg="add mod">
          <ac:chgData name="#SHIN THANT AUNG#" userId="8c3b371d-0b3e-413a-8e76-4f11fe83d2df" providerId="ADAL" clId="{FACB025B-EC34-40BC-97FA-D69A16AFE960}" dt="2024-04-26T04:22:31.530" v="513" actId="164"/>
          <ac:grpSpMkLst>
            <pc:docMk/>
            <pc:sldMk cId="3044100545" sldId="286"/>
            <ac:grpSpMk id="118" creationId="{74E0348C-D329-DA70-8D33-A1119561218D}"/>
          </ac:grpSpMkLst>
        </pc:grpChg>
        <pc:grpChg chg="add mod">
          <ac:chgData name="#SHIN THANT AUNG#" userId="8c3b371d-0b3e-413a-8e76-4f11fe83d2df" providerId="ADAL" clId="{FACB025B-EC34-40BC-97FA-D69A16AFE960}" dt="2024-04-26T04:22:31.530" v="513" actId="164"/>
          <ac:grpSpMkLst>
            <pc:docMk/>
            <pc:sldMk cId="3044100545" sldId="286"/>
            <ac:grpSpMk id="124" creationId="{584AFD1A-B106-CFAE-2C13-FF9AEC76DCBA}"/>
          </ac:grpSpMkLst>
        </pc:grpChg>
        <pc:grpChg chg="add mod">
          <ac:chgData name="#SHIN THANT AUNG#" userId="8c3b371d-0b3e-413a-8e76-4f11fe83d2df" providerId="ADAL" clId="{FACB025B-EC34-40BC-97FA-D69A16AFE960}" dt="2024-04-26T04:22:31.530" v="513" actId="164"/>
          <ac:grpSpMkLst>
            <pc:docMk/>
            <pc:sldMk cId="3044100545" sldId="286"/>
            <ac:grpSpMk id="126" creationId="{897E583C-17AD-1465-791C-CB527BE021AC}"/>
          </ac:grpSpMkLst>
        </pc:grpChg>
        <pc:grpChg chg="add mod">
          <ac:chgData name="#SHIN THANT AUNG#" userId="8c3b371d-0b3e-413a-8e76-4f11fe83d2df" providerId="ADAL" clId="{FACB025B-EC34-40BC-97FA-D69A16AFE960}" dt="2024-04-26T04:22:31.530" v="513" actId="164"/>
          <ac:grpSpMkLst>
            <pc:docMk/>
            <pc:sldMk cId="3044100545" sldId="286"/>
            <ac:grpSpMk id="127" creationId="{8EF65295-A269-2736-205F-63996DB93425}"/>
          </ac:grpSpMkLst>
        </pc:grpChg>
        <pc:grpChg chg="add del mod">
          <ac:chgData name="#SHIN THANT AUNG#" userId="8c3b371d-0b3e-413a-8e76-4f11fe83d2df" providerId="ADAL" clId="{FACB025B-EC34-40BC-97FA-D69A16AFE960}" dt="2024-04-26T03:51:56.597" v="363" actId="478"/>
          <ac:grpSpMkLst>
            <pc:docMk/>
            <pc:sldMk cId="3044100545" sldId="286"/>
            <ac:grpSpMk id="128" creationId="{16C8F1D4-5ACA-BC67-8839-EF4FD1DB3AC2}"/>
          </ac:grpSpMkLst>
        </pc:grpChg>
        <pc:grpChg chg="mod">
          <ac:chgData name="#SHIN THANT AUNG#" userId="8c3b371d-0b3e-413a-8e76-4f11fe83d2df" providerId="ADAL" clId="{FACB025B-EC34-40BC-97FA-D69A16AFE960}" dt="2024-04-26T03:51:52.844" v="361"/>
          <ac:grpSpMkLst>
            <pc:docMk/>
            <pc:sldMk cId="3044100545" sldId="286"/>
            <ac:grpSpMk id="130" creationId="{E6C49021-77E3-6AE4-C7EC-B144FAA9D3F8}"/>
          </ac:grpSpMkLst>
        </pc:grpChg>
        <pc:grpChg chg="mod">
          <ac:chgData name="#SHIN THANT AUNG#" userId="8c3b371d-0b3e-413a-8e76-4f11fe83d2df" providerId="ADAL" clId="{FACB025B-EC34-40BC-97FA-D69A16AFE960}" dt="2024-04-26T03:51:52.844" v="361"/>
          <ac:grpSpMkLst>
            <pc:docMk/>
            <pc:sldMk cId="3044100545" sldId="286"/>
            <ac:grpSpMk id="131" creationId="{6684E795-56CA-B214-B361-A2CF605A015C}"/>
          </ac:grpSpMkLst>
        </pc:grpChg>
        <pc:grpChg chg="mod">
          <ac:chgData name="#SHIN THANT AUNG#" userId="8c3b371d-0b3e-413a-8e76-4f11fe83d2df" providerId="ADAL" clId="{FACB025B-EC34-40BC-97FA-D69A16AFE960}" dt="2024-04-26T03:51:52.844" v="361"/>
          <ac:grpSpMkLst>
            <pc:docMk/>
            <pc:sldMk cId="3044100545" sldId="286"/>
            <ac:grpSpMk id="133" creationId="{1CF6228A-A11D-F650-9193-F53ABEF2D64A}"/>
          </ac:grpSpMkLst>
        </pc:grpChg>
        <pc:grpChg chg="mod">
          <ac:chgData name="#SHIN THANT AUNG#" userId="8c3b371d-0b3e-413a-8e76-4f11fe83d2df" providerId="ADAL" clId="{FACB025B-EC34-40BC-97FA-D69A16AFE960}" dt="2024-04-26T03:51:52.844" v="361"/>
          <ac:grpSpMkLst>
            <pc:docMk/>
            <pc:sldMk cId="3044100545" sldId="286"/>
            <ac:grpSpMk id="135" creationId="{6082A1DF-7BC7-9112-8030-B180C263F319}"/>
          </ac:grpSpMkLst>
        </pc:grpChg>
        <pc:grpChg chg="mod">
          <ac:chgData name="#SHIN THANT AUNG#" userId="8c3b371d-0b3e-413a-8e76-4f11fe83d2df" providerId="ADAL" clId="{FACB025B-EC34-40BC-97FA-D69A16AFE960}" dt="2024-04-26T03:51:52.844" v="361"/>
          <ac:grpSpMkLst>
            <pc:docMk/>
            <pc:sldMk cId="3044100545" sldId="286"/>
            <ac:grpSpMk id="136" creationId="{021D582E-EB8C-FA33-0D85-3C33BF3FB2D4}"/>
          </ac:grpSpMkLst>
        </pc:grpChg>
        <pc:grpChg chg="mod">
          <ac:chgData name="#SHIN THANT AUNG#" userId="8c3b371d-0b3e-413a-8e76-4f11fe83d2df" providerId="ADAL" clId="{FACB025B-EC34-40BC-97FA-D69A16AFE960}" dt="2024-04-26T03:51:52.844" v="361"/>
          <ac:grpSpMkLst>
            <pc:docMk/>
            <pc:sldMk cId="3044100545" sldId="286"/>
            <ac:grpSpMk id="137" creationId="{095E46F7-7A8D-0350-F953-22B45E065FB4}"/>
          </ac:grpSpMkLst>
        </pc:grpChg>
        <pc:grpChg chg="mod">
          <ac:chgData name="#SHIN THANT AUNG#" userId="8c3b371d-0b3e-413a-8e76-4f11fe83d2df" providerId="ADAL" clId="{FACB025B-EC34-40BC-97FA-D69A16AFE960}" dt="2024-04-26T03:51:52.844" v="361"/>
          <ac:grpSpMkLst>
            <pc:docMk/>
            <pc:sldMk cId="3044100545" sldId="286"/>
            <ac:grpSpMk id="138" creationId="{3927814B-4D91-58D3-631C-0646829641C4}"/>
          </ac:grpSpMkLst>
        </pc:grpChg>
        <pc:grpChg chg="mod">
          <ac:chgData name="#SHIN THANT AUNG#" userId="8c3b371d-0b3e-413a-8e76-4f11fe83d2df" providerId="ADAL" clId="{FACB025B-EC34-40BC-97FA-D69A16AFE960}" dt="2024-04-26T03:51:52.844" v="361"/>
          <ac:grpSpMkLst>
            <pc:docMk/>
            <pc:sldMk cId="3044100545" sldId="286"/>
            <ac:grpSpMk id="141" creationId="{1CCEAE61-C387-2F9A-55FA-139ACBE143C6}"/>
          </ac:grpSpMkLst>
        </pc:grpChg>
        <pc:grpChg chg="mod">
          <ac:chgData name="#SHIN THANT AUNG#" userId="8c3b371d-0b3e-413a-8e76-4f11fe83d2df" providerId="ADAL" clId="{FACB025B-EC34-40BC-97FA-D69A16AFE960}" dt="2024-04-26T03:51:52.844" v="361"/>
          <ac:grpSpMkLst>
            <pc:docMk/>
            <pc:sldMk cId="3044100545" sldId="286"/>
            <ac:grpSpMk id="152" creationId="{37F66078-74AB-F0FA-6525-FFFA0B39F52C}"/>
          </ac:grpSpMkLst>
        </pc:grpChg>
        <pc:grpChg chg="mod">
          <ac:chgData name="#SHIN THANT AUNG#" userId="8c3b371d-0b3e-413a-8e76-4f11fe83d2df" providerId="ADAL" clId="{FACB025B-EC34-40BC-97FA-D69A16AFE960}" dt="2024-04-26T03:51:52.844" v="361"/>
          <ac:grpSpMkLst>
            <pc:docMk/>
            <pc:sldMk cId="3044100545" sldId="286"/>
            <ac:grpSpMk id="170" creationId="{DBDFF2F0-A601-1DCF-8501-89F5BD620A81}"/>
          </ac:grpSpMkLst>
        </pc:grpChg>
        <pc:grpChg chg="mod">
          <ac:chgData name="#SHIN THANT AUNG#" userId="8c3b371d-0b3e-413a-8e76-4f11fe83d2df" providerId="ADAL" clId="{FACB025B-EC34-40BC-97FA-D69A16AFE960}" dt="2024-04-26T03:51:52.844" v="361"/>
          <ac:grpSpMkLst>
            <pc:docMk/>
            <pc:sldMk cId="3044100545" sldId="286"/>
            <ac:grpSpMk id="187" creationId="{9C2CCE5E-AA20-789C-2B2F-A27EA1F1B9A1}"/>
          </ac:grpSpMkLst>
        </pc:grpChg>
        <pc:grpChg chg="add mod">
          <ac:chgData name="#SHIN THANT AUNG#" userId="8c3b371d-0b3e-413a-8e76-4f11fe83d2df" providerId="ADAL" clId="{FACB025B-EC34-40BC-97FA-D69A16AFE960}" dt="2024-04-26T04:23:08.203" v="524" actId="164"/>
          <ac:grpSpMkLst>
            <pc:docMk/>
            <pc:sldMk cId="3044100545" sldId="286"/>
            <ac:grpSpMk id="196" creationId="{1326CF03-8076-194D-C292-07646F5E1CA5}"/>
          </ac:grpSpMkLst>
        </pc:grpChg>
        <pc:grpChg chg="add del mod">
          <ac:chgData name="#SHIN THANT AUNG#" userId="8c3b371d-0b3e-413a-8e76-4f11fe83d2df" providerId="ADAL" clId="{FACB025B-EC34-40BC-97FA-D69A16AFE960}" dt="2024-04-26T03:52:39.180" v="372" actId="165"/>
          <ac:grpSpMkLst>
            <pc:docMk/>
            <pc:sldMk cId="3044100545" sldId="286"/>
            <ac:grpSpMk id="197" creationId="{6D6D5492-BAA4-1C76-8C4B-007505FCEF68}"/>
          </ac:grpSpMkLst>
        </pc:grpChg>
        <pc:grpChg chg="del mod topLvl">
          <ac:chgData name="#SHIN THANT AUNG#" userId="8c3b371d-0b3e-413a-8e76-4f11fe83d2df" providerId="ADAL" clId="{FACB025B-EC34-40BC-97FA-D69A16AFE960}" dt="2024-04-26T03:52:44.364" v="373" actId="165"/>
          <ac:grpSpMkLst>
            <pc:docMk/>
            <pc:sldMk cId="3044100545" sldId="286"/>
            <ac:grpSpMk id="200" creationId="{A8F92BCB-D220-504B-B5A9-D819F3F8283E}"/>
          </ac:grpSpMkLst>
        </pc:grpChg>
        <pc:grpChg chg="del mod topLvl">
          <ac:chgData name="#SHIN THANT AUNG#" userId="8c3b371d-0b3e-413a-8e76-4f11fe83d2df" providerId="ADAL" clId="{FACB025B-EC34-40BC-97FA-D69A16AFE960}" dt="2024-04-26T03:52:50.206" v="374" actId="165"/>
          <ac:grpSpMkLst>
            <pc:docMk/>
            <pc:sldMk cId="3044100545" sldId="286"/>
            <ac:grpSpMk id="202" creationId="{81BB5EE0-D9DB-2B1C-C1C0-9E03B821EEF4}"/>
          </ac:grpSpMkLst>
        </pc:grpChg>
        <pc:grpChg chg="del mod topLvl">
          <ac:chgData name="#SHIN THANT AUNG#" userId="8c3b371d-0b3e-413a-8e76-4f11fe83d2df" providerId="ADAL" clId="{FACB025B-EC34-40BC-97FA-D69A16AFE960}" dt="2024-04-26T03:52:54.848" v="375" actId="165"/>
          <ac:grpSpMkLst>
            <pc:docMk/>
            <pc:sldMk cId="3044100545" sldId="286"/>
            <ac:grpSpMk id="203" creationId="{C1D143CB-A9A2-5B85-3488-BF558D8CEA31}"/>
          </ac:grpSpMkLst>
        </pc:grpChg>
        <pc:grpChg chg="del mod topLvl">
          <ac:chgData name="#SHIN THANT AUNG#" userId="8c3b371d-0b3e-413a-8e76-4f11fe83d2df" providerId="ADAL" clId="{FACB025B-EC34-40BC-97FA-D69A16AFE960}" dt="2024-04-26T03:53:02.296" v="376" actId="165"/>
          <ac:grpSpMkLst>
            <pc:docMk/>
            <pc:sldMk cId="3044100545" sldId="286"/>
            <ac:grpSpMk id="205" creationId="{BFD4A809-812A-E709-696C-07AB7863B4A5}"/>
          </ac:grpSpMkLst>
        </pc:grpChg>
        <pc:grpChg chg="del mod topLvl">
          <ac:chgData name="#SHIN THANT AUNG#" userId="8c3b371d-0b3e-413a-8e76-4f11fe83d2df" providerId="ADAL" clId="{FACB025B-EC34-40BC-97FA-D69A16AFE960}" dt="2024-04-26T03:53:48.055" v="377" actId="165"/>
          <ac:grpSpMkLst>
            <pc:docMk/>
            <pc:sldMk cId="3044100545" sldId="286"/>
            <ac:grpSpMk id="207" creationId="{45ED3D75-BEDF-00CC-CA62-10285E89197B}"/>
          </ac:grpSpMkLst>
        </pc:grpChg>
        <pc:grpChg chg="del mod topLvl">
          <ac:chgData name="#SHIN THANT AUNG#" userId="8c3b371d-0b3e-413a-8e76-4f11fe83d2df" providerId="ADAL" clId="{FACB025B-EC34-40BC-97FA-D69A16AFE960}" dt="2024-04-26T03:53:48.055" v="377" actId="165"/>
          <ac:grpSpMkLst>
            <pc:docMk/>
            <pc:sldMk cId="3044100545" sldId="286"/>
            <ac:grpSpMk id="208" creationId="{6FCBECC6-CADD-C14E-9674-FBAA98444DFE}"/>
          </ac:grpSpMkLst>
        </pc:grpChg>
        <pc:grpChg chg="del mod topLvl">
          <ac:chgData name="#SHIN THANT AUNG#" userId="8c3b371d-0b3e-413a-8e76-4f11fe83d2df" providerId="ADAL" clId="{FACB025B-EC34-40BC-97FA-D69A16AFE960}" dt="2024-04-26T03:53:48.055" v="377" actId="165"/>
          <ac:grpSpMkLst>
            <pc:docMk/>
            <pc:sldMk cId="3044100545" sldId="286"/>
            <ac:grpSpMk id="209" creationId="{47274E15-10EB-68F4-F612-FCF697F24955}"/>
          </ac:grpSpMkLst>
        </pc:grpChg>
        <pc:grpChg chg="del mod topLvl">
          <ac:chgData name="#SHIN THANT AUNG#" userId="8c3b371d-0b3e-413a-8e76-4f11fe83d2df" providerId="ADAL" clId="{FACB025B-EC34-40BC-97FA-D69A16AFE960}" dt="2024-04-26T03:54:20.287" v="383" actId="165"/>
          <ac:grpSpMkLst>
            <pc:docMk/>
            <pc:sldMk cId="3044100545" sldId="286"/>
            <ac:grpSpMk id="210" creationId="{B5FCA21C-FB50-A715-5489-F6E5B7E35616}"/>
          </ac:grpSpMkLst>
        </pc:grpChg>
        <pc:grpChg chg="mod topLvl">
          <ac:chgData name="#SHIN THANT AUNG#" userId="8c3b371d-0b3e-413a-8e76-4f11fe83d2df" providerId="ADAL" clId="{FACB025B-EC34-40BC-97FA-D69A16AFE960}" dt="2024-04-26T03:58:27.841" v="469" actId="164"/>
          <ac:grpSpMkLst>
            <pc:docMk/>
            <pc:sldMk cId="3044100545" sldId="286"/>
            <ac:grpSpMk id="213" creationId="{FC5E6821-610B-11B1-9844-56F6B60030BD}"/>
          </ac:grpSpMkLst>
        </pc:grpChg>
        <pc:grpChg chg="mod topLvl">
          <ac:chgData name="#SHIN THANT AUNG#" userId="8c3b371d-0b3e-413a-8e76-4f11fe83d2df" providerId="ADAL" clId="{FACB025B-EC34-40BC-97FA-D69A16AFE960}" dt="2024-04-26T03:58:27.841" v="469" actId="164"/>
          <ac:grpSpMkLst>
            <pc:docMk/>
            <pc:sldMk cId="3044100545" sldId="286"/>
            <ac:grpSpMk id="224" creationId="{E64E3596-E2F1-2A9F-EC7B-3607561F578E}"/>
          </ac:grpSpMkLst>
        </pc:grpChg>
        <pc:grpChg chg="mod topLvl">
          <ac:chgData name="#SHIN THANT AUNG#" userId="8c3b371d-0b3e-413a-8e76-4f11fe83d2df" providerId="ADAL" clId="{FACB025B-EC34-40BC-97FA-D69A16AFE960}" dt="2024-04-26T03:58:27.841" v="469" actId="164"/>
          <ac:grpSpMkLst>
            <pc:docMk/>
            <pc:sldMk cId="3044100545" sldId="286"/>
            <ac:grpSpMk id="242" creationId="{D825F031-7D08-9FE1-344D-40FF90A85550}"/>
          </ac:grpSpMkLst>
        </pc:grpChg>
        <pc:grpChg chg="mod topLvl">
          <ac:chgData name="#SHIN THANT AUNG#" userId="8c3b371d-0b3e-413a-8e76-4f11fe83d2df" providerId="ADAL" clId="{FACB025B-EC34-40BC-97FA-D69A16AFE960}" dt="2024-04-26T03:58:27.841" v="469" actId="164"/>
          <ac:grpSpMkLst>
            <pc:docMk/>
            <pc:sldMk cId="3044100545" sldId="286"/>
            <ac:grpSpMk id="259" creationId="{3D41E69D-299A-66CD-34E7-2F0EFD640F1B}"/>
          </ac:grpSpMkLst>
        </pc:grpChg>
        <pc:grpChg chg="add mod">
          <ac:chgData name="#SHIN THANT AUNG#" userId="8c3b371d-0b3e-413a-8e76-4f11fe83d2df" providerId="ADAL" clId="{FACB025B-EC34-40BC-97FA-D69A16AFE960}" dt="2024-04-26T03:58:27.841" v="469" actId="164"/>
          <ac:grpSpMkLst>
            <pc:docMk/>
            <pc:sldMk cId="3044100545" sldId="286"/>
            <ac:grpSpMk id="266" creationId="{ADA5CD76-1B32-B9E2-66CE-CEAD81081A6E}"/>
          </ac:grpSpMkLst>
        </pc:grpChg>
        <pc:grpChg chg="add mod">
          <ac:chgData name="#SHIN THANT AUNG#" userId="8c3b371d-0b3e-413a-8e76-4f11fe83d2df" providerId="ADAL" clId="{FACB025B-EC34-40BC-97FA-D69A16AFE960}" dt="2024-04-26T03:58:27.841" v="469" actId="164"/>
          <ac:grpSpMkLst>
            <pc:docMk/>
            <pc:sldMk cId="3044100545" sldId="286"/>
            <ac:grpSpMk id="267" creationId="{024AD36D-74FC-2795-9429-9329FC29285A}"/>
          </ac:grpSpMkLst>
        </pc:grpChg>
        <pc:grpChg chg="add mod">
          <ac:chgData name="#SHIN THANT AUNG#" userId="8c3b371d-0b3e-413a-8e76-4f11fe83d2df" providerId="ADAL" clId="{FACB025B-EC34-40BC-97FA-D69A16AFE960}" dt="2024-04-26T03:58:27.841" v="469" actId="164"/>
          <ac:grpSpMkLst>
            <pc:docMk/>
            <pc:sldMk cId="3044100545" sldId="286"/>
            <ac:grpSpMk id="268" creationId="{868A060C-780A-C2E3-8AEA-854F0D893480}"/>
          </ac:grpSpMkLst>
        </pc:grpChg>
        <pc:grpChg chg="add mod">
          <ac:chgData name="#SHIN THANT AUNG#" userId="8c3b371d-0b3e-413a-8e76-4f11fe83d2df" providerId="ADAL" clId="{FACB025B-EC34-40BC-97FA-D69A16AFE960}" dt="2024-04-26T03:58:03.979" v="463" actId="164"/>
          <ac:grpSpMkLst>
            <pc:docMk/>
            <pc:sldMk cId="3044100545" sldId="286"/>
            <ac:grpSpMk id="271" creationId="{2F155027-2255-640B-7657-EF3F4131A68A}"/>
          </ac:grpSpMkLst>
        </pc:grpChg>
        <pc:grpChg chg="add mod">
          <ac:chgData name="#SHIN THANT AUNG#" userId="8c3b371d-0b3e-413a-8e76-4f11fe83d2df" providerId="ADAL" clId="{FACB025B-EC34-40BC-97FA-D69A16AFE960}" dt="2024-04-26T04:23:43.640" v="531" actId="164"/>
          <ac:grpSpMkLst>
            <pc:docMk/>
            <pc:sldMk cId="3044100545" sldId="286"/>
            <ac:grpSpMk id="272" creationId="{290F66B6-3106-BD0D-745B-6C917A8CCC2D}"/>
          </ac:grpSpMkLst>
        </pc:grpChg>
        <pc:grpChg chg="add mod">
          <ac:chgData name="#SHIN THANT AUNG#" userId="8c3b371d-0b3e-413a-8e76-4f11fe83d2df" providerId="ADAL" clId="{FACB025B-EC34-40BC-97FA-D69A16AFE960}" dt="2024-04-26T03:58:27.841" v="469" actId="164"/>
          <ac:grpSpMkLst>
            <pc:docMk/>
            <pc:sldMk cId="3044100545" sldId="286"/>
            <ac:grpSpMk id="273" creationId="{4AFAF15E-5FE8-F88F-98C4-F367019E8C2D}"/>
          </ac:grpSpMkLst>
        </pc:grpChg>
        <pc:grpChg chg="add mod">
          <ac:chgData name="#SHIN THANT AUNG#" userId="8c3b371d-0b3e-413a-8e76-4f11fe83d2df" providerId="ADAL" clId="{FACB025B-EC34-40BC-97FA-D69A16AFE960}" dt="2024-04-26T04:23:03.314" v="523" actId="164"/>
          <ac:grpSpMkLst>
            <pc:docMk/>
            <pc:sldMk cId="3044100545" sldId="286"/>
            <ac:grpSpMk id="275" creationId="{D9D6BA45-C79F-1B07-B129-37FF3FA9210E}"/>
          </ac:grpSpMkLst>
        </pc:grpChg>
        <pc:grpChg chg="add mod">
          <ac:chgData name="#SHIN THANT AUNG#" userId="8c3b371d-0b3e-413a-8e76-4f11fe83d2df" providerId="ADAL" clId="{FACB025B-EC34-40BC-97FA-D69A16AFE960}" dt="2024-04-26T04:22:31.530" v="513" actId="164"/>
          <ac:grpSpMkLst>
            <pc:docMk/>
            <pc:sldMk cId="3044100545" sldId="286"/>
            <ac:grpSpMk id="292" creationId="{AEAD2549-E04A-39A6-1F3B-2EC522FB26AB}"/>
          </ac:grpSpMkLst>
        </pc:grpChg>
        <pc:grpChg chg="add mod">
          <ac:chgData name="#SHIN THANT AUNG#" userId="8c3b371d-0b3e-413a-8e76-4f11fe83d2df" providerId="ADAL" clId="{FACB025B-EC34-40BC-97FA-D69A16AFE960}" dt="2024-04-26T04:22:33.412" v="514"/>
          <ac:grpSpMkLst>
            <pc:docMk/>
            <pc:sldMk cId="3044100545" sldId="286"/>
            <ac:grpSpMk id="293" creationId="{0790D15F-51C3-53F4-7A61-1C59FA9FA5AA}"/>
          </ac:grpSpMkLst>
        </pc:grpChg>
        <pc:grpChg chg="mod">
          <ac:chgData name="#SHIN THANT AUNG#" userId="8c3b371d-0b3e-413a-8e76-4f11fe83d2df" providerId="ADAL" clId="{FACB025B-EC34-40BC-97FA-D69A16AFE960}" dt="2024-04-26T04:22:33.412" v="514"/>
          <ac:grpSpMkLst>
            <pc:docMk/>
            <pc:sldMk cId="3044100545" sldId="286"/>
            <ac:grpSpMk id="296" creationId="{9EF7020A-CEE2-0867-A52E-D3455B6C0330}"/>
          </ac:grpSpMkLst>
        </pc:grpChg>
        <pc:grpChg chg="mod">
          <ac:chgData name="#SHIN THANT AUNG#" userId="8c3b371d-0b3e-413a-8e76-4f11fe83d2df" providerId="ADAL" clId="{FACB025B-EC34-40BC-97FA-D69A16AFE960}" dt="2024-04-26T04:22:33.412" v="514"/>
          <ac:grpSpMkLst>
            <pc:docMk/>
            <pc:sldMk cId="3044100545" sldId="286"/>
            <ac:grpSpMk id="298" creationId="{FC8B8C80-430D-E46A-FD0D-58A5609F451E}"/>
          </ac:grpSpMkLst>
        </pc:grpChg>
        <pc:grpChg chg="mod">
          <ac:chgData name="#SHIN THANT AUNG#" userId="8c3b371d-0b3e-413a-8e76-4f11fe83d2df" providerId="ADAL" clId="{FACB025B-EC34-40BC-97FA-D69A16AFE960}" dt="2024-04-26T04:22:33.412" v="514"/>
          <ac:grpSpMkLst>
            <pc:docMk/>
            <pc:sldMk cId="3044100545" sldId="286"/>
            <ac:grpSpMk id="299" creationId="{6A849590-52F4-AEE2-F61C-3DB8D0B913EB}"/>
          </ac:grpSpMkLst>
        </pc:grpChg>
        <pc:grpChg chg="mod">
          <ac:chgData name="#SHIN THANT AUNG#" userId="8c3b371d-0b3e-413a-8e76-4f11fe83d2df" providerId="ADAL" clId="{FACB025B-EC34-40BC-97FA-D69A16AFE960}" dt="2024-04-26T04:22:33.412" v="514"/>
          <ac:grpSpMkLst>
            <pc:docMk/>
            <pc:sldMk cId="3044100545" sldId="286"/>
            <ac:grpSpMk id="301" creationId="{704F0538-65FB-DC7F-3662-03FDC3CA78E0}"/>
          </ac:grpSpMkLst>
        </pc:grpChg>
        <pc:grpChg chg="mod">
          <ac:chgData name="#SHIN THANT AUNG#" userId="8c3b371d-0b3e-413a-8e76-4f11fe83d2df" providerId="ADAL" clId="{FACB025B-EC34-40BC-97FA-D69A16AFE960}" dt="2024-04-26T04:22:33.412" v="514"/>
          <ac:grpSpMkLst>
            <pc:docMk/>
            <pc:sldMk cId="3044100545" sldId="286"/>
            <ac:grpSpMk id="303" creationId="{42214505-36A6-5CAB-9BBA-3DFE92C8DCAD}"/>
          </ac:grpSpMkLst>
        </pc:grpChg>
        <pc:grpChg chg="mod">
          <ac:chgData name="#SHIN THANT AUNG#" userId="8c3b371d-0b3e-413a-8e76-4f11fe83d2df" providerId="ADAL" clId="{FACB025B-EC34-40BC-97FA-D69A16AFE960}" dt="2024-04-26T04:22:33.412" v="514"/>
          <ac:grpSpMkLst>
            <pc:docMk/>
            <pc:sldMk cId="3044100545" sldId="286"/>
            <ac:grpSpMk id="304" creationId="{7C85CCEE-2E5B-902F-A572-D7A6E29641A1}"/>
          </ac:grpSpMkLst>
        </pc:grpChg>
        <pc:grpChg chg="mod">
          <ac:chgData name="#SHIN THANT AUNG#" userId="8c3b371d-0b3e-413a-8e76-4f11fe83d2df" providerId="ADAL" clId="{FACB025B-EC34-40BC-97FA-D69A16AFE960}" dt="2024-04-26T04:22:33.412" v="514"/>
          <ac:grpSpMkLst>
            <pc:docMk/>
            <pc:sldMk cId="3044100545" sldId="286"/>
            <ac:grpSpMk id="305" creationId="{84A78B7D-3F3F-02D1-C1C2-7FED41FA511A}"/>
          </ac:grpSpMkLst>
        </pc:grpChg>
        <pc:grpChg chg="mod">
          <ac:chgData name="#SHIN THANT AUNG#" userId="8c3b371d-0b3e-413a-8e76-4f11fe83d2df" providerId="ADAL" clId="{FACB025B-EC34-40BC-97FA-D69A16AFE960}" dt="2024-04-26T04:22:33.412" v="514"/>
          <ac:grpSpMkLst>
            <pc:docMk/>
            <pc:sldMk cId="3044100545" sldId="286"/>
            <ac:grpSpMk id="306" creationId="{F33007BD-9429-15C1-7FCD-38B7B2A806C1}"/>
          </ac:grpSpMkLst>
        </pc:grpChg>
        <pc:grpChg chg="mod">
          <ac:chgData name="#SHIN THANT AUNG#" userId="8c3b371d-0b3e-413a-8e76-4f11fe83d2df" providerId="ADAL" clId="{FACB025B-EC34-40BC-97FA-D69A16AFE960}" dt="2024-04-26T04:22:33.412" v="514"/>
          <ac:grpSpMkLst>
            <pc:docMk/>
            <pc:sldMk cId="3044100545" sldId="286"/>
            <ac:grpSpMk id="309" creationId="{FE5722D8-7C52-BFF8-9BB5-005115F35DFE}"/>
          </ac:grpSpMkLst>
        </pc:grpChg>
        <pc:grpChg chg="mod">
          <ac:chgData name="#SHIN THANT AUNG#" userId="8c3b371d-0b3e-413a-8e76-4f11fe83d2df" providerId="ADAL" clId="{FACB025B-EC34-40BC-97FA-D69A16AFE960}" dt="2024-04-26T04:22:33.412" v="514"/>
          <ac:grpSpMkLst>
            <pc:docMk/>
            <pc:sldMk cId="3044100545" sldId="286"/>
            <ac:grpSpMk id="320" creationId="{96B76F37-9061-3955-CA07-6CC4EDB0011C}"/>
          </ac:grpSpMkLst>
        </pc:grpChg>
        <pc:grpChg chg="mod">
          <ac:chgData name="#SHIN THANT AUNG#" userId="8c3b371d-0b3e-413a-8e76-4f11fe83d2df" providerId="ADAL" clId="{FACB025B-EC34-40BC-97FA-D69A16AFE960}" dt="2024-04-26T04:22:33.412" v="514"/>
          <ac:grpSpMkLst>
            <pc:docMk/>
            <pc:sldMk cId="3044100545" sldId="286"/>
            <ac:grpSpMk id="338" creationId="{0D4A0B9C-EFDD-7C57-7030-C10533F3AE71}"/>
          </ac:grpSpMkLst>
        </pc:grpChg>
        <pc:grpChg chg="mod">
          <ac:chgData name="#SHIN THANT AUNG#" userId="8c3b371d-0b3e-413a-8e76-4f11fe83d2df" providerId="ADAL" clId="{FACB025B-EC34-40BC-97FA-D69A16AFE960}" dt="2024-04-26T04:22:33.412" v="514"/>
          <ac:grpSpMkLst>
            <pc:docMk/>
            <pc:sldMk cId="3044100545" sldId="286"/>
            <ac:grpSpMk id="355" creationId="{FA9A9526-5E84-6A13-D168-7D71BA2FF440}"/>
          </ac:grpSpMkLst>
        </pc:grpChg>
        <pc:grpChg chg="add mod">
          <ac:chgData name="#SHIN THANT AUNG#" userId="8c3b371d-0b3e-413a-8e76-4f11fe83d2df" providerId="ADAL" clId="{FACB025B-EC34-40BC-97FA-D69A16AFE960}" dt="2024-04-26T04:22:33.412" v="514"/>
          <ac:grpSpMkLst>
            <pc:docMk/>
            <pc:sldMk cId="3044100545" sldId="286"/>
            <ac:grpSpMk id="362" creationId="{D35224E6-59A2-3962-7FE6-A022490D0073}"/>
          </ac:grpSpMkLst>
        </pc:grpChg>
        <pc:grpChg chg="add mod">
          <ac:chgData name="#SHIN THANT AUNG#" userId="8c3b371d-0b3e-413a-8e76-4f11fe83d2df" providerId="ADAL" clId="{FACB025B-EC34-40BC-97FA-D69A16AFE960}" dt="2024-04-26T04:23:21.353" v="527" actId="164"/>
          <ac:grpSpMkLst>
            <pc:docMk/>
            <pc:sldMk cId="3044100545" sldId="286"/>
            <ac:grpSpMk id="377" creationId="{1F782740-4743-6EEE-91CA-9E25C24B186E}"/>
          </ac:grpSpMkLst>
        </pc:grpChg>
        <pc:grpChg chg="add mod">
          <ac:chgData name="#SHIN THANT AUNG#" userId="8c3b371d-0b3e-413a-8e76-4f11fe83d2df" providerId="ADAL" clId="{FACB025B-EC34-40BC-97FA-D69A16AFE960}" dt="2024-04-26T04:23:08.203" v="524" actId="164"/>
          <ac:grpSpMkLst>
            <pc:docMk/>
            <pc:sldMk cId="3044100545" sldId="286"/>
            <ac:grpSpMk id="393" creationId="{69065B63-BDDA-D391-2F52-9B6550ECF506}"/>
          </ac:grpSpMkLst>
        </pc:grpChg>
        <pc:grpChg chg="add del mod">
          <ac:chgData name="#SHIN THANT AUNG#" userId="8c3b371d-0b3e-413a-8e76-4f11fe83d2df" providerId="ADAL" clId="{FACB025B-EC34-40BC-97FA-D69A16AFE960}" dt="2024-04-26T04:36:13.867" v="536" actId="478"/>
          <ac:grpSpMkLst>
            <pc:docMk/>
            <pc:sldMk cId="3044100545" sldId="286"/>
            <ac:grpSpMk id="394" creationId="{810C4FCF-CEC1-8C87-58EE-ED6BAA312495}"/>
          </ac:grpSpMkLst>
        </pc:grpChg>
        <pc:grpChg chg="add mod">
          <ac:chgData name="#SHIN THANT AUNG#" userId="8c3b371d-0b3e-413a-8e76-4f11fe83d2df" providerId="ADAL" clId="{FACB025B-EC34-40BC-97FA-D69A16AFE960}" dt="2024-04-26T04:23:43.640" v="531" actId="164"/>
          <ac:grpSpMkLst>
            <pc:docMk/>
            <pc:sldMk cId="3044100545" sldId="286"/>
            <ac:grpSpMk id="396" creationId="{853A9496-6C4D-7097-8B9B-9058A759CD05}"/>
          </ac:grpSpMkLst>
        </pc:grpChg>
        <pc:grpChg chg="add del mod">
          <ac:chgData name="#SHIN THANT AUNG#" userId="8c3b371d-0b3e-413a-8e76-4f11fe83d2df" providerId="ADAL" clId="{FACB025B-EC34-40BC-97FA-D69A16AFE960}" dt="2024-04-26T04:36:12.704" v="535" actId="478"/>
          <ac:grpSpMkLst>
            <pc:docMk/>
            <pc:sldMk cId="3044100545" sldId="286"/>
            <ac:grpSpMk id="397" creationId="{21C49B85-27F9-6942-6E82-22701EC72EE0}"/>
          </ac:grpSpMkLst>
        </pc:grpChg>
        <pc:grpChg chg="add del mod">
          <ac:chgData name="#SHIN THANT AUNG#" userId="8c3b371d-0b3e-413a-8e76-4f11fe83d2df" providerId="ADAL" clId="{FACB025B-EC34-40BC-97FA-D69A16AFE960}" dt="2024-04-26T04:36:49.079" v="573" actId="478"/>
          <ac:grpSpMkLst>
            <pc:docMk/>
            <pc:sldMk cId="3044100545" sldId="286"/>
            <ac:grpSpMk id="398" creationId="{7953E99D-0F9C-371B-6F92-AB460BE98AC6}"/>
          </ac:grpSpMkLst>
        </pc:grpChg>
        <pc:grpChg chg="mod">
          <ac:chgData name="#SHIN THANT AUNG#" userId="8c3b371d-0b3e-413a-8e76-4f11fe83d2df" providerId="ADAL" clId="{FACB025B-EC34-40BC-97FA-D69A16AFE960}" dt="2024-04-26T04:36:44.412" v="571"/>
          <ac:grpSpMkLst>
            <pc:docMk/>
            <pc:sldMk cId="3044100545" sldId="286"/>
            <ac:grpSpMk id="400" creationId="{74F81A42-303E-85FA-FEFF-4F07EC7EA3BE}"/>
          </ac:grpSpMkLst>
        </pc:grpChg>
        <pc:grpChg chg="mod">
          <ac:chgData name="#SHIN THANT AUNG#" userId="8c3b371d-0b3e-413a-8e76-4f11fe83d2df" providerId="ADAL" clId="{FACB025B-EC34-40BC-97FA-D69A16AFE960}" dt="2024-04-26T04:36:44.412" v="571"/>
          <ac:grpSpMkLst>
            <pc:docMk/>
            <pc:sldMk cId="3044100545" sldId="286"/>
            <ac:grpSpMk id="405" creationId="{68E23FD8-52E5-6F71-8112-23E302E0B25A}"/>
          </ac:grpSpMkLst>
        </pc:grpChg>
        <pc:grpChg chg="mod">
          <ac:chgData name="#SHIN THANT AUNG#" userId="8c3b371d-0b3e-413a-8e76-4f11fe83d2df" providerId="ADAL" clId="{FACB025B-EC34-40BC-97FA-D69A16AFE960}" dt="2024-04-26T04:36:44.412" v="571"/>
          <ac:grpSpMkLst>
            <pc:docMk/>
            <pc:sldMk cId="3044100545" sldId="286"/>
            <ac:grpSpMk id="406" creationId="{56F8E08D-9180-2027-D382-CA4A87E8A177}"/>
          </ac:grpSpMkLst>
        </pc:grpChg>
        <pc:grpChg chg="mod">
          <ac:chgData name="#SHIN THANT AUNG#" userId="8c3b371d-0b3e-413a-8e76-4f11fe83d2df" providerId="ADAL" clId="{FACB025B-EC34-40BC-97FA-D69A16AFE960}" dt="2024-04-26T04:36:44.412" v="571"/>
          <ac:grpSpMkLst>
            <pc:docMk/>
            <pc:sldMk cId="3044100545" sldId="286"/>
            <ac:grpSpMk id="407" creationId="{A061A71A-56DB-D0BE-BF11-87F7185AC85F}"/>
          </ac:grpSpMkLst>
        </pc:grpChg>
        <pc:grpChg chg="mod">
          <ac:chgData name="#SHIN THANT AUNG#" userId="8c3b371d-0b3e-413a-8e76-4f11fe83d2df" providerId="ADAL" clId="{FACB025B-EC34-40BC-97FA-D69A16AFE960}" dt="2024-04-26T04:36:44.412" v="571"/>
          <ac:grpSpMkLst>
            <pc:docMk/>
            <pc:sldMk cId="3044100545" sldId="286"/>
            <ac:grpSpMk id="409" creationId="{6906EDDF-FCC0-A5F4-9400-D9972220DC00}"/>
          </ac:grpSpMkLst>
        </pc:grpChg>
        <pc:grpChg chg="mod">
          <ac:chgData name="#SHIN THANT AUNG#" userId="8c3b371d-0b3e-413a-8e76-4f11fe83d2df" providerId="ADAL" clId="{FACB025B-EC34-40BC-97FA-D69A16AFE960}" dt="2024-04-26T04:36:44.412" v="571"/>
          <ac:grpSpMkLst>
            <pc:docMk/>
            <pc:sldMk cId="3044100545" sldId="286"/>
            <ac:grpSpMk id="411" creationId="{9F3ECFDD-258A-0076-DDFE-B1CCA32000B0}"/>
          </ac:grpSpMkLst>
        </pc:grpChg>
        <pc:grpChg chg="mod">
          <ac:chgData name="#SHIN THANT AUNG#" userId="8c3b371d-0b3e-413a-8e76-4f11fe83d2df" providerId="ADAL" clId="{FACB025B-EC34-40BC-97FA-D69A16AFE960}" dt="2024-04-26T04:36:44.412" v="571"/>
          <ac:grpSpMkLst>
            <pc:docMk/>
            <pc:sldMk cId="3044100545" sldId="286"/>
            <ac:grpSpMk id="451" creationId="{518929D6-EEE2-8C06-5D17-C603286E78DC}"/>
          </ac:grpSpMkLst>
        </pc:grpChg>
        <pc:grpChg chg="add mod">
          <ac:chgData name="#SHIN THANT AUNG#" userId="8c3b371d-0b3e-413a-8e76-4f11fe83d2df" providerId="ADAL" clId="{FACB025B-EC34-40BC-97FA-D69A16AFE960}" dt="2024-04-26T04:37:03.463" v="576" actId="1076"/>
          <ac:grpSpMkLst>
            <pc:docMk/>
            <pc:sldMk cId="3044100545" sldId="286"/>
            <ac:grpSpMk id="463" creationId="{32171D6F-6527-023F-070E-CB369FE19633}"/>
          </ac:grpSpMkLst>
        </pc:grpChg>
        <pc:grpChg chg="mod">
          <ac:chgData name="#SHIN THANT AUNG#" userId="8c3b371d-0b3e-413a-8e76-4f11fe83d2df" providerId="ADAL" clId="{FACB025B-EC34-40BC-97FA-D69A16AFE960}" dt="2024-04-26T04:36:44.412" v="571"/>
          <ac:grpSpMkLst>
            <pc:docMk/>
            <pc:sldMk cId="3044100545" sldId="286"/>
            <ac:grpSpMk id="464" creationId="{31D300E8-A9ED-1A22-97CA-5A337C66D1F4}"/>
          </ac:grpSpMkLst>
        </pc:grpChg>
        <pc:picChg chg="add del mod">
          <ac:chgData name="#SHIN THANT AUNG#" userId="8c3b371d-0b3e-413a-8e76-4f11fe83d2df" providerId="ADAL" clId="{FACB025B-EC34-40BC-97FA-D69A16AFE960}" dt="2024-04-26T04:39:18.954" v="581" actId="478"/>
          <ac:picMkLst>
            <pc:docMk/>
            <pc:sldMk cId="3044100545" sldId="286"/>
            <ac:picMk id="481" creationId="{E6833897-B906-62CC-0F92-4894FBC88F68}"/>
          </ac:picMkLst>
        </pc:picChg>
        <pc:picChg chg="add mod">
          <ac:chgData name="#SHIN THANT AUNG#" userId="8c3b371d-0b3e-413a-8e76-4f11fe83d2df" providerId="ADAL" clId="{FACB025B-EC34-40BC-97FA-D69A16AFE960}" dt="2024-04-26T04:39:37.169" v="585" actId="14100"/>
          <ac:picMkLst>
            <pc:docMk/>
            <pc:sldMk cId="3044100545" sldId="286"/>
            <ac:picMk id="1026" creationId="{B3AEB449-BDB8-5675-2A75-7E8D47FF5A83}"/>
          </ac:picMkLst>
        </pc:picChg>
        <pc:cxnChg chg="add del mod">
          <ac:chgData name="#SHIN THANT AUNG#" userId="8c3b371d-0b3e-413a-8e76-4f11fe83d2df" providerId="ADAL" clId="{FACB025B-EC34-40BC-97FA-D69A16AFE960}" dt="2024-04-26T03:39:17.389" v="169" actId="478"/>
          <ac:cxnSpMkLst>
            <pc:docMk/>
            <pc:sldMk cId="3044100545" sldId="286"/>
            <ac:cxnSpMk id="70" creationId="{79DDAEF5-26A4-0AF8-0703-6330E3124BBD}"/>
          </ac:cxnSpMkLst>
        </pc:cxnChg>
        <pc:cxnChg chg="add del mod">
          <ac:chgData name="#SHIN THANT AUNG#" userId="8c3b371d-0b3e-413a-8e76-4f11fe83d2df" providerId="ADAL" clId="{FACB025B-EC34-40BC-97FA-D69A16AFE960}" dt="2024-04-26T03:43:59.029" v="225" actId="478"/>
          <ac:cxnSpMkLst>
            <pc:docMk/>
            <pc:sldMk cId="3044100545" sldId="286"/>
            <ac:cxnSpMk id="90" creationId="{639A17FF-73FB-CFDB-5B0A-5C30C9FD22BA}"/>
          </ac:cxnSpMkLst>
        </pc:cxnChg>
        <pc:cxnChg chg="add mod">
          <ac:chgData name="#SHIN THANT AUNG#" userId="8c3b371d-0b3e-413a-8e76-4f11fe83d2df" providerId="ADAL" clId="{FACB025B-EC34-40BC-97FA-D69A16AFE960}" dt="2024-04-26T04:36:13.867" v="536" actId="478"/>
          <ac:cxnSpMkLst>
            <pc:docMk/>
            <pc:sldMk cId="3044100545" sldId="286"/>
            <ac:cxnSpMk id="100" creationId="{CCE53941-8477-3021-4239-E06BF45B19EC}"/>
          </ac:cxnSpMkLst>
        </pc:cxnChg>
        <pc:cxnChg chg="add del mod">
          <ac:chgData name="#SHIN THANT AUNG#" userId="8c3b371d-0b3e-413a-8e76-4f11fe83d2df" providerId="ADAL" clId="{FACB025B-EC34-40BC-97FA-D69A16AFE960}" dt="2024-04-26T03:47:39.582" v="274" actId="478"/>
          <ac:cxnSpMkLst>
            <pc:docMk/>
            <pc:sldMk cId="3044100545" sldId="286"/>
            <ac:cxnSpMk id="103" creationId="{55ED372E-656A-49BF-6BD8-804CB9C14BB6}"/>
          </ac:cxnSpMkLst>
        </pc:cxnChg>
        <pc:cxnChg chg="add mod">
          <ac:chgData name="#SHIN THANT AUNG#" userId="8c3b371d-0b3e-413a-8e76-4f11fe83d2df" providerId="ADAL" clId="{FACB025B-EC34-40BC-97FA-D69A16AFE960}" dt="2024-04-26T04:36:13.867" v="536" actId="478"/>
          <ac:cxnSpMkLst>
            <pc:docMk/>
            <pc:sldMk cId="3044100545" sldId="286"/>
            <ac:cxnSpMk id="105" creationId="{E815C0AE-4DEC-B5CB-99A3-0653DBCA5A7D}"/>
          </ac:cxnSpMkLst>
        </pc:cxnChg>
        <pc:cxnChg chg="add mod">
          <ac:chgData name="#SHIN THANT AUNG#" userId="8c3b371d-0b3e-413a-8e76-4f11fe83d2df" providerId="ADAL" clId="{FACB025B-EC34-40BC-97FA-D69A16AFE960}" dt="2024-04-26T04:36:13.867" v="536" actId="478"/>
          <ac:cxnSpMkLst>
            <pc:docMk/>
            <pc:sldMk cId="3044100545" sldId="286"/>
            <ac:cxnSpMk id="106" creationId="{17D47963-D602-C7D0-8705-37C4C4C9D4DA}"/>
          </ac:cxnSpMkLst>
        </pc:cxnChg>
        <pc:cxnChg chg="mod">
          <ac:chgData name="#SHIN THANT AUNG#" userId="8c3b371d-0b3e-413a-8e76-4f11fe83d2df" providerId="ADAL" clId="{FACB025B-EC34-40BC-97FA-D69A16AFE960}" dt="2024-04-26T03:51:56.597" v="363" actId="478"/>
          <ac:cxnSpMkLst>
            <pc:docMk/>
            <pc:sldMk cId="3044100545" sldId="286"/>
            <ac:cxnSpMk id="139" creationId="{EB840E4E-FC1D-0366-427B-4A72E44BC19D}"/>
          </ac:cxnSpMkLst>
        </pc:cxnChg>
        <pc:cxnChg chg="mod topLvl">
          <ac:chgData name="#SHIN THANT AUNG#" userId="8c3b371d-0b3e-413a-8e76-4f11fe83d2df" providerId="ADAL" clId="{FACB025B-EC34-40BC-97FA-D69A16AFE960}" dt="2024-04-26T04:36:12.704" v="535" actId="478"/>
          <ac:cxnSpMkLst>
            <pc:docMk/>
            <pc:sldMk cId="3044100545" sldId="286"/>
            <ac:cxnSpMk id="198" creationId="{B2C0F622-8A3E-3A34-9685-0BB1165C14DD}"/>
          </ac:cxnSpMkLst>
        </pc:cxnChg>
        <pc:cxnChg chg="mod topLvl">
          <ac:chgData name="#SHIN THANT AUNG#" userId="8c3b371d-0b3e-413a-8e76-4f11fe83d2df" providerId="ADAL" clId="{FACB025B-EC34-40BC-97FA-D69A16AFE960}" dt="2024-04-26T04:36:12.704" v="535" actId="478"/>
          <ac:cxnSpMkLst>
            <pc:docMk/>
            <pc:sldMk cId="3044100545" sldId="286"/>
            <ac:cxnSpMk id="199" creationId="{0937A40F-9764-8CDF-2DEA-EC4B08D2F290}"/>
          </ac:cxnSpMkLst>
        </pc:cxnChg>
        <pc:cxnChg chg="mod topLvl">
          <ac:chgData name="#SHIN THANT AUNG#" userId="8c3b371d-0b3e-413a-8e76-4f11fe83d2df" providerId="ADAL" clId="{FACB025B-EC34-40BC-97FA-D69A16AFE960}" dt="2024-04-26T04:36:12.704" v="535" actId="478"/>
          <ac:cxnSpMkLst>
            <pc:docMk/>
            <pc:sldMk cId="3044100545" sldId="286"/>
            <ac:cxnSpMk id="211" creationId="{A95C6D53-0098-DA01-8385-43B1E432DE3F}"/>
          </ac:cxnSpMkLst>
        </pc:cxnChg>
        <pc:cxnChg chg="add mod">
          <ac:chgData name="#SHIN THANT AUNG#" userId="8c3b371d-0b3e-413a-8e76-4f11fe83d2df" providerId="ADAL" clId="{FACB025B-EC34-40BC-97FA-D69A16AFE960}" dt="2024-04-26T04:36:13.867" v="536" actId="478"/>
          <ac:cxnSpMkLst>
            <pc:docMk/>
            <pc:sldMk cId="3044100545" sldId="286"/>
            <ac:cxnSpMk id="290" creationId="{DE8AF82B-188A-6657-CF0A-500E372C32F1}"/>
          </ac:cxnSpMkLst>
        </pc:cxnChg>
        <pc:cxnChg chg="mod">
          <ac:chgData name="#SHIN THANT AUNG#" userId="8c3b371d-0b3e-413a-8e76-4f11fe83d2df" providerId="ADAL" clId="{FACB025B-EC34-40BC-97FA-D69A16AFE960}" dt="2024-04-26T04:22:33.412" v="514"/>
          <ac:cxnSpMkLst>
            <pc:docMk/>
            <pc:sldMk cId="3044100545" sldId="286"/>
            <ac:cxnSpMk id="294" creationId="{91EBDE06-6866-1C44-DB0C-0D4B94AA2B16}"/>
          </ac:cxnSpMkLst>
        </pc:cxnChg>
        <pc:cxnChg chg="mod">
          <ac:chgData name="#SHIN THANT AUNG#" userId="8c3b371d-0b3e-413a-8e76-4f11fe83d2df" providerId="ADAL" clId="{FACB025B-EC34-40BC-97FA-D69A16AFE960}" dt="2024-04-26T04:22:33.412" v="514"/>
          <ac:cxnSpMkLst>
            <pc:docMk/>
            <pc:sldMk cId="3044100545" sldId="286"/>
            <ac:cxnSpMk id="295" creationId="{A0C4843C-AEF0-27F4-9E75-BF103869845C}"/>
          </ac:cxnSpMkLst>
        </pc:cxnChg>
        <pc:cxnChg chg="mod">
          <ac:chgData name="#SHIN THANT AUNG#" userId="8c3b371d-0b3e-413a-8e76-4f11fe83d2df" providerId="ADAL" clId="{FACB025B-EC34-40BC-97FA-D69A16AFE960}" dt="2024-04-26T04:22:33.412" v="514"/>
          <ac:cxnSpMkLst>
            <pc:docMk/>
            <pc:sldMk cId="3044100545" sldId="286"/>
            <ac:cxnSpMk id="307" creationId="{EA8BDED7-C6FC-4C24-335E-E831027E3FC7}"/>
          </ac:cxnSpMkLst>
        </pc:cxnChg>
        <pc:cxnChg chg="add mod">
          <ac:chgData name="#SHIN THANT AUNG#" userId="8c3b371d-0b3e-413a-8e76-4f11fe83d2df" providerId="ADAL" clId="{FACB025B-EC34-40BC-97FA-D69A16AFE960}" dt="2024-04-26T04:22:33.412" v="514"/>
          <ac:cxnSpMkLst>
            <pc:docMk/>
            <pc:sldMk cId="3044100545" sldId="286"/>
            <ac:cxnSpMk id="376" creationId="{B864D0DD-F3FA-18AA-340F-6973C280BD4E}"/>
          </ac:cxnSpMkLst>
        </pc:cxnChg>
        <pc:cxnChg chg="add mod">
          <ac:chgData name="#SHIN THANT AUNG#" userId="8c3b371d-0b3e-413a-8e76-4f11fe83d2df" providerId="ADAL" clId="{FACB025B-EC34-40BC-97FA-D69A16AFE960}" dt="2024-04-26T04:23:21.353" v="527" actId="164"/>
          <ac:cxnSpMkLst>
            <pc:docMk/>
            <pc:sldMk cId="3044100545" sldId="286"/>
            <ac:cxnSpMk id="391" creationId="{624B7957-83F6-F5A8-A3E8-09AB4D0446EA}"/>
          </ac:cxnSpMkLst>
        </pc:cxnChg>
        <pc:cxnChg chg="mod">
          <ac:chgData name="#SHIN THANT AUNG#" userId="8c3b371d-0b3e-413a-8e76-4f11fe83d2df" providerId="ADAL" clId="{FACB025B-EC34-40BC-97FA-D69A16AFE960}" dt="2024-04-26T04:36:49.079" v="573" actId="478"/>
          <ac:cxnSpMkLst>
            <pc:docMk/>
            <pc:sldMk cId="3044100545" sldId="286"/>
            <ac:cxnSpMk id="401" creationId="{6AA9A7B3-80A5-7BB2-7703-49D766066F44}"/>
          </ac:cxnSpMkLst>
        </pc:cxnChg>
        <pc:cxnChg chg="mod">
          <ac:chgData name="#SHIN THANT AUNG#" userId="8c3b371d-0b3e-413a-8e76-4f11fe83d2df" providerId="ADAL" clId="{FACB025B-EC34-40BC-97FA-D69A16AFE960}" dt="2024-04-26T04:36:49.079" v="573" actId="478"/>
          <ac:cxnSpMkLst>
            <pc:docMk/>
            <pc:sldMk cId="3044100545" sldId="286"/>
            <ac:cxnSpMk id="402" creationId="{B99244EE-FACA-2350-B216-BC2A6E1415BF}"/>
          </ac:cxnSpMkLst>
        </pc:cxnChg>
        <pc:cxnChg chg="mod">
          <ac:chgData name="#SHIN THANT AUNG#" userId="8c3b371d-0b3e-413a-8e76-4f11fe83d2df" providerId="ADAL" clId="{FACB025B-EC34-40BC-97FA-D69A16AFE960}" dt="2024-04-26T04:36:49.079" v="573" actId="478"/>
          <ac:cxnSpMkLst>
            <pc:docMk/>
            <pc:sldMk cId="3044100545" sldId="286"/>
            <ac:cxnSpMk id="404" creationId="{3C669E41-D02B-DBCB-9F32-46F8026DBEF2}"/>
          </ac:cxnSpMkLst>
        </pc:cxnChg>
        <pc:cxnChg chg="mod">
          <ac:chgData name="#SHIN THANT AUNG#" userId="8c3b371d-0b3e-413a-8e76-4f11fe83d2df" providerId="ADAL" clId="{FACB025B-EC34-40BC-97FA-D69A16AFE960}" dt="2024-04-26T04:36:44.412" v="571"/>
          <ac:cxnSpMkLst>
            <pc:docMk/>
            <pc:sldMk cId="3044100545" sldId="286"/>
            <ac:cxnSpMk id="465" creationId="{6D777F3A-932F-8093-958A-6BEAD8306B7D}"/>
          </ac:cxnSpMkLst>
        </pc:cxnChg>
      </pc:sldChg>
      <pc:sldChg chg="addSp delSp modSp new del mod modAnim modNotesTx">
        <pc:chgData name="#SHIN THANT AUNG#" userId="8c3b371d-0b3e-413a-8e76-4f11fe83d2df" providerId="ADAL" clId="{FACB025B-EC34-40BC-97FA-D69A16AFE960}" dt="2024-05-08T19:45:02.656" v="18286" actId="47"/>
        <pc:sldMkLst>
          <pc:docMk/>
          <pc:sldMk cId="360704492" sldId="287"/>
        </pc:sldMkLst>
        <pc:spChg chg="mod">
          <ac:chgData name="#SHIN THANT AUNG#" userId="8c3b371d-0b3e-413a-8e76-4f11fe83d2df" providerId="ADAL" clId="{FACB025B-EC34-40BC-97FA-D69A16AFE960}" dt="2024-04-26T04:52:05.595" v="753"/>
          <ac:spMkLst>
            <pc:docMk/>
            <pc:sldMk cId="360704492" sldId="287"/>
            <ac:spMk id="2" creationId="{723444D8-38A7-C254-26DB-BAAB52967B94}"/>
          </ac:spMkLst>
        </pc:spChg>
        <pc:spChg chg="mod">
          <ac:chgData name="#SHIN THANT AUNG#" userId="8c3b371d-0b3e-413a-8e76-4f11fe83d2df" providerId="ADAL" clId="{FACB025B-EC34-40BC-97FA-D69A16AFE960}" dt="2024-05-08T15:01:29.811" v="13815" actId="20577"/>
          <ac:spMkLst>
            <pc:docMk/>
            <pc:sldMk cId="360704492" sldId="287"/>
            <ac:spMk id="4" creationId="{2F03725A-E387-D734-2DED-303274FE86CC}"/>
          </ac:spMkLst>
        </pc:spChg>
        <pc:spChg chg="add del mod topLvl">
          <ac:chgData name="#SHIN THANT AUNG#" userId="8c3b371d-0b3e-413a-8e76-4f11fe83d2df" providerId="ADAL" clId="{FACB025B-EC34-40BC-97FA-D69A16AFE960}" dt="2024-04-26T05:49:46.596" v="1051" actId="478"/>
          <ac:spMkLst>
            <pc:docMk/>
            <pc:sldMk cId="360704492" sldId="287"/>
            <ac:spMk id="4" creationId="{B362FBA1-748F-5523-DB4F-E19F22F87E36}"/>
          </ac:spMkLst>
        </pc:spChg>
        <pc:spChg chg="mod">
          <ac:chgData name="#SHIN THANT AUNG#" userId="8c3b371d-0b3e-413a-8e76-4f11fe83d2df" providerId="ADAL" clId="{FACB025B-EC34-40BC-97FA-D69A16AFE960}" dt="2024-05-08T15:01:27.465" v="13813"/>
          <ac:spMkLst>
            <pc:docMk/>
            <pc:sldMk cId="360704492" sldId="287"/>
            <ac:spMk id="5" creationId="{D86E0E41-85ED-99CF-05E3-D41A345BDC64}"/>
          </ac:spMkLst>
        </pc:spChg>
        <pc:spChg chg="add mod ord topLvl">
          <ac:chgData name="#SHIN THANT AUNG#" userId="8c3b371d-0b3e-413a-8e76-4f11fe83d2df" providerId="ADAL" clId="{FACB025B-EC34-40BC-97FA-D69A16AFE960}" dt="2024-05-08T18:52:49.129" v="16884" actId="164"/>
          <ac:spMkLst>
            <pc:docMk/>
            <pc:sldMk cId="360704492" sldId="287"/>
            <ac:spMk id="6" creationId="{D84AD7B0-136B-40D8-CDFF-7AB90346316F}"/>
          </ac:spMkLst>
        </pc:spChg>
        <pc:spChg chg="mod">
          <ac:chgData name="#SHIN THANT AUNG#" userId="8c3b371d-0b3e-413a-8e76-4f11fe83d2df" providerId="ADAL" clId="{FACB025B-EC34-40BC-97FA-D69A16AFE960}" dt="2024-04-26T05:40:05.670" v="824" actId="338"/>
          <ac:spMkLst>
            <pc:docMk/>
            <pc:sldMk cId="360704492" sldId="287"/>
            <ac:spMk id="10" creationId="{08D592C7-71E6-D522-A5DF-F9E347B156BA}"/>
          </ac:spMkLst>
        </pc:spChg>
        <pc:spChg chg="mod">
          <ac:chgData name="#SHIN THANT AUNG#" userId="8c3b371d-0b3e-413a-8e76-4f11fe83d2df" providerId="ADAL" clId="{FACB025B-EC34-40BC-97FA-D69A16AFE960}" dt="2024-04-26T05:40:05.670" v="824" actId="338"/>
          <ac:spMkLst>
            <pc:docMk/>
            <pc:sldMk cId="360704492" sldId="287"/>
            <ac:spMk id="11" creationId="{4611459C-5441-1BF3-07EC-CBD2DF7816C8}"/>
          </ac:spMkLst>
        </pc:spChg>
        <pc:spChg chg="mod">
          <ac:chgData name="#SHIN THANT AUNG#" userId="8c3b371d-0b3e-413a-8e76-4f11fe83d2df" providerId="ADAL" clId="{FACB025B-EC34-40BC-97FA-D69A16AFE960}" dt="2024-04-26T05:40:05.670" v="824" actId="338"/>
          <ac:spMkLst>
            <pc:docMk/>
            <pc:sldMk cId="360704492" sldId="287"/>
            <ac:spMk id="12" creationId="{9B1F0864-D450-9AA3-DE38-6DBBD2BF4DC6}"/>
          </ac:spMkLst>
        </pc:spChg>
        <pc:spChg chg="mod">
          <ac:chgData name="#SHIN THANT AUNG#" userId="8c3b371d-0b3e-413a-8e76-4f11fe83d2df" providerId="ADAL" clId="{FACB025B-EC34-40BC-97FA-D69A16AFE960}" dt="2024-04-26T05:40:05.670" v="824" actId="338"/>
          <ac:spMkLst>
            <pc:docMk/>
            <pc:sldMk cId="360704492" sldId="287"/>
            <ac:spMk id="13" creationId="{6CAB5EA7-DC43-F8AC-3126-2D606B31862E}"/>
          </ac:spMkLst>
        </pc:spChg>
        <pc:spChg chg="mod">
          <ac:chgData name="#SHIN THANT AUNG#" userId="8c3b371d-0b3e-413a-8e76-4f11fe83d2df" providerId="ADAL" clId="{FACB025B-EC34-40BC-97FA-D69A16AFE960}" dt="2024-04-26T05:40:05.670" v="824" actId="338"/>
          <ac:spMkLst>
            <pc:docMk/>
            <pc:sldMk cId="360704492" sldId="287"/>
            <ac:spMk id="14" creationId="{F465CC9C-FB99-2B27-9422-C51662F2DA32}"/>
          </ac:spMkLst>
        </pc:spChg>
        <pc:spChg chg="mod">
          <ac:chgData name="#SHIN THANT AUNG#" userId="8c3b371d-0b3e-413a-8e76-4f11fe83d2df" providerId="ADAL" clId="{FACB025B-EC34-40BC-97FA-D69A16AFE960}" dt="2024-04-26T05:40:05.670" v="824" actId="338"/>
          <ac:spMkLst>
            <pc:docMk/>
            <pc:sldMk cId="360704492" sldId="287"/>
            <ac:spMk id="15" creationId="{C6468D9C-5654-3359-D8B4-A59A79479D6A}"/>
          </ac:spMkLst>
        </pc:spChg>
        <pc:spChg chg="mod">
          <ac:chgData name="#SHIN THANT AUNG#" userId="8c3b371d-0b3e-413a-8e76-4f11fe83d2df" providerId="ADAL" clId="{FACB025B-EC34-40BC-97FA-D69A16AFE960}" dt="2024-04-26T05:40:05.670" v="824" actId="338"/>
          <ac:spMkLst>
            <pc:docMk/>
            <pc:sldMk cId="360704492" sldId="287"/>
            <ac:spMk id="16" creationId="{4C721789-9ECD-17CA-80F2-D52046AFD7ED}"/>
          </ac:spMkLst>
        </pc:spChg>
        <pc:spChg chg="mod">
          <ac:chgData name="#SHIN THANT AUNG#" userId="8c3b371d-0b3e-413a-8e76-4f11fe83d2df" providerId="ADAL" clId="{FACB025B-EC34-40BC-97FA-D69A16AFE960}" dt="2024-04-26T05:40:05.670" v="824" actId="338"/>
          <ac:spMkLst>
            <pc:docMk/>
            <pc:sldMk cId="360704492" sldId="287"/>
            <ac:spMk id="17" creationId="{C0471199-5B4F-5C10-848F-22C63D2E74F1}"/>
          </ac:spMkLst>
        </pc:spChg>
        <pc:spChg chg="mod">
          <ac:chgData name="#SHIN THANT AUNG#" userId="8c3b371d-0b3e-413a-8e76-4f11fe83d2df" providerId="ADAL" clId="{FACB025B-EC34-40BC-97FA-D69A16AFE960}" dt="2024-04-26T05:40:05.670" v="824" actId="338"/>
          <ac:spMkLst>
            <pc:docMk/>
            <pc:sldMk cId="360704492" sldId="287"/>
            <ac:spMk id="18" creationId="{B5EEC7C9-7A9A-E54D-04C5-5F5E7DCC1884}"/>
          </ac:spMkLst>
        </pc:spChg>
        <pc:spChg chg="mod">
          <ac:chgData name="#SHIN THANT AUNG#" userId="8c3b371d-0b3e-413a-8e76-4f11fe83d2df" providerId="ADAL" clId="{FACB025B-EC34-40BC-97FA-D69A16AFE960}" dt="2024-04-26T05:40:05.670" v="824" actId="338"/>
          <ac:spMkLst>
            <pc:docMk/>
            <pc:sldMk cId="360704492" sldId="287"/>
            <ac:spMk id="19" creationId="{0A6B617D-00DA-A0EC-5A7C-10C6D9FE8D7F}"/>
          </ac:spMkLst>
        </pc:spChg>
        <pc:spChg chg="mod">
          <ac:chgData name="#SHIN THANT AUNG#" userId="8c3b371d-0b3e-413a-8e76-4f11fe83d2df" providerId="ADAL" clId="{FACB025B-EC34-40BC-97FA-D69A16AFE960}" dt="2024-04-26T05:40:05.670" v="824" actId="338"/>
          <ac:spMkLst>
            <pc:docMk/>
            <pc:sldMk cId="360704492" sldId="287"/>
            <ac:spMk id="20" creationId="{4B7AF734-AE3A-898B-329F-316CABBF5FB3}"/>
          </ac:spMkLst>
        </pc:spChg>
        <pc:spChg chg="mod">
          <ac:chgData name="#SHIN THANT AUNG#" userId="8c3b371d-0b3e-413a-8e76-4f11fe83d2df" providerId="ADAL" clId="{FACB025B-EC34-40BC-97FA-D69A16AFE960}" dt="2024-04-26T05:40:05.670" v="824" actId="338"/>
          <ac:spMkLst>
            <pc:docMk/>
            <pc:sldMk cId="360704492" sldId="287"/>
            <ac:spMk id="21" creationId="{BDE8CB1B-EA2D-D4B5-CA38-1A1E6F726C0C}"/>
          </ac:spMkLst>
        </pc:spChg>
        <pc:spChg chg="mod">
          <ac:chgData name="#SHIN THANT AUNG#" userId="8c3b371d-0b3e-413a-8e76-4f11fe83d2df" providerId="ADAL" clId="{FACB025B-EC34-40BC-97FA-D69A16AFE960}" dt="2024-04-26T05:40:05.670" v="824" actId="338"/>
          <ac:spMkLst>
            <pc:docMk/>
            <pc:sldMk cId="360704492" sldId="287"/>
            <ac:spMk id="22" creationId="{ADA8DA45-772E-F4FA-48AE-5CDB4719548B}"/>
          </ac:spMkLst>
        </pc:spChg>
        <pc:spChg chg="mod">
          <ac:chgData name="#SHIN THANT AUNG#" userId="8c3b371d-0b3e-413a-8e76-4f11fe83d2df" providerId="ADAL" clId="{FACB025B-EC34-40BC-97FA-D69A16AFE960}" dt="2024-04-26T05:40:05.670" v="824" actId="338"/>
          <ac:spMkLst>
            <pc:docMk/>
            <pc:sldMk cId="360704492" sldId="287"/>
            <ac:spMk id="23" creationId="{57EECCB3-39F4-D0F7-3EE5-279CAC7AEBC1}"/>
          </ac:spMkLst>
        </pc:spChg>
        <pc:spChg chg="del mod">
          <ac:chgData name="#SHIN THANT AUNG#" userId="8c3b371d-0b3e-413a-8e76-4f11fe83d2df" providerId="ADAL" clId="{FACB025B-EC34-40BC-97FA-D69A16AFE960}" dt="2024-04-26T05:40:15.215" v="825" actId="478"/>
          <ac:spMkLst>
            <pc:docMk/>
            <pc:sldMk cId="360704492" sldId="287"/>
            <ac:spMk id="26" creationId="{3EBB6A3A-04F6-3F34-2F92-9746396DC92C}"/>
          </ac:spMkLst>
        </pc:spChg>
        <pc:spChg chg="mod">
          <ac:chgData name="#SHIN THANT AUNG#" userId="8c3b371d-0b3e-413a-8e76-4f11fe83d2df" providerId="ADAL" clId="{FACB025B-EC34-40BC-97FA-D69A16AFE960}" dt="2024-04-26T05:40:22.629" v="828" actId="165"/>
          <ac:spMkLst>
            <pc:docMk/>
            <pc:sldMk cId="360704492" sldId="287"/>
            <ac:spMk id="31" creationId="{2FDB3631-757C-9A15-6645-517C1305102B}"/>
          </ac:spMkLst>
        </pc:spChg>
        <pc:spChg chg="mod">
          <ac:chgData name="#SHIN THANT AUNG#" userId="8c3b371d-0b3e-413a-8e76-4f11fe83d2df" providerId="ADAL" clId="{FACB025B-EC34-40BC-97FA-D69A16AFE960}" dt="2024-04-26T05:40:22.629" v="828" actId="165"/>
          <ac:spMkLst>
            <pc:docMk/>
            <pc:sldMk cId="360704492" sldId="287"/>
            <ac:spMk id="33" creationId="{72760348-AB80-072D-C928-EF4BAE7ABB61}"/>
          </ac:spMkLst>
        </pc:spChg>
        <pc:spChg chg="mod">
          <ac:chgData name="#SHIN THANT AUNG#" userId="8c3b371d-0b3e-413a-8e76-4f11fe83d2df" providerId="ADAL" clId="{FACB025B-EC34-40BC-97FA-D69A16AFE960}" dt="2024-04-26T05:40:22.629" v="828" actId="165"/>
          <ac:spMkLst>
            <pc:docMk/>
            <pc:sldMk cId="360704492" sldId="287"/>
            <ac:spMk id="35" creationId="{2CBB617F-DD34-7B47-64D3-BBB2C6466BC2}"/>
          </ac:spMkLst>
        </pc:spChg>
        <pc:spChg chg="mod">
          <ac:chgData name="#SHIN THANT AUNG#" userId="8c3b371d-0b3e-413a-8e76-4f11fe83d2df" providerId="ADAL" clId="{FACB025B-EC34-40BC-97FA-D69A16AFE960}" dt="2024-04-26T05:40:22.629" v="828" actId="165"/>
          <ac:spMkLst>
            <pc:docMk/>
            <pc:sldMk cId="360704492" sldId="287"/>
            <ac:spMk id="36" creationId="{07D59C37-8E59-7F26-FF96-1669628ECF19}"/>
          </ac:spMkLst>
        </pc:spChg>
        <pc:spChg chg="mod">
          <ac:chgData name="#SHIN THANT AUNG#" userId="8c3b371d-0b3e-413a-8e76-4f11fe83d2df" providerId="ADAL" clId="{FACB025B-EC34-40BC-97FA-D69A16AFE960}" dt="2024-04-26T05:40:22.629" v="828" actId="165"/>
          <ac:spMkLst>
            <pc:docMk/>
            <pc:sldMk cId="360704492" sldId="287"/>
            <ac:spMk id="37" creationId="{0A092ECA-4937-2173-3F15-F7E09C1A2397}"/>
          </ac:spMkLst>
        </pc:spChg>
        <pc:spChg chg="mod">
          <ac:chgData name="#SHIN THANT AUNG#" userId="8c3b371d-0b3e-413a-8e76-4f11fe83d2df" providerId="ADAL" clId="{FACB025B-EC34-40BC-97FA-D69A16AFE960}" dt="2024-04-26T05:40:22.629" v="828" actId="165"/>
          <ac:spMkLst>
            <pc:docMk/>
            <pc:sldMk cId="360704492" sldId="287"/>
            <ac:spMk id="38" creationId="{955A06E3-AFA7-C695-A53D-9F11C425A2B3}"/>
          </ac:spMkLst>
        </pc:spChg>
        <pc:spChg chg="mod">
          <ac:chgData name="#SHIN THANT AUNG#" userId="8c3b371d-0b3e-413a-8e76-4f11fe83d2df" providerId="ADAL" clId="{FACB025B-EC34-40BC-97FA-D69A16AFE960}" dt="2024-04-26T05:40:22.629" v="828" actId="165"/>
          <ac:spMkLst>
            <pc:docMk/>
            <pc:sldMk cId="360704492" sldId="287"/>
            <ac:spMk id="39" creationId="{AC8DC09C-C47F-60B8-3A99-A37AC40A89C9}"/>
          </ac:spMkLst>
        </pc:spChg>
        <pc:spChg chg="mod">
          <ac:chgData name="#SHIN THANT AUNG#" userId="8c3b371d-0b3e-413a-8e76-4f11fe83d2df" providerId="ADAL" clId="{FACB025B-EC34-40BC-97FA-D69A16AFE960}" dt="2024-04-26T05:40:22.629" v="828" actId="165"/>
          <ac:spMkLst>
            <pc:docMk/>
            <pc:sldMk cId="360704492" sldId="287"/>
            <ac:spMk id="40" creationId="{AADB88F3-A181-B6B6-60A7-AC5CCAD214CD}"/>
          </ac:spMkLst>
        </pc:spChg>
        <pc:spChg chg="mod">
          <ac:chgData name="#SHIN THANT AUNG#" userId="8c3b371d-0b3e-413a-8e76-4f11fe83d2df" providerId="ADAL" clId="{FACB025B-EC34-40BC-97FA-D69A16AFE960}" dt="2024-04-26T05:40:22.629" v="828" actId="165"/>
          <ac:spMkLst>
            <pc:docMk/>
            <pc:sldMk cId="360704492" sldId="287"/>
            <ac:spMk id="41" creationId="{AF7CBF7E-8713-0E62-48B4-9AC4D6087840}"/>
          </ac:spMkLst>
        </pc:spChg>
        <pc:spChg chg="mod">
          <ac:chgData name="#SHIN THANT AUNG#" userId="8c3b371d-0b3e-413a-8e76-4f11fe83d2df" providerId="ADAL" clId="{FACB025B-EC34-40BC-97FA-D69A16AFE960}" dt="2024-04-26T05:40:22.629" v="828" actId="165"/>
          <ac:spMkLst>
            <pc:docMk/>
            <pc:sldMk cId="360704492" sldId="287"/>
            <ac:spMk id="42" creationId="{A0526707-AFA4-FB60-B23C-F2FB88975A08}"/>
          </ac:spMkLst>
        </pc:spChg>
        <pc:spChg chg="mod">
          <ac:chgData name="#SHIN THANT AUNG#" userId="8c3b371d-0b3e-413a-8e76-4f11fe83d2df" providerId="ADAL" clId="{FACB025B-EC34-40BC-97FA-D69A16AFE960}" dt="2024-04-26T05:40:22.629" v="828" actId="165"/>
          <ac:spMkLst>
            <pc:docMk/>
            <pc:sldMk cId="360704492" sldId="287"/>
            <ac:spMk id="43" creationId="{B2D2366F-061B-28D1-612F-D1C1B80E5426}"/>
          </ac:spMkLst>
        </pc:spChg>
        <pc:spChg chg="mod">
          <ac:chgData name="#SHIN THANT AUNG#" userId="8c3b371d-0b3e-413a-8e76-4f11fe83d2df" providerId="ADAL" clId="{FACB025B-EC34-40BC-97FA-D69A16AFE960}" dt="2024-04-26T05:40:22.629" v="828" actId="165"/>
          <ac:spMkLst>
            <pc:docMk/>
            <pc:sldMk cId="360704492" sldId="287"/>
            <ac:spMk id="44" creationId="{D0EF13BA-9C0B-C713-E271-D6CDFAEC9CA0}"/>
          </ac:spMkLst>
        </pc:spChg>
        <pc:spChg chg="mod">
          <ac:chgData name="#SHIN THANT AUNG#" userId="8c3b371d-0b3e-413a-8e76-4f11fe83d2df" providerId="ADAL" clId="{FACB025B-EC34-40BC-97FA-D69A16AFE960}" dt="2024-04-26T05:40:22.629" v="828" actId="165"/>
          <ac:spMkLst>
            <pc:docMk/>
            <pc:sldMk cId="360704492" sldId="287"/>
            <ac:spMk id="45" creationId="{A6BC4928-C9CE-B3D2-AFAD-66DE2C556381}"/>
          </ac:spMkLst>
        </pc:spChg>
        <pc:spChg chg="mod">
          <ac:chgData name="#SHIN THANT AUNG#" userId="8c3b371d-0b3e-413a-8e76-4f11fe83d2df" providerId="ADAL" clId="{FACB025B-EC34-40BC-97FA-D69A16AFE960}" dt="2024-04-26T05:40:22.629" v="828" actId="165"/>
          <ac:spMkLst>
            <pc:docMk/>
            <pc:sldMk cId="360704492" sldId="287"/>
            <ac:spMk id="46" creationId="{9EBEC301-2B15-F02A-3F5D-199A73A74062}"/>
          </ac:spMkLst>
        </pc:spChg>
        <pc:spChg chg="mod">
          <ac:chgData name="#SHIN THANT AUNG#" userId="8c3b371d-0b3e-413a-8e76-4f11fe83d2df" providerId="ADAL" clId="{FACB025B-EC34-40BC-97FA-D69A16AFE960}" dt="2024-04-26T05:40:22.629" v="828" actId="165"/>
          <ac:spMkLst>
            <pc:docMk/>
            <pc:sldMk cId="360704492" sldId="287"/>
            <ac:spMk id="47" creationId="{E76D5490-BE0D-0747-E324-9EF3B0B87BB5}"/>
          </ac:spMkLst>
        </pc:spChg>
        <pc:spChg chg="mod">
          <ac:chgData name="#SHIN THANT AUNG#" userId="8c3b371d-0b3e-413a-8e76-4f11fe83d2df" providerId="ADAL" clId="{FACB025B-EC34-40BC-97FA-D69A16AFE960}" dt="2024-04-26T05:40:22.629" v="828" actId="165"/>
          <ac:spMkLst>
            <pc:docMk/>
            <pc:sldMk cId="360704492" sldId="287"/>
            <ac:spMk id="48" creationId="{8B06A4D0-9354-2064-1092-6A15B2D48769}"/>
          </ac:spMkLst>
        </pc:spChg>
        <pc:spChg chg="mod">
          <ac:chgData name="#SHIN THANT AUNG#" userId="8c3b371d-0b3e-413a-8e76-4f11fe83d2df" providerId="ADAL" clId="{FACB025B-EC34-40BC-97FA-D69A16AFE960}" dt="2024-04-26T05:40:22.629" v="828" actId="165"/>
          <ac:spMkLst>
            <pc:docMk/>
            <pc:sldMk cId="360704492" sldId="287"/>
            <ac:spMk id="49" creationId="{D7FB9DB5-F938-0753-257A-195D45E029C2}"/>
          </ac:spMkLst>
        </pc:spChg>
        <pc:spChg chg="mod">
          <ac:chgData name="#SHIN THANT AUNG#" userId="8c3b371d-0b3e-413a-8e76-4f11fe83d2df" providerId="ADAL" clId="{FACB025B-EC34-40BC-97FA-D69A16AFE960}" dt="2024-04-26T05:40:22.629" v="828" actId="165"/>
          <ac:spMkLst>
            <pc:docMk/>
            <pc:sldMk cId="360704492" sldId="287"/>
            <ac:spMk id="50" creationId="{FBFC5D16-D75B-C725-821A-7E76979BE66F}"/>
          </ac:spMkLst>
        </pc:spChg>
        <pc:spChg chg="mod">
          <ac:chgData name="#SHIN THANT AUNG#" userId="8c3b371d-0b3e-413a-8e76-4f11fe83d2df" providerId="ADAL" clId="{FACB025B-EC34-40BC-97FA-D69A16AFE960}" dt="2024-04-26T05:40:22.629" v="828" actId="165"/>
          <ac:spMkLst>
            <pc:docMk/>
            <pc:sldMk cId="360704492" sldId="287"/>
            <ac:spMk id="51" creationId="{B3673D76-8E05-011F-6D03-16E82D922426}"/>
          </ac:spMkLst>
        </pc:spChg>
        <pc:spChg chg="mod">
          <ac:chgData name="#SHIN THANT AUNG#" userId="8c3b371d-0b3e-413a-8e76-4f11fe83d2df" providerId="ADAL" clId="{FACB025B-EC34-40BC-97FA-D69A16AFE960}" dt="2024-04-26T05:40:22.629" v="828" actId="165"/>
          <ac:spMkLst>
            <pc:docMk/>
            <pc:sldMk cId="360704492" sldId="287"/>
            <ac:spMk id="52" creationId="{8141F700-235B-CC1E-D2FE-5D8B56AD8495}"/>
          </ac:spMkLst>
        </pc:spChg>
        <pc:spChg chg="mod">
          <ac:chgData name="#SHIN THANT AUNG#" userId="8c3b371d-0b3e-413a-8e76-4f11fe83d2df" providerId="ADAL" clId="{FACB025B-EC34-40BC-97FA-D69A16AFE960}" dt="2024-04-26T05:40:22.629" v="828" actId="165"/>
          <ac:spMkLst>
            <pc:docMk/>
            <pc:sldMk cId="360704492" sldId="287"/>
            <ac:spMk id="53" creationId="{E3758554-0A5C-F047-098A-10CF4FD5CC54}"/>
          </ac:spMkLst>
        </pc:spChg>
        <pc:spChg chg="mod">
          <ac:chgData name="#SHIN THANT AUNG#" userId="8c3b371d-0b3e-413a-8e76-4f11fe83d2df" providerId="ADAL" clId="{FACB025B-EC34-40BC-97FA-D69A16AFE960}" dt="2024-04-26T05:40:22.629" v="828" actId="165"/>
          <ac:spMkLst>
            <pc:docMk/>
            <pc:sldMk cId="360704492" sldId="287"/>
            <ac:spMk id="54" creationId="{4E117B57-8624-9566-17E0-D53A3E55A664}"/>
          </ac:spMkLst>
        </pc:spChg>
        <pc:spChg chg="mod">
          <ac:chgData name="#SHIN THANT AUNG#" userId="8c3b371d-0b3e-413a-8e76-4f11fe83d2df" providerId="ADAL" clId="{FACB025B-EC34-40BC-97FA-D69A16AFE960}" dt="2024-04-26T05:40:22.629" v="828" actId="165"/>
          <ac:spMkLst>
            <pc:docMk/>
            <pc:sldMk cId="360704492" sldId="287"/>
            <ac:spMk id="55" creationId="{67D5F021-1C86-3242-7AB4-65D06A6005EF}"/>
          </ac:spMkLst>
        </pc:spChg>
        <pc:spChg chg="mod">
          <ac:chgData name="#SHIN THANT AUNG#" userId="8c3b371d-0b3e-413a-8e76-4f11fe83d2df" providerId="ADAL" clId="{FACB025B-EC34-40BC-97FA-D69A16AFE960}" dt="2024-04-26T05:40:22.629" v="828" actId="165"/>
          <ac:spMkLst>
            <pc:docMk/>
            <pc:sldMk cId="360704492" sldId="287"/>
            <ac:spMk id="56" creationId="{778D7166-F905-FE23-C1C5-4D02E90A0639}"/>
          </ac:spMkLst>
        </pc:spChg>
        <pc:spChg chg="mod">
          <ac:chgData name="#SHIN THANT AUNG#" userId="8c3b371d-0b3e-413a-8e76-4f11fe83d2df" providerId="ADAL" clId="{FACB025B-EC34-40BC-97FA-D69A16AFE960}" dt="2024-04-26T05:40:22.629" v="828" actId="165"/>
          <ac:spMkLst>
            <pc:docMk/>
            <pc:sldMk cId="360704492" sldId="287"/>
            <ac:spMk id="57" creationId="{2554C0C8-F154-F58C-452D-A142EEFE6CF6}"/>
          </ac:spMkLst>
        </pc:spChg>
        <pc:spChg chg="mod">
          <ac:chgData name="#SHIN THANT AUNG#" userId="8c3b371d-0b3e-413a-8e76-4f11fe83d2df" providerId="ADAL" clId="{FACB025B-EC34-40BC-97FA-D69A16AFE960}" dt="2024-04-26T05:40:22.629" v="828" actId="165"/>
          <ac:spMkLst>
            <pc:docMk/>
            <pc:sldMk cId="360704492" sldId="287"/>
            <ac:spMk id="58" creationId="{8F356CE5-D048-0127-03AC-B1A5C5021D79}"/>
          </ac:spMkLst>
        </pc:spChg>
        <pc:spChg chg="mod">
          <ac:chgData name="#SHIN THANT AUNG#" userId="8c3b371d-0b3e-413a-8e76-4f11fe83d2df" providerId="ADAL" clId="{FACB025B-EC34-40BC-97FA-D69A16AFE960}" dt="2024-04-26T05:40:22.629" v="828" actId="165"/>
          <ac:spMkLst>
            <pc:docMk/>
            <pc:sldMk cId="360704492" sldId="287"/>
            <ac:spMk id="59" creationId="{BF3FB63D-9C6D-ADDA-C2A1-5F7F3A0972DD}"/>
          </ac:spMkLst>
        </pc:spChg>
        <pc:spChg chg="mod">
          <ac:chgData name="#SHIN THANT AUNG#" userId="8c3b371d-0b3e-413a-8e76-4f11fe83d2df" providerId="ADAL" clId="{FACB025B-EC34-40BC-97FA-D69A16AFE960}" dt="2024-04-26T05:40:22.629" v="828" actId="165"/>
          <ac:spMkLst>
            <pc:docMk/>
            <pc:sldMk cId="360704492" sldId="287"/>
            <ac:spMk id="60" creationId="{595939A1-72F0-13BC-17F9-FAA509C8FE5D}"/>
          </ac:spMkLst>
        </pc:spChg>
        <pc:spChg chg="mod">
          <ac:chgData name="#SHIN THANT AUNG#" userId="8c3b371d-0b3e-413a-8e76-4f11fe83d2df" providerId="ADAL" clId="{FACB025B-EC34-40BC-97FA-D69A16AFE960}" dt="2024-04-26T05:40:22.629" v="828" actId="165"/>
          <ac:spMkLst>
            <pc:docMk/>
            <pc:sldMk cId="360704492" sldId="287"/>
            <ac:spMk id="61" creationId="{E3380C04-7F64-B499-12FB-80BEA2013D20}"/>
          </ac:spMkLst>
        </pc:spChg>
        <pc:spChg chg="mod">
          <ac:chgData name="#SHIN THANT AUNG#" userId="8c3b371d-0b3e-413a-8e76-4f11fe83d2df" providerId="ADAL" clId="{FACB025B-EC34-40BC-97FA-D69A16AFE960}" dt="2024-04-26T05:40:22.629" v="828" actId="165"/>
          <ac:spMkLst>
            <pc:docMk/>
            <pc:sldMk cId="360704492" sldId="287"/>
            <ac:spMk id="62" creationId="{FC028811-A581-4194-C96A-6659BE658F59}"/>
          </ac:spMkLst>
        </pc:spChg>
        <pc:spChg chg="mod">
          <ac:chgData name="#SHIN THANT AUNG#" userId="8c3b371d-0b3e-413a-8e76-4f11fe83d2df" providerId="ADAL" clId="{FACB025B-EC34-40BC-97FA-D69A16AFE960}" dt="2024-04-26T05:40:22.629" v="828" actId="165"/>
          <ac:spMkLst>
            <pc:docMk/>
            <pc:sldMk cId="360704492" sldId="287"/>
            <ac:spMk id="63" creationId="{22F00FE2-A522-9656-49FB-273B3A6678B9}"/>
          </ac:spMkLst>
        </pc:spChg>
        <pc:spChg chg="mod">
          <ac:chgData name="#SHIN THANT AUNG#" userId="8c3b371d-0b3e-413a-8e76-4f11fe83d2df" providerId="ADAL" clId="{FACB025B-EC34-40BC-97FA-D69A16AFE960}" dt="2024-04-26T05:40:22.629" v="828" actId="165"/>
          <ac:spMkLst>
            <pc:docMk/>
            <pc:sldMk cId="360704492" sldId="287"/>
            <ac:spMk id="64" creationId="{5E0BC675-98C4-D6EE-57E7-C54B08554DE3}"/>
          </ac:spMkLst>
        </pc:spChg>
        <pc:spChg chg="mod">
          <ac:chgData name="#SHIN THANT AUNG#" userId="8c3b371d-0b3e-413a-8e76-4f11fe83d2df" providerId="ADAL" clId="{FACB025B-EC34-40BC-97FA-D69A16AFE960}" dt="2024-04-26T05:40:22.629" v="828" actId="165"/>
          <ac:spMkLst>
            <pc:docMk/>
            <pc:sldMk cId="360704492" sldId="287"/>
            <ac:spMk id="65" creationId="{FB8F76A3-67C7-AB6B-40EF-A829797E6BC4}"/>
          </ac:spMkLst>
        </pc:spChg>
        <pc:spChg chg="mod">
          <ac:chgData name="#SHIN THANT AUNG#" userId="8c3b371d-0b3e-413a-8e76-4f11fe83d2df" providerId="ADAL" clId="{FACB025B-EC34-40BC-97FA-D69A16AFE960}" dt="2024-04-26T05:40:22.629" v="828" actId="165"/>
          <ac:spMkLst>
            <pc:docMk/>
            <pc:sldMk cId="360704492" sldId="287"/>
            <ac:spMk id="66" creationId="{6B861F7B-914D-93AD-75D3-FBDE2BAECCC6}"/>
          </ac:spMkLst>
        </pc:spChg>
        <pc:spChg chg="mod">
          <ac:chgData name="#SHIN THANT AUNG#" userId="8c3b371d-0b3e-413a-8e76-4f11fe83d2df" providerId="ADAL" clId="{FACB025B-EC34-40BC-97FA-D69A16AFE960}" dt="2024-04-26T05:40:22.629" v="828" actId="165"/>
          <ac:spMkLst>
            <pc:docMk/>
            <pc:sldMk cId="360704492" sldId="287"/>
            <ac:spMk id="67" creationId="{823BBA84-5CA4-7E2C-3768-C58D02A296E8}"/>
          </ac:spMkLst>
        </pc:spChg>
        <pc:spChg chg="mod">
          <ac:chgData name="#SHIN THANT AUNG#" userId="8c3b371d-0b3e-413a-8e76-4f11fe83d2df" providerId="ADAL" clId="{FACB025B-EC34-40BC-97FA-D69A16AFE960}" dt="2024-04-26T05:40:22.629" v="828" actId="165"/>
          <ac:spMkLst>
            <pc:docMk/>
            <pc:sldMk cId="360704492" sldId="287"/>
            <ac:spMk id="68" creationId="{48B933EF-3FE8-8F47-F89E-D5CA38D7AD98}"/>
          </ac:spMkLst>
        </pc:spChg>
        <pc:spChg chg="mod">
          <ac:chgData name="#SHIN THANT AUNG#" userId="8c3b371d-0b3e-413a-8e76-4f11fe83d2df" providerId="ADAL" clId="{FACB025B-EC34-40BC-97FA-D69A16AFE960}" dt="2024-04-26T05:40:22.629" v="828" actId="165"/>
          <ac:spMkLst>
            <pc:docMk/>
            <pc:sldMk cId="360704492" sldId="287"/>
            <ac:spMk id="69" creationId="{F4BABCCA-5149-1663-DEC7-63316F1306DB}"/>
          </ac:spMkLst>
        </pc:spChg>
        <pc:spChg chg="mod">
          <ac:chgData name="#SHIN THANT AUNG#" userId="8c3b371d-0b3e-413a-8e76-4f11fe83d2df" providerId="ADAL" clId="{FACB025B-EC34-40BC-97FA-D69A16AFE960}" dt="2024-04-26T05:40:22.629" v="828" actId="165"/>
          <ac:spMkLst>
            <pc:docMk/>
            <pc:sldMk cId="360704492" sldId="287"/>
            <ac:spMk id="70" creationId="{583E5512-802E-AB1D-B955-E21D94AEEE40}"/>
          </ac:spMkLst>
        </pc:spChg>
        <pc:spChg chg="mod">
          <ac:chgData name="#SHIN THANT AUNG#" userId="8c3b371d-0b3e-413a-8e76-4f11fe83d2df" providerId="ADAL" clId="{FACB025B-EC34-40BC-97FA-D69A16AFE960}" dt="2024-04-26T05:40:22.629" v="828" actId="165"/>
          <ac:spMkLst>
            <pc:docMk/>
            <pc:sldMk cId="360704492" sldId="287"/>
            <ac:spMk id="71" creationId="{E2D9FA81-F2DA-06F8-924D-DCCE6299092D}"/>
          </ac:spMkLst>
        </pc:spChg>
        <pc:spChg chg="mod">
          <ac:chgData name="#SHIN THANT AUNG#" userId="8c3b371d-0b3e-413a-8e76-4f11fe83d2df" providerId="ADAL" clId="{FACB025B-EC34-40BC-97FA-D69A16AFE960}" dt="2024-04-26T05:40:22.629" v="828" actId="165"/>
          <ac:spMkLst>
            <pc:docMk/>
            <pc:sldMk cId="360704492" sldId="287"/>
            <ac:spMk id="72" creationId="{DFDFE094-935B-1C19-23BA-31A4D07A843F}"/>
          </ac:spMkLst>
        </pc:spChg>
        <pc:spChg chg="del mod">
          <ac:chgData name="#SHIN THANT AUNG#" userId="8c3b371d-0b3e-413a-8e76-4f11fe83d2df" providerId="ADAL" clId="{FACB025B-EC34-40BC-97FA-D69A16AFE960}" dt="2024-04-26T05:39:55.252" v="819" actId="478"/>
          <ac:spMkLst>
            <pc:docMk/>
            <pc:sldMk cId="360704492" sldId="287"/>
            <ac:spMk id="73" creationId="{F90108B0-C314-61F7-7AFE-361F9F08FEB5}"/>
          </ac:spMkLst>
        </pc:spChg>
        <pc:spChg chg="mod">
          <ac:chgData name="#SHIN THANT AUNG#" userId="8c3b371d-0b3e-413a-8e76-4f11fe83d2df" providerId="ADAL" clId="{FACB025B-EC34-40BC-97FA-D69A16AFE960}" dt="2024-04-26T05:40:22.629" v="828" actId="165"/>
          <ac:spMkLst>
            <pc:docMk/>
            <pc:sldMk cId="360704492" sldId="287"/>
            <ac:spMk id="75" creationId="{AD592A89-F5E2-F1B3-5C54-98056C42AB0B}"/>
          </ac:spMkLst>
        </pc:spChg>
        <pc:spChg chg="mod">
          <ac:chgData name="#SHIN THANT AUNG#" userId="8c3b371d-0b3e-413a-8e76-4f11fe83d2df" providerId="ADAL" clId="{FACB025B-EC34-40BC-97FA-D69A16AFE960}" dt="2024-04-26T05:40:22.629" v="828" actId="165"/>
          <ac:spMkLst>
            <pc:docMk/>
            <pc:sldMk cId="360704492" sldId="287"/>
            <ac:spMk id="76" creationId="{E6623FBB-7700-7C2A-0CDD-67A288B7F496}"/>
          </ac:spMkLst>
        </pc:spChg>
        <pc:spChg chg="mod">
          <ac:chgData name="#SHIN THANT AUNG#" userId="8c3b371d-0b3e-413a-8e76-4f11fe83d2df" providerId="ADAL" clId="{FACB025B-EC34-40BC-97FA-D69A16AFE960}" dt="2024-04-26T05:40:22.629" v="828" actId="165"/>
          <ac:spMkLst>
            <pc:docMk/>
            <pc:sldMk cId="360704492" sldId="287"/>
            <ac:spMk id="77" creationId="{B094966D-6ECA-342B-5A58-9F09F39508B6}"/>
          </ac:spMkLst>
        </pc:spChg>
        <pc:spChg chg="mod">
          <ac:chgData name="#SHIN THANT AUNG#" userId="8c3b371d-0b3e-413a-8e76-4f11fe83d2df" providerId="ADAL" clId="{FACB025B-EC34-40BC-97FA-D69A16AFE960}" dt="2024-04-26T05:40:22.629" v="828" actId="165"/>
          <ac:spMkLst>
            <pc:docMk/>
            <pc:sldMk cId="360704492" sldId="287"/>
            <ac:spMk id="78" creationId="{C22834DD-1EF2-C789-3B8B-4D9A75FCA30B}"/>
          </ac:spMkLst>
        </pc:spChg>
        <pc:spChg chg="mod">
          <ac:chgData name="#SHIN THANT AUNG#" userId="8c3b371d-0b3e-413a-8e76-4f11fe83d2df" providerId="ADAL" clId="{FACB025B-EC34-40BC-97FA-D69A16AFE960}" dt="2024-04-26T05:40:22.629" v="828" actId="165"/>
          <ac:spMkLst>
            <pc:docMk/>
            <pc:sldMk cId="360704492" sldId="287"/>
            <ac:spMk id="79" creationId="{C420A774-5D85-B48F-D555-0504D1291F5C}"/>
          </ac:spMkLst>
        </pc:spChg>
        <pc:spChg chg="mod">
          <ac:chgData name="#SHIN THANT AUNG#" userId="8c3b371d-0b3e-413a-8e76-4f11fe83d2df" providerId="ADAL" clId="{FACB025B-EC34-40BC-97FA-D69A16AFE960}" dt="2024-04-26T05:40:22.629" v="828" actId="165"/>
          <ac:spMkLst>
            <pc:docMk/>
            <pc:sldMk cId="360704492" sldId="287"/>
            <ac:spMk id="80" creationId="{EF96D089-5B08-5C10-C187-B539D9810CD5}"/>
          </ac:spMkLst>
        </pc:spChg>
        <pc:spChg chg="mod">
          <ac:chgData name="#SHIN THANT AUNG#" userId="8c3b371d-0b3e-413a-8e76-4f11fe83d2df" providerId="ADAL" clId="{FACB025B-EC34-40BC-97FA-D69A16AFE960}" dt="2024-04-26T05:40:22.629" v="828" actId="165"/>
          <ac:spMkLst>
            <pc:docMk/>
            <pc:sldMk cId="360704492" sldId="287"/>
            <ac:spMk id="81" creationId="{610F759D-49D6-B88D-68BC-D87B0FA8E6CD}"/>
          </ac:spMkLst>
        </pc:spChg>
        <pc:spChg chg="mod">
          <ac:chgData name="#SHIN THANT AUNG#" userId="8c3b371d-0b3e-413a-8e76-4f11fe83d2df" providerId="ADAL" clId="{FACB025B-EC34-40BC-97FA-D69A16AFE960}" dt="2024-04-26T05:40:22.629" v="828" actId="165"/>
          <ac:spMkLst>
            <pc:docMk/>
            <pc:sldMk cId="360704492" sldId="287"/>
            <ac:spMk id="82" creationId="{DD79D9F8-6020-C035-97D6-F619A62D8C75}"/>
          </ac:spMkLst>
        </pc:spChg>
        <pc:spChg chg="mod">
          <ac:chgData name="#SHIN THANT AUNG#" userId="8c3b371d-0b3e-413a-8e76-4f11fe83d2df" providerId="ADAL" clId="{FACB025B-EC34-40BC-97FA-D69A16AFE960}" dt="2024-04-26T05:40:22.629" v="828" actId="165"/>
          <ac:spMkLst>
            <pc:docMk/>
            <pc:sldMk cId="360704492" sldId="287"/>
            <ac:spMk id="83" creationId="{07D4484F-5EDB-B2F7-D4B5-E0206755DBE7}"/>
          </ac:spMkLst>
        </pc:spChg>
        <pc:spChg chg="mod">
          <ac:chgData name="#SHIN THANT AUNG#" userId="8c3b371d-0b3e-413a-8e76-4f11fe83d2df" providerId="ADAL" clId="{FACB025B-EC34-40BC-97FA-D69A16AFE960}" dt="2024-04-26T05:40:22.629" v="828" actId="165"/>
          <ac:spMkLst>
            <pc:docMk/>
            <pc:sldMk cId="360704492" sldId="287"/>
            <ac:spMk id="84" creationId="{F506112C-51E9-0ACF-7058-BB0C7CEF2AAA}"/>
          </ac:spMkLst>
        </pc:spChg>
        <pc:spChg chg="mod">
          <ac:chgData name="#SHIN THANT AUNG#" userId="8c3b371d-0b3e-413a-8e76-4f11fe83d2df" providerId="ADAL" clId="{FACB025B-EC34-40BC-97FA-D69A16AFE960}" dt="2024-04-26T05:40:22.629" v="828" actId="165"/>
          <ac:spMkLst>
            <pc:docMk/>
            <pc:sldMk cId="360704492" sldId="287"/>
            <ac:spMk id="85" creationId="{1924BB99-AD33-EEA6-6F47-CEC8F8B57A8E}"/>
          </ac:spMkLst>
        </pc:spChg>
        <pc:spChg chg="add mod topLvl">
          <ac:chgData name="#SHIN THANT AUNG#" userId="8c3b371d-0b3e-413a-8e76-4f11fe83d2df" providerId="ADAL" clId="{FACB025B-EC34-40BC-97FA-D69A16AFE960}" dt="2024-05-08T18:52:49.129" v="16884" actId="164"/>
          <ac:spMkLst>
            <pc:docMk/>
            <pc:sldMk cId="360704492" sldId="287"/>
            <ac:spMk id="86" creationId="{51D2786E-118D-1AE7-C159-47A077C1B49E}"/>
          </ac:spMkLst>
        </pc:spChg>
        <pc:spChg chg="add mod">
          <ac:chgData name="#SHIN THANT AUNG#" userId="8c3b371d-0b3e-413a-8e76-4f11fe83d2df" providerId="ADAL" clId="{FACB025B-EC34-40BC-97FA-D69A16AFE960}" dt="2024-04-26T05:41:13.655" v="846" actId="164"/>
          <ac:spMkLst>
            <pc:docMk/>
            <pc:sldMk cId="360704492" sldId="287"/>
            <ac:spMk id="96" creationId="{CF217BAE-D1B6-1823-C913-2FB1E772BF4C}"/>
          </ac:spMkLst>
        </pc:spChg>
        <pc:spChg chg="add mod">
          <ac:chgData name="#SHIN THANT AUNG#" userId="8c3b371d-0b3e-413a-8e76-4f11fe83d2df" providerId="ADAL" clId="{FACB025B-EC34-40BC-97FA-D69A16AFE960}" dt="2024-05-08T18:52:27.709" v="16878" actId="165"/>
          <ac:spMkLst>
            <pc:docMk/>
            <pc:sldMk cId="360704492" sldId="287"/>
            <ac:spMk id="98" creationId="{4D55C0D6-CBFB-209A-E9AA-65A5C8ECDBE6}"/>
          </ac:spMkLst>
        </pc:spChg>
        <pc:spChg chg="add mod">
          <ac:chgData name="#SHIN THANT AUNG#" userId="8c3b371d-0b3e-413a-8e76-4f11fe83d2df" providerId="ADAL" clId="{FACB025B-EC34-40BC-97FA-D69A16AFE960}" dt="2024-05-08T18:52:27.709" v="16878" actId="165"/>
          <ac:spMkLst>
            <pc:docMk/>
            <pc:sldMk cId="360704492" sldId="287"/>
            <ac:spMk id="100" creationId="{61D26C47-022E-A020-1158-C338B4376265}"/>
          </ac:spMkLst>
        </pc:spChg>
        <pc:spChg chg="add mod">
          <ac:chgData name="#SHIN THANT AUNG#" userId="8c3b371d-0b3e-413a-8e76-4f11fe83d2df" providerId="ADAL" clId="{FACB025B-EC34-40BC-97FA-D69A16AFE960}" dt="2024-05-08T18:52:27.709" v="16878" actId="165"/>
          <ac:spMkLst>
            <pc:docMk/>
            <pc:sldMk cId="360704492" sldId="287"/>
            <ac:spMk id="102" creationId="{F60F7523-BE0E-0ED9-C171-8639FA635A78}"/>
          </ac:spMkLst>
        </pc:spChg>
        <pc:spChg chg="mod">
          <ac:chgData name="#SHIN THANT AUNG#" userId="8c3b371d-0b3e-413a-8e76-4f11fe83d2df" providerId="ADAL" clId="{FACB025B-EC34-40BC-97FA-D69A16AFE960}" dt="2024-04-26T05:46:08.860" v="985" actId="571"/>
          <ac:spMkLst>
            <pc:docMk/>
            <pc:sldMk cId="360704492" sldId="287"/>
            <ac:spMk id="121" creationId="{469F569F-5F57-9D57-8E6A-A27461A1965B}"/>
          </ac:spMkLst>
        </pc:spChg>
        <pc:spChg chg="add mod">
          <ac:chgData name="#SHIN THANT AUNG#" userId="8c3b371d-0b3e-413a-8e76-4f11fe83d2df" providerId="ADAL" clId="{FACB025B-EC34-40BC-97FA-D69A16AFE960}" dt="2024-05-08T18:52:27.709" v="16878" actId="165"/>
          <ac:spMkLst>
            <pc:docMk/>
            <pc:sldMk cId="360704492" sldId="287"/>
            <ac:spMk id="125" creationId="{13B89AA3-4705-D7EB-D879-B66A473481EB}"/>
          </ac:spMkLst>
        </pc:spChg>
        <pc:spChg chg="add mod">
          <ac:chgData name="#SHIN THANT AUNG#" userId="8c3b371d-0b3e-413a-8e76-4f11fe83d2df" providerId="ADAL" clId="{FACB025B-EC34-40BC-97FA-D69A16AFE960}" dt="2024-05-08T18:52:27.709" v="16878" actId="165"/>
          <ac:spMkLst>
            <pc:docMk/>
            <pc:sldMk cId="360704492" sldId="287"/>
            <ac:spMk id="126" creationId="{93CA49F5-3831-8FA3-CBD1-FCA871A364D6}"/>
          </ac:spMkLst>
        </pc:spChg>
        <pc:spChg chg="add mod topLvl">
          <ac:chgData name="#SHIN THANT AUNG#" userId="8c3b371d-0b3e-413a-8e76-4f11fe83d2df" providerId="ADAL" clId="{FACB025B-EC34-40BC-97FA-D69A16AFE960}" dt="2024-05-08T18:52:49.129" v="16884" actId="164"/>
          <ac:spMkLst>
            <pc:docMk/>
            <pc:sldMk cId="360704492" sldId="287"/>
            <ac:spMk id="133" creationId="{7A8F3603-E0C3-79F4-FE8B-FE8E5225140F}"/>
          </ac:spMkLst>
        </pc:spChg>
        <pc:spChg chg="mod">
          <ac:chgData name="#SHIN THANT AUNG#" userId="8c3b371d-0b3e-413a-8e76-4f11fe83d2df" providerId="ADAL" clId="{FACB025B-EC34-40BC-97FA-D69A16AFE960}" dt="2024-05-08T18:52:27.709" v="16878" actId="165"/>
          <ac:spMkLst>
            <pc:docMk/>
            <pc:sldMk cId="360704492" sldId="287"/>
            <ac:spMk id="138" creationId="{BE220CDD-1468-5C0A-B967-D34DD33C3375}"/>
          </ac:spMkLst>
        </pc:spChg>
        <pc:spChg chg="mod">
          <ac:chgData name="#SHIN THANT AUNG#" userId="8c3b371d-0b3e-413a-8e76-4f11fe83d2df" providerId="ADAL" clId="{FACB025B-EC34-40BC-97FA-D69A16AFE960}" dt="2024-05-08T18:52:27.709" v="16878" actId="165"/>
          <ac:spMkLst>
            <pc:docMk/>
            <pc:sldMk cId="360704492" sldId="287"/>
            <ac:spMk id="139" creationId="{555A54BA-1148-4208-393E-321452B69841}"/>
          </ac:spMkLst>
        </pc:spChg>
        <pc:spChg chg="mod">
          <ac:chgData name="#SHIN THANT AUNG#" userId="8c3b371d-0b3e-413a-8e76-4f11fe83d2df" providerId="ADAL" clId="{FACB025B-EC34-40BC-97FA-D69A16AFE960}" dt="2024-05-08T18:52:27.709" v="16878" actId="165"/>
          <ac:spMkLst>
            <pc:docMk/>
            <pc:sldMk cId="360704492" sldId="287"/>
            <ac:spMk id="140" creationId="{1D859855-0814-F7EF-43DF-E8D167DE868B}"/>
          </ac:spMkLst>
        </pc:spChg>
        <pc:spChg chg="mod">
          <ac:chgData name="#SHIN THANT AUNG#" userId="8c3b371d-0b3e-413a-8e76-4f11fe83d2df" providerId="ADAL" clId="{FACB025B-EC34-40BC-97FA-D69A16AFE960}" dt="2024-05-08T18:52:27.709" v="16878" actId="165"/>
          <ac:spMkLst>
            <pc:docMk/>
            <pc:sldMk cId="360704492" sldId="287"/>
            <ac:spMk id="141" creationId="{FD44F513-BFD6-9A74-BF28-D9307394BABF}"/>
          </ac:spMkLst>
        </pc:spChg>
        <pc:spChg chg="mod">
          <ac:chgData name="#SHIN THANT AUNG#" userId="8c3b371d-0b3e-413a-8e76-4f11fe83d2df" providerId="ADAL" clId="{FACB025B-EC34-40BC-97FA-D69A16AFE960}" dt="2024-05-08T18:52:27.709" v="16878" actId="165"/>
          <ac:spMkLst>
            <pc:docMk/>
            <pc:sldMk cId="360704492" sldId="287"/>
            <ac:spMk id="142" creationId="{FDA7A29E-2F67-710C-420C-4535A263A0A9}"/>
          </ac:spMkLst>
        </pc:spChg>
        <pc:spChg chg="mod">
          <ac:chgData name="#SHIN THANT AUNG#" userId="8c3b371d-0b3e-413a-8e76-4f11fe83d2df" providerId="ADAL" clId="{FACB025B-EC34-40BC-97FA-D69A16AFE960}" dt="2024-05-08T18:52:27.709" v="16878" actId="165"/>
          <ac:spMkLst>
            <pc:docMk/>
            <pc:sldMk cId="360704492" sldId="287"/>
            <ac:spMk id="143" creationId="{F4E5CF39-3FC5-8D32-186A-20CEB298A079}"/>
          </ac:spMkLst>
        </pc:spChg>
        <pc:spChg chg="mod">
          <ac:chgData name="#SHIN THANT AUNG#" userId="8c3b371d-0b3e-413a-8e76-4f11fe83d2df" providerId="ADAL" clId="{FACB025B-EC34-40BC-97FA-D69A16AFE960}" dt="2024-05-08T18:52:27.709" v="16878" actId="165"/>
          <ac:spMkLst>
            <pc:docMk/>
            <pc:sldMk cId="360704492" sldId="287"/>
            <ac:spMk id="144" creationId="{A3CA65C0-072D-1B25-24F8-A7D8D935D401}"/>
          </ac:spMkLst>
        </pc:spChg>
        <pc:spChg chg="mod">
          <ac:chgData name="#SHIN THANT AUNG#" userId="8c3b371d-0b3e-413a-8e76-4f11fe83d2df" providerId="ADAL" clId="{FACB025B-EC34-40BC-97FA-D69A16AFE960}" dt="2024-05-08T18:52:27.709" v="16878" actId="165"/>
          <ac:spMkLst>
            <pc:docMk/>
            <pc:sldMk cId="360704492" sldId="287"/>
            <ac:spMk id="145" creationId="{544A55F0-DC55-27ED-66E9-24AD0F20A058}"/>
          </ac:spMkLst>
        </pc:spChg>
        <pc:spChg chg="mod">
          <ac:chgData name="#SHIN THANT AUNG#" userId="8c3b371d-0b3e-413a-8e76-4f11fe83d2df" providerId="ADAL" clId="{FACB025B-EC34-40BC-97FA-D69A16AFE960}" dt="2024-05-08T18:52:27.709" v="16878" actId="165"/>
          <ac:spMkLst>
            <pc:docMk/>
            <pc:sldMk cId="360704492" sldId="287"/>
            <ac:spMk id="146" creationId="{27177DA1-1066-B527-BC7C-C3C5DFBC21C3}"/>
          </ac:spMkLst>
        </pc:spChg>
        <pc:spChg chg="mod">
          <ac:chgData name="#SHIN THANT AUNG#" userId="8c3b371d-0b3e-413a-8e76-4f11fe83d2df" providerId="ADAL" clId="{FACB025B-EC34-40BC-97FA-D69A16AFE960}" dt="2024-05-08T18:52:27.709" v="16878" actId="165"/>
          <ac:spMkLst>
            <pc:docMk/>
            <pc:sldMk cId="360704492" sldId="287"/>
            <ac:spMk id="147" creationId="{9A0C11B5-5671-F663-3D60-9C0BC5B6F030}"/>
          </ac:spMkLst>
        </pc:spChg>
        <pc:spChg chg="mod">
          <ac:chgData name="#SHIN THANT AUNG#" userId="8c3b371d-0b3e-413a-8e76-4f11fe83d2df" providerId="ADAL" clId="{FACB025B-EC34-40BC-97FA-D69A16AFE960}" dt="2024-05-08T18:52:27.709" v="16878" actId="165"/>
          <ac:spMkLst>
            <pc:docMk/>
            <pc:sldMk cId="360704492" sldId="287"/>
            <ac:spMk id="148" creationId="{699ADB32-CE1B-E23A-E4A7-8DA08906AEC8}"/>
          </ac:spMkLst>
        </pc:spChg>
        <pc:spChg chg="mod">
          <ac:chgData name="#SHIN THANT AUNG#" userId="8c3b371d-0b3e-413a-8e76-4f11fe83d2df" providerId="ADAL" clId="{FACB025B-EC34-40BC-97FA-D69A16AFE960}" dt="2024-05-08T18:52:27.709" v="16878" actId="165"/>
          <ac:spMkLst>
            <pc:docMk/>
            <pc:sldMk cId="360704492" sldId="287"/>
            <ac:spMk id="149" creationId="{9DC829F2-098D-F7B5-4276-54A487E076DA}"/>
          </ac:spMkLst>
        </pc:spChg>
        <pc:spChg chg="mod">
          <ac:chgData name="#SHIN THANT AUNG#" userId="8c3b371d-0b3e-413a-8e76-4f11fe83d2df" providerId="ADAL" clId="{FACB025B-EC34-40BC-97FA-D69A16AFE960}" dt="2024-05-08T18:52:27.709" v="16878" actId="165"/>
          <ac:spMkLst>
            <pc:docMk/>
            <pc:sldMk cId="360704492" sldId="287"/>
            <ac:spMk id="150" creationId="{94DC192F-8625-6A5C-68D2-5E724FFDDB54}"/>
          </ac:spMkLst>
        </pc:spChg>
        <pc:spChg chg="mod">
          <ac:chgData name="#SHIN THANT AUNG#" userId="8c3b371d-0b3e-413a-8e76-4f11fe83d2df" providerId="ADAL" clId="{FACB025B-EC34-40BC-97FA-D69A16AFE960}" dt="2024-05-08T18:52:27.709" v="16878" actId="165"/>
          <ac:spMkLst>
            <pc:docMk/>
            <pc:sldMk cId="360704492" sldId="287"/>
            <ac:spMk id="151" creationId="{02249E25-F4BB-9F5E-AC1B-58AD58418025}"/>
          </ac:spMkLst>
        </pc:spChg>
        <pc:spChg chg="mod">
          <ac:chgData name="#SHIN THANT AUNG#" userId="8c3b371d-0b3e-413a-8e76-4f11fe83d2df" providerId="ADAL" clId="{FACB025B-EC34-40BC-97FA-D69A16AFE960}" dt="2024-05-08T18:52:27.709" v="16878" actId="165"/>
          <ac:spMkLst>
            <pc:docMk/>
            <pc:sldMk cId="360704492" sldId="287"/>
            <ac:spMk id="152" creationId="{502A39B6-699E-C4E8-02F0-ED19865B0FE8}"/>
          </ac:spMkLst>
        </pc:spChg>
        <pc:grpChg chg="add del mod">
          <ac:chgData name="#SHIN THANT AUNG#" userId="8c3b371d-0b3e-413a-8e76-4f11fe83d2df" providerId="ADAL" clId="{FACB025B-EC34-40BC-97FA-D69A16AFE960}" dt="2024-04-26T05:39:47.193" v="817" actId="165"/>
          <ac:grpSpMkLst>
            <pc:docMk/>
            <pc:sldMk cId="360704492" sldId="287"/>
            <ac:grpSpMk id="3" creationId="{7AA808EA-6C0F-4422-8B42-5909E902D338}"/>
          </ac:grpSpMkLst>
        </pc:grpChg>
        <pc:grpChg chg="add mod">
          <ac:chgData name="#SHIN THANT AUNG#" userId="8c3b371d-0b3e-413a-8e76-4f11fe83d2df" providerId="ADAL" clId="{FACB025B-EC34-40BC-97FA-D69A16AFE960}" dt="2024-05-08T15:01:27.465" v="13813"/>
          <ac:grpSpMkLst>
            <pc:docMk/>
            <pc:sldMk cId="360704492" sldId="287"/>
            <ac:grpSpMk id="3" creationId="{C3F0FDC9-2405-74D5-51DD-7772D4DB7FCB}"/>
          </ac:grpSpMkLst>
        </pc:grpChg>
        <pc:grpChg chg="del mod topLvl">
          <ac:chgData name="#SHIN THANT AUNG#" userId="8c3b371d-0b3e-413a-8e76-4f11fe83d2df" providerId="ADAL" clId="{FACB025B-EC34-40BC-97FA-D69A16AFE960}" dt="2024-04-26T05:39:51.121" v="818" actId="165"/>
          <ac:grpSpMkLst>
            <pc:docMk/>
            <pc:sldMk cId="360704492" sldId="287"/>
            <ac:grpSpMk id="5" creationId="{A30B736D-70EB-3883-2C28-78BBC7781E6F}"/>
          </ac:grpSpMkLst>
        </pc:grpChg>
        <pc:grpChg chg="add del mod topLvl">
          <ac:chgData name="#SHIN THANT AUNG#" userId="8c3b371d-0b3e-413a-8e76-4f11fe83d2df" providerId="ADAL" clId="{FACB025B-EC34-40BC-97FA-D69A16AFE960}" dt="2024-04-26T05:40:22.629" v="828" actId="165"/>
          <ac:grpSpMkLst>
            <pc:docMk/>
            <pc:sldMk cId="360704492" sldId="287"/>
            <ac:grpSpMk id="6" creationId="{73434BB7-33FC-129B-1D96-BA5E23432804}"/>
          </ac:grpSpMkLst>
        </pc:grpChg>
        <pc:grpChg chg="mod topLvl">
          <ac:chgData name="#SHIN THANT AUNG#" userId="8c3b371d-0b3e-413a-8e76-4f11fe83d2df" providerId="ADAL" clId="{FACB025B-EC34-40BC-97FA-D69A16AFE960}" dt="2024-04-26T05:40:56.330" v="842" actId="164"/>
          <ac:grpSpMkLst>
            <pc:docMk/>
            <pc:sldMk cId="360704492" sldId="287"/>
            <ac:grpSpMk id="7" creationId="{2388613F-0786-7571-9E5F-983A867D5E95}"/>
          </ac:grpSpMkLst>
        </pc:grpChg>
        <pc:grpChg chg="mod">
          <ac:chgData name="#SHIN THANT AUNG#" userId="8c3b371d-0b3e-413a-8e76-4f11fe83d2df" providerId="ADAL" clId="{FACB025B-EC34-40BC-97FA-D69A16AFE960}" dt="2024-04-26T05:40:05.670" v="824" actId="338"/>
          <ac:grpSpMkLst>
            <pc:docMk/>
            <pc:sldMk cId="360704492" sldId="287"/>
            <ac:grpSpMk id="8" creationId="{DE314235-F0D0-EFA4-5FED-A5D5D31EA6DB}"/>
          </ac:grpSpMkLst>
        </pc:grpChg>
        <pc:grpChg chg="add del mod">
          <ac:chgData name="#SHIN THANT AUNG#" userId="8c3b371d-0b3e-413a-8e76-4f11fe83d2df" providerId="ADAL" clId="{FACB025B-EC34-40BC-97FA-D69A16AFE960}" dt="2024-05-08T18:52:27.709" v="16878" actId="165"/>
          <ac:grpSpMkLst>
            <pc:docMk/>
            <pc:sldMk cId="360704492" sldId="287"/>
            <ac:grpSpMk id="24" creationId="{E71EC1EA-B8FB-6431-326F-7F9DDF354AC6}"/>
          </ac:grpSpMkLst>
        </pc:grpChg>
        <pc:grpChg chg="add mod">
          <ac:chgData name="#SHIN THANT AUNG#" userId="8c3b371d-0b3e-413a-8e76-4f11fe83d2df" providerId="ADAL" clId="{FACB025B-EC34-40BC-97FA-D69A16AFE960}" dt="2024-05-08T18:52:49.129" v="16884" actId="164"/>
          <ac:grpSpMkLst>
            <pc:docMk/>
            <pc:sldMk cId="360704492" sldId="287"/>
            <ac:grpSpMk id="25" creationId="{5A0227AC-4B56-AEE0-6E2F-2F6CF771C9A3}"/>
          </ac:grpSpMkLst>
        </pc:grpChg>
        <pc:grpChg chg="del mod topLvl">
          <ac:chgData name="#SHIN THANT AUNG#" userId="8c3b371d-0b3e-413a-8e76-4f11fe83d2df" providerId="ADAL" clId="{FACB025B-EC34-40BC-97FA-D69A16AFE960}" dt="2024-04-26T05:40:36.690" v="833" actId="478"/>
          <ac:grpSpMkLst>
            <pc:docMk/>
            <pc:sldMk cId="360704492" sldId="287"/>
            <ac:grpSpMk id="28" creationId="{11E8901C-7CC6-9CF2-CF34-E622025FA7CA}"/>
          </ac:grpSpMkLst>
        </pc:grpChg>
        <pc:grpChg chg="mod topLvl">
          <ac:chgData name="#SHIN THANT AUNG#" userId="8c3b371d-0b3e-413a-8e76-4f11fe83d2df" providerId="ADAL" clId="{FACB025B-EC34-40BC-97FA-D69A16AFE960}" dt="2024-04-26T05:40:56.330" v="842" actId="164"/>
          <ac:grpSpMkLst>
            <pc:docMk/>
            <pc:sldMk cId="360704492" sldId="287"/>
            <ac:grpSpMk id="29" creationId="{7B78AF4B-FB07-E35D-2A5A-18889397D760}"/>
          </ac:grpSpMkLst>
        </pc:grpChg>
        <pc:grpChg chg="mod">
          <ac:chgData name="#SHIN THANT AUNG#" userId="8c3b371d-0b3e-413a-8e76-4f11fe83d2df" providerId="ADAL" clId="{FACB025B-EC34-40BC-97FA-D69A16AFE960}" dt="2024-04-26T05:40:22.629" v="828" actId="165"/>
          <ac:grpSpMkLst>
            <pc:docMk/>
            <pc:sldMk cId="360704492" sldId="287"/>
            <ac:grpSpMk id="30" creationId="{B3FBEE48-2704-E141-8A6C-9F9CFDE233C6}"/>
          </ac:grpSpMkLst>
        </pc:grpChg>
        <pc:grpChg chg="mod">
          <ac:chgData name="#SHIN THANT AUNG#" userId="8c3b371d-0b3e-413a-8e76-4f11fe83d2df" providerId="ADAL" clId="{FACB025B-EC34-40BC-97FA-D69A16AFE960}" dt="2024-04-26T05:40:22.629" v="828" actId="165"/>
          <ac:grpSpMkLst>
            <pc:docMk/>
            <pc:sldMk cId="360704492" sldId="287"/>
            <ac:grpSpMk id="32" creationId="{98380B15-CF52-DB8A-EDFA-0BC9DCA47137}"/>
          </ac:grpSpMkLst>
        </pc:grpChg>
        <pc:grpChg chg="mod">
          <ac:chgData name="#SHIN THANT AUNG#" userId="8c3b371d-0b3e-413a-8e76-4f11fe83d2df" providerId="ADAL" clId="{FACB025B-EC34-40BC-97FA-D69A16AFE960}" dt="2024-04-26T05:40:22.629" v="828" actId="165"/>
          <ac:grpSpMkLst>
            <pc:docMk/>
            <pc:sldMk cId="360704492" sldId="287"/>
            <ac:grpSpMk id="34" creationId="{181E2574-0CCE-B6EE-F4F5-1CBB6A8D014A}"/>
          </ac:grpSpMkLst>
        </pc:grpChg>
        <pc:grpChg chg="mod">
          <ac:chgData name="#SHIN THANT AUNG#" userId="8c3b371d-0b3e-413a-8e76-4f11fe83d2df" providerId="ADAL" clId="{FACB025B-EC34-40BC-97FA-D69A16AFE960}" dt="2024-04-26T05:40:22.629" v="828" actId="165"/>
          <ac:grpSpMkLst>
            <pc:docMk/>
            <pc:sldMk cId="360704492" sldId="287"/>
            <ac:grpSpMk id="74" creationId="{2A7C7431-CBCB-CA01-9B95-DBC0B498BC15}"/>
          </ac:grpSpMkLst>
        </pc:grpChg>
        <pc:grpChg chg="mod">
          <ac:chgData name="#SHIN THANT AUNG#" userId="8c3b371d-0b3e-413a-8e76-4f11fe83d2df" providerId="ADAL" clId="{FACB025B-EC34-40BC-97FA-D69A16AFE960}" dt="2024-04-26T05:40:05.670" v="824" actId="338"/>
          <ac:grpSpMkLst>
            <pc:docMk/>
            <pc:sldMk cId="360704492" sldId="287"/>
            <ac:grpSpMk id="93" creationId="{5FCBA09D-FBEA-8A24-6C65-CA7D95D1D95B}"/>
          </ac:grpSpMkLst>
        </pc:grpChg>
        <pc:grpChg chg="add mod">
          <ac:chgData name="#SHIN THANT AUNG#" userId="8c3b371d-0b3e-413a-8e76-4f11fe83d2df" providerId="ADAL" clId="{FACB025B-EC34-40BC-97FA-D69A16AFE960}" dt="2024-04-26T05:40:05.670" v="824" actId="338"/>
          <ac:grpSpMkLst>
            <pc:docMk/>
            <pc:sldMk cId="360704492" sldId="287"/>
            <ac:grpSpMk id="94" creationId="{ED383197-E4B8-4876-33F3-403D73526091}"/>
          </ac:grpSpMkLst>
        </pc:grpChg>
        <pc:grpChg chg="add mod">
          <ac:chgData name="#SHIN THANT AUNG#" userId="8c3b371d-0b3e-413a-8e76-4f11fe83d2df" providerId="ADAL" clId="{FACB025B-EC34-40BC-97FA-D69A16AFE960}" dt="2024-04-26T05:41:13.655" v="846" actId="164"/>
          <ac:grpSpMkLst>
            <pc:docMk/>
            <pc:sldMk cId="360704492" sldId="287"/>
            <ac:grpSpMk id="95" creationId="{7ECBF738-F8F6-3363-450E-7DA202E1E695}"/>
          </ac:grpSpMkLst>
        </pc:grpChg>
        <pc:grpChg chg="add mod">
          <ac:chgData name="#SHIN THANT AUNG#" userId="8c3b371d-0b3e-413a-8e76-4f11fe83d2df" providerId="ADAL" clId="{FACB025B-EC34-40BC-97FA-D69A16AFE960}" dt="2024-05-08T18:51:06.656" v="16852" actId="1076"/>
          <ac:grpSpMkLst>
            <pc:docMk/>
            <pc:sldMk cId="360704492" sldId="287"/>
            <ac:grpSpMk id="97" creationId="{952547DE-42D1-DAE3-ADDB-F03B323499EC}"/>
          </ac:grpSpMkLst>
        </pc:grpChg>
        <pc:grpChg chg="add mod">
          <ac:chgData name="#SHIN THANT AUNG#" userId="8c3b371d-0b3e-413a-8e76-4f11fe83d2df" providerId="ADAL" clId="{FACB025B-EC34-40BC-97FA-D69A16AFE960}" dt="2024-05-08T18:52:27.709" v="16878" actId="165"/>
          <ac:grpSpMkLst>
            <pc:docMk/>
            <pc:sldMk cId="360704492" sldId="287"/>
            <ac:grpSpMk id="99" creationId="{925F9DAB-B8F9-D5E8-474C-6263B7323053}"/>
          </ac:grpSpMkLst>
        </pc:grpChg>
        <pc:grpChg chg="add del mod">
          <ac:chgData name="#SHIN THANT AUNG#" userId="8c3b371d-0b3e-413a-8e76-4f11fe83d2df" providerId="ADAL" clId="{FACB025B-EC34-40BC-97FA-D69A16AFE960}" dt="2024-04-26T05:59:04.491" v="1367" actId="478"/>
          <ac:grpSpMkLst>
            <pc:docMk/>
            <pc:sldMk cId="360704492" sldId="287"/>
            <ac:grpSpMk id="101" creationId="{BB1C9F8D-E6B8-ED26-DDAD-F2AB980998BF}"/>
          </ac:grpSpMkLst>
        </pc:grpChg>
        <pc:grpChg chg="add mod">
          <ac:chgData name="#SHIN THANT AUNG#" userId="8c3b371d-0b3e-413a-8e76-4f11fe83d2df" providerId="ADAL" clId="{FACB025B-EC34-40BC-97FA-D69A16AFE960}" dt="2024-05-08T18:52:27.709" v="16878" actId="165"/>
          <ac:grpSpMkLst>
            <pc:docMk/>
            <pc:sldMk cId="360704492" sldId="287"/>
            <ac:grpSpMk id="103" creationId="{35EF2C0B-68F6-EA1D-E718-4D427B4F70F1}"/>
          </ac:grpSpMkLst>
        </pc:grpChg>
        <pc:grpChg chg="add mod">
          <ac:chgData name="#SHIN THANT AUNG#" userId="8c3b371d-0b3e-413a-8e76-4f11fe83d2df" providerId="ADAL" clId="{FACB025B-EC34-40BC-97FA-D69A16AFE960}" dt="2024-04-26T05:46:08.860" v="985" actId="571"/>
          <ac:grpSpMkLst>
            <pc:docMk/>
            <pc:sldMk cId="360704492" sldId="287"/>
            <ac:grpSpMk id="119" creationId="{B3DB363F-F639-39AE-CA67-2D0F9FDD9BCA}"/>
          </ac:grpSpMkLst>
        </pc:grpChg>
        <pc:grpChg chg="add mod">
          <ac:chgData name="#SHIN THANT AUNG#" userId="8c3b371d-0b3e-413a-8e76-4f11fe83d2df" providerId="ADAL" clId="{FACB025B-EC34-40BC-97FA-D69A16AFE960}" dt="2024-05-08T18:52:27.709" v="16878" actId="165"/>
          <ac:grpSpMkLst>
            <pc:docMk/>
            <pc:sldMk cId="360704492" sldId="287"/>
            <ac:grpSpMk id="122" creationId="{885012F6-ADCE-D5B0-9C14-D77384339740}"/>
          </ac:grpSpMkLst>
        </pc:grpChg>
        <pc:grpChg chg="add mod">
          <ac:chgData name="#SHIN THANT AUNG#" userId="8c3b371d-0b3e-413a-8e76-4f11fe83d2df" providerId="ADAL" clId="{FACB025B-EC34-40BC-97FA-D69A16AFE960}" dt="2024-04-26T05:55:19.230" v="1255" actId="164"/>
          <ac:grpSpMkLst>
            <pc:docMk/>
            <pc:sldMk cId="360704492" sldId="287"/>
            <ac:grpSpMk id="135" creationId="{43F6E037-A477-8EE9-A9D9-A2F8FE536A16}"/>
          </ac:grpSpMkLst>
        </pc:grpChg>
        <pc:grpChg chg="add mod">
          <ac:chgData name="#SHIN THANT AUNG#" userId="8c3b371d-0b3e-413a-8e76-4f11fe83d2df" providerId="ADAL" clId="{FACB025B-EC34-40BC-97FA-D69A16AFE960}" dt="2024-05-08T18:52:27.709" v="16878" actId="165"/>
          <ac:grpSpMkLst>
            <pc:docMk/>
            <pc:sldMk cId="360704492" sldId="287"/>
            <ac:grpSpMk id="136" creationId="{206F06C9-4087-D62A-E5AA-AE6908C6F0AE}"/>
          </ac:grpSpMkLst>
        </pc:grpChg>
        <pc:grpChg chg="add mod">
          <ac:chgData name="#SHIN THANT AUNG#" userId="8c3b371d-0b3e-413a-8e76-4f11fe83d2df" providerId="ADAL" clId="{FACB025B-EC34-40BC-97FA-D69A16AFE960}" dt="2024-05-08T18:52:27.709" v="16878" actId="165"/>
          <ac:grpSpMkLst>
            <pc:docMk/>
            <pc:sldMk cId="360704492" sldId="287"/>
            <ac:grpSpMk id="137" creationId="{A988D018-5D41-A4C7-B16D-2C343913CA40}"/>
          </ac:grpSpMkLst>
        </pc:grpChg>
        <pc:grpChg chg="add mod topLvl">
          <ac:chgData name="#SHIN THANT AUNG#" userId="8c3b371d-0b3e-413a-8e76-4f11fe83d2df" providerId="ADAL" clId="{FACB025B-EC34-40BC-97FA-D69A16AFE960}" dt="2024-05-08T18:52:49.129" v="16884" actId="164"/>
          <ac:grpSpMkLst>
            <pc:docMk/>
            <pc:sldMk cId="360704492" sldId="287"/>
            <ac:grpSpMk id="153" creationId="{6928E0F5-F7F3-1A8C-47A6-268B3028548E}"/>
          </ac:grpSpMkLst>
        </pc:grpChg>
        <pc:picChg chg="add mod">
          <ac:chgData name="#SHIN THANT AUNG#" userId="8c3b371d-0b3e-413a-8e76-4f11fe83d2df" providerId="ADAL" clId="{FACB025B-EC34-40BC-97FA-D69A16AFE960}" dt="2024-05-08T18:52:27.709" v="16878" actId="165"/>
          <ac:picMkLst>
            <pc:docMk/>
            <pc:sldMk cId="360704492" sldId="287"/>
            <ac:picMk id="88" creationId="{9F500442-0587-B553-BF9F-84F3C0F9C414}"/>
          </ac:picMkLst>
        </pc:picChg>
        <pc:picChg chg="add del mod">
          <ac:chgData name="#SHIN THANT AUNG#" userId="8c3b371d-0b3e-413a-8e76-4f11fe83d2df" providerId="ADAL" clId="{FACB025B-EC34-40BC-97FA-D69A16AFE960}" dt="2024-04-26T05:59:04.491" v="1367" actId="478"/>
          <ac:picMkLst>
            <pc:docMk/>
            <pc:sldMk cId="360704492" sldId="287"/>
            <ac:picMk id="90" creationId="{892D320D-BFA3-D27D-730B-621838765D77}"/>
          </ac:picMkLst>
        </pc:picChg>
        <pc:picChg chg="add mod">
          <ac:chgData name="#SHIN THANT AUNG#" userId="8c3b371d-0b3e-413a-8e76-4f11fe83d2df" providerId="ADAL" clId="{FACB025B-EC34-40BC-97FA-D69A16AFE960}" dt="2024-05-08T18:52:27.709" v="16878" actId="165"/>
          <ac:picMkLst>
            <pc:docMk/>
            <pc:sldMk cId="360704492" sldId="287"/>
            <ac:picMk id="92" creationId="{947E1299-2A60-623F-5B37-281E2569B52C}"/>
          </ac:picMkLst>
        </pc:picChg>
        <pc:picChg chg="mod">
          <ac:chgData name="#SHIN THANT AUNG#" userId="8c3b371d-0b3e-413a-8e76-4f11fe83d2df" providerId="ADAL" clId="{FACB025B-EC34-40BC-97FA-D69A16AFE960}" dt="2024-04-26T05:46:08.860" v="985" actId="571"/>
          <ac:picMkLst>
            <pc:docMk/>
            <pc:sldMk cId="360704492" sldId="287"/>
            <ac:picMk id="120" creationId="{57193376-4BFB-B001-FE42-6C7FC0F3ED16}"/>
          </ac:picMkLst>
        </pc:picChg>
        <pc:cxnChg chg="mod">
          <ac:chgData name="#SHIN THANT AUNG#" userId="8c3b371d-0b3e-413a-8e76-4f11fe83d2df" providerId="ADAL" clId="{FACB025B-EC34-40BC-97FA-D69A16AFE960}" dt="2024-04-26T05:40:05.670" v="824" actId="338"/>
          <ac:cxnSpMkLst>
            <pc:docMk/>
            <pc:sldMk cId="360704492" sldId="287"/>
            <ac:cxnSpMk id="9" creationId="{87FC80BA-0B6B-2DAA-546C-247F290E5229}"/>
          </ac:cxnSpMkLst>
        </pc:cxnChg>
        <pc:cxnChg chg="del mod">
          <ac:chgData name="#SHIN THANT AUNG#" userId="8c3b371d-0b3e-413a-8e76-4f11fe83d2df" providerId="ADAL" clId="{FACB025B-EC34-40BC-97FA-D69A16AFE960}" dt="2024-04-26T05:40:18.916" v="827" actId="478"/>
          <ac:cxnSpMkLst>
            <pc:docMk/>
            <pc:sldMk cId="360704492" sldId="287"/>
            <ac:cxnSpMk id="24" creationId="{693B750C-2CF6-80B8-36A2-51D627F55A60}"/>
          </ac:cxnSpMkLst>
        </pc:cxnChg>
        <pc:cxnChg chg="del mod topLvl">
          <ac:chgData name="#SHIN THANT AUNG#" userId="8c3b371d-0b3e-413a-8e76-4f11fe83d2df" providerId="ADAL" clId="{FACB025B-EC34-40BC-97FA-D69A16AFE960}" dt="2024-04-26T05:40:24.127" v="829" actId="478"/>
          <ac:cxnSpMkLst>
            <pc:docMk/>
            <pc:sldMk cId="360704492" sldId="287"/>
            <ac:cxnSpMk id="25" creationId="{A7C06D63-CAB1-2604-559F-4A184CBFECDA}"/>
          </ac:cxnSpMkLst>
        </pc:cxnChg>
        <pc:cxnChg chg="del mod">
          <ac:chgData name="#SHIN THANT AUNG#" userId="8c3b371d-0b3e-413a-8e76-4f11fe83d2df" providerId="ADAL" clId="{FACB025B-EC34-40BC-97FA-D69A16AFE960}" dt="2024-04-26T05:39:57.078" v="820" actId="478"/>
          <ac:cxnSpMkLst>
            <pc:docMk/>
            <pc:sldMk cId="360704492" sldId="287"/>
            <ac:cxnSpMk id="27" creationId="{867F7252-8274-451C-2EF6-54D3C9CF1C5F}"/>
          </ac:cxnSpMkLst>
        </pc:cxnChg>
        <pc:cxnChg chg="add del mod">
          <ac:chgData name="#SHIN THANT AUNG#" userId="8c3b371d-0b3e-413a-8e76-4f11fe83d2df" providerId="ADAL" clId="{FACB025B-EC34-40BC-97FA-D69A16AFE960}" dt="2024-04-26T05:45:14.368" v="973" actId="478"/>
          <ac:cxnSpMkLst>
            <pc:docMk/>
            <pc:sldMk cId="360704492" sldId="287"/>
            <ac:cxnSpMk id="105" creationId="{2C90B3A3-5606-FBD1-55D5-05F5843BDDD0}"/>
          </ac:cxnSpMkLst>
        </pc:cxnChg>
        <pc:cxnChg chg="add del mod">
          <ac:chgData name="#SHIN THANT AUNG#" userId="8c3b371d-0b3e-413a-8e76-4f11fe83d2df" providerId="ADAL" clId="{FACB025B-EC34-40BC-97FA-D69A16AFE960}" dt="2024-04-26T05:45:13.318" v="972" actId="478"/>
          <ac:cxnSpMkLst>
            <pc:docMk/>
            <pc:sldMk cId="360704492" sldId="287"/>
            <ac:cxnSpMk id="106" creationId="{C9E75D99-EEE4-FC95-CF7D-A5C0F25C20D2}"/>
          </ac:cxnSpMkLst>
        </pc:cxnChg>
        <pc:cxnChg chg="add del mod">
          <ac:chgData name="#SHIN THANT AUNG#" userId="8c3b371d-0b3e-413a-8e76-4f11fe83d2df" providerId="ADAL" clId="{FACB025B-EC34-40BC-97FA-D69A16AFE960}" dt="2024-04-26T05:44:39.230" v="966" actId="478"/>
          <ac:cxnSpMkLst>
            <pc:docMk/>
            <pc:sldMk cId="360704492" sldId="287"/>
            <ac:cxnSpMk id="110" creationId="{1EFE220A-828A-68CC-E138-B2176AB9BB31}"/>
          </ac:cxnSpMkLst>
        </pc:cxnChg>
        <pc:cxnChg chg="add del mod">
          <ac:chgData name="#SHIN THANT AUNG#" userId="8c3b371d-0b3e-413a-8e76-4f11fe83d2df" providerId="ADAL" clId="{FACB025B-EC34-40BC-97FA-D69A16AFE960}" dt="2024-04-26T05:45:15.492" v="974" actId="478"/>
          <ac:cxnSpMkLst>
            <pc:docMk/>
            <pc:sldMk cId="360704492" sldId="287"/>
            <ac:cxnSpMk id="113" creationId="{6071CBBA-1F32-1CA4-DE8A-99C00C559347}"/>
          </ac:cxnSpMkLst>
        </pc:cxnChg>
        <pc:cxnChg chg="add del mod">
          <ac:chgData name="#SHIN THANT AUNG#" userId="8c3b371d-0b3e-413a-8e76-4f11fe83d2df" providerId="ADAL" clId="{FACB025B-EC34-40BC-97FA-D69A16AFE960}" dt="2024-04-26T05:45:34.368" v="977" actId="478"/>
          <ac:cxnSpMkLst>
            <pc:docMk/>
            <pc:sldMk cId="360704492" sldId="287"/>
            <ac:cxnSpMk id="117" creationId="{81D0B292-AC89-4C37-8CB8-C1222051D24C}"/>
          </ac:cxnSpMkLst>
        </pc:cxnChg>
        <pc:cxnChg chg="add del mod">
          <ac:chgData name="#SHIN THANT AUNG#" userId="8c3b371d-0b3e-413a-8e76-4f11fe83d2df" providerId="ADAL" clId="{FACB025B-EC34-40BC-97FA-D69A16AFE960}" dt="2024-04-26T05:46:05.519" v="983" actId="478"/>
          <ac:cxnSpMkLst>
            <pc:docMk/>
            <pc:sldMk cId="360704492" sldId="287"/>
            <ac:cxnSpMk id="118" creationId="{95D256B1-C74D-48FA-21AE-CB6C2473349D}"/>
          </ac:cxnSpMkLst>
        </pc:cxnChg>
        <pc:cxnChg chg="add del mod">
          <ac:chgData name="#SHIN THANT AUNG#" userId="8c3b371d-0b3e-413a-8e76-4f11fe83d2df" providerId="ADAL" clId="{FACB025B-EC34-40BC-97FA-D69A16AFE960}" dt="2024-04-26T05:47:46.120" v="995" actId="478"/>
          <ac:cxnSpMkLst>
            <pc:docMk/>
            <pc:sldMk cId="360704492" sldId="287"/>
            <ac:cxnSpMk id="124" creationId="{99D6E123-DB9D-A091-4B39-8D87BAF84D2A}"/>
          </ac:cxnSpMkLst>
        </pc:cxnChg>
        <pc:cxnChg chg="add mod">
          <ac:chgData name="#SHIN THANT AUNG#" userId="8c3b371d-0b3e-413a-8e76-4f11fe83d2df" providerId="ADAL" clId="{FACB025B-EC34-40BC-97FA-D69A16AFE960}" dt="2024-05-08T18:52:27.709" v="16878" actId="165"/>
          <ac:cxnSpMkLst>
            <pc:docMk/>
            <pc:sldMk cId="360704492" sldId="287"/>
            <ac:cxnSpMk id="127" creationId="{82B82B7F-C00F-AB6A-8033-DCAE65021172}"/>
          </ac:cxnSpMkLst>
        </pc:cxnChg>
      </pc:sldChg>
      <pc:sldChg chg="addSp delSp modSp new mod delAnim modAnim modNotes modNotesTx">
        <pc:chgData name="#SHIN THANT AUNG#" userId="8c3b371d-0b3e-413a-8e76-4f11fe83d2df" providerId="ADAL" clId="{FACB025B-EC34-40BC-97FA-D69A16AFE960}" dt="2024-05-08T20:03:55.856" v="19028" actId="20577"/>
        <pc:sldMkLst>
          <pc:docMk/>
          <pc:sldMk cId="3142606848" sldId="288"/>
        </pc:sldMkLst>
        <pc:spChg chg="mod">
          <ac:chgData name="#SHIN THANT AUNG#" userId="8c3b371d-0b3e-413a-8e76-4f11fe83d2df" providerId="ADAL" clId="{FACB025B-EC34-40BC-97FA-D69A16AFE960}" dt="2024-04-26T06:11:50.163" v="1425" actId="20577"/>
          <ac:spMkLst>
            <pc:docMk/>
            <pc:sldMk cId="3142606848" sldId="288"/>
            <ac:spMk id="2" creationId="{6728DE96-040C-CDB0-EEB2-FA16DE1F5839}"/>
          </ac:spMkLst>
        </pc:spChg>
        <pc:spChg chg="add del mod">
          <ac:chgData name="#SHIN THANT AUNG#" userId="8c3b371d-0b3e-413a-8e76-4f11fe83d2df" providerId="ADAL" clId="{FACB025B-EC34-40BC-97FA-D69A16AFE960}" dt="2024-04-26T06:11:55.114" v="1427" actId="478"/>
          <ac:spMkLst>
            <pc:docMk/>
            <pc:sldMk cId="3142606848" sldId="288"/>
            <ac:spMk id="3" creationId="{E5586F4F-CEF8-C746-D55F-DE196683DF37}"/>
          </ac:spMkLst>
        </pc:spChg>
        <pc:spChg chg="mod">
          <ac:chgData name="#SHIN THANT AUNG#" userId="8c3b371d-0b3e-413a-8e76-4f11fe83d2df" providerId="ADAL" clId="{FACB025B-EC34-40BC-97FA-D69A16AFE960}" dt="2024-05-08T19:56:05.224" v="18577" actId="20577"/>
          <ac:spMkLst>
            <pc:docMk/>
            <pc:sldMk cId="3142606848" sldId="288"/>
            <ac:spMk id="4" creationId="{08648214-6D01-C010-B869-A8C7809DCDDD}"/>
          </ac:spMkLst>
        </pc:spChg>
        <pc:spChg chg="add del mod">
          <ac:chgData name="#SHIN THANT AUNG#" userId="8c3b371d-0b3e-413a-8e76-4f11fe83d2df" providerId="ADAL" clId="{FACB025B-EC34-40BC-97FA-D69A16AFE960}" dt="2024-04-26T06:11:52.889" v="1426" actId="478"/>
          <ac:spMkLst>
            <pc:docMk/>
            <pc:sldMk cId="3142606848" sldId="288"/>
            <ac:spMk id="4" creationId="{6C22AEB7-281F-D2F1-ED26-34D96D013D5C}"/>
          </ac:spMkLst>
        </pc:spChg>
        <pc:spChg chg="mod">
          <ac:chgData name="#SHIN THANT AUNG#" userId="8c3b371d-0b3e-413a-8e76-4f11fe83d2df" providerId="ADAL" clId="{FACB025B-EC34-40BC-97FA-D69A16AFE960}" dt="2024-05-08T19:56:01.602" v="18575"/>
          <ac:spMkLst>
            <pc:docMk/>
            <pc:sldMk cId="3142606848" sldId="288"/>
            <ac:spMk id="5" creationId="{55FE3961-C809-3CA5-719F-9CC6ABAA233C}"/>
          </ac:spMkLst>
        </pc:spChg>
        <pc:spChg chg="add del mod">
          <ac:chgData name="#SHIN THANT AUNG#" userId="8c3b371d-0b3e-413a-8e76-4f11fe83d2df" providerId="ADAL" clId="{FACB025B-EC34-40BC-97FA-D69A16AFE960}" dt="2024-04-26T06:12:29.426" v="1432" actId="478"/>
          <ac:spMkLst>
            <pc:docMk/>
            <pc:sldMk cId="3142606848" sldId="288"/>
            <ac:spMk id="5" creationId="{8B3E05ED-2348-90CB-B6D5-024EC387D2A9}"/>
          </ac:spMkLst>
        </pc:spChg>
        <pc:spChg chg="add del mod">
          <ac:chgData name="#SHIN THANT AUNG#" userId="8c3b371d-0b3e-413a-8e76-4f11fe83d2df" providerId="ADAL" clId="{FACB025B-EC34-40BC-97FA-D69A16AFE960}" dt="2024-04-26T06:21:03.634" v="1636" actId="478"/>
          <ac:spMkLst>
            <pc:docMk/>
            <pc:sldMk cId="3142606848" sldId="288"/>
            <ac:spMk id="7" creationId="{365AD4CA-FAA4-042A-16E8-FB44A657BD33}"/>
          </ac:spMkLst>
        </pc:spChg>
        <pc:grpChg chg="add mod">
          <ac:chgData name="#SHIN THANT AUNG#" userId="8c3b371d-0b3e-413a-8e76-4f11fe83d2df" providerId="ADAL" clId="{FACB025B-EC34-40BC-97FA-D69A16AFE960}" dt="2024-05-08T19:56:01.602" v="18575"/>
          <ac:grpSpMkLst>
            <pc:docMk/>
            <pc:sldMk cId="3142606848" sldId="288"/>
            <ac:grpSpMk id="3" creationId="{F8F947F7-FC50-7DCE-3EE4-1D5616488D7A}"/>
          </ac:grpSpMkLst>
        </pc:grpChg>
        <pc:graphicFrameChg chg="add mod modGraphic">
          <ac:chgData name="#SHIN THANT AUNG#" userId="8c3b371d-0b3e-413a-8e76-4f11fe83d2df" providerId="ADAL" clId="{FACB025B-EC34-40BC-97FA-D69A16AFE960}" dt="2024-05-08T20:02:07.061" v="18826" actId="20577"/>
          <ac:graphicFrameMkLst>
            <pc:docMk/>
            <pc:sldMk cId="3142606848" sldId="288"/>
            <ac:graphicFrameMk id="6" creationId="{67F353C4-2FAE-947A-AAB4-E35F0D953F94}"/>
          </ac:graphicFrameMkLst>
        </pc:graphicFrameChg>
      </pc:sldChg>
      <pc:sldChg chg="addSp delSp modSp add del mod delAnim modAnim modNotesTx">
        <pc:chgData name="#SHIN THANT AUNG#" userId="8c3b371d-0b3e-413a-8e76-4f11fe83d2df" providerId="ADAL" clId="{FACB025B-EC34-40BC-97FA-D69A16AFE960}" dt="2024-05-08T19:16:02.429" v="17397" actId="47"/>
        <pc:sldMkLst>
          <pc:docMk/>
          <pc:sldMk cId="3332274110" sldId="289"/>
        </pc:sldMkLst>
        <pc:spChg chg="mod ord">
          <ac:chgData name="#SHIN THANT AUNG#" userId="8c3b371d-0b3e-413a-8e76-4f11fe83d2df" providerId="ADAL" clId="{FACB025B-EC34-40BC-97FA-D69A16AFE960}" dt="2024-04-26T04:52:01.700" v="752" actId="20577"/>
          <ac:spMkLst>
            <pc:docMk/>
            <pc:sldMk cId="3332274110" sldId="289"/>
            <ac:spMk id="2" creationId="{BC731986-D86D-5BE7-BD38-1363F29308E5}"/>
          </ac:spMkLst>
        </pc:spChg>
        <pc:spChg chg="mod">
          <ac:chgData name="#SHIN THANT AUNG#" userId="8c3b371d-0b3e-413a-8e76-4f11fe83d2df" providerId="ADAL" clId="{FACB025B-EC34-40BC-97FA-D69A16AFE960}" dt="2024-05-08T18:21:53.902" v="15719" actId="165"/>
          <ac:spMkLst>
            <pc:docMk/>
            <pc:sldMk cId="3332274110" sldId="289"/>
            <ac:spMk id="4" creationId="{0D5A6D3A-AE41-0628-4758-A9AD8437A312}"/>
          </ac:spMkLst>
        </pc:spChg>
        <pc:spChg chg="mod">
          <ac:chgData name="#SHIN THANT AUNG#" userId="8c3b371d-0b3e-413a-8e76-4f11fe83d2df" providerId="ADAL" clId="{FACB025B-EC34-40BC-97FA-D69A16AFE960}" dt="2024-05-08T18:21:53.902" v="15719" actId="165"/>
          <ac:spMkLst>
            <pc:docMk/>
            <pc:sldMk cId="3332274110" sldId="289"/>
            <ac:spMk id="5" creationId="{4ADA86C1-B749-3367-1354-8655B6E97297}"/>
          </ac:spMkLst>
        </pc:spChg>
        <pc:spChg chg="mod">
          <ac:chgData name="#SHIN THANT AUNG#" userId="8c3b371d-0b3e-413a-8e76-4f11fe83d2df" providerId="ADAL" clId="{FACB025B-EC34-40BC-97FA-D69A16AFE960}" dt="2024-05-08T18:21:53.902" v="15719" actId="165"/>
          <ac:spMkLst>
            <pc:docMk/>
            <pc:sldMk cId="3332274110" sldId="289"/>
            <ac:spMk id="6" creationId="{5A085AD5-5D26-EAD0-0041-346E348A9E38}"/>
          </ac:spMkLst>
        </pc:spChg>
        <pc:spChg chg="mod">
          <ac:chgData name="#SHIN THANT AUNG#" userId="8c3b371d-0b3e-413a-8e76-4f11fe83d2df" providerId="ADAL" clId="{FACB025B-EC34-40BC-97FA-D69A16AFE960}" dt="2024-05-08T18:21:53.902" v="15719" actId="165"/>
          <ac:spMkLst>
            <pc:docMk/>
            <pc:sldMk cId="3332274110" sldId="289"/>
            <ac:spMk id="7" creationId="{FDA50BA5-60C9-6E76-ED57-C4BCA594015B}"/>
          </ac:spMkLst>
        </pc:spChg>
        <pc:spChg chg="mod">
          <ac:chgData name="#SHIN THANT AUNG#" userId="8c3b371d-0b3e-413a-8e76-4f11fe83d2df" providerId="ADAL" clId="{FACB025B-EC34-40BC-97FA-D69A16AFE960}" dt="2024-05-08T18:21:53.902" v="15719" actId="165"/>
          <ac:spMkLst>
            <pc:docMk/>
            <pc:sldMk cId="3332274110" sldId="289"/>
            <ac:spMk id="8" creationId="{C31712FA-8007-A6D4-05B1-09503B01BC0A}"/>
          </ac:spMkLst>
        </pc:spChg>
        <pc:spChg chg="mod">
          <ac:chgData name="#SHIN THANT AUNG#" userId="8c3b371d-0b3e-413a-8e76-4f11fe83d2df" providerId="ADAL" clId="{FACB025B-EC34-40BC-97FA-D69A16AFE960}" dt="2024-05-08T18:21:53.902" v="15719" actId="165"/>
          <ac:spMkLst>
            <pc:docMk/>
            <pc:sldMk cId="3332274110" sldId="289"/>
            <ac:spMk id="9" creationId="{B1558F2B-2DD7-7DD0-75F4-D616D710CEBC}"/>
          </ac:spMkLst>
        </pc:spChg>
        <pc:spChg chg="mod">
          <ac:chgData name="#SHIN THANT AUNG#" userId="8c3b371d-0b3e-413a-8e76-4f11fe83d2df" providerId="ADAL" clId="{FACB025B-EC34-40BC-97FA-D69A16AFE960}" dt="2024-05-08T18:21:53.902" v="15719" actId="165"/>
          <ac:spMkLst>
            <pc:docMk/>
            <pc:sldMk cId="3332274110" sldId="289"/>
            <ac:spMk id="10" creationId="{4BD62453-17D1-B54F-5F28-3AB0BB783EDC}"/>
          </ac:spMkLst>
        </pc:spChg>
        <pc:spChg chg="mod">
          <ac:chgData name="#SHIN THANT AUNG#" userId="8c3b371d-0b3e-413a-8e76-4f11fe83d2df" providerId="ADAL" clId="{FACB025B-EC34-40BC-97FA-D69A16AFE960}" dt="2024-05-08T18:21:53.902" v="15719" actId="165"/>
          <ac:spMkLst>
            <pc:docMk/>
            <pc:sldMk cId="3332274110" sldId="289"/>
            <ac:spMk id="11" creationId="{1907D1AC-8BF0-F6B6-D36A-5C279EA90DD5}"/>
          </ac:spMkLst>
        </pc:spChg>
        <pc:spChg chg="mod">
          <ac:chgData name="#SHIN THANT AUNG#" userId="8c3b371d-0b3e-413a-8e76-4f11fe83d2df" providerId="ADAL" clId="{FACB025B-EC34-40BC-97FA-D69A16AFE960}" dt="2024-05-08T18:21:53.902" v="15719" actId="165"/>
          <ac:spMkLst>
            <pc:docMk/>
            <pc:sldMk cId="3332274110" sldId="289"/>
            <ac:spMk id="12" creationId="{F6200062-270A-2674-126F-C4B9E1FF2931}"/>
          </ac:spMkLst>
        </pc:spChg>
        <pc:spChg chg="mod">
          <ac:chgData name="#SHIN THANT AUNG#" userId="8c3b371d-0b3e-413a-8e76-4f11fe83d2df" providerId="ADAL" clId="{FACB025B-EC34-40BC-97FA-D69A16AFE960}" dt="2024-05-08T18:21:53.902" v="15719" actId="165"/>
          <ac:spMkLst>
            <pc:docMk/>
            <pc:sldMk cId="3332274110" sldId="289"/>
            <ac:spMk id="13" creationId="{3AFD21C4-30B8-8A78-122F-8D0E19132A38}"/>
          </ac:spMkLst>
        </pc:spChg>
        <pc:spChg chg="mod">
          <ac:chgData name="#SHIN THANT AUNG#" userId="8c3b371d-0b3e-413a-8e76-4f11fe83d2df" providerId="ADAL" clId="{FACB025B-EC34-40BC-97FA-D69A16AFE960}" dt="2024-05-08T18:21:53.902" v="15719" actId="165"/>
          <ac:spMkLst>
            <pc:docMk/>
            <pc:sldMk cId="3332274110" sldId="289"/>
            <ac:spMk id="14" creationId="{C10FBA70-6BCB-8642-0107-EEE3E5FD194A}"/>
          </ac:spMkLst>
        </pc:spChg>
        <pc:spChg chg="mod">
          <ac:chgData name="#SHIN THANT AUNG#" userId="8c3b371d-0b3e-413a-8e76-4f11fe83d2df" providerId="ADAL" clId="{FACB025B-EC34-40BC-97FA-D69A16AFE960}" dt="2024-05-08T18:21:53.902" v="15719" actId="165"/>
          <ac:spMkLst>
            <pc:docMk/>
            <pc:sldMk cId="3332274110" sldId="289"/>
            <ac:spMk id="15" creationId="{B92955E4-A597-28AF-1182-C7616B75D58D}"/>
          </ac:spMkLst>
        </pc:spChg>
        <pc:spChg chg="mod">
          <ac:chgData name="#SHIN THANT AUNG#" userId="8c3b371d-0b3e-413a-8e76-4f11fe83d2df" providerId="ADAL" clId="{FACB025B-EC34-40BC-97FA-D69A16AFE960}" dt="2024-05-08T18:21:53.902" v="15719" actId="165"/>
          <ac:spMkLst>
            <pc:docMk/>
            <pc:sldMk cId="3332274110" sldId="289"/>
            <ac:spMk id="16" creationId="{F86F59B1-0740-491B-8E2A-0099B371685E}"/>
          </ac:spMkLst>
        </pc:spChg>
        <pc:spChg chg="mod">
          <ac:chgData name="#SHIN THANT AUNG#" userId="8c3b371d-0b3e-413a-8e76-4f11fe83d2df" providerId="ADAL" clId="{FACB025B-EC34-40BC-97FA-D69A16AFE960}" dt="2024-05-08T18:21:53.902" v="15719" actId="165"/>
          <ac:spMkLst>
            <pc:docMk/>
            <pc:sldMk cId="3332274110" sldId="289"/>
            <ac:spMk id="17" creationId="{10A1B8B6-2F41-0335-F27D-10AA33637B00}"/>
          </ac:spMkLst>
        </pc:spChg>
        <pc:spChg chg="mod">
          <ac:chgData name="#SHIN THANT AUNG#" userId="8c3b371d-0b3e-413a-8e76-4f11fe83d2df" providerId="ADAL" clId="{FACB025B-EC34-40BC-97FA-D69A16AFE960}" dt="2024-05-08T18:21:53.902" v="15719" actId="165"/>
          <ac:spMkLst>
            <pc:docMk/>
            <pc:sldMk cId="3332274110" sldId="289"/>
            <ac:spMk id="18" creationId="{5B122BEE-AD3F-FA75-3756-3EBB1FC83980}"/>
          </ac:spMkLst>
        </pc:spChg>
        <pc:spChg chg="mod">
          <ac:chgData name="#SHIN THANT AUNG#" userId="8c3b371d-0b3e-413a-8e76-4f11fe83d2df" providerId="ADAL" clId="{FACB025B-EC34-40BC-97FA-D69A16AFE960}" dt="2024-05-08T18:21:53.902" v="15719" actId="165"/>
          <ac:spMkLst>
            <pc:docMk/>
            <pc:sldMk cId="3332274110" sldId="289"/>
            <ac:spMk id="20" creationId="{970B193D-63A5-7F1F-3683-A692DE4C6D6C}"/>
          </ac:spMkLst>
        </pc:spChg>
        <pc:spChg chg="mod">
          <ac:chgData name="#SHIN THANT AUNG#" userId="8c3b371d-0b3e-413a-8e76-4f11fe83d2df" providerId="ADAL" clId="{FACB025B-EC34-40BC-97FA-D69A16AFE960}" dt="2024-05-08T18:21:53.902" v="15719" actId="165"/>
          <ac:spMkLst>
            <pc:docMk/>
            <pc:sldMk cId="3332274110" sldId="289"/>
            <ac:spMk id="21" creationId="{80786677-CC09-AB97-A274-8C99A77B40BD}"/>
          </ac:spMkLst>
        </pc:spChg>
        <pc:spChg chg="mod">
          <ac:chgData name="#SHIN THANT AUNG#" userId="8c3b371d-0b3e-413a-8e76-4f11fe83d2df" providerId="ADAL" clId="{FACB025B-EC34-40BC-97FA-D69A16AFE960}" dt="2024-05-08T18:21:53.902" v="15719" actId="165"/>
          <ac:spMkLst>
            <pc:docMk/>
            <pc:sldMk cId="3332274110" sldId="289"/>
            <ac:spMk id="22" creationId="{765E03C1-F945-05DE-8EFA-FC240FA5A54D}"/>
          </ac:spMkLst>
        </pc:spChg>
        <pc:spChg chg="mod">
          <ac:chgData name="#SHIN THANT AUNG#" userId="8c3b371d-0b3e-413a-8e76-4f11fe83d2df" providerId="ADAL" clId="{FACB025B-EC34-40BC-97FA-D69A16AFE960}" dt="2024-05-08T18:21:53.902" v="15719" actId="165"/>
          <ac:spMkLst>
            <pc:docMk/>
            <pc:sldMk cId="3332274110" sldId="289"/>
            <ac:spMk id="23" creationId="{D1C5BB8E-87BA-979E-3DF8-7761EDBF9CCE}"/>
          </ac:spMkLst>
        </pc:spChg>
        <pc:spChg chg="mod">
          <ac:chgData name="#SHIN THANT AUNG#" userId="8c3b371d-0b3e-413a-8e76-4f11fe83d2df" providerId="ADAL" clId="{FACB025B-EC34-40BC-97FA-D69A16AFE960}" dt="2024-05-08T18:21:53.902" v="15719" actId="165"/>
          <ac:spMkLst>
            <pc:docMk/>
            <pc:sldMk cId="3332274110" sldId="289"/>
            <ac:spMk id="24" creationId="{D669BC4D-A5DC-B107-05CA-CB4516473A7D}"/>
          </ac:spMkLst>
        </pc:spChg>
        <pc:spChg chg="mod">
          <ac:chgData name="#SHIN THANT AUNG#" userId="8c3b371d-0b3e-413a-8e76-4f11fe83d2df" providerId="ADAL" clId="{FACB025B-EC34-40BC-97FA-D69A16AFE960}" dt="2024-05-08T18:21:53.902" v="15719" actId="165"/>
          <ac:spMkLst>
            <pc:docMk/>
            <pc:sldMk cId="3332274110" sldId="289"/>
            <ac:spMk id="26" creationId="{01ADA656-FB84-E8F5-101D-3BB4B23F219B}"/>
          </ac:spMkLst>
        </pc:spChg>
        <pc:spChg chg="mod">
          <ac:chgData name="#SHIN THANT AUNG#" userId="8c3b371d-0b3e-413a-8e76-4f11fe83d2df" providerId="ADAL" clId="{FACB025B-EC34-40BC-97FA-D69A16AFE960}" dt="2024-05-08T18:21:53.902" v="15719" actId="165"/>
          <ac:spMkLst>
            <pc:docMk/>
            <pc:sldMk cId="3332274110" sldId="289"/>
            <ac:spMk id="27" creationId="{27D0E161-3E84-DC62-3D39-FBEE721F2C0C}"/>
          </ac:spMkLst>
        </pc:spChg>
        <pc:spChg chg="mod">
          <ac:chgData name="#SHIN THANT AUNG#" userId="8c3b371d-0b3e-413a-8e76-4f11fe83d2df" providerId="ADAL" clId="{FACB025B-EC34-40BC-97FA-D69A16AFE960}" dt="2024-05-08T18:21:53.902" v="15719" actId="165"/>
          <ac:spMkLst>
            <pc:docMk/>
            <pc:sldMk cId="3332274110" sldId="289"/>
            <ac:spMk id="28" creationId="{114CAB0B-DAD6-77FE-3031-0C80D2B16DD2}"/>
          </ac:spMkLst>
        </pc:spChg>
        <pc:spChg chg="mod">
          <ac:chgData name="#SHIN THANT AUNG#" userId="8c3b371d-0b3e-413a-8e76-4f11fe83d2df" providerId="ADAL" clId="{FACB025B-EC34-40BC-97FA-D69A16AFE960}" dt="2024-05-08T18:21:53.902" v="15719" actId="165"/>
          <ac:spMkLst>
            <pc:docMk/>
            <pc:sldMk cId="3332274110" sldId="289"/>
            <ac:spMk id="29" creationId="{EBBEDECB-A892-6DE7-D312-689289BE1EA9}"/>
          </ac:spMkLst>
        </pc:spChg>
        <pc:spChg chg="mod">
          <ac:chgData name="#SHIN THANT AUNG#" userId="8c3b371d-0b3e-413a-8e76-4f11fe83d2df" providerId="ADAL" clId="{FACB025B-EC34-40BC-97FA-D69A16AFE960}" dt="2024-05-08T18:21:53.902" v="15719" actId="165"/>
          <ac:spMkLst>
            <pc:docMk/>
            <pc:sldMk cId="3332274110" sldId="289"/>
            <ac:spMk id="30" creationId="{AE0B3665-90F1-7DCF-1284-4D4E54B7BD54}"/>
          </ac:spMkLst>
        </pc:spChg>
        <pc:spChg chg="mod">
          <ac:chgData name="#SHIN THANT AUNG#" userId="8c3b371d-0b3e-413a-8e76-4f11fe83d2df" providerId="ADAL" clId="{FACB025B-EC34-40BC-97FA-D69A16AFE960}" dt="2024-05-08T18:21:53.902" v="15719" actId="165"/>
          <ac:spMkLst>
            <pc:docMk/>
            <pc:sldMk cId="3332274110" sldId="289"/>
            <ac:spMk id="31" creationId="{250FFE6F-E286-DF18-3B63-08BD36996ED6}"/>
          </ac:spMkLst>
        </pc:spChg>
        <pc:spChg chg="mod">
          <ac:chgData name="#SHIN THANT AUNG#" userId="8c3b371d-0b3e-413a-8e76-4f11fe83d2df" providerId="ADAL" clId="{FACB025B-EC34-40BC-97FA-D69A16AFE960}" dt="2024-05-08T18:21:53.902" v="15719" actId="165"/>
          <ac:spMkLst>
            <pc:docMk/>
            <pc:sldMk cId="3332274110" sldId="289"/>
            <ac:spMk id="32" creationId="{7FD04491-7584-2B61-7667-9998E6CBF017}"/>
          </ac:spMkLst>
        </pc:spChg>
        <pc:spChg chg="mod">
          <ac:chgData name="#SHIN THANT AUNG#" userId="8c3b371d-0b3e-413a-8e76-4f11fe83d2df" providerId="ADAL" clId="{FACB025B-EC34-40BC-97FA-D69A16AFE960}" dt="2024-05-08T18:21:53.902" v="15719" actId="165"/>
          <ac:spMkLst>
            <pc:docMk/>
            <pc:sldMk cId="3332274110" sldId="289"/>
            <ac:spMk id="33" creationId="{F470D33B-C9FE-6417-7544-77BCE9DB213C}"/>
          </ac:spMkLst>
        </pc:spChg>
        <pc:spChg chg="mod">
          <ac:chgData name="#SHIN THANT AUNG#" userId="8c3b371d-0b3e-413a-8e76-4f11fe83d2df" providerId="ADAL" clId="{FACB025B-EC34-40BC-97FA-D69A16AFE960}" dt="2024-05-08T18:21:53.902" v="15719" actId="165"/>
          <ac:spMkLst>
            <pc:docMk/>
            <pc:sldMk cId="3332274110" sldId="289"/>
            <ac:spMk id="34" creationId="{5E24ED3B-97E0-A8B8-BC07-488E516EC553}"/>
          </ac:spMkLst>
        </pc:spChg>
        <pc:spChg chg="mod">
          <ac:chgData name="#SHIN THANT AUNG#" userId="8c3b371d-0b3e-413a-8e76-4f11fe83d2df" providerId="ADAL" clId="{FACB025B-EC34-40BC-97FA-D69A16AFE960}" dt="2024-05-08T18:21:53.902" v="15719" actId="165"/>
          <ac:spMkLst>
            <pc:docMk/>
            <pc:sldMk cId="3332274110" sldId="289"/>
            <ac:spMk id="35" creationId="{C925C076-A38D-D72B-7ED7-EAB9E173EA29}"/>
          </ac:spMkLst>
        </pc:spChg>
        <pc:spChg chg="add del mod">
          <ac:chgData name="#SHIN THANT AUNG#" userId="8c3b371d-0b3e-413a-8e76-4f11fe83d2df" providerId="ADAL" clId="{FACB025B-EC34-40BC-97FA-D69A16AFE960}" dt="2024-05-08T15:41:08.968" v="14706" actId="478"/>
          <ac:spMkLst>
            <pc:docMk/>
            <pc:sldMk cId="3332274110" sldId="289"/>
            <ac:spMk id="37" creationId="{4D055B05-C4D7-4BDE-585C-000F24192642}"/>
          </ac:spMkLst>
        </pc:spChg>
        <pc:spChg chg="mod">
          <ac:chgData name="#SHIN THANT AUNG#" userId="8c3b371d-0b3e-413a-8e76-4f11fe83d2df" providerId="ADAL" clId="{FACB025B-EC34-40BC-97FA-D69A16AFE960}" dt="2024-05-08T15:01:24.899" v="13812" actId="20577"/>
          <ac:spMkLst>
            <pc:docMk/>
            <pc:sldMk cId="3332274110" sldId="289"/>
            <ac:spMk id="38" creationId="{0A895B9F-C3F5-BF07-F14C-D8A82622FA76}"/>
          </ac:spMkLst>
        </pc:spChg>
        <pc:spChg chg="mod">
          <ac:chgData name="#SHIN THANT AUNG#" userId="8c3b371d-0b3e-413a-8e76-4f11fe83d2df" providerId="ADAL" clId="{FACB025B-EC34-40BC-97FA-D69A16AFE960}" dt="2024-05-08T15:01:21.790" v="13810"/>
          <ac:spMkLst>
            <pc:docMk/>
            <pc:sldMk cId="3332274110" sldId="289"/>
            <ac:spMk id="39" creationId="{1167BAE0-E865-AC24-D014-466AAE2DFE37}"/>
          </ac:spMkLst>
        </pc:spChg>
        <pc:spChg chg="add del">
          <ac:chgData name="#SHIN THANT AUNG#" userId="8c3b371d-0b3e-413a-8e76-4f11fe83d2df" providerId="ADAL" clId="{FACB025B-EC34-40BC-97FA-D69A16AFE960}" dt="2024-04-26T04:40:44.158" v="597" actId="11529"/>
          <ac:spMkLst>
            <pc:docMk/>
            <pc:sldMk cId="3332274110" sldId="289"/>
            <ac:spMk id="39" creationId="{34C5E4BB-1907-D211-AA74-9F18B215D273}"/>
          </ac:spMkLst>
        </pc:spChg>
        <pc:spChg chg="add del mod ord topLvl">
          <ac:chgData name="#SHIN THANT AUNG#" userId="8c3b371d-0b3e-413a-8e76-4f11fe83d2df" providerId="ADAL" clId="{FACB025B-EC34-40BC-97FA-D69A16AFE960}" dt="2024-05-08T18:22:27.959" v="15720" actId="478"/>
          <ac:spMkLst>
            <pc:docMk/>
            <pc:sldMk cId="3332274110" sldId="289"/>
            <ac:spMk id="40" creationId="{3DBFEECC-D3B2-16B8-EC8A-F22CD548C0E6}"/>
          </ac:spMkLst>
        </pc:spChg>
        <pc:spChg chg="mod">
          <ac:chgData name="#SHIN THANT AUNG#" userId="8c3b371d-0b3e-413a-8e76-4f11fe83d2df" providerId="ADAL" clId="{FACB025B-EC34-40BC-97FA-D69A16AFE960}" dt="2024-05-08T18:23:21.211" v="15820" actId="571"/>
          <ac:spMkLst>
            <pc:docMk/>
            <pc:sldMk cId="3332274110" sldId="289"/>
            <ac:spMk id="45" creationId="{A64B0B69-93BC-6B4F-C1C8-8350FE85B51F}"/>
          </ac:spMkLst>
        </pc:spChg>
        <pc:spChg chg="add del mod ord">
          <ac:chgData name="#SHIN THANT AUNG#" userId="8c3b371d-0b3e-413a-8e76-4f11fe83d2df" providerId="ADAL" clId="{FACB025B-EC34-40BC-97FA-D69A16AFE960}" dt="2024-05-08T18:55:31.887" v="16913" actId="21"/>
          <ac:spMkLst>
            <pc:docMk/>
            <pc:sldMk cId="3332274110" sldId="289"/>
            <ac:spMk id="46" creationId="{44BEFC2D-6BD8-244D-6896-3ED16ED151A6}"/>
          </ac:spMkLst>
        </pc:spChg>
        <pc:spChg chg="add mod">
          <ac:chgData name="#SHIN THANT AUNG#" userId="8c3b371d-0b3e-413a-8e76-4f11fe83d2df" providerId="ADAL" clId="{FACB025B-EC34-40BC-97FA-D69A16AFE960}" dt="2024-04-26T04:44:33.408" v="656" actId="1076"/>
          <ac:spMkLst>
            <pc:docMk/>
            <pc:sldMk cId="3332274110" sldId="289"/>
            <ac:spMk id="48" creationId="{9AB73179-5B50-C275-DE27-BB517E96A119}"/>
          </ac:spMkLst>
        </pc:spChg>
        <pc:spChg chg="mod">
          <ac:chgData name="#SHIN THANT AUNG#" userId="8c3b371d-0b3e-413a-8e76-4f11fe83d2df" providerId="ADAL" clId="{FACB025B-EC34-40BC-97FA-D69A16AFE960}" dt="2024-05-08T18:23:21.211" v="15820" actId="571"/>
          <ac:spMkLst>
            <pc:docMk/>
            <pc:sldMk cId="3332274110" sldId="289"/>
            <ac:spMk id="48" creationId="{A7B38586-B42C-1932-6D45-EFC66697D876}"/>
          </ac:spMkLst>
        </pc:spChg>
        <pc:spChg chg="del mod">
          <ac:chgData name="#SHIN THANT AUNG#" userId="8c3b371d-0b3e-413a-8e76-4f11fe83d2df" providerId="ADAL" clId="{FACB025B-EC34-40BC-97FA-D69A16AFE960}" dt="2024-05-08T18:20:30.519" v="15701" actId="478"/>
          <ac:spMkLst>
            <pc:docMk/>
            <pc:sldMk cId="3332274110" sldId="289"/>
            <ac:spMk id="53" creationId="{4BBC1DE9-B7D1-7279-0412-2B810080607E}"/>
          </ac:spMkLst>
        </pc:spChg>
        <pc:spChg chg="mod">
          <ac:chgData name="#SHIN THANT AUNG#" userId="8c3b371d-0b3e-413a-8e76-4f11fe83d2df" providerId="ADAL" clId="{FACB025B-EC34-40BC-97FA-D69A16AFE960}" dt="2024-05-08T18:21:53.902" v="15719" actId="165"/>
          <ac:spMkLst>
            <pc:docMk/>
            <pc:sldMk cId="3332274110" sldId="289"/>
            <ac:spMk id="54" creationId="{4D1866A7-D95E-538B-BCDC-E1EBBA5A388F}"/>
          </ac:spMkLst>
        </pc:spChg>
        <pc:spChg chg="mod">
          <ac:chgData name="#SHIN THANT AUNG#" userId="8c3b371d-0b3e-413a-8e76-4f11fe83d2df" providerId="ADAL" clId="{FACB025B-EC34-40BC-97FA-D69A16AFE960}" dt="2024-05-08T18:21:53.902" v="15719" actId="165"/>
          <ac:spMkLst>
            <pc:docMk/>
            <pc:sldMk cId="3332274110" sldId="289"/>
            <ac:spMk id="55" creationId="{E0486B97-567F-E253-ECA5-C61C20FA378A}"/>
          </ac:spMkLst>
        </pc:spChg>
        <pc:spChg chg="mod">
          <ac:chgData name="#SHIN THANT AUNG#" userId="8c3b371d-0b3e-413a-8e76-4f11fe83d2df" providerId="ADAL" clId="{FACB025B-EC34-40BC-97FA-D69A16AFE960}" dt="2024-05-08T18:21:53.902" v="15719" actId="165"/>
          <ac:spMkLst>
            <pc:docMk/>
            <pc:sldMk cId="3332274110" sldId="289"/>
            <ac:spMk id="56" creationId="{F6F9D7D6-90D1-5A23-C2CF-3419EE488DB4}"/>
          </ac:spMkLst>
        </pc:spChg>
        <pc:spChg chg="mod">
          <ac:chgData name="#SHIN THANT AUNG#" userId="8c3b371d-0b3e-413a-8e76-4f11fe83d2df" providerId="ADAL" clId="{FACB025B-EC34-40BC-97FA-D69A16AFE960}" dt="2024-05-08T18:21:53.902" v="15719" actId="165"/>
          <ac:spMkLst>
            <pc:docMk/>
            <pc:sldMk cId="3332274110" sldId="289"/>
            <ac:spMk id="57" creationId="{3064BC30-692C-2520-4C26-E1C668223859}"/>
          </ac:spMkLst>
        </pc:spChg>
        <pc:spChg chg="mod">
          <ac:chgData name="#SHIN THANT AUNG#" userId="8c3b371d-0b3e-413a-8e76-4f11fe83d2df" providerId="ADAL" clId="{FACB025B-EC34-40BC-97FA-D69A16AFE960}" dt="2024-05-08T18:21:53.902" v="15719" actId="165"/>
          <ac:spMkLst>
            <pc:docMk/>
            <pc:sldMk cId="3332274110" sldId="289"/>
            <ac:spMk id="58" creationId="{A185BE57-8578-9E8E-A2A0-14E9B954250E}"/>
          </ac:spMkLst>
        </pc:spChg>
        <pc:spChg chg="mod">
          <ac:chgData name="#SHIN THANT AUNG#" userId="8c3b371d-0b3e-413a-8e76-4f11fe83d2df" providerId="ADAL" clId="{FACB025B-EC34-40BC-97FA-D69A16AFE960}" dt="2024-05-08T18:21:53.902" v="15719" actId="165"/>
          <ac:spMkLst>
            <pc:docMk/>
            <pc:sldMk cId="3332274110" sldId="289"/>
            <ac:spMk id="59" creationId="{AF17F019-CAE5-E630-D9B6-FC9B4C217659}"/>
          </ac:spMkLst>
        </pc:spChg>
        <pc:spChg chg="mod">
          <ac:chgData name="#SHIN THANT AUNG#" userId="8c3b371d-0b3e-413a-8e76-4f11fe83d2df" providerId="ADAL" clId="{FACB025B-EC34-40BC-97FA-D69A16AFE960}" dt="2024-05-08T18:21:53.902" v="15719" actId="165"/>
          <ac:spMkLst>
            <pc:docMk/>
            <pc:sldMk cId="3332274110" sldId="289"/>
            <ac:spMk id="60" creationId="{99CA8061-42FE-EB1F-877A-BE9E98BB6CFC}"/>
          </ac:spMkLst>
        </pc:spChg>
        <pc:spChg chg="mod">
          <ac:chgData name="#SHIN THANT AUNG#" userId="8c3b371d-0b3e-413a-8e76-4f11fe83d2df" providerId="ADAL" clId="{FACB025B-EC34-40BC-97FA-D69A16AFE960}" dt="2024-05-08T18:21:53.902" v="15719" actId="165"/>
          <ac:spMkLst>
            <pc:docMk/>
            <pc:sldMk cId="3332274110" sldId="289"/>
            <ac:spMk id="61" creationId="{3C92A02E-77CB-EE5C-E219-C6ECA6445706}"/>
          </ac:spMkLst>
        </pc:spChg>
        <pc:spChg chg="mod">
          <ac:chgData name="#SHIN THANT AUNG#" userId="8c3b371d-0b3e-413a-8e76-4f11fe83d2df" providerId="ADAL" clId="{FACB025B-EC34-40BC-97FA-D69A16AFE960}" dt="2024-05-08T18:21:53.902" v="15719" actId="165"/>
          <ac:spMkLst>
            <pc:docMk/>
            <pc:sldMk cId="3332274110" sldId="289"/>
            <ac:spMk id="62" creationId="{F428B227-3DDC-05BC-395C-CF56F0744EA3}"/>
          </ac:spMkLst>
        </pc:spChg>
        <pc:spChg chg="mod">
          <ac:chgData name="#SHIN THANT AUNG#" userId="8c3b371d-0b3e-413a-8e76-4f11fe83d2df" providerId="ADAL" clId="{FACB025B-EC34-40BC-97FA-D69A16AFE960}" dt="2024-05-08T18:21:53.902" v="15719" actId="165"/>
          <ac:spMkLst>
            <pc:docMk/>
            <pc:sldMk cId="3332274110" sldId="289"/>
            <ac:spMk id="63" creationId="{D627A63C-4EAA-AC97-8285-8DD6B4B1CA17}"/>
          </ac:spMkLst>
        </pc:spChg>
        <pc:spChg chg="mod">
          <ac:chgData name="#SHIN THANT AUNG#" userId="8c3b371d-0b3e-413a-8e76-4f11fe83d2df" providerId="ADAL" clId="{FACB025B-EC34-40BC-97FA-D69A16AFE960}" dt="2024-05-08T18:21:53.902" v="15719" actId="165"/>
          <ac:spMkLst>
            <pc:docMk/>
            <pc:sldMk cId="3332274110" sldId="289"/>
            <ac:spMk id="64" creationId="{61CFA3F0-E524-1781-F2BA-E028DA1095E4}"/>
          </ac:spMkLst>
        </pc:spChg>
        <pc:spChg chg="mod">
          <ac:chgData name="#SHIN THANT AUNG#" userId="8c3b371d-0b3e-413a-8e76-4f11fe83d2df" providerId="ADAL" clId="{FACB025B-EC34-40BC-97FA-D69A16AFE960}" dt="2024-05-08T18:21:53.902" v="15719" actId="165"/>
          <ac:spMkLst>
            <pc:docMk/>
            <pc:sldMk cId="3332274110" sldId="289"/>
            <ac:spMk id="65" creationId="{D22996CE-767E-D312-8E99-461A398F29AA}"/>
          </ac:spMkLst>
        </pc:spChg>
        <pc:spChg chg="mod">
          <ac:chgData name="#SHIN THANT AUNG#" userId="8c3b371d-0b3e-413a-8e76-4f11fe83d2df" providerId="ADAL" clId="{FACB025B-EC34-40BC-97FA-D69A16AFE960}" dt="2024-05-08T18:21:53.902" v="15719" actId="165"/>
          <ac:spMkLst>
            <pc:docMk/>
            <pc:sldMk cId="3332274110" sldId="289"/>
            <ac:spMk id="66" creationId="{619BBDFC-DC73-301C-6F5C-B71A2E4C1A61}"/>
          </ac:spMkLst>
        </pc:spChg>
        <pc:spChg chg="mod">
          <ac:chgData name="#SHIN THANT AUNG#" userId="8c3b371d-0b3e-413a-8e76-4f11fe83d2df" providerId="ADAL" clId="{FACB025B-EC34-40BC-97FA-D69A16AFE960}" dt="2024-05-08T18:21:53.902" v="15719" actId="165"/>
          <ac:spMkLst>
            <pc:docMk/>
            <pc:sldMk cId="3332274110" sldId="289"/>
            <ac:spMk id="67" creationId="{943C7AC2-7CF1-627F-BB54-7014207784D7}"/>
          </ac:spMkLst>
        </pc:spChg>
        <pc:spChg chg="mod">
          <ac:chgData name="#SHIN THANT AUNG#" userId="8c3b371d-0b3e-413a-8e76-4f11fe83d2df" providerId="ADAL" clId="{FACB025B-EC34-40BC-97FA-D69A16AFE960}" dt="2024-05-08T18:21:53.902" v="15719" actId="165"/>
          <ac:spMkLst>
            <pc:docMk/>
            <pc:sldMk cId="3332274110" sldId="289"/>
            <ac:spMk id="68" creationId="{13D5C5CB-73C1-0D51-16ED-A65F8DCE920B}"/>
          </ac:spMkLst>
        </pc:spChg>
        <pc:spChg chg="add mod">
          <ac:chgData name="#SHIN THANT AUNG#" userId="8c3b371d-0b3e-413a-8e76-4f11fe83d2df" providerId="ADAL" clId="{FACB025B-EC34-40BC-97FA-D69A16AFE960}" dt="2024-05-08T18:26:10.222" v="15930" actId="1076"/>
          <ac:spMkLst>
            <pc:docMk/>
            <pc:sldMk cId="3332274110" sldId="289"/>
            <ac:spMk id="69" creationId="{E9887C09-12A3-3DCF-325D-30BBFE231A2A}"/>
          </ac:spMkLst>
        </pc:spChg>
        <pc:spChg chg="mod">
          <ac:chgData name="#SHIN THANT AUNG#" userId="8c3b371d-0b3e-413a-8e76-4f11fe83d2df" providerId="ADAL" clId="{FACB025B-EC34-40BC-97FA-D69A16AFE960}" dt="2024-05-08T18:26:10.222" v="15930" actId="1076"/>
          <ac:spMkLst>
            <pc:docMk/>
            <pc:sldMk cId="3332274110" sldId="289"/>
            <ac:spMk id="70" creationId="{10F67C61-EEAA-F4C9-2225-F7C5DC49F26F}"/>
          </ac:spMkLst>
        </pc:spChg>
        <pc:spChg chg="mod">
          <ac:chgData name="#SHIN THANT AUNG#" userId="8c3b371d-0b3e-413a-8e76-4f11fe83d2df" providerId="ADAL" clId="{FACB025B-EC34-40BC-97FA-D69A16AFE960}" dt="2024-05-08T18:26:10.222" v="15930" actId="1076"/>
          <ac:spMkLst>
            <pc:docMk/>
            <pc:sldMk cId="3332274110" sldId="289"/>
            <ac:spMk id="71" creationId="{490E875B-3160-86AC-B599-B90C754F2D0B}"/>
          </ac:spMkLst>
        </pc:spChg>
        <pc:spChg chg="mod">
          <ac:chgData name="#SHIN THANT AUNG#" userId="8c3b371d-0b3e-413a-8e76-4f11fe83d2df" providerId="ADAL" clId="{FACB025B-EC34-40BC-97FA-D69A16AFE960}" dt="2024-05-08T18:26:10.222" v="15930" actId="1076"/>
          <ac:spMkLst>
            <pc:docMk/>
            <pc:sldMk cId="3332274110" sldId="289"/>
            <ac:spMk id="72" creationId="{496978BC-0DDF-1E46-7B09-1AFBAB4D051F}"/>
          </ac:spMkLst>
        </pc:spChg>
        <pc:spChg chg="mod">
          <ac:chgData name="#SHIN THANT AUNG#" userId="8c3b371d-0b3e-413a-8e76-4f11fe83d2df" providerId="ADAL" clId="{FACB025B-EC34-40BC-97FA-D69A16AFE960}" dt="2024-05-08T18:26:10.222" v="15930" actId="1076"/>
          <ac:spMkLst>
            <pc:docMk/>
            <pc:sldMk cId="3332274110" sldId="289"/>
            <ac:spMk id="73" creationId="{8333B211-FED3-3F1F-21EB-FEC581C76878}"/>
          </ac:spMkLst>
        </pc:spChg>
        <pc:spChg chg="del mod ord">
          <ac:chgData name="#SHIN THANT AUNG#" userId="8c3b371d-0b3e-413a-8e76-4f11fe83d2df" providerId="ADAL" clId="{FACB025B-EC34-40BC-97FA-D69A16AFE960}" dt="2024-05-08T18:25:02.194" v="15924"/>
          <ac:spMkLst>
            <pc:docMk/>
            <pc:sldMk cId="3332274110" sldId="289"/>
            <ac:spMk id="74" creationId="{E0569EB2-73A8-E14A-7C69-B59FD7205B08}"/>
          </ac:spMkLst>
        </pc:spChg>
        <pc:spChg chg="mod">
          <ac:chgData name="#SHIN THANT AUNG#" userId="8c3b371d-0b3e-413a-8e76-4f11fe83d2df" providerId="ADAL" clId="{FACB025B-EC34-40BC-97FA-D69A16AFE960}" dt="2024-05-08T18:26:10.222" v="15930" actId="1076"/>
          <ac:spMkLst>
            <pc:docMk/>
            <pc:sldMk cId="3332274110" sldId="289"/>
            <ac:spMk id="75" creationId="{5DC6650C-DCD0-D97C-4D30-B2E42919923C}"/>
          </ac:spMkLst>
        </pc:spChg>
        <pc:spChg chg="mod">
          <ac:chgData name="#SHIN THANT AUNG#" userId="8c3b371d-0b3e-413a-8e76-4f11fe83d2df" providerId="ADAL" clId="{FACB025B-EC34-40BC-97FA-D69A16AFE960}" dt="2024-05-08T18:26:10.222" v="15930" actId="1076"/>
          <ac:spMkLst>
            <pc:docMk/>
            <pc:sldMk cId="3332274110" sldId="289"/>
            <ac:spMk id="76" creationId="{1ECD0E6B-CF15-D843-A50F-4DECCE20D990}"/>
          </ac:spMkLst>
        </pc:spChg>
        <pc:spChg chg="mod">
          <ac:chgData name="#SHIN THANT AUNG#" userId="8c3b371d-0b3e-413a-8e76-4f11fe83d2df" providerId="ADAL" clId="{FACB025B-EC34-40BC-97FA-D69A16AFE960}" dt="2024-05-08T18:26:10.222" v="15930" actId="1076"/>
          <ac:spMkLst>
            <pc:docMk/>
            <pc:sldMk cId="3332274110" sldId="289"/>
            <ac:spMk id="77" creationId="{C6A75F7D-663F-0610-50D4-3110E3E67541}"/>
          </ac:spMkLst>
        </pc:spChg>
        <pc:spChg chg="mod">
          <ac:chgData name="#SHIN THANT AUNG#" userId="8c3b371d-0b3e-413a-8e76-4f11fe83d2df" providerId="ADAL" clId="{FACB025B-EC34-40BC-97FA-D69A16AFE960}" dt="2024-05-08T18:26:10.222" v="15930" actId="1076"/>
          <ac:spMkLst>
            <pc:docMk/>
            <pc:sldMk cId="3332274110" sldId="289"/>
            <ac:spMk id="78" creationId="{54C9A80D-5263-7A22-956D-9C6A68E9814B}"/>
          </ac:spMkLst>
        </pc:spChg>
        <pc:spChg chg="mod">
          <ac:chgData name="#SHIN THANT AUNG#" userId="8c3b371d-0b3e-413a-8e76-4f11fe83d2df" providerId="ADAL" clId="{FACB025B-EC34-40BC-97FA-D69A16AFE960}" dt="2024-05-08T18:26:10.222" v="15930" actId="1076"/>
          <ac:spMkLst>
            <pc:docMk/>
            <pc:sldMk cId="3332274110" sldId="289"/>
            <ac:spMk id="79" creationId="{22376F5B-5D6A-9F68-CD21-8D32024E9C9C}"/>
          </ac:spMkLst>
        </pc:spChg>
        <pc:spChg chg="mod">
          <ac:chgData name="#SHIN THANT AUNG#" userId="8c3b371d-0b3e-413a-8e76-4f11fe83d2df" providerId="ADAL" clId="{FACB025B-EC34-40BC-97FA-D69A16AFE960}" dt="2024-05-08T18:26:10.222" v="15930" actId="1076"/>
          <ac:spMkLst>
            <pc:docMk/>
            <pc:sldMk cId="3332274110" sldId="289"/>
            <ac:spMk id="80" creationId="{015C20BB-31E9-C8D0-53C2-EB3668655165}"/>
          </ac:spMkLst>
        </pc:spChg>
        <pc:spChg chg="mod">
          <ac:chgData name="#SHIN THANT AUNG#" userId="8c3b371d-0b3e-413a-8e76-4f11fe83d2df" providerId="ADAL" clId="{FACB025B-EC34-40BC-97FA-D69A16AFE960}" dt="2024-05-08T18:26:10.222" v="15930" actId="1076"/>
          <ac:spMkLst>
            <pc:docMk/>
            <pc:sldMk cId="3332274110" sldId="289"/>
            <ac:spMk id="81" creationId="{D4856455-594D-4295-C142-9542077C3637}"/>
          </ac:spMkLst>
        </pc:spChg>
        <pc:spChg chg="mod">
          <ac:chgData name="#SHIN THANT AUNG#" userId="8c3b371d-0b3e-413a-8e76-4f11fe83d2df" providerId="ADAL" clId="{FACB025B-EC34-40BC-97FA-D69A16AFE960}" dt="2024-05-08T18:26:10.222" v="15930" actId="1076"/>
          <ac:spMkLst>
            <pc:docMk/>
            <pc:sldMk cId="3332274110" sldId="289"/>
            <ac:spMk id="82" creationId="{373B1D2E-999D-F964-9EE1-E67ECE97A0F6}"/>
          </ac:spMkLst>
        </pc:spChg>
        <pc:spChg chg="mod">
          <ac:chgData name="#SHIN THANT AUNG#" userId="8c3b371d-0b3e-413a-8e76-4f11fe83d2df" providerId="ADAL" clId="{FACB025B-EC34-40BC-97FA-D69A16AFE960}" dt="2024-05-08T18:26:10.222" v="15930" actId="1076"/>
          <ac:spMkLst>
            <pc:docMk/>
            <pc:sldMk cId="3332274110" sldId="289"/>
            <ac:spMk id="83" creationId="{23DF1D80-A3F5-BD26-0A4E-9ABC79DBB26C}"/>
          </ac:spMkLst>
        </pc:spChg>
        <pc:spChg chg="mod">
          <ac:chgData name="#SHIN THANT AUNG#" userId="8c3b371d-0b3e-413a-8e76-4f11fe83d2df" providerId="ADAL" clId="{FACB025B-EC34-40BC-97FA-D69A16AFE960}" dt="2024-05-08T18:26:10.222" v="15930" actId="1076"/>
          <ac:spMkLst>
            <pc:docMk/>
            <pc:sldMk cId="3332274110" sldId="289"/>
            <ac:spMk id="84" creationId="{50B25CCF-0EB9-2FE5-6A5C-66A9F27502D8}"/>
          </ac:spMkLst>
        </pc:spChg>
        <pc:spChg chg="mod">
          <ac:chgData name="#SHIN THANT AUNG#" userId="8c3b371d-0b3e-413a-8e76-4f11fe83d2df" providerId="ADAL" clId="{FACB025B-EC34-40BC-97FA-D69A16AFE960}" dt="2024-05-08T18:26:10.222" v="15930" actId="1076"/>
          <ac:spMkLst>
            <pc:docMk/>
            <pc:sldMk cId="3332274110" sldId="289"/>
            <ac:spMk id="86" creationId="{2B5372DB-46D9-80F1-D5A3-B8C26E4230D5}"/>
          </ac:spMkLst>
        </pc:spChg>
        <pc:spChg chg="add mod">
          <ac:chgData name="#SHIN THANT AUNG#" userId="8c3b371d-0b3e-413a-8e76-4f11fe83d2df" providerId="ADAL" clId="{FACB025B-EC34-40BC-97FA-D69A16AFE960}" dt="2024-05-08T15:39:22.019" v="14677" actId="164"/>
          <ac:spMkLst>
            <pc:docMk/>
            <pc:sldMk cId="3332274110" sldId="289"/>
            <ac:spMk id="90" creationId="{FA325195-9F6E-634E-8AAA-A97AFCB1BBF1}"/>
          </ac:spMkLst>
        </pc:spChg>
        <pc:spChg chg="del mod topLvl">
          <ac:chgData name="#SHIN THANT AUNG#" userId="8c3b371d-0b3e-413a-8e76-4f11fe83d2df" providerId="ADAL" clId="{FACB025B-EC34-40BC-97FA-D69A16AFE960}" dt="2024-05-08T18:22:32.057" v="15724" actId="478"/>
          <ac:spMkLst>
            <pc:docMk/>
            <pc:sldMk cId="3332274110" sldId="289"/>
            <ac:spMk id="91" creationId="{22F16CEA-C7C1-68D2-5DCA-B8B8A92D8F39}"/>
          </ac:spMkLst>
        </pc:spChg>
        <pc:spChg chg="del mod topLvl">
          <ac:chgData name="#SHIN THANT AUNG#" userId="8c3b371d-0b3e-413a-8e76-4f11fe83d2df" providerId="ADAL" clId="{FACB025B-EC34-40BC-97FA-D69A16AFE960}" dt="2024-05-08T18:22:35.245" v="15728" actId="478"/>
          <ac:spMkLst>
            <pc:docMk/>
            <pc:sldMk cId="3332274110" sldId="289"/>
            <ac:spMk id="92" creationId="{5F828836-952A-F312-60EA-D08AD9E57140}"/>
          </ac:spMkLst>
        </pc:spChg>
        <pc:spChg chg="mod">
          <ac:chgData name="#SHIN THANT AUNG#" userId="8c3b371d-0b3e-413a-8e76-4f11fe83d2df" providerId="ADAL" clId="{FACB025B-EC34-40BC-97FA-D69A16AFE960}" dt="2024-05-08T18:23:21.211" v="15820" actId="571"/>
          <ac:spMkLst>
            <pc:docMk/>
            <pc:sldMk cId="3332274110" sldId="289"/>
            <ac:spMk id="93" creationId="{23C13F2F-84D0-B2DA-7BD1-F75F4125B4F5}"/>
          </ac:spMkLst>
        </pc:spChg>
        <pc:spChg chg="mod">
          <ac:chgData name="#SHIN THANT AUNG#" userId="8c3b371d-0b3e-413a-8e76-4f11fe83d2df" providerId="ADAL" clId="{FACB025B-EC34-40BC-97FA-D69A16AFE960}" dt="2024-05-08T18:23:21.211" v="15820" actId="571"/>
          <ac:spMkLst>
            <pc:docMk/>
            <pc:sldMk cId="3332274110" sldId="289"/>
            <ac:spMk id="94" creationId="{F634A74A-513B-8AF7-2523-20BC7655BF31}"/>
          </ac:spMkLst>
        </pc:spChg>
        <pc:spChg chg="del mod topLvl">
          <ac:chgData name="#SHIN THANT AUNG#" userId="8c3b371d-0b3e-413a-8e76-4f11fe83d2df" providerId="ADAL" clId="{FACB025B-EC34-40BC-97FA-D69A16AFE960}" dt="2024-05-08T18:22:32.631" v="15725" actId="478"/>
          <ac:spMkLst>
            <pc:docMk/>
            <pc:sldMk cId="3332274110" sldId="289"/>
            <ac:spMk id="95" creationId="{FAC3F1D0-043A-3B39-6930-D3EA9E5D4462}"/>
          </ac:spMkLst>
        </pc:spChg>
        <pc:spChg chg="mod">
          <ac:chgData name="#SHIN THANT AUNG#" userId="8c3b371d-0b3e-413a-8e76-4f11fe83d2df" providerId="ADAL" clId="{FACB025B-EC34-40BC-97FA-D69A16AFE960}" dt="2024-05-08T18:23:21.211" v="15820" actId="571"/>
          <ac:spMkLst>
            <pc:docMk/>
            <pc:sldMk cId="3332274110" sldId="289"/>
            <ac:spMk id="96" creationId="{5D570582-7190-72F6-3073-BA88241B59FA}"/>
          </ac:spMkLst>
        </pc:spChg>
        <pc:spChg chg="del mod topLvl">
          <ac:chgData name="#SHIN THANT AUNG#" userId="8c3b371d-0b3e-413a-8e76-4f11fe83d2df" providerId="ADAL" clId="{FACB025B-EC34-40BC-97FA-D69A16AFE960}" dt="2024-05-08T18:22:28.844" v="15721" actId="478"/>
          <ac:spMkLst>
            <pc:docMk/>
            <pc:sldMk cId="3332274110" sldId="289"/>
            <ac:spMk id="97" creationId="{FD038D1B-B239-6810-F033-180FB6BC866F}"/>
          </ac:spMkLst>
        </pc:spChg>
        <pc:spChg chg="mod">
          <ac:chgData name="#SHIN THANT AUNG#" userId="8c3b371d-0b3e-413a-8e76-4f11fe83d2df" providerId="ADAL" clId="{FACB025B-EC34-40BC-97FA-D69A16AFE960}" dt="2024-05-08T18:23:21.211" v="15820" actId="571"/>
          <ac:spMkLst>
            <pc:docMk/>
            <pc:sldMk cId="3332274110" sldId="289"/>
            <ac:spMk id="98" creationId="{BAC20D65-8E7C-C5E9-012C-7B1CE08FE54D}"/>
          </ac:spMkLst>
        </pc:spChg>
        <pc:spChg chg="mod">
          <ac:chgData name="#SHIN THANT AUNG#" userId="8c3b371d-0b3e-413a-8e76-4f11fe83d2df" providerId="ADAL" clId="{FACB025B-EC34-40BC-97FA-D69A16AFE960}" dt="2024-05-08T18:23:21.211" v="15820" actId="571"/>
          <ac:spMkLst>
            <pc:docMk/>
            <pc:sldMk cId="3332274110" sldId="289"/>
            <ac:spMk id="99" creationId="{53AA5648-62EE-EF66-FAFB-E4E73A1ECEE1}"/>
          </ac:spMkLst>
        </pc:spChg>
        <pc:spChg chg="mod">
          <ac:chgData name="#SHIN THANT AUNG#" userId="8c3b371d-0b3e-413a-8e76-4f11fe83d2df" providerId="ADAL" clId="{FACB025B-EC34-40BC-97FA-D69A16AFE960}" dt="2024-05-08T18:23:21.211" v="15820" actId="571"/>
          <ac:spMkLst>
            <pc:docMk/>
            <pc:sldMk cId="3332274110" sldId="289"/>
            <ac:spMk id="100" creationId="{7306BB41-715D-5CCF-9F04-9B461C208B72}"/>
          </ac:spMkLst>
        </pc:spChg>
        <pc:spChg chg="mod">
          <ac:chgData name="#SHIN THANT AUNG#" userId="8c3b371d-0b3e-413a-8e76-4f11fe83d2df" providerId="ADAL" clId="{FACB025B-EC34-40BC-97FA-D69A16AFE960}" dt="2024-05-08T18:23:21.211" v="15820" actId="571"/>
          <ac:spMkLst>
            <pc:docMk/>
            <pc:sldMk cId="3332274110" sldId="289"/>
            <ac:spMk id="101" creationId="{5A7D16AD-10E2-9511-309B-0130674A3E80}"/>
          </ac:spMkLst>
        </pc:spChg>
        <pc:spChg chg="mod">
          <ac:chgData name="#SHIN THANT AUNG#" userId="8c3b371d-0b3e-413a-8e76-4f11fe83d2df" providerId="ADAL" clId="{FACB025B-EC34-40BC-97FA-D69A16AFE960}" dt="2024-05-08T18:23:21.211" v="15820" actId="571"/>
          <ac:spMkLst>
            <pc:docMk/>
            <pc:sldMk cId="3332274110" sldId="289"/>
            <ac:spMk id="105" creationId="{A712A71E-2746-5012-837E-CF6A9F6CC06B}"/>
          </ac:spMkLst>
        </pc:spChg>
        <pc:spChg chg="mod">
          <ac:chgData name="#SHIN THANT AUNG#" userId="8c3b371d-0b3e-413a-8e76-4f11fe83d2df" providerId="ADAL" clId="{FACB025B-EC34-40BC-97FA-D69A16AFE960}" dt="2024-05-08T18:23:21.211" v="15820" actId="571"/>
          <ac:spMkLst>
            <pc:docMk/>
            <pc:sldMk cId="3332274110" sldId="289"/>
            <ac:spMk id="106" creationId="{F206E091-1C23-208A-E351-5C173A4EB8D8}"/>
          </ac:spMkLst>
        </pc:spChg>
        <pc:spChg chg="mod">
          <ac:chgData name="#SHIN THANT AUNG#" userId="8c3b371d-0b3e-413a-8e76-4f11fe83d2df" providerId="ADAL" clId="{FACB025B-EC34-40BC-97FA-D69A16AFE960}" dt="2024-05-08T18:26:10.222" v="15930" actId="1076"/>
          <ac:spMkLst>
            <pc:docMk/>
            <pc:sldMk cId="3332274110" sldId="289"/>
            <ac:spMk id="107" creationId="{AD561C9F-20A2-7B1F-E402-0509A45EAFBE}"/>
          </ac:spMkLst>
        </pc:spChg>
        <pc:spChg chg="mod">
          <ac:chgData name="#SHIN THANT AUNG#" userId="8c3b371d-0b3e-413a-8e76-4f11fe83d2df" providerId="ADAL" clId="{FACB025B-EC34-40BC-97FA-D69A16AFE960}" dt="2024-05-08T18:23:21.211" v="15820" actId="571"/>
          <ac:spMkLst>
            <pc:docMk/>
            <pc:sldMk cId="3332274110" sldId="289"/>
            <ac:spMk id="108" creationId="{2E643FF7-8CB2-39DD-6E42-5A130F76C5C6}"/>
          </ac:spMkLst>
        </pc:spChg>
        <pc:spChg chg="mod">
          <ac:chgData name="#SHIN THANT AUNG#" userId="8c3b371d-0b3e-413a-8e76-4f11fe83d2df" providerId="ADAL" clId="{FACB025B-EC34-40BC-97FA-D69A16AFE960}" dt="2024-05-08T18:23:21.211" v="15820" actId="571"/>
          <ac:spMkLst>
            <pc:docMk/>
            <pc:sldMk cId="3332274110" sldId="289"/>
            <ac:spMk id="109" creationId="{90A0EC1B-CB90-6858-EDA7-4C2019C98234}"/>
          </ac:spMkLst>
        </pc:spChg>
        <pc:spChg chg="mod">
          <ac:chgData name="#SHIN THANT AUNG#" userId="8c3b371d-0b3e-413a-8e76-4f11fe83d2df" providerId="ADAL" clId="{FACB025B-EC34-40BC-97FA-D69A16AFE960}" dt="2024-05-08T18:23:21.211" v="15820" actId="571"/>
          <ac:spMkLst>
            <pc:docMk/>
            <pc:sldMk cId="3332274110" sldId="289"/>
            <ac:spMk id="110" creationId="{0FD6455C-0CAE-6EF1-7CC1-98A0861DA041}"/>
          </ac:spMkLst>
        </pc:spChg>
        <pc:spChg chg="mod">
          <ac:chgData name="#SHIN THANT AUNG#" userId="8c3b371d-0b3e-413a-8e76-4f11fe83d2df" providerId="ADAL" clId="{FACB025B-EC34-40BC-97FA-D69A16AFE960}" dt="2024-05-08T18:23:21.211" v="15820" actId="571"/>
          <ac:spMkLst>
            <pc:docMk/>
            <pc:sldMk cId="3332274110" sldId="289"/>
            <ac:spMk id="111" creationId="{C14C1971-1801-BD4B-F1F5-90A8B84ECC23}"/>
          </ac:spMkLst>
        </pc:spChg>
        <pc:spChg chg="mod">
          <ac:chgData name="#SHIN THANT AUNG#" userId="8c3b371d-0b3e-413a-8e76-4f11fe83d2df" providerId="ADAL" clId="{FACB025B-EC34-40BC-97FA-D69A16AFE960}" dt="2024-05-08T18:23:21.211" v="15820" actId="571"/>
          <ac:spMkLst>
            <pc:docMk/>
            <pc:sldMk cId="3332274110" sldId="289"/>
            <ac:spMk id="113" creationId="{0B2E4E99-C919-7779-5494-2EC3A211320F}"/>
          </ac:spMkLst>
        </pc:spChg>
        <pc:spChg chg="mod">
          <ac:chgData name="#SHIN THANT AUNG#" userId="8c3b371d-0b3e-413a-8e76-4f11fe83d2df" providerId="ADAL" clId="{FACB025B-EC34-40BC-97FA-D69A16AFE960}" dt="2024-05-08T18:23:21.211" v="15820" actId="571"/>
          <ac:spMkLst>
            <pc:docMk/>
            <pc:sldMk cId="3332274110" sldId="289"/>
            <ac:spMk id="114" creationId="{076F46B8-D475-C928-1772-CF061EADD0DE}"/>
          </ac:spMkLst>
        </pc:spChg>
        <pc:spChg chg="add mod">
          <ac:chgData name="#SHIN THANT AUNG#" userId="8c3b371d-0b3e-413a-8e76-4f11fe83d2df" providerId="ADAL" clId="{FACB025B-EC34-40BC-97FA-D69A16AFE960}" dt="2024-05-08T18:23:21.211" v="15820" actId="571"/>
          <ac:spMkLst>
            <pc:docMk/>
            <pc:sldMk cId="3332274110" sldId="289"/>
            <ac:spMk id="116" creationId="{BF20C5B5-5884-A6EB-655B-A29AB11A1B09}"/>
          </ac:spMkLst>
        </pc:spChg>
        <pc:spChg chg="mod">
          <ac:chgData name="#SHIN THANT AUNG#" userId="8c3b371d-0b3e-413a-8e76-4f11fe83d2df" providerId="ADAL" clId="{FACB025B-EC34-40BC-97FA-D69A16AFE960}" dt="2024-05-08T18:23:21.211" v="15820" actId="571"/>
          <ac:spMkLst>
            <pc:docMk/>
            <pc:sldMk cId="3332274110" sldId="289"/>
            <ac:spMk id="118" creationId="{DBD4E84A-080E-D9FA-1403-A22859147517}"/>
          </ac:spMkLst>
        </pc:spChg>
        <pc:spChg chg="mod">
          <ac:chgData name="#SHIN THANT AUNG#" userId="8c3b371d-0b3e-413a-8e76-4f11fe83d2df" providerId="ADAL" clId="{FACB025B-EC34-40BC-97FA-D69A16AFE960}" dt="2024-05-08T18:23:21.211" v="15820" actId="571"/>
          <ac:spMkLst>
            <pc:docMk/>
            <pc:sldMk cId="3332274110" sldId="289"/>
            <ac:spMk id="119" creationId="{7B56F734-12DA-1450-7325-2B4026A76CF9}"/>
          </ac:spMkLst>
        </pc:spChg>
        <pc:spChg chg="add mod">
          <ac:chgData name="#SHIN THANT AUNG#" userId="8c3b371d-0b3e-413a-8e76-4f11fe83d2df" providerId="ADAL" clId="{FACB025B-EC34-40BC-97FA-D69A16AFE960}" dt="2024-05-08T18:23:21.211" v="15820" actId="571"/>
          <ac:spMkLst>
            <pc:docMk/>
            <pc:sldMk cId="3332274110" sldId="289"/>
            <ac:spMk id="120" creationId="{10D5540B-7C1A-69B1-F6EE-E5CD8EAF9BB6}"/>
          </ac:spMkLst>
        </pc:spChg>
        <pc:spChg chg="add del mod">
          <ac:chgData name="#SHIN THANT AUNG#" userId="8c3b371d-0b3e-413a-8e76-4f11fe83d2df" providerId="ADAL" clId="{FACB025B-EC34-40BC-97FA-D69A16AFE960}" dt="2024-05-08T15:45:36.409" v="14764" actId="478"/>
          <ac:spMkLst>
            <pc:docMk/>
            <pc:sldMk cId="3332274110" sldId="289"/>
            <ac:spMk id="120" creationId="{8A3ACBFB-3D21-FFAD-3B20-358193D6A6A9}"/>
          </ac:spMkLst>
        </pc:spChg>
        <pc:spChg chg="add mod">
          <ac:chgData name="#SHIN THANT AUNG#" userId="8c3b371d-0b3e-413a-8e76-4f11fe83d2df" providerId="ADAL" clId="{FACB025B-EC34-40BC-97FA-D69A16AFE960}" dt="2024-05-08T18:23:21.211" v="15820" actId="571"/>
          <ac:spMkLst>
            <pc:docMk/>
            <pc:sldMk cId="3332274110" sldId="289"/>
            <ac:spMk id="121" creationId="{EFC06483-10B3-073B-CBD0-92FCF4668A01}"/>
          </ac:spMkLst>
        </pc:spChg>
        <pc:spChg chg="del mod topLvl">
          <ac:chgData name="#SHIN THANT AUNG#" userId="8c3b371d-0b3e-413a-8e76-4f11fe83d2df" providerId="ADAL" clId="{FACB025B-EC34-40BC-97FA-D69A16AFE960}" dt="2024-05-08T18:21:27.934" v="15714" actId="478"/>
          <ac:spMkLst>
            <pc:docMk/>
            <pc:sldMk cId="3332274110" sldId="289"/>
            <ac:spMk id="122" creationId="{00B39D75-2D7B-6B8C-CDCF-36B5E49AC7E9}"/>
          </ac:spMkLst>
        </pc:spChg>
        <pc:spChg chg="add mod">
          <ac:chgData name="#SHIN THANT AUNG#" userId="8c3b371d-0b3e-413a-8e76-4f11fe83d2df" providerId="ADAL" clId="{FACB025B-EC34-40BC-97FA-D69A16AFE960}" dt="2024-05-08T19:00:47.484" v="16986" actId="1076"/>
          <ac:spMkLst>
            <pc:docMk/>
            <pc:sldMk cId="3332274110" sldId="289"/>
            <ac:spMk id="122" creationId="{3AC963D7-8DDD-AB15-66D6-F4E9F8AAD073}"/>
          </ac:spMkLst>
        </pc:spChg>
        <pc:spChg chg="del mod">
          <ac:chgData name="#SHIN THANT AUNG#" userId="8c3b371d-0b3e-413a-8e76-4f11fe83d2df" providerId="ADAL" clId="{FACB025B-EC34-40BC-97FA-D69A16AFE960}" dt="2024-05-08T18:21:12.934" v="15710" actId="478"/>
          <ac:spMkLst>
            <pc:docMk/>
            <pc:sldMk cId="3332274110" sldId="289"/>
            <ac:spMk id="123" creationId="{8BA1BD28-0198-FD75-CB25-1E8A4B20756C}"/>
          </ac:spMkLst>
        </pc:spChg>
        <pc:spChg chg="del mod topLvl">
          <ac:chgData name="#SHIN THANT AUNG#" userId="8c3b371d-0b3e-413a-8e76-4f11fe83d2df" providerId="ADAL" clId="{FACB025B-EC34-40BC-97FA-D69A16AFE960}" dt="2024-05-08T18:22:36.357" v="15729" actId="478"/>
          <ac:spMkLst>
            <pc:docMk/>
            <pc:sldMk cId="3332274110" sldId="289"/>
            <ac:spMk id="125" creationId="{6A3FE4FF-E538-C6F9-303C-DDD782B54763}"/>
          </ac:spMkLst>
        </pc:spChg>
        <pc:spChg chg="add mod">
          <ac:chgData name="#SHIN THANT AUNG#" userId="8c3b371d-0b3e-413a-8e76-4f11fe83d2df" providerId="ADAL" clId="{FACB025B-EC34-40BC-97FA-D69A16AFE960}" dt="2024-05-08T15:46:35.250" v="14774" actId="571"/>
          <ac:spMkLst>
            <pc:docMk/>
            <pc:sldMk cId="3332274110" sldId="289"/>
            <ac:spMk id="200" creationId="{F1CF3DA9-76FB-5720-5DFF-DC8226EE8C2D}"/>
          </ac:spMkLst>
        </pc:spChg>
        <pc:spChg chg="mod">
          <ac:chgData name="#SHIN THANT AUNG#" userId="8c3b371d-0b3e-413a-8e76-4f11fe83d2df" providerId="ADAL" clId="{FACB025B-EC34-40BC-97FA-D69A16AFE960}" dt="2024-05-08T15:39:22.019" v="14677" actId="164"/>
          <ac:spMkLst>
            <pc:docMk/>
            <pc:sldMk cId="3332274110" sldId="289"/>
            <ac:spMk id="201" creationId="{E8849C55-FA2A-F9C8-CEA4-D94D92881BBF}"/>
          </ac:spMkLst>
        </pc:spChg>
        <pc:spChg chg="add mod">
          <ac:chgData name="#SHIN THANT AUNG#" userId="8c3b371d-0b3e-413a-8e76-4f11fe83d2df" providerId="ADAL" clId="{FACB025B-EC34-40BC-97FA-D69A16AFE960}" dt="2024-05-08T15:46:39.953" v="14777" actId="571"/>
          <ac:spMkLst>
            <pc:docMk/>
            <pc:sldMk cId="3332274110" sldId="289"/>
            <ac:spMk id="203" creationId="{D98A0E24-F5D6-DE40-49C1-85C702132D26}"/>
          </ac:spMkLst>
        </pc:spChg>
        <pc:spChg chg="mod">
          <ac:chgData name="#SHIN THANT AUNG#" userId="8c3b371d-0b3e-413a-8e76-4f11fe83d2df" providerId="ADAL" clId="{FACB025B-EC34-40BC-97FA-D69A16AFE960}" dt="2024-05-08T15:39:22.019" v="14677" actId="164"/>
          <ac:spMkLst>
            <pc:docMk/>
            <pc:sldMk cId="3332274110" sldId="289"/>
            <ac:spMk id="204" creationId="{9AA11053-8157-E2A4-C372-A97B39B6C2AD}"/>
          </ac:spMkLst>
        </pc:spChg>
        <pc:spChg chg="mod">
          <ac:chgData name="#SHIN THANT AUNG#" userId="8c3b371d-0b3e-413a-8e76-4f11fe83d2df" providerId="ADAL" clId="{FACB025B-EC34-40BC-97FA-D69A16AFE960}" dt="2024-05-08T15:39:22.019" v="14677" actId="164"/>
          <ac:spMkLst>
            <pc:docMk/>
            <pc:sldMk cId="3332274110" sldId="289"/>
            <ac:spMk id="206" creationId="{6CE48F40-463C-DEF2-8B44-89EF09167228}"/>
          </ac:spMkLst>
        </pc:spChg>
        <pc:spChg chg="add mod">
          <ac:chgData name="#SHIN THANT AUNG#" userId="8c3b371d-0b3e-413a-8e76-4f11fe83d2df" providerId="ADAL" clId="{FACB025B-EC34-40BC-97FA-D69A16AFE960}" dt="2024-05-08T18:20:44.307" v="15703" actId="165"/>
          <ac:spMkLst>
            <pc:docMk/>
            <pc:sldMk cId="3332274110" sldId="289"/>
            <ac:spMk id="209" creationId="{F0028261-68D1-2BD3-83DE-3741F9933C8A}"/>
          </ac:spMkLst>
        </pc:spChg>
        <pc:spChg chg="mod">
          <ac:chgData name="#SHIN THANT AUNG#" userId="8c3b371d-0b3e-413a-8e76-4f11fe83d2df" providerId="ADAL" clId="{FACB025B-EC34-40BC-97FA-D69A16AFE960}" dt="2024-05-08T15:39:22.019" v="14677" actId="164"/>
          <ac:spMkLst>
            <pc:docMk/>
            <pc:sldMk cId="3332274110" sldId="289"/>
            <ac:spMk id="212" creationId="{12719737-4ED2-9882-216A-DA21A76B9C87}"/>
          </ac:spMkLst>
        </pc:spChg>
        <pc:spChg chg="mod">
          <ac:chgData name="#SHIN THANT AUNG#" userId="8c3b371d-0b3e-413a-8e76-4f11fe83d2df" providerId="ADAL" clId="{FACB025B-EC34-40BC-97FA-D69A16AFE960}" dt="2024-05-08T15:39:22.019" v="14677" actId="164"/>
          <ac:spMkLst>
            <pc:docMk/>
            <pc:sldMk cId="3332274110" sldId="289"/>
            <ac:spMk id="214" creationId="{D7EAE59A-B29B-D1D6-058F-A14A062C7848}"/>
          </ac:spMkLst>
        </pc:spChg>
        <pc:spChg chg="mod">
          <ac:chgData name="#SHIN THANT AUNG#" userId="8c3b371d-0b3e-413a-8e76-4f11fe83d2df" providerId="ADAL" clId="{FACB025B-EC34-40BC-97FA-D69A16AFE960}" dt="2024-05-08T15:39:22.019" v="14677" actId="164"/>
          <ac:spMkLst>
            <pc:docMk/>
            <pc:sldMk cId="3332274110" sldId="289"/>
            <ac:spMk id="215" creationId="{CD33350C-4DC0-D451-587B-70FE38068D5C}"/>
          </ac:spMkLst>
        </pc:spChg>
        <pc:spChg chg="mod">
          <ac:chgData name="#SHIN THANT AUNG#" userId="8c3b371d-0b3e-413a-8e76-4f11fe83d2df" providerId="ADAL" clId="{FACB025B-EC34-40BC-97FA-D69A16AFE960}" dt="2024-05-08T15:39:22.019" v="14677" actId="164"/>
          <ac:spMkLst>
            <pc:docMk/>
            <pc:sldMk cId="3332274110" sldId="289"/>
            <ac:spMk id="216" creationId="{27CF567D-A68C-E6D0-21F9-52236424B639}"/>
          </ac:spMkLst>
        </pc:spChg>
        <pc:spChg chg="mod">
          <ac:chgData name="#SHIN THANT AUNG#" userId="8c3b371d-0b3e-413a-8e76-4f11fe83d2df" providerId="ADAL" clId="{FACB025B-EC34-40BC-97FA-D69A16AFE960}" dt="2024-05-08T15:39:22.019" v="14677" actId="164"/>
          <ac:spMkLst>
            <pc:docMk/>
            <pc:sldMk cId="3332274110" sldId="289"/>
            <ac:spMk id="217" creationId="{08B070B8-4008-5F86-94AB-027DE5D77EA6}"/>
          </ac:spMkLst>
        </pc:spChg>
        <pc:spChg chg="mod">
          <ac:chgData name="#SHIN THANT AUNG#" userId="8c3b371d-0b3e-413a-8e76-4f11fe83d2df" providerId="ADAL" clId="{FACB025B-EC34-40BC-97FA-D69A16AFE960}" dt="2024-05-08T15:39:22.019" v="14677" actId="164"/>
          <ac:spMkLst>
            <pc:docMk/>
            <pc:sldMk cId="3332274110" sldId="289"/>
            <ac:spMk id="218" creationId="{A2FC066E-41D1-33D6-A881-081EB4644D24}"/>
          </ac:spMkLst>
        </pc:spChg>
        <pc:spChg chg="mod">
          <ac:chgData name="#SHIN THANT AUNG#" userId="8c3b371d-0b3e-413a-8e76-4f11fe83d2df" providerId="ADAL" clId="{FACB025B-EC34-40BC-97FA-D69A16AFE960}" dt="2024-05-08T15:39:22.019" v="14677" actId="164"/>
          <ac:spMkLst>
            <pc:docMk/>
            <pc:sldMk cId="3332274110" sldId="289"/>
            <ac:spMk id="219" creationId="{18DD00D7-0D3B-CB5B-E15D-3DA6DE8D0DAD}"/>
          </ac:spMkLst>
        </pc:spChg>
        <pc:spChg chg="mod">
          <ac:chgData name="#SHIN THANT AUNG#" userId="8c3b371d-0b3e-413a-8e76-4f11fe83d2df" providerId="ADAL" clId="{FACB025B-EC34-40BC-97FA-D69A16AFE960}" dt="2024-05-08T15:39:22.019" v="14677" actId="164"/>
          <ac:spMkLst>
            <pc:docMk/>
            <pc:sldMk cId="3332274110" sldId="289"/>
            <ac:spMk id="220" creationId="{DB95D15E-7702-479C-74D7-7F27525F0228}"/>
          </ac:spMkLst>
        </pc:spChg>
        <pc:spChg chg="mod">
          <ac:chgData name="#SHIN THANT AUNG#" userId="8c3b371d-0b3e-413a-8e76-4f11fe83d2df" providerId="ADAL" clId="{FACB025B-EC34-40BC-97FA-D69A16AFE960}" dt="2024-05-08T15:39:22.019" v="14677" actId="164"/>
          <ac:spMkLst>
            <pc:docMk/>
            <pc:sldMk cId="3332274110" sldId="289"/>
            <ac:spMk id="221" creationId="{4262B946-D57B-967B-6885-F1EA4EE15B32}"/>
          </ac:spMkLst>
        </pc:spChg>
        <pc:spChg chg="mod">
          <ac:chgData name="#SHIN THANT AUNG#" userId="8c3b371d-0b3e-413a-8e76-4f11fe83d2df" providerId="ADAL" clId="{FACB025B-EC34-40BC-97FA-D69A16AFE960}" dt="2024-05-08T15:39:22.019" v="14677" actId="164"/>
          <ac:spMkLst>
            <pc:docMk/>
            <pc:sldMk cId="3332274110" sldId="289"/>
            <ac:spMk id="222" creationId="{0E3A46E8-3A74-ED6F-5925-AF8CBA566F8B}"/>
          </ac:spMkLst>
        </pc:spChg>
        <pc:spChg chg="mod">
          <ac:chgData name="#SHIN THANT AUNG#" userId="8c3b371d-0b3e-413a-8e76-4f11fe83d2df" providerId="ADAL" clId="{FACB025B-EC34-40BC-97FA-D69A16AFE960}" dt="2024-05-08T15:39:22.019" v="14677" actId="164"/>
          <ac:spMkLst>
            <pc:docMk/>
            <pc:sldMk cId="3332274110" sldId="289"/>
            <ac:spMk id="223" creationId="{14FB7936-D4A8-13CE-12E5-911B924FECD9}"/>
          </ac:spMkLst>
        </pc:spChg>
        <pc:spChg chg="mod">
          <ac:chgData name="#SHIN THANT AUNG#" userId="8c3b371d-0b3e-413a-8e76-4f11fe83d2df" providerId="ADAL" clId="{FACB025B-EC34-40BC-97FA-D69A16AFE960}" dt="2024-05-08T15:39:22.019" v="14677" actId="164"/>
          <ac:spMkLst>
            <pc:docMk/>
            <pc:sldMk cId="3332274110" sldId="289"/>
            <ac:spMk id="225" creationId="{834DA6CC-B995-CC00-B942-0531E580F9FB}"/>
          </ac:spMkLst>
        </pc:spChg>
        <pc:spChg chg="mod">
          <ac:chgData name="#SHIN THANT AUNG#" userId="8c3b371d-0b3e-413a-8e76-4f11fe83d2df" providerId="ADAL" clId="{FACB025B-EC34-40BC-97FA-D69A16AFE960}" dt="2024-05-08T15:39:22.019" v="14677" actId="164"/>
          <ac:spMkLst>
            <pc:docMk/>
            <pc:sldMk cId="3332274110" sldId="289"/>
            <ac:spMk id="226" creationId="{202DF4D0-9D9F-BF76-3452-E6B7A6CCE877}"/>
          </ac:spMkLst>
        </pc:spChg>
        <pc:spChg chg="mod">
          <ac:chgData name="#SHIN THANT AUNG#" userId="8c3b371d-0b3e-413a-8e76-4f11fe83d2df" providerId="ADAL" clId="{FACB025B-EC34-40BC-97FA-D69A16AFE960}" dt="2024-05-08T15:39:22.019" v="14677" actId="164"/>
          <ac:spMkLst>
            <pc:docMk/>
            <pc:sldMk cId="3332274110" sldId="289"/>
            <ac:spMk id="227" creationId="{48EB1ABD-BA42-9B2D-B402-B18DC51C9570}"/>
          </ac:spMkLst>
        </pc:spChg>
        <pc:spChg chg="mod">
          <ac:chgData name="#SHIN THANT AUNG#" userId="8c3b371d-0b3e-413a-8e76-4f11fe83d2df" providerId="ADAL" clId="{FACB025B-EC34-40BC-97FA-D69A16AFE960}" dt="2024-05-08T15:39:22.019" v="14677" actId="164"/>
          <ac:spMkLst>
            <pc:docMk/>
            <pc:sldMk cId="3332274110" sldId="289"/>
            <ac:spMk id="228" creationId="{4386B96E-932D-5F7C-749E-093F3F11E977}"/>
          </ac:spMkLst>
        </pc:spChg>
        <pc:spChg chg="mod">
          <ac:chgData name="#SHIN THANT AUNG#" userId="8c3b371d-0b3e-413a-8e76-4f11fe83d2df" providerId="ADAL" clId="{FACB025B-EC34-40BC-97FA-D69A16AFE960}" dt="2024-05-08T15:39:22.019" v="14677" actId="164"/>
          <ac:spMkLst>
            <pc:docMk/>
            <pc:sldMk cId="3332274110" sldId="289"/>
            <ac:spMk id="229" creationId="{A1FD6E20-C336-2789-B3A4-0E9AB0B78C5A}"/>
          </ac:spMkLst>
        </pc:spChg>
        <pc:spChg chg="mod">
          <ac:chgData name="#SHIN THANT AUNG#" userId="8c3b371d-0b3e-413a-8e76-4f11fe83d2df" providerId="ADAL" clId="{FACB025B-EC34-40BC-97FA-D69A16AFE960}" dt="2024-05-08T15:39:22.019" v="14677" actId="164"/>
          <ac:spMkLst>
            <pc:docMk/>
            <pc:sldMk cId="3332274110" sldId="289"/>
            <ac:spMk id="230" creationId="{2A8404A8-AEF6-4952-FADA-9FAC9C3B9C65}"/>
          </ac:spMkLst>
        </pc:spChg>
        <pc:spChg chg="mod">
          <ac:chgData name="#SHIN THANT AUNG#" userId="8c3b371d-0b3e-413a-8e76-4f11fe83d2df" providerId="ADAL" clId="{FACB025B-EC34-40BC-97FA-D69A16AFE960}" dt="2024-05-08T15:39:22.019" v="14677" actId="164"/>
          <ac:spMkLst>
            <pc:docMk/>
            <pc:sldMk cId="3332274110" sldId="289"/>
            <ac:spMk id="231" creationId="{0A04CBA9-7CC1-7A63-BC37-97746CF12517}"/>
          </ac:spMkLst>
        </pc:spChg>
        <pc:spChg chg="mod">
          <ac:chgData name="#SHIN THANT AUNG#" userId="8c3b371d-0b3e-413a-8e76-4f11fe83d2df" providerId="ADAL" clId="{FACB025B-EC34-40BC-97FA-D69A16AFE960}" dt="2024-05-08T15:39:22.019" v="14677" actId="164"/>
          <ac:spMkLst>
            <pc:docMk/>
            <pc:sldMk cId="3332274110" sldId="289"/>
            <ac:spMk id="232" creationId="{677077A8-A17E-FB5F-6BDC-87CD78E04B36}"/>
          </ac:spMkLst>
        </pc:spChg>
        <pc:spChg chg="mod">
          <ac:chgData name="#SHIN THANT AUNG#" userId="8c3b371d-0b3e-413a-8e76-4f11fe83d2df" providerId="ADAL" clId="{FACB025B-EC34-40BC-97FA-D69A16AFE960}" dt="2024-05-08T15:39:22.019" v="14677" actId="164"/>
          <ac:spMkLst>
            <pc:docMk/>
            <pc:sldMk cId="3332274110" sldId="289"/>
            <ac:spMk id="233" creationId="{4A31FBEC-ABBC-0ECE-8A12-F8E7FC6A4061}"/>
          </ac:spMkLst>
        </pc:spChg>
        <pc:spChg chg="mod">
          <ac:chgData name="#SHIN THANT AUNG#" userId="8c3b371d-0b3e-413a-8e76-4f11fe83d2df" providerId="ADAL" clId="{FACB025B-EC34-40BC-97FA-D69A16AFE960}" dt="2024-05-08T15:39:22.019" v="14677" actId="164"/>
          <ac:spMkLst>
            <pc:docMk/>
            <pc:sldMk cId="3332274110" sldId="289"/>
            <ac:spMk id="234" creationId="{8E1B57C6-5A8B-355B-176A-361BA529BC48}"/>
          </ac:spMkLst>
        </pc:spChg>
        <pc:spChg chg="mod">
          <ac:chgData name="#SHIN THANT AUNG#" userId="8c3b371d-0b3e-413a-8e76-4f11fe83d2df" providerId="ADAL" clId="{FACB025B-EC34-40BC-97FA-D69A16AFE960}" dt="2024-05-08T15:39:22.019" v="14677" actId="164"/>
          <ac:spMkLst>
            <pc:docMk/>
            <pc:sldMk cId="3332274110" sldId="289"/>
            <ac:spMk id="235" creationId="{E77981CE-73AF-2403-32CE-18E60F7890B8}"/>
          </ac:spMkLst>
        </pc:spChg>
        <pc:spChg chg="mod">
          <ac:chgData name="#SHIN THANT AUNG#" userId="8c3b371d-0b3e-413a-8e76-4f11fe83d2df" providerId="ADAL" clId="{FACB025B-EC34-40BC-97FA-D69A16AFE960}" dt="2024-05-08T15:39:22.019" v="14677" actId="164"/>
          <ac:spMkLst>
            <pc:docMk/>
            <pc:sldMk cId="3332274110" sldId="289"/>
            <ac:spMk id="236" creationId="{C3439EDD-D9A4-CA53-AE9A-0AA4186AC6A0}"/>
          </ac:spMkLst>
        </pc:spChg>
        <pc:spChg chg="mod">
          <ac:chgData name="#SHIN THANT AUNG#" userId="8c3b371d-0b3e-413a-8e76-4f11fe83d2df" providerId="ADAL" clId="{FACB025B-EC34-40BC-97FA-D69A16AFE960}" dt="2024-05-08T15:39:22.019" v="14677" actId="164"/>
          <ac:spMkLst>
            <pc:docMk/>
            <pc:sldMk cId="3332274110" sldId="289"/>
            <ac:spMk id="237" creationId="{A1001AD4-6C14-2AA5-D1E7-CC895A188D4C}"/>
          </ac:spMkLst>
        </pc:spChg>
        <pc:spChg chg="mod">
          <ac:chgData name="#SHIN THANT AUNG#" userId="8c3b371d-0b3e-413a-8e76-4f11fe83d2df" providerId="ADAL" clId="{FACB025B-EC34-40BC-97FA-D69A16AFE960}" dt="2024-05-08T15:39:22.019" v="14677" actId="164"/>
          <ac:spMkLst>
            <pc:docMk/>
            <pc:sldMk cId="3332274110" sldId="289"/>
            <ac:spMk id="238" creationId="{FFF88757-6449-61C1-2E32-FD0CAF3757CD}"/>
          </ac:spMkLst>
        </pc:spChg>
        <pc:spChg chg="mod">
          <ac:chgData name="#SHIN THANT AUNG#" userId="8c3b371d-0b3e-413a-8e76-4f11fe83d2df" providerId="ADAL" clId="{FACB025B-EC34-40BC-97FA-D69A16AFE960}" dt="2024-05-08T15:39:22.019" v="14677" actId="164"/>
          <ac:spMkLst>
            <pc:docMk/>
            <pc:sldMk cId="3332274110" sldId="289"/>
            <ac:spMk id="239" creationId="{06009C08-979C-4269-EA4A-35DB6A9B09A9}"/>
          </ac:spMkLst>
        </pc:spChg>
        <pc:spChg chg="mod">
          <ac:chgData name="#SHIN THANT AUNG#" userId="8c3b371d-0b3e-413a-8e76-4f11fe83d2df" providerId="ADAL" clId="{FACB025B-EC34-40BC-97FA-D69A16AFE960}" dt="2024-05-08T15:39:22.019" v="14677" actId="164"/>
          <ac:spMkLst>
            <pc:docMk/>
            <pc:sldMk cId="3332274110" sldId="289"/>
            <ac:spMk id="240" creationId="{4FC9FF0E-7E81-9243-9AB3-9B031F08BCA7}"/>
          </ac:spMkLst>
        </pc:spChg>
        <pc:spChg chg="mod">
          <ac:chgData name="#SHIN THANT AUNG#" userId="8c3b371d-0b3e-413a-8e76-4f11fe83d2df" providerId="ADAL" clId="{FACB025B-EC34-40BC-97FA-D69A16AFE960}" dt="2024-05-08T15:39:22.019" v="14677" actId="164"/>
          <ac:spMkLst>
            <pc:docMk/>
            <pc:sldMk cId="3332274110" sldId="289"/>
            <ac:spMk id="241" creationId="{E7D3F7F0-5B18-1769-25CD-2E02DAAE01CE}"/>
          </ac:spMkLst>
        </pc:spChg>
        <pc:spChg chg="mod">
          <ac:chgData name="#SHIN THANT AUNG#" userId="8c3b371d-0b3e-413a-8e76-4f11fe83d2df" providerId="ADAL" clId="{FACB025B-EC34-40BC-97FA-D69A16AFE960}" dt="2024-05-08T15:39:22.019" v="14677" actId="164"/>
          <ac:spMkLst>
            <pc:docMk/>
            <pc:sldMk cId="3332274110" sldId="289"/>
            <ac:spMk id="243" creationId="{FBF26694-2031-4365-B995-094475EE9B87}"/>
          </ac:spMkLst>
        </pc:spChg>
        <pc:spChg chg="mod">
          <ac:chgData name="#SHIN THANT AUNG#" userId="8c3b371d-0b3e-413a-8e76-4f11fe83d2df" providerId="ADAL" clId="{FACB025B-EC34-40BC-97FA-D69A16AFE960}" dt="2024-05-08T15:39:22.019" v="14677" actId="164"/>
          <ac:spMkLst>
            <pc:docMk/>
            <pc:sldMk cId="3332274110" sldId="289"/>
            <ac:spMk id="244" creationId="{F322D795-62ED-9B90-0BCE-447CC462F50B}"/>
          </ac:spMkLst>
        </pc:spChg>
        <pc:spChg chg="mod">
          <ac:chgData name="#SHIN THANT AUNG#" userId="8c3b371d-0b3e-413a-8e76-4f11fe83d2df" providerId="ADAL" clId="{FACB025B-EC34-40BC-97FA-D69A16AFE960}" dt="2024-05-08T15:39:22.019" v="14677" actId="164"/>
          <ac:spMkLst>
            <pc:docMk/>
            <pc:sldMk cId="3332274110" sldId="289"/>
            <ac:spMk id="245" creationId="{3C9A4D48-BA61-632F-E7C9-7120900C83FA}"/>
          </ac:spMkLst>
        </pc:spChg>
        <pc:spChg chg="mod">
          <ac:chgData name="#SHIN THANT AUNG#" userId="8c3b371d-0b3e-413a-8e76-4f11fe83d2df" providerId="ADAL" clId="{FACB025B-EC34-40BC-97FA-D69A16AFE960}" dt="2024-05-08T15:39:22.019" v="14677" actId="164"/>
          <ac:spMkLst>
            <pc:docMk/>
            <pc:sldMk cId="3332274110" sldId="289"/>
            <ac:spMk id="246" creationId="{CE6269E6-DC5D-E5F6-EDF8-FB50F3CE0660}"/>
          </ac:spMkLst>
        </pc:spChg>
        <pc:spChg chg="mod">
          <ac:chgData name="#SHIN THANT AUNG#" userId="8c3b371d-0b3e-413a-8e76-4f11fe83d2df" providerId="ADAL" clId="{FACB025B-EC34-40BC-97FA-D69A16AFE960}" dt="2024-05-08T15:39:22.019" v="14677" actId="164"/>
          <ac:spMkLst>
            <pc:docMk/>
            <pc:sldMk cId="3332274110" sldId="289"/>
            <ac:spMk id="247" creationId="{E16FF584-D681-96F7-E5BC-2EAE370FBCD1}"/>
          </ac:spMkLst>
        </pc:spChg>
        <pc:spChg chg="mod">
          <ac:chgData name="#SHIN THANT AUNG#" userId="8c3b371d-0b3e-413a-8e76-4f11fe83d2df" providerId="ADAL" clId="{FACB025B-EC34-40BC-97FA-D69A16AFE960}" dt="2024-05-08T15:39:22.019" v="14677" actId="164"/>
          <ac:spMkLst>
            <pc:docMk/>
            <pc:sldMk cId="3332274110" sldId="289"/>
            <ac:spMk id="248" creationId="{ED68466F-AF2E-6B7B-2087-603272B472A9}"/>
          </ac:spMkLst>
        </pc:spChg>
        <pc:spChg chg="mod">
          <ac:chgData name="#SHIN THANT AUNG#" userId="8c3b371d-0b3e-413a-8e76-4f11fe83d2df" providerId="ADAL" clId="{FACB025B-EC34-40BC-97FA-D69A16AFE960}" dt="2024-05-08T15:39:22.019" v="14677" actId="164"/>
          <ac:spMkLst>
            <pc:docMk/>
            <pc:sldMk cId="3332274110" sldId="289"/>
            <ac:spMk id="249" creationId="{672543B2-9C26-A2B5-C7C7-B4B50C677BCC}"/>
          </ac:spMkLst>
        </pc:spChg>
        <pc:spChg chg="mod">
          <ac:chgData name="#SHIN THANT AUNG#" userId="8c3b371d-0b3e-413a-8e76-4f11fe83d2df" providerId="ADAL" clId="{FACB025B-EC34-40BC-97FA-D69A16AFE960}" dt="2024-05-08T15:39:22.019" v="14677" actId="164"/>
          <ac:spMkLst>
            <pc:docMk/>
            <pc:sldMk cId="3332274110" sldId="289"/>
            <ac:spMk id="250" creationId="{E8039C23-C0F7-4CDE-4F71-3A1D2F12FB95}"/>
          </ac:spMkLst>
        </pc:spChg>
        <pc:spChg chg="mod">
          <ac:chgData name="#SHIN THANT AUNG#" userId="8c3b371d-0b3e-413a-8e76-4f11fe83d2df" providerId="ADAL" clId="{FACB025B-EC34-40BC-97FA-D69A16AFE960}" dt="2024-05-08T15:39:22.019" v="14677" actId="164"/>
          <ac:spMkLst>
            <pc:docMk/>
            <pc:sldMk cId="3332274110" sldId="289"/>
            <ac:spMk id="251" creationId="{B8BB19E1-DB1E-A582-7D4F-8F6A62C84145}"/>
          </ac:spMkLst>
        </pc:spChg>
        <pc:spChg chg="mod">
          <ac:chgData name="#SHIN THANT AUNG#" userId="8c3b371d-0b3e-413a-8e76-4f11fe83d2df" providerId="ADAL" clId="{FACB025B-EC34-40BC-97FA-D69A16AFE960}" dt="2024-05-08T15:39:22.019" v="14677" actId="164"/>
          <ac:spMkLst>
            <pc:docMk/>
            <pc:sldMk cId="3332274110" sldId="289"/>
            <ac:spMk id="252" creationId="{543E8377-667E-1F95-63DA-CF0D49781F92}"/>
          </ac:spMkLst>
        </pc:spChg>
        <pc:spChg chg="mod">
          <ac:chgData name="#SHIN THANT AUNG#" userId="8c3b371d-0b3e-413a-8e76-4f11fe83d2df" providerId="ADAL" clId="{FACB025B-EC34-40BC-97FA-D69A16AFE960}" dt="2024-05-08T15:39:22.019" v="14677" actId="164"/>
          <ac:spMkLst>
            <pc:docMk/>
            <pc:sldMk cId="3332274110" sldId="289"/>
            <ac:spMk id="253" creationId="{19FD068D-5B77-0633-F3E2-5EDA0D75A33D}"/>
          </ac:spMkLst>
        </pc:spChg>
        <pc:spChg chg="mod">
          <ac:chgData name="#SHIN THANT AUNG#" userId="8c3b371d-0b3e-413a-8e76-4f11fe83d2df" providerId="ADAL" clId="{FACB025B-EC34-40BC-97FA-D69A16AFE960}" dt="2024-05-08T15:39:22.019" v="14677" actId="164"/>
          <ac:spMkLst>
            <pc:docMk/>
            <pc:sldMk cId="3332274110" sldId="289"/>
            <ac:spMk id="254" creationId="{4D5C2D95-CBA0-70D6-F6A4-AAC9F196E095}"/>
          </ac:spMkLst>
        </pc:spChg>
        <pc:spChg chg="mod">
          <ac:chgData name="#SHIN THANT AUNG#" userId="8c3b371d-0b3e-413a-8e76-4f11fe83d2df" providerId="ADAL" clId="{FACB025B-EC34-40BC-97FA-D69A16AFE960}" dt="2024-05-08T15:39:22.019" v="14677" actId="164"/>
          <ac:spMkLst>
            <pc:docMk/>
            <pc:sldMk cId="3332274110" sldId="289"/>
            <ac:spMk id="255" creationId="{A6E9AD51-DEB8-B39E-24D6-A42707F81ABA}"/>
          </ac:spMkLst>
        </pc:spChg>
        <pc:spChg chg="mod">
          <ac:chgData name="#SHIN THANT AUNG#" userId="8c3b371d-0b3e-413a-8e76-4f11fe83d2df" providerId="ADAL" clId="{FACB025B-EC34-40BC-97FA-D69A16AFE960}" dt="2024-05-08T15:39:22.019" v="14677" actId="164"/>
          <ac:spMkLst>
            <pc:docMk/>
            <pc:sldMk cId="3332274110" sldId="289"/>
            <ac:spMk id="256" creationId="{5B9C0209-99BA-9850-436F-406120642D04}"/>
          </ac:spMkLst>
        </pc:spChg>
        <pc:spChg chg="mod">
          <ac:chgData name="#SHIN THANT AUNG#" userId="8c3b371d-0b3e-413a-8e76-4f11fe83d2df" providerId="ADAL" clId="{FACB025B-EC34-40BC-97FA-D69A16AFE960}" dt="2024-05-08T15:39:22.019" v="14677" actId="164"/>
          <ac:spMkLst>
            <pc:docMk/>
            <pc:sldMk cId="3332274110" sldId="289"/>
            <ac:spMk id="257" creationId="{22A5EB0F-DDBE-34B2-25FE-E11E6F7E5C4C}"/>
          </ac:spMkLst>
        </pc:spChg>
        <pc:spChg chg="mod">
          <ac:chgData name="#SHIN THANT AUNG#" userId="8c3b371d-0b3e-413a-8e76-4f11fe83d2df" providerId="ADAL" clId="{FACB025B-EC34-40BC-97FA-D69A16AFE960}" dt="2024-05-08T19:00:47.484" v="16986" actId="1076"/>
          <ac:spMkLst>
            <pc:docMk/>
            <pc:sldMk cId="3332274110" sldId="289"/>
            <ac:spMk id="257" creationId="{AD561C9F-20A2-7B1F-E402-0509A45EAFBE}"/>
          </ac:spMkLst>
        </pc:spChg>
        <pc:spChg chg="mod">
          <ac:chgData name="#SHIN THANT AUNG#" userId="8c3b371d-0b3e-413a-8e76-4f11fe83d2df" providerId="ADAL" clId="{FACB025B-EC34-40BC-97FA-D69A16AFE960}" dt="2024-05-08T15:39:22.019" v="14677" actId="164"/>
          <ac:spMkLst>
            <pc:docMk/>
            <pc:sldMk cId="3332274110" sldId="289"/>
            <ac:spMk id="258" creationId="{9B14FD53-570D-3FA4-476A-9E98C238374D}"/>
          </ac:spMkLst>
        </pc:spChg>
        <pc:spChg chg="mod">
          <ac:chgData name="#SHIN THANT AUNG#" userId="8c3b371d-0b3e-413a-8e76-4f11fe83d2df" providerId="ADAL" clId="{FACB025B-EC34-40BC-97FA-D69A16AFE960}" dt="2024-05-08T19:00:47.484" v="16986" actId="1076"/>
          <ac:spMkLst>
            <pc:docMk/>
            <pc:sldMk cId="3332274110" sldId="289"/>
            <ac:spMk id="259" creationId="{E9887C09-12A3-3DCF-325D-30BBFE231A2A}"/>
          </ac:spMkLst>
        </pc:spChg>
        <pc:spChg chg="mod">
          <ac:chgData name="#SHIN THANT AUNG#" userId="8c3b371d-0b3e-413a-8e76-4f11fe83d2df" providerId="ADAL" clId="{FACB025B-EC34-40BC-97FA-D69A16AFE960}" dt="2024-05-08T15:39:22.019" v="14677" actId="164"/>
          <ac:spMkLst>
            <pc:docMk/>
            <pc:sldMk cId="3332274110" sldId="289"/>
            <ac:spMk id="260" creationId="{30517448-D6CB-3F5D-0F44-688C18ECA3D5}"/>
          </ac:spMkLst>
        </pc:spChg>
        <pc:spChg chg="mod">
          <ac:chgData name="#SHIN THANT AUNG#" userId="8c3b371d-0b3e-413a-8e76-4f11fe83d2df" providerId="ADAL" clId="{FACB025B-EC34-40BC-97FA-D69A16AFE960}" dt="2024-05-08T15:39:22.019" v="14677" actId="164"/>
          <ac:spMkLst>
            <pc:docMk/>
            <pc:sldMk cId="3332274110" sldId="289"/>
            <ac:spMk id="261" creationId="{A7F58395-F2FA-CF9B-FC7B-B14362DAA940}"/>
          </ac:spMkLst>
        </pc:spChg>
        <pc:spChg chg="mod">
          <ac:chgData name="#SHIN THANT AUNG#" userId="8c3b371d-0b3e-413a-8e76-4f11fe83d2df" providerId="ADAL" clId="{FACB025B-EC34-40BC-97FA-D69A16AFE960}" dt="2024-05-08T15:39:22.019" v="14677" actId="164"/>
          <ac:spMkLst>
            <pc:docMk/>
            <pc:sldMk cId="3332274110" sldId="289"/>
            <ac:spMk id="262" creationId="{097681E9-8840-4414-CEC2-5C340252420B}"/>
          </ac:spMkLst>
        </pc:spChg>
        <pc:spChg chg="mod">
          <ac:chgData name="#SHIN THANT AUNG#" userId="8c3b371d-0b3e-413a-8e76-4f11fe83d2df" providerId="ADAL" clId="{FACB025B-EC34-40BC-97FA-D69A16AFE960}" dt="2024-05-08T19:00:47.484" v="16986" actId="1076"/>
          <ac:spMkLst>
            <pc:docMk/>
            <pc:sldMk cId="3332274110" sldId="289"/>
            <ac:spMk id="263" creationId="{10F67C61-EEAA-F4C9-2225-F7C5DC49F26F}"/>
          </ac:spMkLst>
        </pc:spChg>
        <pc:spChg chg="mod">
          <ac:chgData name="#SHIN THANT AUNG#" userId="8c3b371d-0b3e-413a-8e76-4f11fe83d2df" providerId="ADAL" clId="{FACB025B-EC34-40BC-97FA-D69A16AFE960}" dt="2024-05-08T15:39:22.019" v="14677" actId="164"/>
          <ac:spMkLst>
            <pc:docMk/>
            <pc:sldMk cId="3332274110" sldId="289"/>
            <ac:spMk id="263" creationId="{89795C54-97BB-56E2-D9C9-EB3CEA978511}"/>
          </ac:spMkLst>
        </pc:spChg>
        <pc:spChg chg="mod">
          <ac:chgData name="#SHIN THANT AUNG#" userId="8c3b371d-0b3e-413a-8e76-4f11fe83d2df" providerId="ADAL" clId="{FACB025B-EC34-40BC-97FA-D69A16AFE960}" dt="2024-05-08T15:39:22.019" v="14677" actId="164"/>
          <ac:spMkLst>
            <pc:docMk/>
            <pc:sldMk cId="3332274110" sldId="289"/>
            <ac:spMk id="264" creationId="{069BE5A4-4AF8-7B21-7C4B-B0EEE973D923}"/>
          </ac:spMkLst>
        </pc:spChg>
        <pc:spChg chg="mod">
          <ac:chgData name="#SHIN THANT AUNG#" userId="8c3b371d-0b3e-413a-8e76-4f11fe83d2df" providerId="ADAL" clId="{FACB025B-EC34-40BC-97FA-D69A16AFE960}" dt="2024-05-08T19:00:47.484" v="16986" actId="1076"/>
          <ac:spMkLst>
            <pc:docMk/>
            <pc:sldMk cId="3332274110" sldId="289"/>
            <ac:spMk id="264" creationId="{490E875B-3160-86AC-B599-B90C754F2D0B}"/>
          </ac:spMkLst>
        </pc:spChg>
        <pc:spChg chg="mod">
          <ac:chgData name="#SHIN THANT AUNG#" userId="8c3b371d-0b3e-413a-8e76-4f11fe83d2df" providerId="ADAL" clId="{FACB025B-EC34-40BC-97FA-D69A16AFE960}" dt="2024-05-08T19:00:47.484" v="16986" actId="1076"/>
          <ac:spMkLst>
            <pc:docMk/>
            <pc:sldMk cId="3332274110" sldId="289"/>
            <ac:spMk id="265" creationId="{496978BC-0DDF-1E46-7B09-1AFBAB4D051F}"/>
          </ac:spMkLst>
        </pc:spChg>
        <pc:spChg chg="mod">
          <ac:chgData name="#SHIN THANT AUNG#" userId="8c3b371d-0b3e-413a-8e76-4f11fe83d2df" providerId="ADAL" clId="{FACB025B-EC34-40BC-97FA-D69A16AFE960}" dt="2024-05-08T15:39:22.019" v="14677" actId="164"/>
          <ac:spMkLst>
            <pc:docMk/>
            <pc:sldMk cId="3332274110" sldId="289"/>
            <ac:spMk id="265" creationId="{AD532A22-D79B-C363-268E-22CDA6D83D90}"/>
          </ac:spMkLst>
        </pc:spChg>
        <pc:spChg chg="mod">
          <ac:chgData name="#SHIN THANT AUNG#" userId="8c3b371d-0b3e-413a-8e76-4f11fe83d2df" providerId="ADAL" clId="{FACB025B-EC34-40BC-97FA-D69A16AFE960}" dt="2024-05-08T19:00:47.484" v="16986" actId="1076"/>
          <ac:spMkLst>
            <pc:docMk/>
            <pc:sldMk cId="3332274110" sldId="289"/>
            <ac:spMk id="266" creationId="{8333B211-FED3-3F1F-21EB-FEC581C76878}"/>
          </ac:spMkLst>
        </pc:spChg>
        <pc:spChg chg="mod">
          <ac:chgData name="#SHIN THANT AUNG#" userId="8c3b371d-0b3e-413a-8e76-4f11fe83d2df" providerId="ADAL" clId="{FACB025B-EC34-40BC-97FA-D69A16AFE960}" dt="2024-05-08T19:00:47.484" v="16986" actId="1076"/>
          <ac:spMkLst>
            <pc:docMk/>
            <pc:sldMk cId="3332274110" sldId="289"/>
            <ac:spMk id="267" creationId="{5DC6650C-DCD0-D97C-4D30-B2E42919923C}"/>
          </ac:spMkLst>
        </pc:spChg>
        <pc:spChg chg="mod">
          <ac:chgData name="#SHIN THANT AUNG#" userId="8c3b371d-0b3e-413a-8e76-4f11fe83d2df" providerId="ADAL" clId="{FACB025B-EC34-40BC-97FA-D69A16AFE960}" dt="2024-05-08T19:00:47.484" v="16986" actId="1076"/>
          <ac:spMkLst>
            <pc:docMk/>
            <pc:sldMk cId="3332274110" sldId="289"/>
            <ac:spMk id="268" creationId="{1ECD0E6B-CF15-D843-A50F-4DECCE20D990}"/>
          </ac:spMkLst>
        </pc:spChg>
        <pc:spChg chg="del mod ord">
          <ac:chgData name="#SHIN THANT AUNG#" userId="8c3b371d-0b3e-413a-8e76-4f11fe83d2df" providerId="ADAL" clId="{FACB025B-EC34-40BC-97FA-D69A16AFE960}" dt="2024-05-08T18:23:17.458" v="15818" actId="478"/>
          <ac:spMkLst>
            <pc:docMk/>
            <pc:sldMk cId="3332274110" sldId="289"/>
            <ac:spMk id="269" creationId="{F0E66E32-DF25-6FE5-DCFE-5DE4353E45C8}"/>
          </ac:spMkLst>
        </pc:spChg>
        <pc:spChg chg="mod ord topLvl">
          <ac:chgData name="#SHIN THANT AUNG#" userId="8c3b371d-0b3e-413a-8e76-4f11fe83d2df" providerId="ADAL" clId="{FACB025B-EC34-40BC-97FA-D69A16AFE960}" dt="2024-05-08T15:39:22.019" v="14677" actId="164"/>
          <ac:spMkLst>
            <pc:docMk/>
            <pc:sldMk cId="3332274110" sldId="289"/>
            <ac:spMk id="270" creationId="{42B350B1-E63C-9E56-8768-0A2D9F46CAE7}"/>
          </ac:spMkLst>
        </pc:spChg>
        <pc:spChg chg="mod">
          <ac:chgData name="#SHIN THANT AUNG#" userId="8c3b371d-0b3e-413a-8e76-4f11fe83d2df" providerId="ADAL" clId="{FACB025B-EC34-40BC-97FA-D69A16AFE960}" dt="2024-05-08T19:00:47.484" v="16986" actId="1076"/>
          <ac:spMkLst>
            <pc:docMk/>
            <pc:sldMk cId="3332274110" sldId="289"/>
            <ac:spMk id="270" creationId="{C6A75F7D-663F-0610-50D4-3110E3E67541}"/>
          </ac:spMkLst>
        </pc:spChg>
        <pc:spChg chg="mod">
          <ac:chgData name="#SHIN THANT AUNG#" userId="8c3b371d-0b3e-413a-8e76-4f11fe83d2df" providerId="ADAL" clId="{FACB025B-EC34-40BC-97FA-D69A16AFE960}" dt="2024-05-08T19:00:47.484" v="16986" actId="1076"/>
          <ac:spMkLst>
            <pc:docMk/>
            <pc:sldMk cId="3332274110" sldId="289"/>
            <ac:spMk id="271" creationId="{54C9A80D-5263-7A22-956D-9C6A68E9814B}"/>
          </ac:spMkLst>
        </pc:spChg>
        <pc:spChg chg="mod">
          <ac:chgData name="#SHIN THANT AUNG#" userId="8c3b371d-0b3e-413a-8e76-4f11fe83d2df" providerId="ADAL" clId="{FACB025B-EC34-40BC-97FA-D69A16AFE960}" dt="2024-05-08T19:00:47.484" v="16986" actId="1076"/>
          <ac:spMkLst>
            <pc:docMk/>
            <pc:sldMk cId="3332274110" sldId="289"/>
            <ac:spMk id="272" creationId="{22376F5B-5D6A-9F68-CD21-8D32024E9C9C}"/>
          </ac:spMkLst>
        </pc:spChg>
        <pc:spChg chg="mod">
          <ac:chgData name="#SHIN THANT AUNG#" userId="8c3b371d-0b3e-413a-8e76-4f11fe83d2df" providerId="ADAL" clId="{FACB025B-EC34-40BC-97FA-D69A16AFE960}" dt="2024-05-08T15:48:15.091" v="14823" actId="571"/>
          <ac:spMkLst>
            <pc:docMk/>
            <pc:sldMk cId="3332274110" sldId="289"/>
            <ac:spMk id="272" creationId="{FD88CE58-86CF-7769-D811-D7E25D72732E}"/>
          </ac:spMkLst>
        </pc:spChg>
        <pc:spChg chg="mod">
          <ac:chgData name="#SHIN THANT AUNG#" userId="8c3b371d-0b3e-413a-8e76-4f11fe83d2df" providerId="ADAL" clId="{FACB025B-EC34-40BC-97FA-D69A16AFE960}" dt="2024-05-08T19:00:47.484" v="16986" actId="1076"/>
          <ac:spMkLst>
            <pc:docMk/>
            <pc:sldMk cId="3332274110" sldId="289"/>
            <ac:spMk id="273" creationId="{015C20BB-31E9-C8D0-53C2-EB3668655165}"/>
          </ac:spMkLst>
        </pc:spChg>
        <pc:spChg chg="mod">
          <ac:chgData name="#SHIN THANT AUNG#" userId="8c3b371d-0b3e-413a-8e76-4f11fe83d2df" providerId="ADAL" clId="{FACB025B-EC34-40BC-97FA-D69A16AFE960}" dt="2024-05-08T19:00:47.484" v="16986" actId="1076"/>
          <ac:spMkLst>
            <pc:docMk/>
            <pc:sldMk cId="3332274110" sldId="289"/>
            <ac:spMk id="274" creationId="{D4856455-594D-4295-C142-9542077C3637}"/>
          </ac:spMkLst>
        </pc:spChg>
        <pc:spChg chg="del">
          <ac:chgData name="#SHIN THANT AUNG#" userId="8c3b371d-0b3e-413a-8e76-4f11fe83d2df" providerId="ADAL" clId="{FACB025B-EC34-40BC-97FA-D69A16AFE960}" dt="2024-04-26T04:37:17.955" v="577" actId="478"/>
          <ac:spMkLst>
            <pc:docMk/>
            <pc:sldMk cId="3332274110" sldId="289"/>
            <ac:spMk id="274" creationId="{F843305B-1F27-936B-92B9-02B109BCFC99}"/>
          </ac:spMkLst>
        </pc:spChg>
        <pc:spChg chg="mod">
          <ac:chgData name="#SHIN THANT AUNG#" userId="8c3b371d-0b3e-413a-8e76-4f11fe83d2df" providerId="ADAL" clId="{FACB025B-EC34-40BC-97FA-D69A16AFE960}" dt="2024-05-08T19:00:47.484" v="16986" actId="1076"/>
          <ac:spMkLst>
            <pc:docMk/>
            <pc:sldMk cId="3332274110" sldId="289"/>
            <ac:spMk id="275" creationId="{373B1D2E-999D-F964-9EE1-E67ECE97A0F6}"/>
          </ac:spMkLst>
        </pc:spChg>
        <pc:spChg chg="mod">
          <ac:chgData name="#SHIN THANT AUNG#" userId="8c3b371d-0b3e-413a-8e76-4f11fe83d2df" providerId="ADAL" clId="{FACB025B-EC34-40BC-97FA-D69A16AFE960}" dt="2024-05-08T19:00:47.484" v="16986" actId="1076"/>
          <ac:spMkLst>
            <pc:docMk/>
            <pc:sldMk cId="3332274110" sldId="289"/>
            <ac:spMk id="276" creationId="{23DF1D80-A3F5-BD26-0A4E-9ABC79DBB26C}"/>
          </ac:spMkLst>
        </pc:spChg>
        <pc:spChg chg="mod">
          <ac:chgData name="#SHIN THANT AUNG#" userId="8c3b371d-0b3e-413a-8e76-4f11fe83d2df" providerId="ADAL" clId="{FACB025B-EC34-40BC-97FA-D69A16AFE960}" dt="2024-05-08T18:20:57.295" v="15706" actId="165"/>
          <ac:spMkLst>
            <pc:docMk/>
            <pc:sldMk cId="3332274110" sldId="289"/>
            <ac:spMk id="276" creationId="{737CB7B0-3C22-DED8-4A1D-E803B9F59FA3}"/>
          </ac:spMkLst>
        </pc:spChg>
        <pc:spChg chg="mod">
          <ac:chgData name="#SHIN THANT AUNG#" userId="8c3b371d-0b3e-413a-8e76-4f11fe83d2df" providerId="ADAL" clId="{FACB025B-EC34-40BC-97FA-D69A16AFE960}" dt="2024-05-08T19:00:47.484" v="16986" actId="1076"/>
          <ac:spMkLst>
            <pc:docMk/>
            <pc:sldMk cId="3332274110" sldId="289"/>
            <ac:spMk id="277" creationId="{50B25CCF-0EB9-2FE5-6A5C-66A9F27502D8}"/>
          </ac:spMkLst>
        </pc:spChg>
        <pc:spChg chg="mod">
          <ac:chgData name="#SHIN THANT AUNG#" userId="8c3b371d-0b3e-413a-8e76-4f11fe83d2df" providerId="ADAL" clId="{FACB025B-EC34-40BC-97FA-D69A16AFE960}" dt="2024-05-08T18:20:57.295" v="15706" actId="165"/>
          <ac:spMkLst>
            <pc:docMk/>
            <pc:sldMk cId="3332274110" sldId="289"/>
            <ac:spMk id="277" creationId="{6890617F-6E7B-2786-BB5E-AA9DB0755722}"/>
          </ac:spMkLst>
        </pc:spChg>
        <pc:spChg chg="mod">
          <ac:chgData name="#SHIN THANT AUNG#" userId="8c3b371d-0b3e-413a-8e76-4f11fe83d2df" providerId="ADAL" clId="{FACB025B-EC34-40BC-97FA-D69A16AFE960}" dt="2024-05-08T19:00:47.484" v="16986" actId="1076"/>
          <ac:spMkLst>
            <pc:docMk/>
            <pc:sldMk cId="3332274110" sldId="289"/>
            <ac:spMk id="278" creationId="{2B5372DB-46D9-80F1-D5A3-B8C26E4230D5}"/>
          </ac:spMkLst>
        </pc:spChg>
        <pc:spChg chg="mod">
          <ac:chgData name="#SHIN THANT AUNG#" userId="8c3b371d-0b3e-413a-8e76-4f11fe83d2df" providerId="ADAL" clId="{FACB025B-EC34-40BC-97FA-D69A16AFE960}" dt="2024-05-08T18:20:57.295" v="15706" actId="165"/>
          <ac:spMkLst>
            <pc:docMk/>
            <pc:sldMk cId="3332274110" sldId="289"/>
            <ac:spMk id="278" creationId="{86A5C069-E6FD-7688-3A86-4DCC6D39C597}"/>
          </ac:spMkLst>
        </pc:spChg>
        <pc:spChg chg="mod">
          <ac:chgData name="#SHIN THANT AUNG#" userId="8c3b371d-0b3e-413a-8e76-4f11fe83d2df" providerId="ADAL" clId="{FACB025B-EC34-40BC-97FA-D69A16AFE960}" dt="2024-05-08T18:20:57.295" v="15706" actId="165"/>
          <ac:spMkLst>
            <pc:docMk/>
            <pc:sldMk cId="3332274110" sldId="289"/>
            <ac:spMk id="279" creationId="{7247B64C-2902-48F6-FA3D-71A623DA4A21}"/>
          </ac:spMkLst>
        </pc:spChg>
        <pc:spChg chg="mod">
          <ac:chgData name="#SHIN THANT AUNG#" userId="8c3b371d-0b3e-413a-8e76-4f11fe83d2df" providerId="ADAL" clId="{FACB025B-EC34-40BC-97FA-D69A16AFE960}" dt="2024-05-08T18:20:57.295" v="15706" actId="165"/>
          <ac:spMkLst>
            <pc:docMk/>
            <pc:sldMk cId="3332274110" sldId="289"/>
            <ac:spMk id="280" creationId="{0B96FBA4-C180-14B3-9794-2E73006F085E}"/>
          </ac:spMkLst>
        </pc:spChg>
        <pc:spChg chg="add mod">
          <ac:chgData name="#SHIN THANT AUNG#" userId="8c3b371d-0b3e-413a-8e76-4f11fe83d2df" providerId="ADAL" clId="{FACB025B-EC34-40BC-97FA-D69A16AFE960}" dt="2024-05-08T19:00:47.484" v="16986" actId="1076"/>
          <ac:spMkLst>
            <pc:docMk/>
            <pc:sldMk cId="3332274110" sldId="289"/>
            <ac:spMk id="280" creationId="{44BEFC2D-6BD8-244D-6896-3ED16ED151A6}"/>
          </ac:spMkLst>
        </pc:spChg>
        <pc:spChg chg="mod">
          <ac:chgData name="#SHIN THANT AUNG#" userId="8c3b371d-0b3e-413a-8e76-4f11fe83d2df" providerId="ADAL" clId="{FACB025B-EC34-40BC-97FA-D69A16AFE960}" dt="2024-05-08T18:20:57.295" v="15706" actId="165"/>
          <ac:spMkLst>
            <pc:docMk/>
            <pc:sldMk cId="3332274110" sldId="289"/>
            <ac:spMk id="281" creationId="{6EA946BB-1460-8626-4AF1-94C45002054B}"/>
          </ac:spMkLst>
        </pc:spChg>
        <pc:spChg chg="mod">
          <ac:chgData name="#SHIN THANT AUNG#" userId="8c3b371d-0b3e-413a-8e76-4f11fe83d2df" providerId="ADAL" clId="{FACB025B-EC34-40BC-97FA-D69A16AFE960}" dt="2024-05-08T18:20:57.295" v="15706" actId="165"/>
          <ac:spMkLst>
            <pc:docMk/>
            <pc:sldMk cId="3332274110" sldId="289"/>
            <ac:spMk id="282" creationId="{591978AB-BE1B-F1BD-755E-C40D83EF14F4}"/>
          </ac:spMkLst>
        </pc:spChg>
        <pc:spChg chg="mod">
          <ac:chgData name="#SHIN THANT AUNG#" userId="8c3b371d-0b3e-413a-8e76-4f11fe83d2df" providerId="ADAL" clId="{FACB025B-EC34-40BC-97FA-D69A16AFE960}" dt="2024-05-08T18:56:10.648" v="16924"/>
          <ac:spMkLst>
            <pc:docMk/>
            <pc:sldMk cId="3332274110" sldId="289"/>
            <ac:spMk id="283" creationId="{0CC1D5C3-E63F-CD7A-F58F-C6A24E0B49D1}"/>
          </ac:spMkLst>
        </pc:spChg>
        <pc:spChg chg="mod">
          <ac:chgData name="#SHIN THANT AUNG#" userId="8c3b371d-0b3e-413a-8e76-4f11fe83d2df" providerId="ADAL" clId="{FACB025B-EC34-40BC-97FA-D69A16AFE960}" dt="2024-05-08T18:20:57.295" v="15706" actId="165"/>
          <ac:spMkLst>
            <pc:docMk/>
            <pc:sldMk cId="3332274110" sldId="289"/>
            <ac:spMk id="283" creationId="{3FBD7A9C-9586-1B04-07FD-40C3BDCEAECB}"/>
          </ac:spMkLst>
        </pc:spChg>
        <pc:spChg chg="mod">
          <ac:chgData name="#SHIN THANT AUNG#" userId="8c3b371d-0b3e-413a-8e76-4f11fe83d2df" providerId="ADAL" clId="{FACB025B-EC34-40BC-97FA-D69A16AFE960}" dt="2024-05-08T18:20:57.295" v="15706" actId="165"/>
          <ac:spMkLst>
            <pc:docMk/>
            <pc:sldMk cId="3332274110" sldId="289"/>
            <ac:spMk id="284" creationId="{BA2DF88C-EBE2-287A-C13D-8B4334E3C08B}"/>
          </ac:spMkLst>
        </pc:spChg>
        <pc:spChg chg="mod">
          <ac:chgData name="#SHIN THANT AUNG#" userId="8c3b371d-0b3e-413a-8e76-4f11fe83d2df" providerId="ADAL" clId="{FACB025B-EC34-40BC-97FA-D69A16AFE960}" dt="2024-05-08T18:56:10.648" v="16924"/>
          <ac:spMkLst>
            <pc:docMk/>
            <pc:sldMk cId="3332274110" sldId="289"/>
            <ac:spMk id="284" creationId="{C90BA7EA-17AD-7A44-0AB3-D4DB2EABF709}"/>
          </ac:spMkLst>
        </pc:spChg>
        <pc:spChg chg="mod">
          <ac:chgData name="#SHIN THANT AUNG#" userId="8c3b371d-0b3e-413a-8e76-4f11fe83d2df" providerId="ADAL" clId="{FACB025B-EC34-40BC-97FA-D69A16AFE960}" dt="2024-05-08T18:20:57.295" v="15706" actId="165"/>
          <ac:spMkLst>
            <pc:docMk/>
            <pc:sldMk cId="3332274110" sldId="289"/>
            <ac:spMk id="285" creationId="{A53A7DFA-9428-89EE-0206-7D04F7BD0E71}"/>
          </ac:spMkLst>
        </pc:spChg>
        <pc:spChg chg="mod">
          <ac:chgData name="#SHIN THANT AUNG#" userId="8c3b371d-0b3e-413a-8e76-4f11fe83d2df" providerId="ADAL" clId="{FACB025B-EC34-40BC-97FA-D69A16AFE960}" dt="2024-05-08T18:20:57.295" v="15706" actId="165"/>
          <ac:spMkLst>
            <pc:docMk/>
            <pc:sldMk cId="3332274110" sldId="289"/>
            <ac:spMk id="286" creationId="{151EE8D5-4B86-4D88-D1AA-AAC026D88A1C}"/>
          </ac:spMkLst>
        </pc:spChg>
        <pc:spChg chg="mod">
          <ac:chgData name="#SHIN THANT AUNG#" userId="8c3b371d-0b3e-413a-8e76-4f11fe83d2df" providerId="ADAL" clId="{FACB025B-EC34-40BC-97FA-D69A16AFE960}" dt="2024-05-08T18:20:57.295" v="15706" actId="165"/>
          <ac:spMkLst>
            <pc:docMk/>
            <pc:sldMk cId="3332274110" sldId="289"/>
            <ac:spMk id="287" creationId="{67D13511-6055-6C2D-C862-633EF22F34AD}"/>
          </ac:spMkLst>
        </pc:spChg>
        <pc:spChg chg="mod">
          <ac:chgData name="#SHIN THANT AUNG#" userId="8c3b371d-0b3e-413a-8e76-4f11fe83d2df" providerId="ADAL" clId="{FACB025B-EC34-40BC-97FA-D69A16AFE960}" dt="2024-05-08T18:56:10.648" v="16924"/>
          <ac:spMkLst>
            <pc:docMk/>
            <pc:sldMk cId="3332274110" sldId="289"/>
            <ac:spMk id="288" creationId="{1293CCA0-2AA8-7AE5-16BE-68E5855ED29C}"/>
          </ac:spMkLst>
        </pc:spChg>
        <pc:spChg chg="mod">
          <ac:chgData name="#SHIN THANT AUNG#" userId="8c3b371d-0b3e-413a-8e76-4f11fe83d2df" providerId="ADAL" clId="{FACB025B-EC34-40BC-97FA-D69A16AFE960}" dt="2024-05-08T18:20:57.295" v="15706" actId="165"/>
          <ac:spMkLst>
            <pc:docMk/>
            <pc:sldMk cId="3332274110" sldId="289"/>
            <ac:spMk id="288" creationId="{612B69FE-5FDB-2AA6-F788-C5AA34B000D4}"/>
          </ac:spMkLst>
        </pc:spChg>
        <pc:spChg chg="mod">
          <ac:chgData name="#SHIN THANT AUNG#" userId="8c3b371d-0b3e-413a-8e76-4f11fe83d2df" providerId="ADAL" clId="{FACB025B-EC34-40BC-97FA-D69A16AFE960}" dt="2024-05-08T18:56:10.648" v="16924"/>
          <ac:spMkLst>
            <pc:docMk/>
            <pc:sldMk cId="3332274110" sldId="289"/>
            <ac:spMk id="289" creationId="{C395C78C-7A4B-F2D3-4000-10C1677F2615}"/>
          </ac:spMkLst>
        </pc:spChg>
        <pc:spChg chg="mod">
          <ac:chgData name="#SHIN THANT AUNG#" userId="8c3b371d-0b3e-413a-8e76-4f11fe83d2df" providerId="ADAL" clId="{FACB025B-EC34-40BC-97FA-D69A16AFE960}" dt="2024-05-08T18:56:10.648" v="16924"/>
          <ac:spMkLst>
            <pc:docMk/>
            <pc:sldMk cId="3332274110" sldId="289"/>
            <ac:spMk id="290" creationId="{DF09A897-49B7-5D1C-7F85-AC2B0355F84E}"/>
          </ac:spMkLst>
        </pc:spChg>
        <pc:spChg chg="mod">
          <ac:chgData name="#SHIN THANT AUNG#" userId="8c3b371d-0b3e-413a-8e76-4f11fe83d2df" providerId="ADAL" clId="{FACB025B-EC34-40BC-97FA-D69A16AFE960}" dt="2024-05-08T18:56:10.648" v="16924"/>
          <ac:spMkLst>
            <pc:docMk/>
            <pc:sldMk cId="3332274110" sldId="289"/>
            <ac:spMk id="291" creationId="{CDCD0C01-397B-AD9B-C399-B36D61183AFC}"/>
          </ac:spMkLst>
        </pc:spChg>
        <pc:spChg chg="mod">
          <ac:chgData name="#SHIN THANT AUNG#" userId="8c3b371d-0b3e-413a-8e76-4f11fe83d2df" providerId="ADAL" clId="{FACB025B-EC34-40BC-97FA-D69A16AFE960}" dt="2024-05-08T18:56:10.648" v="16924"/>
          <ac:spMkLst>
            <pc:docMk/>
            <pc:sldMk cId="3332274110" sldId="289"/>
            <ac:spMk id="292" creationId="{F533B0A3-F017-77CF-2673-708DC3DB35FF}"/>
          </ac:spMkLst>
        </pc:spChg>
        <pc:spChg chg="mod">
          <ac:chgData name="#SHIN THANT AUNG#" userId="8c3b371d-0b3e-413a-8e76-4f11fe83d2df" providerId="ADAL" clId="{FACB025B-EC34-40BC-97FA-D69A16AFE960}" dt="2024-05-08T18:56:10.648" v="16924"/>
          <ac:spMkLst>
            <pc:docMk/>
            <pc:sldMk cId="3332274110" sldId="289"/>
            <ac:spMk id="293" creationId="{294410AC-6B52-5253-C5F7-2E611DFA90E7}"/>
          </ac:spMkLst>
        </pc:spChg>
        <pc:spChg chg="mod">
          <ac:chgData name="#SHIN THANT AUNG#" userId="8c3b371d-0b3e-413a-8e76-4f11fe83d2df" providerId="ADAL" clId="{FACB025B-EC34-40BC-97FA-D69A16AFE960}" dt="2024-05-08T15:48:15.091" v="14823" actId="571"/>
          <ac:spMkLst>
            <pc:docMk/>
            <pc:sldMk cId="3332274110" sldId="289"/>
            <ac:spMk id="293" creationId="{D960316A-303E-8557-BC61-1090F18FBB26}"/>
          </ac:spMkLst>
        </pc:spChg>
        <pc:spChg chg="mod">
          <ac:chgData name="#SHIN THANT AUNG#" userId="8c3b371d-0b3e-413a-8e76-4f11fe83d2df" providerId="ADAL" clId="{FACB025B-EC34-40BC-97FA-D69A16AFE960}" dt="2024-05-08T15:48:15.091" v="14823" actId="571"/>
          <ac:spMkLst>
            <pc:docMk/>
            <pc:sldMk cId="3332274110" sldId="289"/>
            <ac:spMk id="294" creationId="{4005AA95-CCEF-CB20-871F-78B71AE7D1A7}"/>
          </ac:spMkLst>
        </pc:spChg>
        <pc:spChg chg="mod">
          <ac:chgData name="#SHIN THANT AUNG#" userId="8c3b371d-0b3e-413a-8e76-4f11fe83d2df" providerId="ADAL" clId="{FACB025B-EC34-40BC-97FA-D69A16AFE960}" dt="2024-05-08T18:56:10.648" v="16924"/>
          <ac:spMkLst>
            <pc:docMk/>
            <pc:sldMk cId="3332274110" sldId="289"/>
            <ac:spMk id="294" creationId="{7C646519-3103-C6DF-1DFC-4B0C5F25AB3A}"/>
          </ac:spMkLst>
        </pc:spChg>
        <pc:spChg chg="mod">
          <ac:chgData name="#SHIN THANT AUNG#" userId="8c3b371d-0b3e-413a-8e76-4f11fe83d2df" providerId="ADAL" clId="{FACB025B-EC34-40BC-97FA-D69A16AFE960}" dt="2024-05-08T18:56:10.648" v="16924"/>
          <ac:spMkLst>
            <pc:docMk/>
            <pc:sldMk cId="3332274110" sldId="289"/>
            <ac:spMk id="295" creationId="{E96C793D-9669-69DD-B0DC-801DE8E057CD}"/>
          </ac:spMkLst>
        </pc:spChg>
        <pc:spChg chg="mod">
          <ac:chgData name="#SHIN THANT AUNG#" userId="8c3b371d-0b3e-413a-8e76-4f11fe83d2df" providerId="ADAL" clId="{FACB025B-EC34-40BC-97FA-D69A16AFE960}" dt="2024-05-08T15:48:15.091" v="14823" actId="571"/>
          <ac:spMkLst>
            <pc:docMk/>
            <pc:sldMk cId="3332274110" sldId="289"/>
            <ac:spMk id="295" creationId="{FF55EE56-775E-033A-EA6B-32028DB6B309}"/>
          </ac:spMkLst>
        </pc:spChg>
        <pc:spChg chg="mod">
          <ac:chgData name="#SHIN THANT AUNG#" userId="8c3b371d-0b3e-413a-8e76-4f11fe83d2df" providerId="ADAL" clId="{FACB025B-EC34-40BC-97FA-D69A16AFE960}" dt="2024-05-08T18:56:10.648" v="16924"/>
          <ac:spMkLst>
            <pc:docMk/>
            <pc:sldMk cId="3332274110" sldId="289"/>
            <ac:spMk id="296" creationId="{13C8E831-31A5-EF58-5248-35451817AC9A}"/>
          </ac:spMkLst>
        </pc:spChg>
        <pc:spChg chg="mod">
          <ac:chgData name="#SHIN THANT AUNG#" userId="8c3b371d-0b3e-413a-8e76-4f11fe83d2df" providerId="ADAL" clId="{FACB025B-EC34-40BC-97FA-D69A16AFE960}" dt="2024-05-08T15:48:15.091" v="14823" actId="571"/>
          <ac:spMkLst>
            <pc:docMk/>
            <pc:sldMk cId="3332274110" sldId="289"/>
            <ac:spMk id="296" creationId="{DC350577-F327-A602-D8E4-6E1BD56FB69B}"/>
          </ac:spMkLst>
        </pc:spChg>
        <pc:spChg chg="mod">
          <ac:chgData name="#SHIN THANT AUNG#" userId="8c3b371d-0b3e-413a-8e76-4f11fe83d2df" providerId="ADAL" clId="{FACB025B-EC34-40BC-97FA-D69A16AFE960}" dt="2024-05-08T15:48:15.091" v="14823" actId="571"/>
          <ac:spMkLst>
            <pc:docMk/>
            <pc:sldMk cId="3332274110" sldId="289"/>
            <ac:spMk id="297" creationId="{2C1FDF0B-EE61-B30C-D0F7-8E7722FEBCC1}"/>
          </ac:spMkLst>
        </pc:spChg>
        <pc:spChg chg="mod">
          <ac:chgData name="#SHIN THANT AUNG#" userId="8c3b371d-0b3e-413a-8e76-4f11fe83d2df" providerId="ADAL" clId="{FACB025B-EC34-40BC-97FA-D69A16AFE960}" dt="2024-05-08T18:56:10.648" v="16924"/>
          <ac:spMkLst>
            <pc:docMk/>
            <pc:sldMk cId="3332274110" sldId="289"/>
            <ac:spMk id="297" creationId="{30C75008-96DA-D3D5-AB32-44A34E9C066D}"/>
          </ac:spMkLst>
        </pc:spChg>
        <pc:spChg chg="mod">
          <ac:chgData name="#SHIN THANT AUNG#" userId="8c3b371d-0b3e-413a-8e76-4f11fe83d2df" providerId="ADAL" clId="{FACB025B-EC34-40BC-97FA-D69A16AFE960}" dt="2024-05-08T15:48:15.091" v="14823" actId="571"/>
          <ac:spMkLst>
            <pc:docMk/>
            <pc:sldMk cId="3332274110" sldId="289"/>
            <ac:spMk id="298" creationId="{8AF71103-7190-FBAF-A90A-B57F64A30EE0}"/>
          </ac:spMkLst>
        </pc:spChg>
        <pc:spChg chg="mod">
          <ac:chgData name="#SHIN THANT AUNG#" userId="8c3b371d-0b3e-413a-8e76-4f11fe83d2df" providerId="ADAL" clId="{FACB025B-EC34-40BC-97FA-D69A16AFE960}" dt="2024-05-08T18:56:10.648" v="16924"/>
          <ac:spMkLst>
            <pc:docMk/>
            <pc:sldMk cId="3332274110" sldId="289"/>
            <ac:spMk id="298" creationId="{D2BD8D2A-3487-8AE2-6E45-B5E43E403DD4}"/>
          </ac:spMkLst>
        </pc:spChg>
        <pc:spChg chg="mod">
          <ac:chgData name="#SHIN THANT AUNG#" userId="8c3b371d-0b3e-413a-8e76-4f11fe83d2df" providerId="ADAL" clId="{FACB025B-EC34-40BC-97FA-D69A16AFE960}" dt="2024-05-08T18:56:10.648" v="16924"/>
          <ac:spMkLst>
            <pc:docMk/>
            <pc:sldMk cId="3332274110" sldId="289"/>
            <ac:spMk id="299" creationId="{5CCC9E7E-88FD-D116-989F-D6542199035A}"/>
          </ac:spMkLst>
        </pc:spChg>
        <pc:spChg chg="mod">
          <ac:chgData name="#SHIN THANT AUNG#" userId="8c3b371d-0b3e-413a-8e76-4f11fe83d2df" providerId="ADAL" clId="{FACB025B-EC34-40BC-97FA-D69A16AFE960}" dt="2024-05-08T15:48:15.091" v="14823" actId="571"/>
          <ac:spMkLst>
            <pc:docMk/>
            <pc:sldMk cId="3332274110" sldId="289"/>
            <ac:spMk id="299" creationId="{F83E5A82-57C4-13BE-A5A8-3F1A21D798E9}"/>
          </ac:spMkLst>
        </pc:spChg>
        <pc:spChg chg="mod">
          <ac:chgData name="#SHIN THANT AUNG#" userId="8c3b371d-0b3e-413a-8e76-4f11fe83d2df" providerId="ADAL" clId="{FACB025B-EC34-40BC-97FA-D69A16AFE960}" dt="2024-05-08T18:56:10.648" v="16924"/>
          <ac:spMkLst>
            <pc:docMk/>
            <pc:sldMk cId="3332274110" sldId="289"/>
            <ac:spMk id="300" creationId="{5798E81B-CB90-A40E-D9F9-68CC9068965D}"/>
          </ac:spMkLst>
        </pc:spChg>
        <pc:spChg chg="mod">
          <ac:chgData name="#SHIN THANT AUNG#" userId="8c3b371d-0b3e-413a-8e76-4f11fe83d2df" providerId="ADAL" clId="{FACB025B-EC34-40BC-97FA-D69A16AFE960}" dt="2024-05-08T15:48:15.091" v="14823" actId="571"/>
          <ac:spMkLst>
            <pc:docMk/>
            <pc:sldMk cId="3332274110" sldId="289"/>
            <ac:spMk id="300" creationId="{C13913AB-D154-E957-FA3E-0AE1ABF284B4}"/>
          </ac:spMkLst>
        </pc:spChg>
        <pc:spChg chg="mod">
          <ac:chgData name="#SHIN THANT AUNG#" userId="8c3b371d-0b3e-413a-8e76-4f11fe83d2df" providerId="ADAL" clId="{FACB025B-EC34-40BC-97FA-D69A16AFE960}" dt="2024-05-08T15:48:15.091" v="14823" actId="571"/>
          <ac:spMkLst>
            <pc:docMk/>
            <pc:sldMk cId="3332274110" sldId="289"/>
            <ac:spMk id="301" creationId="{34BE242B-C4A3-150D-CE96-DD2EA6854BF5}"/>
          </ac:spMkLst>
        </pc:spChg>
        <pc:spChg chg="mod">
          <ac:chgData name="#SHIN THANT AUNG#" userId="8c3b371d-0b3e-413a-8e76-4f11fe83d2df" providerId="ADAL" clId="{FACB025B-EC34-40BC-97FA-D69A16AFE960}" dt="2024-05-08T18:56:10.648" v="16924"/>
          <ac:spMkLst>
            <pc:docMk/>
            <pc:sldMk cId="3332274110" sldId="289"/>
            <ac:spMk id="301" creationId="{38CCAA1C-6B3E-1ADE-17FA-E0B45178FBC0}"/>
          </ac:spMkLst>
        </pc:spChg>
        <pc:spChg chg="mod">
          <ac:chgData name="#SHIN THANT AUNG#" userId="8c3b371d-0b3e-413a-8e76-4f11fe83d2df" providerId="ADAL" clId="{FACB025B-EC34-40BC-97FA-D69A16AFE960}" dt="2024-05-08T15:48:15.091" v="14823" actId="571"/>
          <ac:spMkLst>
            <pc:docMk/>
            <pc:sldMk cId="3332274110" sldId="289"/>
            <ac:spMk id="302" creationId="{B1866D1B-95D0-F9F2-BC08-BAE53F5FE666}"/>
          </ac:spMkLst>
        </pc:spChg>
        <pc:spChg chg="mod">
          <ac:chgData name="#SHIN THANT AUNG#" userId="8c3b371d-0b3e-413a-8e76-4f11fe83d2df" providerId="ADAL" clId="{FACB025B-EC34-40BC-97FA-D69A16AFE960}" dt="2024-05-08T18:56:10.648" v="16924"/>
          <ac:spMkLst>
            <pc:docMk/>
            <pc:sldMk cId="3332274110" sldId="289"/>
            <ac:spMk id="302" creationId="{B2A17399-ED3B-6B55-84F9-1B536E1264DA}"/>
          </ac:spMkLst>
        </pc:spChg>
        <pc:spChg chg="mod">
          <ac:chgData name="#SHIN THANT AUNG#" userId="8c3b371d-0b3e-413a-8e76-4f11fe83d2df" providerId="ADAL" clId="{FACB025B-EC34-40BC-97FA-D69A16AFE960}" dt="2024-05-08T15:48:15.091" v="14823" actId="571"/>
          <ac:spMkLst>
            <pc:docMk/>
            <pc:sldMk cId="3332274110" sldId="289"/>
            <ac:spMk id="303" creationId="{4A956D8C-46A1-2BEB-2870-D104A23ADC90}"/>
          </ac:spMkLst>
        </pc:spChg>
        <pc:spChg chg="mod">
          <ac:chgData name="#SHIN THANT AUNG#" userId="8c3b371d-0b3e-413a-8e76-4f11fe83d2df" providerId="ADAL" clId="{FACB025B-EC34-40BC-97FA-D69A16AFE960}" dt="2024-05-08T18:56:10.648" v="16924"/>
          <ac:spMkLst>
            <pc:docMk/>
            <pc:sldMk cId="3332274110" sldId="289"/>
            <ac:spMk id="304" creationId="{90A7DE42-CE58-ED3C-8050-6D3349D43D19}"/>
          </ac:spMkLst>
        </pc:spChg>
        <pc:spChg chg="mod">
          <ac:chgData name="#SHIN THANT AUNG#" userId="8c3b371d-0b3e-413a-8e76-4f11fe83d2df" providerId="ADAL" clId="{FACB025B-EC34-40BC-97FA-D69A16AFE960}" dt="2024-05-08T15:48:15.091" v="14823" actId="571"/>
          <ac:spMkLst>
            <pc:docMk/>
            <pc:sldMk cId="3332274110" sldId="289"/>
            <ac:spMk id="304" creationId="{B06F5B6F-1E32-CBDD-B683-0E8339BC9AFD}"/>
          </ac:spMkLst>
        </pc:spChg>
        <pc:spChg chg="mod">
          <ac:chgData name="#SHIN THANT AUNG#" userId="8c3b371d-0b3e-413a-8e76-4f11fe83d2df" providerId="ADAL" clId="{FACB025B-EC34-40BC-97FA-D69A16AFE960}" dt="2024-05-08T15:48:15.091" v="14823" actId="571"/>
          <ac:spMkLst>
            <pc:docMk/>
            <pc:sldMk cId="3332274110" sldId="289"/>
            <ac:spMk id="305" creationId="{B09741DA-51D6-B1CE-D966-4B3F819E6657}"/>
          </ac:spMkLst>
        </pc:spChg>
        <pc:spChg chg="mod">
          <ac:chgData name="#SHIN THANT AUNG#" userId="8c3b371d-0b3e-413a-8e76-4f11fe83d2df" providerId="ADAL" clId="{FACB025B-EC34-40BC-97FA-D69A16AFE960}" dt="2024-05-08T18:56:10.648" v="16924"/>
          <ac:spMkLst>
            <pc:docMk/>
            <pc:sldMk cId="3332274110" sldId="289"/>
            <ac:spMk id="305" creationId="{D2575557-7ED2-7452-5FF2-D6B8621B6983}"/>
          </ac:spMkLst>
        </pc:spChg>
        <pc:spChg chg="mod">
          <ac:chgData name="#SHIN THANT AUNG#" userId="8c3b371d-0b3e-413a-8e76-4f11fe83d2df" providerId="ADAL" clId="{FACB025B-EC34-40BC-97FA-D69A16AFE960}" dt="2024-05-08T15:48:15.091" v="14823" actId="571"/>
          <ac:spMkLst>
            <pc:docMk/>
            <pc:sldMk cId="3332274110" sldId="289"/>
            <ac:spMk id="306" creationId="{5954489C-3D6A-C87E-E75A-39502DB904C9}"/>
          </ac:spMkLst>
        </pc:spChg>
        <pc:spChg chg="mod">
          <ac:chgData name="#SHIN THANT AUNG#" userId="8c3b371d-0b3e-413a-8e76-4f11fe83d2df" providerId="ADAL" clId="{FACB025B-EC34-40BC-97FA-D69A16AFE960}" dt="2024-05-08T18:56:10.648" v="16924"/>
          <ac:spMkLst>
            <pc:docMk/>
            <pc:sldMk cId="3332274110" sldId="289"/>
            <ac:spMk id="308" creationId="{4FB98010-0E38-C81B-EF54-B9D6D9DB46BA}"/>
          </ac:spMkLst>
        </pc:spChg>
        <pc:spChg chg="mod">
          <ac:chgData name="#SHIN THANT AUNG#" userId="8c3b371d-0b3e-413a-8e76-4f11fe83d2df" providerId="ADAL" clId="{FACB025B-EC34-40BC-97FA-D69A16AFE960}" dt="2024-05-08T15:48:15.091" v="14823" actId="571"/>
          <ac:spMkLst>
            <pc:docMk/>
            <pc:sldMk cId="3332274110" sldId="289"/>
            <ac:spMk id="310" creationId="{3D51EA82-A7A2-8C97-FD35-F9C8C3965E6B}"/>
          </ac:spMkLst>
        </pc:spChg>
        <pc:spChg chg="mod">
          <ac:chgData name="#SHIN THANT AUNG#" userId="8c3b371d-0b3e-413a-8e76-4f11fe83d2df" providerId="ADAL" clId="{FACB025B-EC34-40BC-97FA-D69A16AFE960}" dt="2024-05-08T18:56:10.648" v="16924"/>
          <ac:spMkLst>
            <pc:docMk/>
            <pc:sldMk cId="3332274110" sldId="289"/>
            <ac:spMk id="311" creationId="{FE53FD9E-2AF0-294A-A4F4-BEE16FCE767E}"/>
          </ac:spMkLst>
        </pc:spChg>
        <pc:spChg chg="mod">
          <ac:chgData name="#SHIN THANT AUNG#" userId="8c3b371d-0b3e-413a-8e76-4f11fe83d2df" providerId="ADAL" clId="{FACB025B-EC34-40BC-97FA-D69A16AFE960}" dt="2024-05-08T18:56:10.648" v="16924"/>
          <ac:spMkLst>
            <pc:docMk/>
            <pc:sldMk cId="3332274110" sldId="289"/>
            <ac:spMk id="313" creationId="{24A2810F-C33A-F341-3AB3-228BC21E9388}"/>
          </ac:spMkLst>
        </pc:spChg>
        <pc:spChg chg="mod">
          <ac:chgData name="#SHIN THANT AUNG#" userId="8c3b371d-0b3e-413a-8e76-4f11fe83d2df" providerId="ADAL" clId="{FACB025B-EC34-40BC-97FA-D69A16AFE960}" dt="2024-05-08T15:48:15.091" v="14823" actId="571"/>
          <ac:spMkLst>
            <pc:docMk/>
            <pc:sldMk cId="3332274110" sldId="289"/>
            <ac:spMk id="313" creationId="{F3EA0F16-6B48-89C4-328E-888A7AC30E4E}"/>
          </ac:spMkLst>
        </pc:spChg>
        <pc:spChg chg="mod">
          <ac:chgData name="#SHIN THANT AUNG#" userId="8c3b371d-0b3e-413a-8e76-4f11fe83d2df" providerId="ADAL" clId="{FACB025B-EC34-40BC-97FA-D69A16AFE960}" dt="2024-05-08T18:58:02.028" v="16956"/>
          <ac:spMkLst>
            <pc:docMk/>
            <pc:sldMk cId="3332274110" sldId="289"/>
            <ac:spMk id="315" creationId="{2E56C9A9-41C7-DFBF-19DA-2D2D5A5E60D5}"/>
          </ac:spMkLst>
        </pc:spChg>
        <pc:spChg chg="mod">
          <ac:chgData name="#SHIN THANT AUNG#" userId="8c3b371d-0b3e-413a-8e76-4f11fe83d2df" providerId="ADAL" clId="{FACB025B-EC34-40BC-97FA-D69A16AFE960}" dt="2024-05-08T15:48:15.091" v="14823" actId="571"/>
          <ac:spMkLst>
            <pc:docMk/>
            <pc:sldMk cId="3332274110" sldId="289"/>
            <ac:spMk id="315" creationId="{F63351F5-605F-DDD0-DECF-043E0D3AF511}"/>
          </ac:spMkLst>
        </pc:spChg>
        <pc:spChg chg="mod">
          <ac:chgData name="#SHIN THANT AUNG#" userId="8c3b371d-0b3e-413a-8e76-4f11fe83d2df" providerId="ADAL" clId="{FACB025B-EC34-40BC-97FA-D69A16AFE960}" dt="2024-05-08T18:58:02.028" v="16956"/>
          <ac:spMkLst>
            <pc:docMk/>
            <pc:sldMk cId="3332274110" sldId="289"/>
            <ac:spMk id="317" creationId="{1943586B-D64C-D1CE-4ACC-A57229A4FBDA}"/>
          </ac:spMkLst>
        </pc:spChg>
        <pc:spChg chg="mod">
          <ac:chgData name="#SHIN THANT AUNG#" userId="8c3b371d-0b3e-413a-8e76-4f11fe83d2df" providerId="ADAL" clId="{FACB025B-EC34-40BC-97FA-D69A16AFE960}" dt="2024-05-08T18:58:02.028" v="16956"/>
          <ac:spMkLst>
            <pc:docMk/>
            <pc:sldMk cId="3332274110" sldId="289"/>
            <ac:spMk id="320" creationId="{5A7743C6-98C7-01E5-CC03-564D16AAF253}"/>
          </ac:spMkLst>
        </pc:spChg>
        <pc:spChg chg="mod">
          <ac:chgData name="#SHIN THANT AUNG#" userId="8c3b371d-0b3e-413a-8e76-4f11fe83d2df" providerId="ADAL" clId="{FACB025B-EC34-40BC-97FA-D69A16AFE960}" dt="2024-05-08T18:58:02.028" v="16956"/>
          <ac:spMkLst>
            <pc:docMk/>
            <pc:sldMk cId="3332274110" sldId="289"/>
            <ac:spMk id="321" creationId="{7C043346-6F75-9BE3-F25F-F0F35A3E43F9}"/>
          </ac:spMkLst>
        </pc:spChg>
        <pc:spChg chg="mod">
          <ac:chgData name="#SHIN THANT AUNG#" userId="8c3b371d-0b3e-413a-8e76-4f11fe83d2df" providerId="ADAL" clId="{FACB025B-EC34-40BC-97FA-D69A16AFE960}" dt="2024-05-08T15:48:15.091" v="14823" actId="571"/>
          <ac:spMkLst>
            <pc:docMk/>
            <pc:sldMk cId="3332274110" sldId="289"/>
            <ac:spMk id="321" creationId="{E8805EA8-E432-08CE-FBF6-AA3C92B45533}"/>
          </ac:spMkLst>
        </pc:spChg>
        <pc:spChg chg="mod">
          <ac:chgData name="#SHIN THANT AUNG#" userId="8c3b371d-0b3e-413a-8e76-4f11fe83d2df" providerId="ADAL" clId="{FACB025B-EC34-40BC-97FA-D69A16AFE960}" dt="2024-05-08T18:58:02.028" v="16956"/>
          <ac:spMkLst>
            <pc:docMk/>
            <pc:sldMk cId="3332274110" sldId="289"/>
            <ac:spMk id="322" creationId="{73EBE877-6638-B936-382B-11A8E29E8EF0}"/>
          </ac:spMkLst>
        </pc:spChg>
        <pc:spChg chg="mod">
          <ac:chgData name="#SHIN THANT AUNG#" userId="8c3b371d-0b3e-413a-8e76-4f11fe83d2df" providerId="ADAL" clId="{FACB025B-EC34-40BC-97FA-D69A16AFE960}" dt="2024-05-08T15:48:15.091" v="14823" actId="571"/>
          <ac:spMkLst>
            <pc:docMk/>
            <pc:sldMk cId="3332274110" sldId="289"/>
            <ac:spMk id="323" creationId="{7F59140F-4965-590B-3E3B-2E97B942939E}"/>
          </ac:spMkLst>
        </pc:spChg>
        <pc:spChg chg="mod">
          <ac:chgData name="#SHIN THANT AUNG#" userId="8c3b371d-0b3e-413a-8e76-4f11fe83d2df" providerId="ADAL" clId="{FACB025B-EC34-40BC-97FA-D69A16AFE960}" dt="2024-05-08T18:58:02.028" v="16956"/>
          <ac:spMkLst>
            <pc:docMk/>
            <pc:sldMk cId="3332274110" sldId="289"/>
            <ac:spMk id="323" creationId="{ABF4DD3D-33BA-C17D-897C-469CFCF5C04D}"/>
          </ac:spMkLst>
        </pc:spChg>
        <pc:spChg chg="mod">
          <ac:chgData name="#SHIN THANT AUNG#" userId="8c3b371d-0b3e-413a-8e76-4f11fe83d2df" providerId="ADAL" clId="{FACB025B-EC34-40BC-97FA-D69A16AFE960}" dt="2024-05-08T15:48:15.091" v="14823" actId="571"/>
          <ac:spMkLst>
            <pc:docMk/>
            <pc:sldMk cId="3332274110" sldId="289"/>
            <ac:spMk id="324" creationId="{1297069F-CE68-9536-5EB0-BE650BD876F0}"/>
          </ac:spMkLst>
        </pc:spChg>
        <pc:spChg chg="mod">
          <ac:chgData name="#SHIN THANT AUNG#" userId="8c3b371d-0b3e-413a-8e76-4f11fe83d2df" providerId="ADAL" clId="{FACB025B-EC34-40BC-97FA-D69A16AFE960}" dt="2024-05-08T15:48:15.091" v="14823" actId="571"/>
          <ac:spMkLst>
            <pc:docMk/>
            <pc:sldMk cId="3332274110" sldId="289"/>
            <ac:spMk id="325" creationId="{61E8E3D4-B107-AAA9-353F-BDDC8E1F6608}"/>
          </ac:spMkLst>
        </pc:spChg>
        <pc:spChg chg="mod">
          <ac:chgData name="#SHIN THANT AUNG#" userId="8c3b371d-0b3e-413a-8e76-4f11fe83d2df" providerId="ADAL" clId="{FACB025B-EC34-40BC-97FA-D69A16AFE960}" dt="2024-05-08T15:48:15.091" v="14823" actId="571"/>
          <ac:spMkLst>
            <pc:docMk/>
            <pc:sldMk cId="3332274110" sldId="289"/>
            <ac:spMk id="326" creationId="{58F4C108-55E8-B7FA-E4A8-5CDF069BE790}"/>
          </ac:spMkLst>
        </pc:spChg>
        <pc:spChg chg="mod">
          <ac:chgData name="#SHIN THANT AUNG#" userId="8c3b371d-0b3e-413a-8e76-4f11fe83d2df" providerId="ADAL" clId="{FACB025B-EC34-40BC-97FA-D69A16AFE960}" dt="2024-05-08T15:48:15.091" v="14823" actId="571"/>
          <ac:spMkLst>
            <pc:docMk/>
            <pc:sldMk cId="3332274110" sldId="289"/>
            <ac:spMk id="327" creationId="{32848FA2-78B8-C890-BBB0-FAD2290F164A}"/>
          </ac:spMkLst>
        </pc:spChg>
        <pc:spChg chg="mod">
          <ac:chgData name="#SHIN THANT AUNG#" userId="8c3b371d-0b3e-413a-8e76-4f11fe83d2df" providerId="ADAL" clId="{FACB025B-EC34-40BC-97FA-D69A16AFE960}" dt="2024-05-08T15:48:15.091" v="14823" actId="571"/>
          <ac:spMkLst>
            <pc:docMk/>
            <pc:sldMk cId="3332274110" sldId="289"/>
            <ac:spMk id="328" creationId="{D716CAAB-C913-8D82-FE25-1546C75CEC68}"/>
          </ac:spMkLst>
        </pc:spChg>
        <pc:spChg chg="mod">
          <ac:chgData name="#SHIN THANT AUNG#" userId="8c3b371d-0b3e-413a-8e76-4f11fe83d2df" providerId="ADAL" clId="{FACB025B-EC34-40BC-97FA-D69A16AFE960}" dt="2024-05-08T15:48:15.091" v="14823" actId="571"/>
          <ac:spMkLst>
            <pc:docMk/>
            <pc:sldMk cId="3332274110" sldId="289"/>
            <ac:spMk id="329" creationId="{16AF55B8-1D58-2B4D-527A-EB544201C4B6}"/>
          </ac:spMkLst>
        </pc:spChg>
        <pc:spChg chg="mod">
          <ac:chgData name="#SHIN THANT AUNG#" userId="8c3b371d-0b3e-413a-8e76-4f11fe83d2df" providerId="ADAL" clId="{FACB025B-EC34-40BC-97FA-D69A16AFE960}" dt="2024-05-08T18:58:02.028" v="16956"/>
          <ac:spMkLst>
            <pc:docMk/>
            <pc:sldMk cId="3332274110" sldId="289"/>
            <ac:spMk id="329" creationId="{8E3D143E-6AE4-211A-91B4-DA330A5C23CD}"/>
          </ac:spMkLst>
        </pc:spChg>
        <pc:spChg chg="mod">
          <ac:chgData name="#SHIN THANT AUNG#" userId="8c3b371d-0b3e-413a-8e76-4f11fe83d2df" providerId="ADAL" clId="{FACB025B-EC34-40BC-97FA-D69A16AFE960}" dt="2024-05-08T18:58:02.028" v="16956"/>
          <ac:spMkLst>
            <pc:docMk/>
            <pc:sldMk cId="3332274110" sldId="289"/>
            <ac:spMk id="330" creationId="{7F9655F0-B558-9F91-5E76-1011E73E2CED}"/>
          </ac:spMkLst>
        </pc:spChg>
        <pc:spChg chg="mod">
          <ac:chgData name="#SHIN THANT AUNG#" userId="8c3b371d-0b3e-413a-8e76-4f11fe83d2df" providerId="ADAL" clId="{FACB025B-EC34-40BC-97FA-D69A16AFE960}" dt="2024-05-08T15:48:15.091" v="14823" actId="571"/>
          <ac:spMkLst>
            <pc:docMk/>
            <pc:sldMk cId="3332274110" sldId="289"/>
            <ac:spMk id="330" creationId="{E42A6E09-70D0-3E31-A916-170E96D2BB5A}"/>
          </ac:spMkLst>
        </pc:spChg>
        <pc:spChg chg="mod">
          <ac:chgData name="#SHIN THANT AUNG#" userId="8c3b371d-0b3e-413a-8e76-4f11fe83d2df" providerId="ADAL" clId="{FACB025B-EC34-40BC-97FA-D69A16AFE960}" dt="2024-05-08T15:48:15.091" v="14823" actId="571"/>
          <ac:spMkLst>
            <pc:docMk/>
            <pc:sldMk cId="3332274110" sldId="289"/>
            <ac:spMk id="331" creationId="{199E7FD6-67D3-577E-E291-C521B8526AAC}"/>
          </ac:spMkLst>
        </pc:spChg>
        <pc:spChg chg="mod">
          <ac:chgData name="#SHIN THANT AUNG#" userId="8c3b371d-0b3e-413a-8e76-4f11fe83d2df" providerId="ADAL" clId="{FACB025B-EC34-40BC-97FA-D69A16AFE960}" dt="2024-05-08T18:58:02.028" v="16956"/>
          <ac:spMkLst>
            <pc:docMk/>
            <pc:sldMk cId="3332274110" sldId="289"/>
            <ac:spMk id="331" creationId="{F070EC60-94B4-529E-6D97-065ABA4B34FC}"/>
          </ac:spMkLst>
        </pc:spChg>
        <pc:spChg chg="mod">
          <ac:chgData name="#SHIN THANT AUNG#" userId="8c3b371d-0b3e-413a-8e76-4f11fe83d2df" providerId="ADAL" clId="{FACB025B-EC34-40BC-97FA-D69A16AFE960}" dt="2024-05-08T18:58:02.028" v="16956"/>
          <ac:spMkLst>
            <pc:docMk/>
            <pc:sldMk cId="3332274110" sldId="289"/>
            <ac:spMk id="332" creationId="{03D1662F-18B0-EF04-3424-E7ADBDB6BEB9}"/>
          </ac:spMkLst>
        </pc:spChg>
        <pc:spChg chg="mod">
          <ac:chgData name="#SHIN THANT AUNG#" userId="8c3b371d-0b3e-413a-8e76-4f11fe83d2df" providerId="ADAL" clId="{FACB025B-EC34-40BC-97FA-D69A16AFE960}" dt="2024-05-08T15:48:15.091" v="14823" actId="571"/>
          <ac:spMkLst>
            <pc:docMk/>
            <pc:sldMk cId="3332274110" sldId="289"/>
            <ac:spMk id="332" creationId="{1C0969AB-2303-3D0C-2AF0-DE891CF038B6}"/>
          </ac:spMkLst>
        </pc:spChg>
        <pc:spChg chg="mod">
          <ac:chgData name="#SHIN THANT AUNG#" userId="8c3b371d-0b3e-413a-8e76-4f11fe83d2df" providerId="ADAL" clId="{FACB025B-EC34-40BC-97FA-D69A16AFE960}" dt="2024-05-08T18:58:02.028" v="16956"/>
          <ac:spMkLst>
            <pc:docMk/>
            <pc:sldMk cId="3332274110" sldId="289"/>
            <ac:spMk id="333" creationId="{FBD03354-2D7F-A0C0-27EB-E6D076514C97}"/>
          </ac:spMkLst>
        </pc:spChg>
        <pc:spChg chg="mod">
          <ac:chgData name="#SHIN THANT AUNG#" userId="8c3b371d-0b3e-413a-8e76-4f11fe83d2df" providerId="ADAL" clId="{FACB025B-EC34-40BC-97FA-D69A16AFE960}" dt="2024-05-08T18:58:02.028" v="16956"/>
          <ac:spMkLst>
            <pc:docMk/>
            <pc:sldMk cId="3332274110" sldId="289"/>
            <ac:spMk id="334" creationId="{8F547EF6-21A8-E8A0-6C8A-FE926E496410}"/>
          </ac:spMkLst>
        </pc:spChg>
        <pc:spChg chg="mod">
          <ac:chgData name="#SHIN THANT AUNG#" userId="8c3b371d-0b3e-413a-8e76-4f11fe83d2df" providerId="ADAL" clId="{FACB025B-EC34-40BC-97FA-D69A16AFE960}" dt="2024-05-08T15:48:15.091" v="14823" actId="571"/>
          <ac:spMkLst>
            <pc:docMk/>
            <pc:sldMk cId="3332274110" sldId="289"/>
            <ac:spMk id="334" creationId="{CE2B71A8-0AE8-6BDD-93A3-17E464BBCFBB}"/>
          </ac:spMkLst>
        </pc:spChg>
        <pc:spChg chg="mod">
          <ac:chgData name="#SHIN THANT AUNG#" userId="8c3b371d-0b3e-413a-8e76-4f11fe83d2df" providerId="ADAL" clId="{FACB025B-EC34-40BC-97FA-D69A16AFE960}" dt="2024-05-08T15:48:15.091" v="14823" actId="571"/>
          <ac:spMkLst>
            <pc:docMk/>
            <pc:sldMk cId="3332274110" sldId="289"/>
            <ac:spMk id="335" creationId="{2C647E7E-7DDE-8372-2403-B4E00F1E785E}"/>
          </ac:spMkLst>
        </pc:spChg>
        <pc:spChg chg="mod">
          <ac:chgData name="#SHIN THANT AUNG#" userId="8c3b371d-0b3e-413a-8e76-4f11fe83d2df" providerId="ADAL" clId="{FACB025B-EC34-40BC-97FA-D69A16AFE960}" dt="2024-05-08T18:58:02.028" v="16956"/>
          <ac:spMkLst>
            <pc:docMk/>
            <pc:sldMk cId="3332274110" sldId="289"/>
            <ac:spMk id="335" creationId="{8F835AC1-4843-7F2F-F6FE-4F5016066617}"/>
          </ac:spMkLst>
        </pc:spChg>
        <pc:spChg chg="mod">
          <ac:chgData name="#SHIN THANT AUNG#" userId="8c3b371d-0b3e-413a-8e76-4f11fe83d2df" providerId="ADAL" clId="{FACB025B-EC34-40BC-97FA-D69A16AFE960}" dt="2024-05-08T18:58:02.028" v="16956"/>
          <ac:spMkLst>
            <pc:docMk/>
            <pc:sldMk cId="3332274110" sldId="289"/>
            <ac:spMk id="336" creationId="{2BD6456D-163F-DB2C-AAD8-453B80FA97B5}"/>
          </ac:spMkLst>
        </pc:spChg>
        <pc:spChg chg="mod">
          <ac:chgData name="#SHIN THANT AUNG#" userId="8c3b371d-0b3e-413a-8e76-4f11fe83d2df" providerId="ADAL" clId="{FACB025B-EC34-40BC-97FA-D69A16AFE960}" dt="2024-05-08T15:48:15.091" v="14823" actId="571"/>
          <ac:spMkLst>
            <pc:docMk/>
            <pc:sldMk cId="3332274110" sldId="289"/>
            <ac:spMk id="336" creationId="{574B62E2-4A9F-8C3B-39A0-306E11518F83}"/>
          </ac:spMkLst>
        </pc:spChg>
        <pc:spChg chg="mod">
          <ac:chgData name="#SHIN THANT AUNG#" userId="8c3b371d-0b3e-413a-8e76-4f11fe83d2df" providerId="ADAL" clId="{FACB025B-EC34-40BC-97FA-D69A16AFE960}" dt="2024-05-08T15:48:15.091" v="14823" actId="571"/>
          <ac:spMkLst>
            <pc:docMk/>
            <pc:sldMk cId="3332274110" sldId="289"/>
            <ac:spMk id="337" creationId="{E6A745BB-10BC-767C-7F21-CE441963E32D}"/>
          </ac:spMkLst>
        </pc:spChg>
        <pc:spChg chg="mod">
          <ac:chgData name="#SHIN THANT AUNG#" userId="8c3b371d-0b3e-413a-8e76-4f11fe83d2df" providerId="ADAL" clId="{FACB025B-EC34-40BC-97FA-D69A16AFE960}" dt="2024-05-08T18:58:02.028" v="16956"/>
          <ac:spMkLst>
            <pc:docMk/>
            <pc:sldMk cId="3332274110" sldId="289"/>
            <ac:spMk id="337" creationId="{F631054F-A7BF-851C-1C5C-D80509DADF9D}"/>
          </ac:spMkLst>
        </pc:spChg>
        <pc:spChg chg="mod">
          <ac:chgData name="#SHIN THANT AUNG#" userId="8c3b371d-0b3e-413a-8e76-4f11fe83d2df" providerId="ADAL" clId="{FACB025B-EC34-40BC-97FA-D69A16AFE960}" dt="2024-05-08T15:48:15.091" v="14823" actId="571"/>
          <ac:spMkLst>
            <pc:docMk/>
            <pc:sldMk cId="3332274110" sldId="289"/>
            <ac:spMk id="338" creationId="{A68215B8-60B9-D5FF-CCCF-7F32437E54FA}"/>
          </ac:spMkLst>
        </pc:spChg>
        <pc:spChg chg="mod">
          <ac:chgData name="#SHIN THANT AUNG#" userId="8c3b371d-0b3e-413a-8e76-4f11fe83d2df" providerId="ADAL" clId="{FACB025B-EC34-40BC-97FA-D69A16AFE960}" dt="2024-05-08T18:58:02.028" v="16956"/>
          <ac:spMkLst>
            <pc:docMk/>
            <pc:sldMk cId="3332274110" sldId="289"/>
            <ac:spMk id="338" creationId="{FDFA43C6-AE10-D216-4F66-BD4CA5B681F7}"/>
          </ac:spMkLst>
        </pc:spChg>
        <pc:spChg chg="mod">
          <ac:chgData name="#SHIN THANT AUNG#" userId="8c3b371d-0b3e-413a-8e76-4f11fe83d2df" providerId="ADAL" clId="{FACB025B-EC34-40BC-97FA-D69A16AFE960}" dt="2024-05-08T15:48:15.091" v="14823" actId="571"/>
          <ac:spMkLst>
            <pc:docMk/>
            <pc:sldMk cId="3332274110" sldId="289"/>
            <ac:spMk id="339" creationId="{4024D027-19F8-C5AA-1105-E6F69D702D36}"/>
          </ac:spMkLst>
        </pc:spChg>
        <pc:spChg chg="mod">
          <ac:chgData name="#SHIN THANT AUNG#" userId="8c3b371d-0b3e-413a-8e76-4f11fe83d2df" providerId="ADAL" clId="{FACB025B-EC34-40BC-97FA-D69A16AFE960}" dt="2024-05-08T18:58:02.028" v="16956"/>
          <ac:spMkLst>
            <pc:docMk/>
            <pc:sldMk cId="3332274110" sldId="289"/>
            <ac:spMk id="339" creationId="{73D7BA5D-B4B3-4ED6-6232-3264F36F6A48}"/>
          </ac:spMkLst>
        </pc:spChg>
        <pc:spChg chg="mod">
          <ac:chgData name="#SHIN THANT AUNG#" userId="8c3b371d-0b3e-413a-8e76-4f11fe83d2df" providerId="ADAL" clId="{FACB025B-EC34-40BC-97FA-D69A16AFE960}" dt="2024-05-08T15:48:15.091" v="14823" actId="571"/>
          <ac:spMkLst>
            <pc:docMk/>
            <pc:sldMk cId="3332274110" sldId="289"/>
            <ac:spMk id="340" creationId="{0D911263-B905-2340-850B-BD1F6D5A0B16}"/>
          </ac:spMkLst>
        </pc:spChg>
        <pc:spChg chg="mod">
          <ac:chgData name="#SHIN THANT AUNG#" userId="8c3b371d-0b3e-413a-8e76-4f11fe83d2df" providerId="ADAL" clId="{FACB025B-EC34-40BC-97FA-D69A16AFE960}" dt="2024-05-08T18:58:02.028" v="16956"/>
          <ac:spMkLst>
            <pc:docMk/>
            <pc:sldMk cId="3332274110" sldId="289"/>
            <ac:spMk id="340" creationId="{2D847B01-83DC-739C-07B7-1618BC762434}"/>
          </ac:spMkLst>
        </pc:spChg>
        <pc:spChg chg="mod">
          <ac:chgData name="#SHIN THANT AUNG#" userId="8c3b371d-0b3e-413a-8e76-4f11fe83d2df" providerId="ADAL" clId="{FACB025B-EC34-40BC-97FA-D69A16AFE960}" dt="2024-05-08T18:58:02.028" v="16956"/>
          <ac:spMkLst>
            <pc:docMk/>
            <pc:sldMk cId="3332274110" sldId="289"/>
            <ac:spMk id="341" creationId="{6BF4B732-4394-6C2B-8B5A-F9D0B72D2CDA}"/>
          </ac:spMkLst>
        </pc:spChg>
        <pc:spChg chg="mod">
          <ac:chgData name="#SHIN THANT AUNG#" userId="8c3b371d-0b3e-413a-8e76-4f11fe83d2df" providerId="ADAL" clId="{FACB025B-EC34-40BC-97FA-D69A16AFE960}" dt="2024-05-08T15:48:15.091" v="14823" actId="571"/>
          <ac:spMkLst>
            <pc:docMk/>
            <pc:sldMk cId="3332274110" sldId="289"/>
            <ac:spMk id="341" creationId="{D005DFB4-9085-E139-349E-527450F698F9}"/>
          </ac:spMkLst>
        </pc:spChg>
        <pc:spChg chg="mod">
          <ac:chgData name="#SHIN THANT AUNG#" userId="8c3b371d-0b3e-413a-8e76-4f11fe83d2df" providerId="ADAL" clId="{FACB025B-EC34-40BC-97FA-D69A16AFE960}" dt="2024-05-08T18:58:02.028" v="16956"/>
          <ac:spMkLst>
            <pc:docMk/>
            <pc:sldMk cId="3332274110" sldId="289"/>
            <ac:spMk id="342" creationId="{022A09D7-36ED-72B5-FCAB-6B43D017928C}"/>
          </ac:spMkLst>
        </pc:spChg>
        <pc:spChg chg="mod">
          <ac:chgData name="#SHIN THANT AUNG#" userId="8c3b371d-0b3e-413a-8e76-4f11fe83d2df" providerId="ADAL" clId="{FACB025B-EC34-40BC-97FA-D69A16AFE960}" dt="2024-05-08T15:48:15.091" v="14823" actId="571"/>
          <ac:spMkLst>
            <pc:docMk/>
            <pc:sldMk cId="3332274110" sldId="289"/>
            <ac:spMk id="342" creationId="{81B380BE-42FA-B532-FE72-0E04D1000073}"/>
          </ac:spMkLst>
        </pc:spChg>
        <pc:spChg chg="mod">
          <ac:chgData name="#SHIN THANT AUNG#" userId="8c3b371d-0b3e-413a-8e76-4f11fe83d2df" providerId="ADAL" clId="{FACB025B-EC34-40BC-97FA-D69A16AFE960}" dt="2024-05-08T15:48:15.091" v="14823" actId="571"/>
          <ac:spMkLst>
            <pc:docMk/>
            <pc:sldMk cId="3332274110" sldId="289"/>
            <ac:spMk id="343" creationId="{FFBF2511-1B16-6EF1-EADA-3B719F8B403B}"/>
          </ac:spMkLst>
        </pc:spChg>
        <pc:spChg chg="mod">
          <ac:chgData name="#SHIN THANT AUNG#" userId="8c3b371d-0b3e-413a-8e76-4f11fe83d2df" providerId="ADAL" clId="{FACB025B-EC34-40BC-97FA-D69A16AFE960}" dt="2024-05-08T15:48:15.091" v="14823" actId="571"/>
          <ac:spMkLst>
            <pc:docMk/>
            <pc:sldMk cId="3332274110" sldId="289"/>
            <ac:spMk id="344" creationId="{569A7CC5-CB4A-B648-CB7B-A1FBCE6F855B}"/>
          </ac:spMkLst>
        </pc:spChg>
        <pc:spChg chg="mod">
          <ac:chgData name="#SHIN THANT AUNG#" userId="8c3b371d-0b3e-413a-8e76-4f11fe83d2df" providerId="ADAL" clId="{FACB025B-EC34-40BC-97FA-D69A16AFE960}" dt="2024-05-08T15:48:15.091" v="14823" actId="571"/>
          <ac:spMkLst>
            <pc:docMk/>
            <pc:sldMk cId="3332274110" sldId="289"/>
            <ac:spMk id="345" creationId="{7B52D831-5E1E-587C-BA7E-504593A17588}"/>
          </ac:spMkLst>
        </pc:spChg>
        <pc:spChg chg="mod">
          <ac:chgData name="#SHIN THANT AUNG#" userId="8c3b371d-0b3e-413a-8e76-4f11fe83d2df" providerId="ADAL" clId="{FACB025B-EC34-40BC-97FA-D69A16AFE960}" dt="2024-05-08T15:48:15.091" v="14823" actId="571"/>
          <ac:spMkLst>
            <pc:docMk/>
            <pc:sldMk cId="3332274110" sldId="289"/>
            <ac:spMk id="346" creationId="{7301CB9A-6E21-2715-2C33-1B2E10A8BB71}"/>
          </ac:spMkLst>
        </pc:spChg>
        <pc:spChg chg="mod">
          <ac:chgData name="#SHIN THANT AUNG#" userId="8c3b371d-0b3e-413a-8e76-4f11fe83d2df" providerId="ADAL" clId="{FACB025B-EC34-40BC-97FA-D69A16AFE960}" dt="2024-05-08T18:58:02.028" v="16956"/>
          <ac:spMkLst>
            <pc:docMk/>
            <pc:sldMk cId="3332274110" sldId="289"/>
            <ac:spMk id="346" creationId="{A3996611-076A-BFF1-905D-2F0902E31AF0}"/>
          </ac:spMkLst>
        </pc:spChg>
        <pc:spChg chg="mod">
          <ac:chgData name="#SHIN THANT AUNG#" userId="8c3b371d-0b3e-413a-8e76-4f11fe83d2df" providerId="ADAL" clId="{FACB025B-EC34-40BC-97FA-D69A16AFE960}" dt="2024-05-08T15:48:15.091" v="14823" actId="571"/>
          <ac:spMkLst>
            <pc:docMk/>
            <pc:sldMk cId="3332274110" sldId="289"/>
            <ac:spMk id="347" creationId="{0443992B-CD75-EB1A-0E66-EE519CC71C90}"/>
          </ac:spMkLst>
        </pc:spChg>
        <pc:spChg chg="mod">
          <ac:chgData name="#SHIN THANT AUNG#" userId="8c3b371d-0b3e-413a-8e76-4f11fe83d2df" providerId="ADAL" clId="{FACB025B-EC34-40BC-97FA-D69A16AFE960}" dt="2024-05-08T15:48:15.091" v="14823" actId="571"/>
          <ac:spMkLst>
            <pc:docMk/>
            <pc:sldMk cId="3332274110" sldId="289"/>
            <ac:spMk id="348" creationId="{DD395296-826D-9247-599D-F522A5DC594D}"/>
          </ac:spMkLst>
        </pc:spChg>
        <pc:spChg chg="mod">
          <ac:chgData name="#SHIN THANT AUNG#" userId="8c3b371d-0b3e-413a-8e76-4f11fe83d2df" providerId="ADAL" clId="{FACB025B-EC34-40BC-97FA-D69A16AFE960}" dt="2024-05-08T15:48:15.091" v="14823" actId="571"/>
          <ac:spMkLst>
            <pc:docMk/>
            <pc:sldMk cId="3332274110" sldId="289"/>
            <ac:spMk id="349" creationId="{71CAF501-1BDD-7574-4AA1-DA501DE4164F}"/>
          </ac:spMkLst>
        </pc:spChg>
        <pc:spChg chg="mod">
          <ac:chgData name="#SHIN THANT AUNG#" userId="8c3b371d-0b3e-413a-8e76-4f11fe83d2df" providerId="ADAL" clId="{FACB025B-EC34-40BC-97FA-D69A16AFE960}" dt="2024-05-08T18:58:02.028" v="16956"/>
          <ac:spMkLst>
            <pc:docMk/>
            <pc:sldMk cId="3332274110" sldId="289"/>
            <ac:spMk id="349" creationId="{AEF78468-67A1-B405-9301-762C74DA5F4B}"/>
          </ac:spMkLst>
        </pc:spChg>
        <pc:spChg chg="mod">
          <ac:chgData name="#SHIN THANT AUNG#" userId="8c3b371d-0b3e-413a-8e76-4f11fe83d2df" providerId="ADAL" clId="{FACB025B-EC34-40BC-97FA-D69A16AFE960}" dt="2024-05-08T15:48:15.091" v="14823" actId="571"/>
          <ac:spMkLst>
            <pc:docMk/>
            <pc:sldMk cId="3332274110" sldId="289"/>
            <ac:spMk id="350" creationId="{E2005FC9-5C9F-43DF-D985-54411B98B36C}"/>
          </ac:spMkLst>
        </pc:spChg>
        <pc:spChg chg="mod">
          <ac:chgData name="#SHIN THANT AUNG#" userId="8c3b371d-0b3e-413a-8e76-4f11fe83d2df" providerId="ADAL" clId="{FACB025B-EC34-40BC-97FA-D69A16AFE960}" dt="2024-05-08T18:58:02.028" v="16956"/>
          <ac:spMkLst>
            <pc:docMk/>
            <pc:sldMk cId="3332274110" sldId="289"/>
            <ac:spMk id="351" creationId="{14117459-AB5C-6D1B-8208-675BE1DCF3E9}"/>
          </ac:spMkLst>
        </pc:spChg>
        <pc:spChg chg="mod">
          <ac:chgData name="#SHIN THANT AUNG#" userId="8c3b371d-0b3e-413a-8e76-4f11fe83d2df" providerId="ADAL" clId="{FACB025B-EC34-40BC-97FA-D69A16AFE960}" dt="2024-05-08T15:48:15.091" v="14823" actId="571"/>
          <ac:spMkLst>
            <pc:docMk/>
            <pc:sldMk cId="3332274110" sldId="289"/>
            <ac:spMk id="352" creationId="{B6ED4A63-4542-9A20-3530-503E8AFBA697}"/>
          </ac:spMkLst>
        </pc:spChg>
        <pc:spChg chg="mod">
          <ac:chgData name="#SHIN THANT AUNG#" userId="8c3b371d-0b3e-413a-8e76-4f11fe83d2df" providerId="ADAL" clId="{FACB025B-EC34-40BC-97FA-D69A16AFE960}" dt="2024-05-08T15:48:15.091" v="14823" actId="571"/>
          <ac:spMkLst>
            <pc:docMk/>
            <pc:sldMk cId="3332274110" sldId="289"/>
            <ac:spMk id="353" creationId="{2D377D59-3179-37ED-7C81-25856786FE2B}"/>
          </ac:spMkLst>
        </pc:spChg>
        <pc:spChg chg="mod">
          <ac:chgData name="#SHIN THANT AUNG#" userId="8c3b371d-0b3e-413a-8e76-4f11fe83d2df" providerId="ADAL" clId="{FACB025B-EC34-40BC-97FA-D69A16AFE960}" dt="2024-05-08T15:48:15.091" v="14823" actId="571"/>
          <ac:spMkLst>
            <pc:docMk/>
            <pc:sldMk cId="3332274110" sldId="289"/>
            <ac:spMk id="354" creationId="{B7B1BF20-9708-2BC7-BA87-480D52B03955}"/>
          </ac:spMkLst>
        </pc:spChg>
        <pc:spChg chg="mod">
          <ac:chgData name="#SHIN THANT AUNG#" userId="8c3b371d-0b3e-413a-8e76-4f11fe83d2df" providerId="ADAL" clId="{FACB025B-EC34-40BC-97FA-D69A16AFE960}" dt="2024-05-08T15:48:15.091" v="14823" actId="571"/>
          <ac:spMkLst>
            <pc:docMk/>
            <pc:sldMk cId="3332274110" sldId="289"/>
            <ac:spMk id="355" creationId="{A09D94CD-5E64-A72B-29C6-D9C350B380D2}"/>
          </ac:spMkLst>
        </pc:spChg>
        <pc:spChg chg="mod">
          <ac:chgData name="#SHIN THANT AUNG#" userId="8c3b371d-0b3e-413a-8e76-4f11fe83d2df" providerId="ADAL" clId="{FACB025B-EC34-40BC-97FA-D69A16AFE960}" dt="2024-05-08T15:48:15.091" v="14823" actId="571"/>
          <ac:spMkLst>
            <pc:docMk/>
            <pc:sldMk cId="3332274110" sldId="289"/>
            <ac:spMk id="356" creationId="{C0F3653C-E30A-8BB5-1416-FD65A878751E}"/>
          </ac:spMkLst>
        </pc:spChg>
        <pc:spChg chg="mod">
          <ac:chgData name="#SHIN THANT AUNG#" userId="8c3b371d-0b3e-413a-8e76-4f11fe83d2df" providerId="ADAL" clId="{FACB025B-EC34-40BC-97FA-D69A16AFE960}" dt="2024-05-08T15:48:15.091" v="14823" actId="571"/>
          <ac:spMkLst>
            <pc:docMk/>
            <pc:sldMk cId="3332274110" sldId="289"/>
            <ac:spMk id="357" creationId="{27B47BFC-1A5D-3422-2E76-2869CC7A7D12}"/>
          </ac:spMkLst>
        </pc:spChg>
        <pc:spChg chg="mod">
          <ac:chgData name="#SHIN THANT AUNG#" userId="8c3b371d-0b3e-413a-8e76-4f11fe83d2df" providerId="ADAL" clId="{FACB025B-EC34-40BC-97FA-D69A16AFE960}" dt="2024-05-08T18:58:02.028" v="16956"/>
          <ac:spMkLst>
            <pc:docMk/>
            <pc:sldMk cId="3332274110" sldId="289"/>
            <ac:spMk id="357" creationId="{6F01779D-6C8E-E5A5-EC9F-8E267FC74C53}"/>
          </ac:spMkLst>
        </pc:spChg>
        <pc:spChg chg="mod">
          <ac:chgData name="#SHIN THANT AUNG#" userId="8c3b371d-0b3e-413a-8e76-4f11fe83d2df" providerId="ADAL" clId="{FACB025B-EC34-40BC-97FA-D69A16AFE960}" dt="2024-05-08T15:48:15.091" v="14823" actId="571"/>
          <ac:spMkLst>
            <pc:docMk/>
            <pc:sldMk cId="3332274110" sldId="289"/>
            <ac:spMk id="358" creationId="{09DFC06E-6A5B-D21B-6560-D9F0141FEB75}"/>
          </ac:spMkLst>
        </pc:spChg>
        <pc:spChg chg="mod">
          <ac:chgData name="#SHIN THANT AUNG#" userId="8c3b371d-0b3e-413a-8e76-4f11fe83d2df" providerId="ADAL" clId="{FACB025B-EC34-40BC-97FA-D69A16AFE960}" dt="2024-05-08T18:58:02.028" v="16956"/>
          <ac:spMkLst>
            <pc:docMk/>
            <pc:sldMk cId="3332274110" sldId="289"/>
            <ac:spMk id="359" creationId="{78E793ED-C319-B36D-4905-33B3C2BEE1DB}"/>
          </ac:spMkLst>
        </pc:spChg>
        <pc:spChg chg="mod">
          <ac:chgData name="#SHIN THANT AUNG#" userId="8c3b371d-0b3e-413a-8e76-4f11fe83d2df" providerId="ADAL" clId="{FACB025B-EC34-40BC-97FA-D69A16AFE960}" dt="2024-05-08T15:48:15.091" v="14823" actId="571"/>
          <ac:spMkLst>
            <pc:docMk/>
            <pc:sldMk cId="3332274110" sldId="289"/>
            <ac:spMk id="359" creationId="{E963E0A3-294A-1901-257B-DD2FA356ED44}"/>
          </ac:spMkLst>
        </pc:spChg>
        <pc:spChg chg="mod">
          <ac:chgData name="#SHIN THANT AUNG#" userId="8c3b371d-0b3e-413a-8e76-4f11fe83d2df" providerId="ADAL" clId="{FACB025B-EC34-40BC-97FA-D69A16AFE960}" dt="2024-05-08T18:58:02.028" v="16956"/>
          <ac:spMkLst>
            <pc:docMk/>
            <pc:sldMk cId="3332274110" sldId="289"/>
            <ac:spMk id="360" creationId="{CA5A8896-CB48-FD1D-791B-1FBB759DD39B}"/>
          </ac:spMkLst>
        </pc:spChg>
        <pc:spChg chg="mod">
          <ac:chgData name="#SHIN THANT AUNG#" userId="8c3b371d-0b3e-413a-8e76-4f11fe83d2df" providerId="ADAL" clId="{FACB025B-EC34-40BC-97FA-D69A16AFE960}" dt="2024-05-08T15:48:15.091" v="14823" actId="571"/>
          <ac:spMkLst>
            <pc:docMk/>
            <pc:sldMk cId="3332274110" sldId="289"/>
            <ac:spMk id="360" creationId="{F3846063-CA6E-AACF-B551-DC7A5832313F}"/>
          </ac:spMkLst>
        </pc:spChg>
        <pc:spChg chg="mod">
          <ac:chgData name="#SHIN THANT AUNG#" userId="8c3b371d-0b3e-413a-8e76-4f11fe83d2df" providerId="ADAL" clId="{FACB025B-EC34-40BC-97FA-D69A16AFE960}" dt="2024-05-08T15:48:15.091" v="14823" actId="571"/>
          <ac:spMkLst>
            <pc:docMk/>
            <pc:sldMk cId="3332274110" sldId="289"/>
            <ac:spMk id="361" creationId="{02F793F1-6E42-B363-75D0-6184F7B959E0}"/>
          </ac:spMkLst>
        </pc:spChg>
        <pc:spChg chg="mod">
          <ac:chgData name="#SHIN THANT AUNG#" userId="8c3b371d-0b3e-413a-8e76-4f11fe83d2df" providerId="ADAL" clId="{FACB025B-EC34-40BC-97FA-D69A16AFE960}" dt="2024-05-08T18:58:02.028" v="16956"/>
          <ac:spMkLst>
            <pc:docMk/>
            <pc:sldMk cId="3332274110" sldId="289"/>
            <ac:spMk id="361" creationId="{FB63D328-B65F-0D1A-77FE-F128110E471E}"/>
          </ac:spMkLst>
        </pc:spChg>
        <pc:spChg chg="mod">
          <ac:chgData name="#SHIN THANT AUNG#" userId="8c3b371d-0b3e-413a-8e76-4f11fe83d2df" providerId="ADAL" clId="{FACB025B-EC34-40BC-97FA-D69A16AFE960}" dt="2024-05-08T15:48:15.091" v="14823" actId="571"/>
          <ac:spMkLst>
            <pc:docMk/>
            <pc:sldMk cId="3332274110" sldId="289"/>
            <ac:spMk id="362" creationId="{42B0285D-074E-98E1-E2B5-A5E03FB39B27}"/>
          </ac:spMkLst>
        </pc:spChg>
        <pc:spChg chg="mod">
          <ac:chgData name="#SHIN THANT AUNG#" userId="8c3b371d-0b3e-413a-8e76-4f11fe83d2df" providerId="ADAL" clId="{FACB025B-EC34-40BC-97FA-D69A16AFE960}" dt="2024-05-08T18:58:02.028" v="16956"/>
          <ac:spMkLst>
            <pc:docMk/>
            <pc:sldMk cId="3332274110" sldId="289"/>
            <ac:spMk id="362" creationId="{EAA68D53-35D9-08C5-6CB2-F78929745062}"/>
          </ac:spMkLst>
        </pc:spChg>
        <pc:spChg chg="mod">
          <ac:chgData name="#SHIN THANT AUNG#" userId="8c3b371d-0b3e-413a-8e76-4f11fe83d2df" providerId="ADAL" clId="{FACB025B-EC34-40BC-97FA-D69A16AFE960}" dt="2024-05-08T18:58:02.028" v="16956"/>
          <ac:spMkLst>
            <pc:docMk/>
            <pc:sldMk cId="3332274110" sldId="289"/>
            <ac:spMk id="363" creationId="{29658978-C72C-1B02-FC0A-C137124980B0}"/>
          </ac:spMkLst>
        </pc:spChg>
        <pc:spChg chg="mod">
          <ac:chgData name="#SHIN THANT AUNG#" userId="8c3b371d-0b3e-413a-8e76-4f11fe83d2df" providerId="ADAL" clId="{FACB025B-EC34-40BC-97FA-D69A16AFE960}" dt="2024-05-08T15:48:15.091" v="14823" actId="571"/>
          <ac:spMkLst>
            <pc:docMk/>
            <pc:sldMk cId="3332274110" sldId="289"/>
            <ac:spMk id="363" creationId="{D0204E72-697D-C4EE-7B99-B0BA24336346}"/>
          </ac:spMkLst>
        </pc:spChg>
        <pc:spChg chg="mod">
          <ac:chgData name="#SHIN THANT AUNG#" userId="8c3b371d-0b3e-413a-8e76-4f11fe83d2df" providerId="ADAL" clId="{FACB025B-EC34-40BC-97FA-D69A16AFE960}" dt="2024-05-08T18:58:02.028" v="16956"/>
          <ac:spMkLst>
            <pc:docMk/>
            <pc:sldMk cId="3332274110" sldId="289"/>
            <ac:spMk id="364" creationId="{358823E0-4385-F4D5-E5BC-8629872BFE50}"/>
          </ac:spMkLst>
        </pc:spChg>
        <pc:spChg chg="mod">
          <ac:chgData name="#SHIN THANT AUNG#" userId="8c3b371d-0b3e-413a-8e76-4f11fe83d2df" providerId="ADAL" clId="{FACB025B-EC34-40BC-97FA-D69A16AFE960}" dt="2024-05-08T15:48:15.091" v="14823" actId="571"/>
          <ac:spMkLst>
            <pc:docMk/>
            <pc:sldMk cId="3332274110" sldId="289"/>
            <ac:spMk id="364" creationId="{C1476634-A3DD-B02E-9491-8DD7C0B20B63}"/>
          </ac:spMkLst>
        </pc:spChg>
        <pc:spChg chg="mod">
          <ac:chgData name="#SHIN THANT AUNG#" userId="8c3b371d-0b3e-413a-8e76-4f11fe83d2df" providerId="ADAL" clId="{FACB025B-EC34-40BC-97FA-D69A16AFE960}" dt="2024-05-08T15:48:15.091" v="14823" actId="571"/>
          <ac:spMkLst>
            <pc:docMk/>
            <pc:sldMk cId="3332274110" sldId="289"/>
            <ac:spMk id="365" creationId="{A52EC967-3A80-BC3B-4DAA-E6416F3BFF96}"/>
          </ac:spMkLst>
        </pc:spChg>
        <pc:spChg chg="mod">
          <ac:chgData name="#SHIN THANT AUNG#" userId="8c3b371d-0b3e-413a-8e76-4f11fe83d2df" providerId="ADAL" clId="{FACB025B-EC34-40BC-97FA-D69A16AFE960}" dt="2024-05-08T18:58:02.028" v="16956"/>
          <ac:spMkLst>
            <pc:docMk/>
            <pc:sldMk cId="3332274110" sldId="289"/>
            <ac:spMk id="365" creationId="{A595FB3D-07C2-EDB2-A784-73087CB165BC}"/>
          </ac:spMkLst>
        </pc:spChg>
        <pc:spChg chg="mod">
          <ac:chgData name="#SHIN THANT AUNG#" userId="8c3b371d-0b3e-413a-8e76-4f11fe83d2df" providerId="ADAL" clId="{FACB025B-EC34-40BC-97FA-D69A16AFE960}" dt="2024-05-08T15:48:15.091" v="14823" actId="571"/>
          <ac:spMkLst>
            <pc:docMk/>
            <pc:sldMk cId="3332274110" sldId="289"/>
            <ac:spMk id="366" creationId="{17359393-4FCA-C547-3641-80D84BB55D3D}"/>
          </ac:spMkLst>
        </pc:spChg>
        <pc:spChg chg="mod">
          <ac:chgData name="#SHIN THANT AUNG#" userId="8c3b371d-0b3e-413a-8e76-4f11fe83d2df" providerId="ADAL" clId="{FACB025B-EC34-40BC-97FA-D69A16AFE960}" dt="2024-05-08T18:58:02.028" v="16956"/>
          <ac:spMkLst>
            <pc:docMk/>
            <pc:sldMk cId="3332274110" sldId="289"/>
            <ac:spMk id="366" creationId="{D1744924-D1A0-BB92-524E-4A552D369BFE}"/>
          </ac:spMkLst>
        </pc:spChg>
        <pc:spChg chg="mod">
          <ac:chgData name="#SHIN THANT AUNG#" userId="8c3b371d-0b3e-413a-8e76-4f11fe83d2df" providerId="ADAL" clId="{FACB025B-EC34-40BC-97FA-D69A16AFE960}" dt="2024-05-08T15:48:15.091" v="14823" actId="571"/>
          <ac:spMkLst>
            <pc:docMk/>
            <pc:sldMk cId="3332274110" sldId="289"/>
            <ac:spMk id="367" creationId="{09BC2F46-FED8-3396-AF77-ABFE5751F647}"/>
          </ac:spMkLst>
        </pc:spChg>
        <pc:spChg chg="mod">
          <ac:chgData name="#SHIN THANT AUNG#" userId="8c3b371d-0b3e-413a-8e76-4f11fe83d2df" providerId="ADAL" clId="{FACB025B-EC34-40BC-97FA-D69A16AFE960}" dt="2024-05-08T18:58:02.028" v="16956"/>
          <ac:spMkLst>
            <pc:docMk/>
            <pc:sldMk cId="3332274110" sldId="289"/>
            <ac:spMk id="367" creationId="{424EE70C-8BD1-1D80-1F20-255EAAF122F3}"/>
          </ac:spMkLst>
        </pc:spChg>
        <pc:spChg chg="mod">
          <ac:chgData name="#SHIN THANT AUNG#" userId="8c3b371d-0b3e-413a-8e76-4f11fe83d2df" providerId="ADAL" clId="{FACB025B-EC34-40BC-97FA-D69A16AFE960}" dt="2024-05-08T18:58:02.028" v="16956"/>
          <ac:spMkLst>
            <pc:docMk/>
            <pc:sldMk cId="3332274110" sldId="289"/>
            <ac:spMk id="368" creationId="{FB617FC5-5F50-9558-F893-B15D9F7CD4A7}"/>
          </ac:spMkLst>
        </pc:spChg>
        <pc:spChg chg="mod">
          <ac:chgData name="#SHIN THANT AUNG#" userId="8c3b371d-0b3e-413a-8e76-4f11fe83d2df" providerId="ADAL" clId="{FACB025B-EC34-40BC-97FA-D69A16AFE960}" dt="2024-05-08T15:48:15.091" v="14823" actId="571"/>
          <ac:spMkLst>
            <pc:docMk/>
            <pc:sldMk cId="3332274110" sldId="289"/>
            <ac:spMk id="369" creationId="{7BEE3AFD-0266-6DFA-673D-C5625AB5EE22}"/>
          </ac:spMkLst>
        </pc:spChg>
        <pc:spChg chg="mod">
          <ac:chgData name="#SHIN THANT AUNG#" userId="8c3b371d-0b3e-413a-8e76-4f11fe83d2df" providerId="ADAL" clId="{FACB025B-EC34-40BC-97FA-D69A16AFE960}" dt="2024-05-08T15:48:15.091" v="14823" actId="571"/>
          <ac:spMkLst>
            <pc:docMk/>
            <pc:sldMk cId="3332274110" sldId="289"/>
            <ac:spMk id="370" creationId="{80C04277-32E1-7C1E-4ACB-9ACF001A5454}"/>
          </ac:spMkLst>
        </pc:spChg>
        <pc:spChg chg="mod">
          <ac:chgData name="#SHIN THANT AUNG#" userId="8c3b371d-0b3e-413a-8e76-4f11fe83d2df" providerId="ADAL" clId="{FACB025B-EC34-40BC-97FA-D69A16AFE960}" dt="2024-05-08T18:58:02.028" v="16956"/>
          <ac:spMkLst>
            <pc:docMk/>
            <pc:sldMk cId="3332274110" sldId="289"/>
            <ac:spMk id="370" creationId="{C6F7F292-1B16-E381-34C6-81672279B595}"/>
          </ac:spMkLst>
        </pc:spChg>
        <pc:spChg chg="mod">
          <ac:chgData name="#SHIN THANT AUNG#" userId="8c3b371d-0b3e-413a-8e76-4f11fe83d2df" providerId="ADAL" clId="{FACB025B-EC34-40BC-97FA-D69A16AFE960}" dt="2024-05-08T18:58:02.028" v="16956"/>
          <ac:spMkLst>
            <pc:docMk/>
            <pc:sldMk cId="3332274110" sldId="289"/>
            <ac:spMk id="371" creationId="{B01D0F5D-65B9-69A1-9106-A7C2E6778918}"/>
          </ac:spMkLst>
        </pc:spChg>
        <pc:spChg chg="mod">
          <ac:chgData name="#SHIN THANT AUNG#" userId="8c3b371d-0b3e-413a-8e76-4f11fe83d2df" providerId="ADAL" clId="{FACB025B-EC34-40BC-97FA-D69A16AFE960}" dt="2024-05-08T15:48:15.091" v="14823" actId="571"/>
          <ac:spMkLst>
            <pc:docMk/>
            <pc:sldMk cId="3332274110" sldId="289"/>
            <ac:spMk id="371" creationId="{D556BD1A-C7F9-69FA-069B-EB313B9C88FA}"/>
          </ac:spMkLst>
        </pc:spChg>
        <pc:spChg chg="mod">
          <ac:chgData name="#SHIN THANT AUNG#" userId="8c3b371d-0b3e-413a-8e76-4f11fe83d2df" providerId="ADAL" clId="{FACB025B-EC34-40BC-97FA-D69A16AFE960}" dt="2024-05-08T15:48:15.091" v="14823" actId="571"/>
          <ac:spMkLst>
            <pc:docMk/>
            <pc:sldMk cId="3332274110" sldId="289"/>
            <ac:spMk id="372" creationId="{656508EB-D8AB-E849-231E-1217C9B23FA5}"/>
          </ac:spMkLst>
        </pc:spChg>
        <pc:spChg chg="mod">
          <ac:chgData name="#SHIN THANT AUNG#" userId="8c3b371d-0b3e-413a-8e76-4f11fe83d2df" providerId="ADAL" clId="{FACB025B-EC34-40BC-97FA-D69A16AFE960}" dt="2024-05-08T18:58:02.028" v="16956"/>
          <ac:spMkLst>
            <pc:docMk/>
            <pc:sldMk cId="3332274110" sldId="289"/>
            <ac:spMk id="372" creationId="{F43A5BE6-AC23-5414-6C19-8A50F1520DD7}"/>
          </ac:spMkLst>
        </pc:spChg>
        <pc:spChg chg="mod">
          <ac:chgData name="#SHIN THANT AUNG#" userId="8c3b371d-0b3e-413a-8e76-4f11fe83d2df" providerId="ADAL" clId="{FACB025B-EC34-40BC-97FA-D69A16AFE960}" dt="2024-05-08T15:48:15.091" v="14823" actId="571"/>
          <ac:spMkLst>
            <pc:docMk/>
            <pc:sldMk cId="3332274110" sldId="289"/>
            <ac:spMk id="373" creationId="{A5BA7BAC-8210-519D-530D-922878285AD8}"/>
          </ac:spMkLst>
        </pc:spChg>
        <pc:spChg chg="mod">
          <ac:chgData name="#SHIN THANT AUNG#" userId="8c3b371d-0b3e-413a-8e76-4f11fe83d2df" providerId="ADAL" clId="{FACB025B-EC34-40BC-97FA-D69A16AFE960}" dt="2024-05-08T18:58:02.028" v="16956"/>
          <ac:spMkLst>
            <pc:docMk/>
            <pc:sldMk cId="3332274110" sldId="289"/>
            <ac:spMk id="373" creationId="{E243D30F-2A9F-E68D-3BE4-CEB33E3B3F91}"/>
          </ac:spMkLst>
        </pc:spChg>
        <pc:spChg chg="mod">
          <ac:chgData name="#SHIN THANT AUNG#" userId="8c3b371d-0b3e-413a-8e76-4f11fe83d2df" providerId="ADAL" clId="{FACB025B-EC34-40BC-97FA-D69A16AFE960}" dt="2024-05-08T18:58:02.028" v="16956"/>
          <ac:spMkLst>
            <pc:docMk/>
            <pc:sldMk cId="3332274110" sldId="289"/>
            <ac:spMk id="374" creationId="{78427853-6826-D120-DAA0-DBEEEBFA24E1}"/>
          </ac:spMkLst>
        </pc:spChg>
        <pc:spChg chg="mod">
          <ac:chgData name="#SHIN THANT AUNG#" userId="8c3b371d-0b3e-413a-8e76-4f11fe83d2df" providerId="ADAL" clId="{FACB025B-EC34-40BC-97FA-D69A16AFE960}" dt="2024-05-08T15:48:15.091" v="14823" actId="571"/>
          <ac:spMkLst>
            <pc:docMk/>
            <pc:sldMk cId="3332274110" sldId="289"/>
            <ac:spMk id="374" creationId="{D43269D5-6604-B459-9E64-4403A81B3488}"/>
          </ac:spMkLst>
        </pc:spChg>
        <pc:spChg chg="add mod">
          <ac:chgData name="#SHIN THANT AUNG#" userId="8c3b371d-0b3e-413a-8e76-4f11fe83d2df" providerId="ADAL" clId="{FACB025B-EC34-40BC-97FA-D69A16AFE960}" dt="2024-05-08T15:48:15.091" v="14823" actId="571"/>
          <ac:spMkLst>
            <pc:docMk/>
            <pc:sldMk cId="3332274110" sldId="289"/>
            <ac:spMk id="375" creationId="{D7654CB6-C738-C766-A411-4EC733FD981E}"/>
          </ac:spMkLst>
        </pc:spChg>
        <pc:spChg chg="mod">
          <ac:chgData name="#SHIN THANT AUNG#" userId="8c3b371d-0b3e-413a-8e76-4f11fe83d2df" providerId="ADAL" clId="{FACB025B-EC34-40BC-97FA-D69A16AFE960}" dt="2024-05-08T18:58:02.028" v="16956"/>
          <ac:spMkLst>
            <pc:docMk/>
            <pc:sldMk cId="3332274110" sldId="289"/>
            <ac:spMk id="375" creationId="{EDE4F3B5-7736-D334-D70F-0E0F1746613C}"/>
          </ac:spMkLst>
        </pc:spChg>
        <pc:spChg chg="mod">
          <ac:chgData name="#SHIN THANT AUNG#" userId="8c3b371d-0b3e-413a-8e76-4f11fe83d2df" providerId="ADAL" clId="{FACB025B-EC34-40BC-97FA-D69A16AFE960}" dt="2024-05-08T18:58:02.028" v="16956"/>
          <ac:spMkLst>
            <pc:docMk/>
            <pc:sldMk cId="3332274110" sldId="289"/>
            <ac:spMk id="376" creationId="{11F570B8-F962-6C28-2BEE-3408EED22591}"/>
          </ac:spMkLst>
        </pc:spChg>
        <pc:spChg chg="mod">
          <ac:chgData name="#SHIN THANT AUNG#" userId="8c3b371d-0b3e-413a-8e76-4f11fe83d2df" providerId="ADAL" clId="{FACB025B-EC34-40BC-97FA-D69A16AFE960}" dt="2024-05-08T18:58:02.028" v="16956"/>
          <ac:spMkLst>
            <pc:docMk/>
            <pc:sldMk cId="3332274110" sldId="289"/>
            <ac:spMk id="377" creationId="{3375A7D5-0A76-4335-2F36-0ACD25685765}"/>
          </ac:spMkLst>
        </pc:spChg>
        <pc:spChg chg="mod">
          <ac:chgData name="#SHIN THANT AUNG#" userId="8c3b371d-0b3e-413a-8e76-4f11fe83d2df" providerId="ADAL" clId="{FACB025B-EC34-40BC-97FA-D69A16AFE960}" dt="2024-05-08T15:39:22.019" v="14677" actId="164"/>
          <ac:spMkLst>
            <pc:docMk/>
            <pc:sldMk cId="3332274110" sldId="289"/>
            <ac:spMk id="378" creationId="{662B50E7-63A6-5413-6F8F-E883CD7EA7BC}"/>
          </ac:spMkLst>
        </pc:spChg>
        <pc:spChg chg="mod">
          <ac:chgData name="#SHIN THANT AUNG#" userId="8c3b371d-0b3e-413a-8e76-4f11fe83d2df" providerId="ADAL" clId="{FACB025B-EC34-40BC-97FA-D69A16AFE960}" dt="2024-05-08T18:58:02.028" v="16956"/>
          <ac:spMkLst>
            <pc:docMk/>
            <pc:sldMk cId="3332274110" sldId="289"/>
            <ac:spMk id="378" creationId="{7C58A1BE-44ED-5047-BB33-E56DF2EBE10D}"/>
          </ac:spMkLst>
        </pc:spChg>
        <pc:spChg chg="mod">
          <ac:chgData name="#SHIN THANT AUNG#" userId="8c3b371d-0b3e-413a-8e76-4f11fe83d2df" providerId="ADAL" clId="{FACB025B-EC34-40BC-97FA-D69A16AFE960}" dt="2024-05-08T18:58:02.028" v="16956"/>
          <ac:spMkLst>
            <pc:docMk/>
            <pc:sldMk cId="3332274110" sldId="289"/>
            <ac:spMk id="379" creationId="{2C2657A4-98B0-4810-6BF3-4A6044D767DF}"/>
          </ac:spMkLst>
        </pc:spChg>
        <pc:spChg chg="mod">
          <ac:chgData name="#SHIN THANT AUNG#" userId="8c3b371d-0b3e-413a-8e76-4f11fe83d2df" providerId="ADAL" clId="{FACB025B-EC34-40BC-97FA-D69A16AFE960}" dt="2024-05-08T15:39:22.019" v="14677" actId="164"/>
          <ac:spMkLst>
            <pc:docMk/>
            <pc:sldMk cId="3332274110" sldId="289"/>
            <ac:spMk id="379" creationId="{C469E767-F561-252E-E813-B13C25F77EDA}"/>
          </ac:spMkLst>
        </pc:spChg>
        <pc:spChg chg="mod">
          <ac:chgData name="#SHIN THANT AUNG#" userId="8c3b371d-0b3e-413a-8e76-4f11fe83d2df" providerId="ADAL" clId="{FACB025B-EC34-40BC-97FA-D69A16AFE960}" dt="2024-05-08T18:58:02.028" v="16956"/>
          <ac:spMkLst>
            <pc:docMk/>
            <pc:sldMk cId="3332274110" sldId="289"/>
            <ac:spMk id="380" creationId="{AFEE4F8D-3CAF-9A37-143B-723B75D54D06}"/>
          </ac:spMkLst>
        </pc:spChg>
        <pc:spChg chg="mod">
          <ac:chgData name="#SHIN THANT AUNG#" userId="8c3b371d-0b3e-413a-8e76-4f11fe83d2df" providerId="ADAL" clId="{FACB025B-EC34-40BC-97FA-D69A16AFE960}" dt="2024-05-08T15:39:22.019" v="14677" actId="164"/>
          <ac:spMkLst>
            <pc:docMk/>
            <pc:sldMk cId="3332274110" sldId="289"/>
            <ac:spMk id="380" creationId="{E45FF96D-5143-6270-188F-D37B8FECFC18}"/>
          </ac:spMkLst>
        </pc:spChg>
        <pc:spChg chg="mod">
          <ac:chgData name="#SHIN THANT AUNG#" userId="8c3b371d-0b3e-413a-8e76-4f11fe83d2df" providerId="ADAL" clId="{FACB025B-EC34-40BC-97FA-D69A16AFE960}" dt="2024-05-08T18:58:02.028" v="16956"/>
          <ac:spMkLst>
            <pc:docMk/>
            <pc:sldMk cId="3332274110" sldId="289"/>
            <ac:spMk id="381" creationId="{2BA46A01-E190-A52C-F3FD-8E06FAB62EB2}"/>
          </ac:spMkLst>
        </pc:spChg>
        <pc:spChg chg="mod">
          <ac:chgData name="#SHIN THANT AUNG#" userId="8c3b371d-0b3e-413a-8e76-4f11fe83d2df" providerId="ADAL" clId="{FACB025B-EC34-40BC-97FA-D69A16AFE960}" dt="2024-05-08T15:39:22.019" v="14677" actId="164"/>
          <ac:spMkLst>
            <pc:docMk/>
            <pc:sldMk cId="3332274110" sldId="289"/>
            <ac:spMk id="381" creationId="{7AAC8FA0-8ABB-9649-9A9F-669CD36B8530}"/>
          </ac:spMkLst>
        </pc:spChg>
        <pc:spChg chg="mod">
          <ac:chgData name="#SHIN THANT AUNG#" userId="8c3b371d-0b3e-413a-8e76-4f11fe83d2df" providerId="ADAL" clId="{FACB025B-EC34-40BC-97FA-D69A16AFE960}" dt="2024-05-08T15:39:22.019" v="14677" actId="164"/>
          <ac:spMkLst>
            <pc:docMk/>
            <pc:sldMk cId="3332274110" sldId="289"/>
            <ac:spMk id="382" creationId="{81EA3FAB-6AA3-CCB8-0C2A-18E7D73B07C9}"/>
          </ac:spMkLst>
        </pc:spChg>
        <pc:spChg chg="mod">
          <ac:chgData name="#SHIN THANT AUNG#" userId="8c3b371d-0b3e-413a-8e76-4f11fe83d2df" providerId="ADAL" clId="{FACB025B-EC34-40BC-97FA-D69A16AFE960}" dt="2024-05-08T18:58:02.028" v="16956"/>
          <ac:spMkLst>
            <pc:docMk/>
            <pc:sldMk cId="3332274110" sldId="289"/>
            <ac:spMk id="382" creationId="{EA3FB09A-7B8C-A461-180B-0A059934D13C}"/>
          </ac:spMkLst>
        </pc:spChg>
        <pc:spChg chg="mod">
          <ac:chgData name="#SHIN THANT AUNG#" userId="8c3b371d-0b3e-413a-8e76-4f11fe83d2df" providerId="ADAL" clId="{FACB025B-EC34-40BC-97FA-D69A16AFE960}" dt="2024-05-08T15:39:22.019" v="14677" actId="164"/>
          <ac:spMkLst>
            <pc:docMk/>
            <pc:sldMk cId="3332274110" sldId="289"/>
            <ac:spMk id="383" creationId="{CD4F4755-4E2F-A547-DAB0-8481F6368771}"/>
          </ac:spMkLst>
        </pc:spChg>
        <pc:spChg chg="mod">
          <ac:chgData name="#SHIN THANT AUNG#" userId="8c3b371d-0b3e-413a-8e76-4f11fe83d2df" providerId="ADAL" clId="{FACB025B-EC34-40BC-97FA-D69A16AFE960}" dt="2024-05-08T18:58:02.028" v="16956"/>
          <ac:spMkLst>
            <pc:docMk/>
            <pc:sldMk cId="3332274110" sldId="289"/>
            <ac:spMk id="383" creationId="{EE957F4D-5FF3-0B10-69CD-B0824F91318B}"/>
          </ac:spMkLst>
        </pc:spChg>
        <pc:spChg chg="mod">
          <ac:chgData name="#SHIN THANT AUNG#" userId="8c3b371d-0b3e-413a-8e76-4f11fe83d2df" providerId="ADAL" clId="{FACB025B-EC34-40BC-97FA-D69A16AFE960}" dt="2024-05-08T15:39:22.019" v="14677" actId="164"/>
          <ac:spMkLst>
            <pc:docMk/>
            <pc:sldMk cId="3332274110" sldId="289"/>
            <ac:spMk id="384" creationId="{86211ED4-B176-1644-2A1A-EBFAE533A944}"/>
          </ac:spMkLst>
        </pc:spChg>
        <pc:spChg chg="mod">
          <ac:chgData name="#SHIN THANT AUNG#" userId="8c3b371d-0b3e-413a-8e76-4f11fe83d2df" providerId="ADAL" clId="{FACB025B-EC34-40BC-97FA-D69A16AFE960}" dt="2024-05-08T18:58:02.028" v="16956"/>
          <ac:spMkLst>
            <pc:docMk/>
            <pc:sldMk cId="3332274110" sldId="289"/>
            <ac:spMk id="384" creationId="{A9A881A6-F3D4-EC51-96A4-7FA295E3E0F1}"/>
          </ac:spMkLst>
        </pc:spChg>
        <pc:spChg chg="mod">
          <ac:chgData name="#SHIN THANT AUNG#" userId="8c3b371d-0b3e-413a-8e76-4f11fe83d2df" providerId="ADAL" clId="{FACB025B-EC34-40BC-97FA-D69A16AFE960}" dt="2024-05-08T15:39:22.019" v="14677" actId="164"/>
          <ac:spMkLst>
            <pc:docMk/>
            <pc:sldMk cId="3332274110" sldId="289"/>
            <ac:spMk id="385" creationId="{930111BA-092D-204C-1F10-9A8178C6939F}"/>
          </ac:spMkLst>
        </pc:spChg>
        <pc:spChg chg="mod">
          <ac:chgData name="#SHIN THANT AUNG#" userId="8c3b371d-0b3e-413a-8e76-4f11fe83d2df" providerId="ADAL" clId="{FACB025B-EC34-40BC-97FA-D69A16AFE960}" dt="2024-05-08T18:58:02.028" v="16956"/>
          <ac:spMkLst>
            <pc:docMk/>
            <pc:sldMk cId="3332274110" sldId="289"/>
            <ac:spMk id="385" creationId="{EDDBBFD4-2600-C0DF-C94A-13F6F5222890}"/>
          </ac:spMkLst>
        </pc:spChg>
        <pc:spChg chg="mod">
          <ac:chgData name="#SHIN THANT AUNG#" userId="8c3b371d-0b3e-413a-8e76-4f11fe83d2df" providerId="ADAL" clId="{FACB025B-EC34-40BC-97FA-D69A16AFE960}" dt="2024-05-08T15:39:22.019" v="14677" actId="164"/>
          <ac:spMkLst>
            <pc:docMk/>
            <pc:sldMk cId="3332274110" sldId="289"/>
            <ac:spMk id="386" creationId="{20299EA6-907A-B296-5B14-C29A17415405}"/>
          </ac:spMkLst>
        </pc:spChg>
        <pc:spChg chg="mod">
          <ac:chgData name="#SHIN THANT AUNG#" userId="8c3b371d-0b3e-413a-8e76-4f11fe83d2df" providerId="ADAL" clId="{FACB025B-EC34-40BC-97FA-D69A16AFE960}" dt="2024-05-08T18:58:02.028" v="16956"/>
          <ac:spMkLst>
            <pc:docMk/>
            <pc:sldMk cId="3332274110" sldId="289"/>
            <ac:spMk id="386" creationId="{A4F470B8-E951-3B84-5D31-D39B1CE1F698}"/>
          </ac:spMkLst>
        </pc:spChg>
        <pc:spChg chg="mod">
          <ac:chgData name="#SHIN THANT AUNG#" userId="8c3b371d-0b3e-413a-8e76-4f11fe83d2df" providerId="ADAL" clId="{FACB025B-EC34-40BC-97FA-D69A16AFE960}" dt="2024-05-08T15:39:22.019" v="14677" actId="164"/>
          <ac:spMkLst>
            <pc:docMk/>
            <pc:sldMk cId="3332274110" sldId="289"/>
            <ac:spMk id="387" creationId="{4B41D4AC-A007-F4EA-032B-F87898C97B24}"/>
          </ac:spMkLst>
        </pc:spChg>
        <pc:spChg chg="mod">
          <ac:chgData name="#SHIN THANT AUNG#" userId="8c3b371d-0b3e-413a-8e76-4f11fe83d2df" providerId="ADAL" clId="{FACB025B-EC34-40BC-97FA-D69A16AFE960}" dt="2024-05-08T18:58:02.028" v="16956"/>
          <ac:spMkLst>
            <pc:docMk/>
            <pc:sldMk cId="3332274110" sldId="289"/>
            <ac:spMk id="388" creationId="{3E884D1A-ACE2-DD06-2EFB-867FDB62725C}"/>
          </ac:spMkLst>
        </pc:spChg>
        <pc:spChg chg="mod">
          <ac:chgData name="#SHIN THANT AUNG#" userId="8c3b371d-0b3e-413a-8e76-4f11fe83d2df" providerId="ADAL" clId="{FACB025B-EC34-40BC-97FA-D69A16AFE960}" dt="2024-05-08T15:39:22.019" v="14677" actId="164"/>
          <ac:spMkLst>
            <pc:docMk/>
            <pc:sldMk cId="3332274110" sldId="289"/>
            <ac:spMk id="388" creationId="{8D6E2853-A368-8191-D836-ECF990A1DF5E}"/>
          </ac:spMkLst>
        </pc:spChg>
        <pc:spChg chg="mod">
          <ac:chgData name="#SHIN THANT AUNG#" userId="8c3b371d-0b3e-413a-8e76-4f11fe83d2df" providerId="ADAL" clId="{FACB025B-EC34-40BC-97FA-D69A16AFE960}" dt="2024-05-08T15:39:22.019" v="14677" actId="164"/>
          <ac:spMkLst>
            <pc:docMk/>
            <pc:sldMk cId="3332274110" sldId="289"/>
            <ac:spMk id="389" creationId="{331C868C-8C61-B691-80F3-998147EAC43D}"/>
          </ac:spMkLst>
        </pc:spChg>
        <pc:spChg chg="mod">
          <ac:chgData name="#SHIN THANT AUNG#" userId="8c3b371d-0b3e-413a-8e76-4f11fe83d2df" providerId="ADAL" clId="{FACB025B-EC34-40BC-97FA-D69A16AFE960}" dt="2024-05-08T18:58:02.028" v="16956"/>
          <ac:spMkLst>
            <pc:docMk/>
            <pc:sldMk cId="3332274110" sldId="289"/>
            <ac:spMk id="389" creationId="{BB8A743E-9880-9038-E7BD-928CC838444B}"/>
          </ac:spMkLst>
        </pc:spChg>
        <pc:spChg chg="mod">
          <ac:chgData name="#SHIN THANT AUNG#" userId="8c3b371d-0b3e-413a-8e76-4f11fe83d2df" providerId="ADAL" clId="{FACB025B-EC34-40BC-97FA-D69A16AFE960}" dt="2024-05-08T15:39:22.019" v="14677" actId="164"/>
          <ac:spMkLst>
            <pc:docMk/>
            <pc:sldMk cId="3332274110" sldId="289"/>
            <ac:spMk id="390" creationId="{0EAA321A-FD50-9F42-D6F5-34C923E6C194}"/>
          </ac:spMkLst>
        </pc:spChg>
        <pc:spChg chg="mod">
          <ac:chgData name="#SHIN THANT AUNG#" userId="8c3b371d-0b3e-413a-8e76-4f11fe83d2df" providerId="ADAL" clId="{FACB025B-EC34-40BC-97FA-D69A16AFE960}" dt="2024-05-08T18:58:02.028" v="16956"/>
          <ac:spMkLst>
            <pc:docMk/>
            <pc:sldMk cId="3332274110" sldId="289"/>
            <ac:spMk id="390" creationId="{122C315B-3701-2FBC-6DFA-6460F3FF7C8F}"/>
          </ac:spMkLst>
        </pc:spChg>
        <pc:spChg chg="mod">
          <ac:chgData name="#SHIN THANT AUNG#" userId="8c3b371d-0b3e-413a-8e76-4f11fe83d2df" providerId="ADAL" clId="{FACB025B-EC34-40BC-97FA-D69A16AFE960}" dt="2024-05-08T18:58:02.028" v="16956"/>
          <ac:spMkLst>
            <pc:docMk/>
            <pc:sldMk cId="3332274110" sldId="289"/>
            <ac:spMk id="391" creationId="{E138F93D-5316-4BD0-7165-6301F0BD1C67}"/>
          </ac:spMkLst>
        </pc:spChg>
        <pc:spChg chg="mod">
          <ac:chgData name="#SHIN THANT AUNG#" userId="8c3b371d-0b3e-413a-8e76-4f11fe83d2df" providerId="ADAL" clId="{FACB025B-EC34-40BC-97FA-D69A16AFE960}" dt="2024-05-08T18:20:57.295" v="15706" actId="165"/>
          <ac:spMkLst>
            <pc:docMk/>
            <pc:sldMk cId="3332274110" sldId="289"/>
            <ac:spMk id="392" creationId="{729ACE07-0833-1844-5E9E-C2919391ECDA}"/>
          </ac:spMkLst>
        </pc:spChg>
        <pc:spChg chg="mod">
          <ac:chgData name="#SHIN THANT AUNG#" userId="8c3b371d-0b3e-413a-8e76-4f11fe83d2df" providerId="ADAL" clId="{FACB025B-EC34-40BC-97FA-D69A16AFE960}" dt="2024-05-08T18:58:02.028" v="16956"/>
          <ac:spMkLst>
            <pc:docMk/>
            <pc:sldMk cId="3332274110" sldId="289"/>
            <ac:spMk id="392" creationId="{888F74CD-2259-C9BD-7988-2C839BA4910C}"/>
          </ac:spMkLst>
        </pc:spChg>
        <pc:spChg chg="mod">
          <ac:chgData name="#SHIN THANT AUNG#" userId="8c3b371d-0b3e-413a-8e76-4f11fe83d2df" providerId="ADAL" clId="{FACB025B-EC34-40BC-97FA-D69A16AFE960}" dt="2024-05-08T18:58:02.028" v="16956"/>
          <ac:spMkLst>
            <pc:docMk/>
            <pc:sldMk cId="3332274110" sldId="289"/>
            <ac:spMk id="393" creationId="{85779DBD-486F-E450-3A3C-495BEC73B3FB}"/>
          </ac:spMkLst>
        </pc:spChg>
        <pc:spChg chg="mod">
          <ac:chgData name="#SHIN THANT AUNG#" userId="8c3b371d-0b3e-413a-8e76-4f11fe83d2df" providerId="ADAL" clId="{FACB025B-EC34-40BC-97FA-D69A16AFE960}" dt="2024-05-08T18:58:02.028" v="16956"/>
          <ac:spMkLst>
            <pc:docMk/>
            <pc:sldMk cId="3332274110" sldId="289"/>
            <ac:spMk id="394" creationId="{F4B34E8C-6142-CF37-F211-A4FFDB6A1F55}"/>
          </ac:spMkLst>
        </pc:spChg>
        <pc:spChg chg="mod topLvl">
          <ac:chgData name="#SHIN THANT AUNG#" userId="8c3b371d-0b3e-413a-8e76-4f11fe83d2df" providerId="ADAL" clId="{FACB025B-EC34-40BC-97FA-D69A16AFE960}" dt="2024-05-08T15:39:22.019" v="14677" actId="164"/>
          <ac:spMkLst>
            <pc:docMk/>
            <pc:sldMk cId="3332274110" sldId="289"/>
            <ac:spMk id="395" creationId="{C8A599E0-29D7-6780-75A9-DB03D8AD24AA}"/>
          </ac:spMkLst>
        </pc:spChg>
        <pc:spChg chg="mod">
          <ac:chgData name="#SHIN THANT AUNG#" userId="8c3b371d-0b3e-413a-8e76-4f11fe83d2df" providerId="ADAL" clId="{FACB025B-EC34-40BC-97FA-D69A16AFE960}" dt="2024-05-08T18:58:02.028" v="16956"/>
          <ac:spMkLst>
            <pc:docMk/>
            <pc:sldMk cId="3332274110" sldId="289"/>
            <ac:spMk id="395" creationId="{F7709ECD-B352-2292-1625-204D6212B69A}"/>
          </ac:spMkLst>
        </pc:spChg>
        <pc:spChg chg="mod">
          <ac:chgData name="#SHIN THANT AUNG#" userId="8c3b371d-0b3e-413a-8e76-4f11fe83d2df" providerId="ADAL" clId="{FACB025B-EC34-40BC-97FA-D69A16AFE960}" dt="2024-05-08T18:58:02.028" v="16956"/>
          <ac:spMkLst>
            <pc:docMk/>
            <pc:sldMk cId="3332274110" sldId="289"/>
            <ac:spMk id="396" creationId="{4BB2C720-06BD-7B5E-6A90-28D5C7993478}"/>
          </ac:spMkLst>
        </pc:spChg>
        <pc:spChg chg="mod">
          <ac:chgData name="#SHIN THANT AUNG#" userId="8c3b371d-0b3e-413a-8e76-4f11fe83d2df" providerId="ADAL" clId="{FACB025B-EC34-40BC-97FA-D69A16AFE960}" dt="2024-05-08T18:58:02.028" v="16956"/>
          <ac:spMkLst>
            <pc:docMk/>
            <pc:sldMk cId="3332274110" sldId="289"/>
            <ac:spMk id="397" creationId="{DDFC8F94-8D02-C975-4E11-7066444CDA3A}"/>
          </ac:spMkLst>
        </pc:spChg>
        <pc:spChg chg="mod">
          <ac:chgData name="#SHIN THANT AUNG#" userId="8c3b371d-0b3e-413a-8e76-4f11fe83d2df" providerId="ADAL" clId="{FACB025B-EC34-40BC-97FA-D69A16AFE960}" dt="2024-05-08T18:58:02.028" v="16956"/>
          <ac:spMkLst>
            <pc:docMk/>
            <pc:sldMk cId="3332274110" sldId="289"/>
            <ac:spMk id="398" creationId="{3343CC11-7360-F685-F8B6-694AB9497C7F}"/>
          </ac:spMkLst>
        </pc:spChg>
        <pc:spChg chg="mod">
          <ac:chgData name="#SHIN THANT AUNG#" userId="8c3b371d-0b3e-413a-8e76-4f11fe83d2df" providerId="ADAL" clId="{FACB025B-EC34-40BC-97FA-D69A16AFE960}" dt="2024-05-08T18:58:02.028" v="16956"/>
          <ac:spMkLst>
            <pc:docMk/>
            <pc:sldMk cId="3332274110" sldId="289"/>
            <ac:spMk id="399" creationId="{C79AFEF5-7C85-7D57-BAD9-9E7D831562FB}"/>
          </ac:spMkLst>
        </pc:spChg>
        <pc:spChg chg="mod">
          <ac:chgData name="#SHIN THANT AUNG#" userId="8c3b371d-0b3e-413a-8e76-4f11fe83d2df" providerId="ADAL" clId="{FACB025B-EC34-40BC-97FA-D69A16AFE960}" dt="2024-05-08T18:58:02.028" v="16956"/>
          <ac:spMkLst>
            <pc:docMk/>
            <pc:sldMk cId="3332274110" sldId="289"/>
            <ac:spMk id="400" creationId="{E17AFB04-03E9-C8A5-3DFA-8E5E581ABDD9}"/>
          </ac:spMkLst>
        </pc:spChg>
        <pc:spChg chg="mod">
          <ac:chgData name="#SHIN THANT AUNG#" userId="8c3b371d-0b3e-413a-8e76-4f11fe83d2df" providerId="ADAL" clId="{FACB025B-EC34-40BC-97FA-D69A16AFE960}" dt="2024-05-08T18:58:02.028" v="16956"/>
          <ac:spMkLst>
            <pc:docMk/>
            <pc:sldMk cId="3332274110" sldId="289"/>
            <ac:spMk id="401" creationId="{4A6ADF7E-8C39-8E54-000B-6F2457A5C4D0}"/>
          </ac:spMkLst>
        </pc:spChg>
        <pc:spChg chg="mod">
          <ac:chgData name="#SHIN THANT AUNG#" userId="8c3b371d-0b3e-413a-8e76-4f11fe83d2df" providerId="ADAL" clId="{FACB025B-EC34-40BC-97FA-D69A16AFE960}" dt="2024-05-08T18:58:02.028" v="16956"/>
          <ac:spMkLst>
            <pc:docMk/>
            <pc:sldMk cId="3332274110" sldId="289"/>
            <ac:spMk id="402" creationId="{FC051D10-9780-BE67-35A8-3F7EEA446F5B}"/>
          </ac:spMkLst>
        </pc:spChg>
        <pc:spChg chg="mod">
          <ac:chgData name="#SHIN THANT AUNG#" userId="8c3b371d-0b3e-413a-8e76-4f11fe83d2df" providerId="ADAL" clId="{FACB025B-EC34-40BC-97FA-D69A16AFE960}" dt="2024-05-08T18:58:02.028" v="16956"/>
          <ac:spMkLst>
            <pc:docMk/>
            <pc:sldMk cId="3332274110" sldId="289"/>
            <ac:spMk id="403" creationId="{2F22C15E-8848-8362-00D7-5773B8FFD421}"/>
          </ac:spMkLst>
        </pc:spChg>
        <pc:spChg chg="mod">
          <ac:chgData name="#SHIN THANT AUNG#" userId="8c3b371d-0b3e-413a-8e76-4f11fe83d2df" providerId="ADAL" clId="{FACB025B-EC34-40BC-97FA-D69A16AFE960}" dt="2024-05-08T18:58:02.028" v="16956"/>
          <ac:spMkLst>
            <pc:docMk/>
            <pc:sldMk cId="3332274110" sldId="289"/>
            <ac:spMk id="405" creationId="{912D96E7-D696-0E93-EB8A-B6AA57279FAD}"/>
          </ac:spMkLst>
        </pc:spChg>
        <pc:spChg chg="mod">
          <ac:chgData name="#SHIN THANT AUNG#" userId="8c3b371d-0b3e-413a-8e76-4f11fe83d2df" providerId="ADAL" clId="{FACB025B-EC34-40BC-97FA-D69A16AFE960}" dt="2024-05-08T18:58:02.028" v="16956"/>
          <ac:spMkLst>
            <pc:docMk/>
            <pc:sldMk cId="3332274110" sldId="289"/>
            <ac:spMk id="406" creationId="{F14D2127-7FC9-8789-71D6-1B3552383C10}"/>
          </ac:spMkLst>
        </pc:spChg>
        <pc:spChg chg="mod">
          <ac:chgData name="#SHIN THANT AUNG#" userId="8c3b371d-0b3e-413a-8e76-4f11fe83d2df" providerId="ADAL" clId="{FACB025B-EC34-40BC-97FA-D69A16AFE960}" dt="2024-05-08T18:58:02.028" v="16956"/>
          <ac:spMkLst>
            <pc:docMk/>
            <pc:sldMk cId="3332274110" sldId="289"/>
            <ac:spMk id="407" creationId="{6A27EA3D-E7A7-FC7B-324D-47A033776243}"/>
          </ac:spMkLst>
        </pc:spChg>
        <pc:spChg chg="mod">
          <ac:chgData name="#SHIN THANT AUNG#" userId="8c3b371d-0b3e-413a-8e76-4f11fe83d2df" providerId="ADAL" clId="{FACB025B-EC34-40BC-97FA-D69A16AFE960}" dt="2024-05-08T18:58:02.028" v="16956"/>
          <ac:spMkLst>
            <pc:docMk/>
            <pc:sldMk cId="3332274110" sldId="289"/>
            <ac:spMk id="408" creationId="{AD7531DD-26F2-0D64-0FFF-0219A2DEB9D0}"/>
          </ac:spMkLst>
        </pc:spChg>
        <pc:spChg chg="mod">
          <ac:chgData name="#SHIN THANT AUNG#" userId="8c3b371d-0b3e-413a-8e76-4f11fe83d2df" providerId="ADAL" clId="{FACB025B-EC34-40BC-97FA-D69A16AFE960}" dt="2024-05-08T18:58:02.028" v="16956"/>
          <ac:spMkLst>
            <pc:docMk/>
            <pc:sldMk cId="3332274110" sldId="289"/>
            <ac:spMk id="409" creationId="{B6432A50-5935-5252-FE42-99DF3AE89616}"/>
          </ac:spMkLst>
        </pc:spChg>
        <pc:spChg chg="mod">
          <ac:chgData name="#SHIN THANT AUNG#" userId="8c3b371d-0b3e-413a-8e76-4f11fe83d2df" providerId="ADAL" clId="{FACB025B-EC34-40BC-97FA-D69A16AFE960}" dt="2024-05-08T18:58:02.028" v="16956"/>
          <ac:spMkLst>
            <pc:docMk/>
            <pc:sldMk cId="3332274110" sldId="289"/>
            <ac:spMk id="410" creationId="{2A5AA203-40FE-8F21-EBAB-E61D66479665}"/>
          </ac:spMkLst>
        </pc:spChg>
        <pc:spChg chg="mod">
          <ac:chgData name="#SHIN THANT AUNG#" userId="8c3b371d-0b3e-413a-8e76-4f11fe83d2df" providerId="ADAL" clId="{FACB025B-EC34-40BC-97FA-D69A16AFE960}" dt="2024-05-08T18:59:55.899" v="16979"/>
          <ac:spMkLst>
            <pc:docMk/>
            <pc:sldMk cId="3332274110" sldId="289"/>
            <ac:spMk id="495" creationId="{DBFC1D16-8186-265B-D09F-D451A12F0F01}"/>
          </ac:spMkLst>
        </pc:spChg>
        <pc:spChg chg="mod">
          <ac:chgData name="#SHIN THANT AUNG#" userId="8c3b371d-0b3e-413a-8e76-4f11fe83d2df" providerId="ADAL" clId="{FACB025B-EC34-40BC-97FA-D69A16AFE960}" dt="2024-05-08T18:59:55.899" v="16979"/>
          <ac:spMkLst>
            <pc:docMk/>
            <pc:sldMk cId="3332274110" sldId="289"/>
            <ac:spMk id="496" creationId="{0959909E-18F9-1D63-E179-8F188C837D86}"/>
          </ac:spMkLst>
        </pc:spChg>
        <pc:spChg chg="mod">
          <ac:chgData name="#SHIN THANT AUNG#" userId="8c3b371d-0b3e-413a-8e76-4f11fe83d2df" providerId="ADAL" clId="{FACB025B-EC34-40BC-97FA-D69A16AFE960}" dt="2024-05-08T18:59:55.899" v="16979"/>
          <ac:spMkLst>
            <pc:docMk/>
            <pc:sldMk cId="3332274110" sldId="289"/>
            <ac:spMk id="500" creationId="{2C8896DB-A0FE-1366-4B16-D8A3DD24C05E}"/>
          </ac:spMkLst>
        </pc:spChg>
        <pc:spChg chg="mod">
          <ac:chgData name="#SHIN THANT AUNG#" userId="8c3b371d-0b3e-413a-8e76-4f11fe83d2df" providerId="ADAL" clId="{FACB025B-EC34-40BC-97FA-D69A16AFE960}" dt="2024-05-08T18:59:55.899" v="16979"/>
          <ac:spMkLst>
            <pc:docMk/>
            <pc:sldMk cId="3332274110" sldId="289"/>
            <ac:spMk id="501" creationId="{146144BA-D44B-F4F3-6BCA-22E9274E204C}"/>
          </ac:spMkLst>
        </pc:spChg>
        <pc:spChg chg="mod">
          <ac:chgData name="#SHIN THANT AUNG#" userId="8c3b371d-0b3e-413a-8e76-4f11fe83d2df" providerId="ADAL" clId="{FACB025B-EC34-40BC-97FA-D69A16AFE960}" dt="2024-05-08T18:59:55.899" v="16979"/>
          <ac:spMkLst>
            <pc:docMk/>
            <pc:sldMk cId="3332274110" sldId="289"/>
            <ac:spMk id="502" creationId="{62D6AA87-00AF-6DE0-4DA3-5788A8FBAEFE}"/>
          </ac:spMkLst>
        </pc:spChg>
        <pc:spChg chg="mod">
          <ac:chgData name="#SHIN THANT AUNG#" userId="8c3b371d-0b3e-413a-8e76-4f11fe83d2df" providerId="ADAL" clId="{FACB025B-EC34-40BC-97FA-D69A16AFE960}" dt="2024-05-08T18:59:55.899" v="16979"/>
          <ac:spMkLst>
            <pc:docMk/>
            <pc:sldMk cId="3332274110" sldId="289"/>
            <ac:spMk id="503" creationId="{BA42E73B-7730-40D0-801D-241A292B68CE}"/>
          </ac:spMkLst>
        </pc:spChg>
        <pc:spChg chg="mod">
          <ac:chgData name="#SHIN THANT AUNG#" userId="8c3b371d-0b3e-413a-8e76-4f11fe83d2df" providerId="ADAL" clId="{FACB025B-EC34-40BC-97FA-D69A16AFE960}" dt="2024-05-08T18:59:55.899" v="16979"/>
          <ac:spMkLst>
            <pc:docMk/>
            <pc:sldMk cId="3332274110" sldId="289"/>
            <ac:spMk id="504" creationId="{988D51E2-1B05-A090-BF68-05424132541D}"/>
          </ac:spMkLst>
        </pc:spChg>
        <pc:spChg chg="mod">
          <ac:chgData name="#SHIN THANT AUNG#" userId="8c3b371d-0b3e-413a-8e76-4f11fe83d2df" providerId="ADAL" clId="{FACB025B-EC34-40BC-97FA-D69A16AFE960}" dt="2024-05-08T18:59:55.899" v="16979"/>
          <ac:spMkLst>
            <pc:docMk/>
            <pc:sldMk cId="3332274110" sldId="289"/>
            <ac:spMk id="505" creationId="{C6136002-34A2-E994-011C-EF04FE5A070D}"/>
          </ac:spMkLst>
        </pc:spChg>
        <pc:spChg chg="mod">
          <ac:chgData name="#SHIN THANT AUNG#" userId="8c3b371d-0b3e-413a-8e76-4f11fe83d2df" providerId="ADAL" clId="{FACB025B-EC34-40BC-97FA-D69A16AFE960}" dt="2024-05-08T18:59:55.899" v="16979"/>
          <ac:spMkLst>
            <pc:docMk/>
            <pc:sldMk cId="3332274110" sldId="289"/>
            <ac:spMk id="506" creationId="{1A8E9FFA-4A9D-83DC-9E52-81B87BDD3D6C}"/>
          </ac:spMkLst>
        </pc:spChg>
        <pc:spChg chg="mod">
          <ac:chgData name="#SHIN THANT AUNG#" userId="8c3b371d-0b3e-413a-8e76-4f11fe83d2df" providerId="ADAL" clId="{FACB025B-EC34-40BC-97FA-D69A16AFE960}" dt="2024-05-08T18:59:55.899" v="16979"/>
          <ac:spMkLst>
            <pc:docMk/>
            <pc:sldMk cId="3332274110" sldId="289"/>
            <ac:spMk id="507" creationId="{7DE89CBB-EEBA-4A68-4170-07FEB1A6EC71}"/>
          </ac:spMkLst>
        </pc:spChg>
        <pc:spChg chg="mod">
          <ac:chgData name="#SHIN THANT AUNG#" userId="8c3b371d-0b3e-413a-8e76-4f11fe83d2df" providerId="ADAL" clId="{FACB025B-EC34-40BC-97FA-D69A16AFE960}" dt="2024-05-08T18:59:55.899" v="16979"/>
          <ac:spMkLst>
            <pc:docMk/>
            <pc:sldMk cId="3332274110" sldId="289"/>
            <ac:spMk id="508" creationId="{571F3C68-31A1-2339-1DD2-6061700A39A0}"/>
          </ac:spMkLst>
        </pc:spChg>
        <pc:spChg chg="mod">
          <ac:chgData name="#SHIN THANT AUNG#" userId="8c3b371d-0b3e-413a-8e76-4f11fe83d2df" providerId="ADAL" clId="{FACB025B-EC34-40BC-97FA-D69A16AFE960}" dt="2024-05-08T18:59:55.899" v="16979"/>
          <ac:spMkLst>
            <pc:docMk/>
            <pc:sldMk cId="3332274110" sldId="289"/>
            <ac:spMk id="509" creationId="{F47CF14C-E58B-3DF4-1EC9-DACB1CEEBAA0}"/>
          </ac:spMkLst>
        </pc:spChg>
        <pc:spChg chg="mod">
          <ac:chgData name="#SHIN THANT AUNG#" userId="8c3b371d-0b3e-413a-8e76-4f11fe83d2df" providerId="ADAL" clId="{FACB025B-EC34-40BC-97FA-D69A16AFE960}" dt="2024-05-08T18:59:55.899" v="16979"/>
          <ac:spMkLst>
            <pc:docMk/>
            <pc:sldMk cId="3332274110" sldId="289"/>
            <ac:spMk id="510" creationId="{53F32A78-840C-8ED4-6BB4-D17553A9CC55}"/>
          </ac:spMkLst>
        </pc:spChg>
        <pc:spChg chg="mod">
          <ac:chgData name="#SHIN THANT AUNG#" userId="8c3b371d-0b3e-413a-8e76-4f11fe83d2df" providerId="ADAL" clId="{FACB025B-EC34-40BC-97FA-D69A16AFE960}" dt="2024-05-08T18:59:55.899" v="16979"/>
          <ac:spMkLst>
            <pc:docMk/>
            <pc:sldMk cId="3332274110" sldId="289"/>
            <ac:spMk id="511" creationId="{30CF2C4F-876F-E555-81E7-056B77CA6564}"/>
          </ac:spMkLst>
        </pc:spChg>
        <pc:spChg chg="mod">
          <ac:chgData name="#SHIN THANT AUNG#" userId="8c3b371d-0b3e-413a-8e76-4f11fe83d2df" providerId="ADAL" clId="{FACB025B-EC34-40BC-97FA-D69A16AFE960}" dt="2024-05-08T18:59:55.899" v="16979"/>
          <ac:spMkLst>
            <pc:docMk/>
            <pc:sldMk cId="3332274110" sldId="289"/>
            <ac:spMk id="512" creationId="{C2278A56-76F6-5DF2-3EC2-3C543FC22BA3}"/>
          </ac:spMkLst>
        </pc:spChg>
        <pc:spChg chg="mod">
          <ac:chgData name="#SHIN THANT AUNG#" userId="8c3b371d-0b3e-413a-8e76-4f11fe83d2df" providerId="ADAL" clId="{FACB025B-EC34-40BC-97FA-D69A16AFE960}" dt="2024-05-08T18:59:55.899" v="16979"/>
          <ac:spMkLst>
            <pc:docMk/>
            <pc:sldMk cId="3332274110" sldId="289"/>
            <ac:spMk id="513" creationId="{61063B57-114A-F7B9-5D2F-0FED0554E9B9}"/>
          </ac:spMkLst>
        </pc:spChg>
        <pc:spChg chg="mod">
          <ac:chgData name="#SHIN THANT AUNG#" userId="8c3b371d-0b3e-413a-8e76-4f11fe83d2df" providerId="ADAL" clId="{FACB025B-EC34-40BC-97FA-D69A16AFE960}" dt="2024-05-08T18:59:55.899" v="16979"/>
          <ac:spMkLst>
            <pc:docMk/>
            <pc:sldMk cId="3332274110" sldId="289"/>
            <ac:spMk id="514" creationId="{ADA687AF-A6CF-7F69-A2E1-652060BD0876}"/>
          </ac:spMkLst>
        </pc:spChg>
        <pc:spChg chg="mod">
          <ac:chgData name="#SHIN THANT AUNG#" userId="8c3b371d-0b3e-413a-8e76-4f11fe83d2df" providerId="ADAL" clId="{FACB025B-EC34-40BC-97FA-D69A16AFE960}" dt="2024-05-08T18:59:55.899" v="16979"/>
          <ac:spMkLst>
            <pc:docMk/>
            <pc:sldMk cId="3332274110" sldId="289"/>
            <ac:spMk id="516" creationId="{70093113-D292-69B0-7E26-AE350C3630AF}"/>
          </ac:spMkLst>
        </pc:spChg>
        <pc:spChg chg="mod">
          <ac:chgData name="#SHIN THANT AUNG#" userId="8c3b371d-0b3e-413a-8e76-4f11fe83d2df" providerId="ADAL" clId="{FACB025B-EC34-40BC-97FA-D69A16AFE960}" dt="2024-05-08T18:59:55.899" v="16979"/>
          <ac:spMkLst>
            <pc:docMk/>
            <pc:sldMk cId="3332274110" sldId="289"/>
            <ac:spMk id="517" creationId="{48443C7F-6784-39EA-6EF5-67FEEA34A70E}"/>
          </ac:spMkLst>
        </pc:spChg>
        <pc:spChg chg="mod">
          <ac:chgData name="#SHIN THANT AUNG#" userId="8c3b371d-0b3e-413a-8e76-4f11fe83d2df" providerId="ADAL" clId="{FACB025B-EC34-40BC-97FA-D69A16AFE960}" dt="2024-05-08T18:59:55.899" v="16979"/>
          <ac:spMkLst>
            <pc:docMk/>
            <pc:sldMk cId="3332274110" sldId="289"/>
            <ac:spMk id="520" creationId="{A0AECB46-CF23-0F82-40E8-324EB5723685}"/>
          </ac:spMkLst>
        </pc:spChg>
        <pc:spChg chg="mod">
          <ac:chgData name="#SHIN THANT AUNG#" userId="8c3b371d-0b3e-413a-8e76-4f11fe83d2df" providerId="ADAL" clId="{FACB025B-EC34-40BC-97FA-D69A16AFE960}" dt="2024-05-08T18:59:55.899" v="16979"/>
          <ac:spMkLst>
            <pc:docMk/>
            <pc:sldMk cId="3332274110" sldId="289"/>
            <ac:spMk id="523" creationId="{B1DE72D8-6C12-BDEB-AC52-CD35DC16D341}"/>
          </ac:spMkLst>
        </pc:spChg>
        <pc:spChg chg="mod">
          <ac:chgData name="#SHIN THANT AUNG#" userId="8c3b371d-0b3e-413a-8e76-4f11fe83d2df" providerId="ADAL" clId="{FACB025B-EC34-40BC-97FA-D69A16AFE960}" dt="2024-05-08T18:59:55.899" v="16979"/>
          <ac:spMkLst>
            <pc:docMk/>
            <pc:sldMk cId="3332274110" sldId="289"/>
            <ac:spMk id="525" creationId="{09BF8B2F-5CBD-2C10-BEC2-FD0BB2A3953A}"/>
          </ac:spMkLst>
        </pc:spChg>
        <pc:grpChg chg="del mod topLvl">
          <ac:chgData name="#SHIN THANT AUNG#" userId="8c3b371d-0b3e-413a-8e76-4f11fe83d2df" providerId="ADAL" clId="{FACB025B-EC34-40BC-97FA-D69A16AFE960}" dt="2024-05-08T18:22:34.481" v="15727" actId="478"/>
          <ac:grpSpMkLst>
            <pc:docMk/>
            <pc:sldMk cId="3332274110" sldId="289"/>
            <ac:grpSpMk id="3" creationId="{D3C3699B-E67E-8557-CF4C-FCDEEDABBE42}"/>
          </ac:grpSpMkLst>
        </pc:grpChg>
        <pc:grpChg chg="del mod topLvl">
          <ac:chgData name="#SHIN THANT AUNG#" userId="8c3b371d-0b3e-413a-8e76-4f11fe83d2df" providerId="ADAL" clId="{FACB025B-EC34-40BC-97FA-D69A16AFE960}" dt="2024-05-08T18:22:31.020" v="15723" actId="478"/>
          <ac:grpSpMkLst>
            <pc:docMk/>
            <pc:sldMk cId="3332274110" sldId="289"/>
            <ac:grpSpMk id="19" creationId="{D18B601D-2175-FF66-2F34-B411F3B12B8F}"/>
          </ac:grpSpMkLst>
        </pc:grpChg>
        <pc:grpChg chg="del mod topLvl">
          <ac:chgData name="#SHIN THANT AUNG#" userId="8c3b371d-0b3e-413a-8e76-4f11fe83d2df" providerId="ADAL" clId="{FACB025B-EC34-40BC-97FA-D69A16AFE960}" dt="2024-05-08T18:22:30.057" v="15722" actId="478"/>
          <ac:grpSpMkLst>
            <pc:docMk/>
            <pc:sldMk cId="3332274110" sldId="289"/>
            <ac:grpSpMk id="25" creationId="{40921A0B-382B-50CB-830F-8FA0C74712B3}"/>
          </ac:grpSpMkLst>
        </pc:grpChg>
        <pc:grpChg chg="add mod">
          <ac:chgData name="#SHIN THANT AUNG#" userId="8c3b371d-0b3e-413a-8e76-4f11fe83d2df" providerId="ADAL" clId="{FACB025B-EC34-40BC-97FA-D69A16AFE960}" dt="2024-05-08T15:01:21.790" v="13810"/>
          <ac:grpSpMkLst>
            <pc:docMk/>
            <pc:sldMk cId="3332274110" sldId="289"/>
            <ac:grpSpMk id="36" creationId="{4267DF52-190A-A531-3484-DB677804FCFD}"/>
          </ac:grpSpMkLst>
        </pc:grpChg>
        <pc:grpChg chg="add del mod">
          <ac:chgData name="#SHIN THANT AUNG#" userId="8c3b371d-0b3e-413a-8e76-4f11fe83d2df" providerId="ADAL" clId="{FACB025B-EC34-40BC-97FA-D69A16AFE960}" dt="2024-04-26T04:40:48.647" v="598" actId="165"/>
          <ac:grpSpMkLst>
            <pc:docMk/>
            <pc:sldMk cId="3332274110" sldId="289"/>
            <ac:grpSpMk id="36" creationId="{523DFE4A-C671-FCAE-CD31-D0F6118FC0F7}"/>
          </ac:grpSpMkLst>
        </pc:grpChg>
        <pc:grpChg chg="add mod">
          <ac:chgData name="#SHIN THANT AUNG#" userId="8c3b371d-0b3e-413a-8e76-4f11fe83d2df" providerId="ADAL" clId="{FACB025B-EC34-40BC-97FA-D69A16AFE960}" dt="2024-05-08T18:23:21.211" v="15820" actId="571"/>
          <ac:grpSpMkLst>
            <pc:docMk/>
            <pc:sldMk cId="3332274110" sldId="289"/>
            <ac:grpSpMk id="37" creationId="{564102F7-87C7-4D44-6880-F980D59FAA11}"/>
          </ac:grpSpMkLst>
        </pc:grpChg>
        <pc:grpChg chg="add mod">
          <ac:chgData name="#SHIN THANT AUNG#" userId="8c3b371d-0b3e-413a-8e76-4f11fe83d2df" providerId="ADAL" clId="{FACB025B-EC34-40BC-97FA-D69A16AFE960}" dt="2024-04-26T04:40:22.573" v="593" actId="164"/>
          <ac:grpSpMkLst>
            <pc:docMk/>
            <pc:sldMk cId="3332274110" sldId="289"/>
            <ac:grpSpMk id="38" creationId="{39F4BA88-37DA-37D8-2624-1ACD786461FD}"/>
          </ac:grpSpMkLst>
        </pc:grpChg>
        <pc:grpChg chg="add del mod ord topLvl">
          <ac:chgData name="#SHIN THANT AUNG#" userId="8c3b371d-0b3e-413a-8e76-4f11fe83d2df" providerId="ADAL" clId="{FACB025B-EC34-40BC-97FA-D69A16AFE960}" dt="2024-05-08T18:20:51.594" v="15705" actId="165"/>
          <ac:grpSpMkLst>
            <pc:docMk/>
            <pc:sldMk cId="3332274110" sldId="289"/>
            <ac:grpSpMk id="41" creationId="{3350373B-6289-18BA-04E5-6BCD702CDEF1}"/>
          </ac:grpSpMkLst>
        </pc:grpChg>
        <pc:grpChg chg="mod">
          <ac:chgData name="#SHIN THANT AUNG#" userId="8c3b371d-0b3e-413a-8e76-4f11fe83d2df" providerId="ADAL" clId="{FACB025B-EC34-40BC-97FA-D69A16AFE960}" dt="2024-05-08T18:23:21.211" v="15820" actId="571"/>
          <ac:grpSpMkLst>
            <pc:docMk/>
            <pc:sldMk cId="3332274110" sldId="289"/>
            <ac:grpSpMk id="41" creationId="{863B155F-61ED-D909-3D10-F3796CE8FC17}"/>
          </ac:grpSpMkLst>
        </pc:grpChg>
        <pc:grpChg chg="mod">
          <ac:chgData name="#SHIN THANT AUNG#" userId="8c3b371d-0b3e-413a-8e76-4f11fe83d2df" providerId="ADAL" clId="{FACB025B-EC34-40BC-97FA-D69A16AFE960}" dt="2024-05-08T18:23:21.211" v="15820" actId="571"/>
          <ac:grpSpMkLst>
            <pc:docMk/>
            <pc:sldMk cId="3332274110" sldId="289"/>
            <ac:grpSpMk id="42" creationId="{21C3F3D6-3457-A09F-0625-9ABAF0AE5B14}"/>
          </ac:grpSpMkLst>
        </pc:grpChg>
        <pc:grpChg chg="add mod">
          <ac:chgData name="#SHIN THANT AUNG#" userId="8c3b371d-0b3e-413a-8e76-4f11fe83d2df" providerId="ADAL" clId="{FACB025B-EC34-40BC-97FA-D69A16AFE960}" dt="2024-04-26T04:41:15.923" v="608" actId="164"/>
          <ac:grpSpMkLst>
            <pc:docMk/>
            <pc:sldMk cId="3332274110" sldId="289"/>
            <ac:grpSpMk id="42" creationId="{DADAE043-63A7-A31F-E3CF-4357E4A3AE2E}"/>
          </ac:grpSpMkLst>
        </pc:grpChg>
        <pc:grpChg chg="mod">
          <ac:chgData name="#SHIN THANT AUNG#" userId="8c3b371d-0b3e-413a-8e76-4f11fe83d2df" providerId="ADAL" clId="{FACB025B-EC34-40BC-97FA-D69A16AFE960}" dt="2024-05-08T18:23:21.211" v="15820" actId="571"/>
          <ac:grpSpMkLst>
            <pc:docMk/>
            <pc:sldMk cId="3332274110" sldId="289"/>
            <ac:grpSpMk id="43" creationId="{4FF9F97C-4AE9-DA23-9B07-0DBAD9233A15}"/>
          </ac:grpSpMkLst>
        </pc:grpChg>
        <pc:grpChg chg="add mod">
          <ac:chgData name="#SHIN THANT AUNG#" userId="8c3b371d-0b3e-413a-8e76-4f11fe83d2df" providerId="ADAL" clId="{FACB025B-EC34-40BC-97FA-D69A16AFE960}" dt="2024-05-08T15:39:22.019" v="14677" actId="164"/>
          <ac:grpSpMkLst>
            <pc:docMk/>
            <pc:sldMk cId="3332274110" sldId="289"/>
            <ac:grpSpMk id="43" creationId="{65632E8E-585F-46E5-FD8E-A75FBF29E236}"/>
          </ac:grpSpMkLst>
        </pc:grpChg>
        <pc:grpChg chg="add mod">
          <ac:chgData name="#SHIN THANT AUNG#" userId="8c3b371d-0b3e-413a-8e76-4f11fe83d2df" providerId="ADAL" clId="{FACB025B-EC34-40BC-97FA-D69A16AFE960}" dt="2024-05-08T15:39:22.019" v="14677" actId="164"/>
          <ac:grpSpMkLst>
            <pc:docMk/>
            <pc:sldMk cId="3332274110" sldId="289"/>
            <ac:grpSpMk id="44" creationId="{FD5B9AE2-8A92-4AD9-F48F-83621A8EF103}"/>
          </ac:grpSpMkLst>
        </pc:grpChg>
        <pc:grpChg chg="add mod ord">
          <ac:chgData name="#SHIN THANT AUNG#" userId="8c3b371d-0b3e-413a-8e76-4f11fe83d2df" providerId="ADAL" clId="{FACB025B-EC34-40BC-97FA-D69A16AFE960}" dt="2024-05-08T15:39:22.019" v="14677" actId="164"/>
          <ac:grpSpMkLst>
            <pc:docMk/>
            <pc:sldMk cId="3332274110" sldId="289"/>
            <ac:grpSpMk id="45" creationId="{A4D0C764-5E30-4FA2-16DF-9EE046C209CD}"/>
          </ac:grpSpMkLst>
        </pc:grpChg>
        <pc:grpChg chg="add del mod">
          <ac:chgData name="#SHIN THANT AUNG#" userId="8c3b371d-0b3e-413a-8e76-4f11fe83d2df" providerId="ADAL" clId="{FACB025B-EC34-40BC-97FA-D69A16AFE960}" dt="2024-04-26T04:44:35.482" v="657" actId="478"/>
          <ac:grpSpMkLst>
            <pc:docMk/>
            <pc:sldMk cId="3332274110" sldId="289"/>
            <ac:grpSpMk id="49" creationId="{0459C538-5838-51F0-7439-7E6A17928B3A}"/>
          </ac:grpSpMkLst>
        </pc:grpChg>
        <pc:grpChg chg="add mod ord">
          <ac:chgData name="#SHIN THANT AUNG#" userId="8c3b371d-0b3e-413a-8e76-4f11fe83d2df" providerId="ADAL" clId="{FACB025B-EC34-40BC-97FA-D69A16AFE960}" dt="2024-05-08T18:26:10.222" v="15930" actId="1076"/>
          <ac:grpSpMkLst>
            <pc:docMk/>
            <pc:sldMk cId="3332274110" sldId="289"/>
            <ac:grpSpMk id="50" creationId="{4FE813DD-1F03-BCFD-A075-7A3167C24D09}"/>
          </ac:grpSpMkLst>
        </pc:grpChg>
        <pc:grpChg chg="mod">
          <ac:chgData name="#SHIN THANT AUNG#" userId="8c3b371d-0b3e-413a-8e76-4f11fe83d2df" providerId="ADAL" clId="{FACB025B-EC34-40BC-97FA-D69A16AFE960}" dt="2024-05-08T18:26:10.222" v="15930" actId="1076"/>
          <ac:grpSpMkLst>
            <pc:docMk/>
            <pc:sldMk cId="3332274110" sldId="289"/>
            <ac:grpSpMk id="51" creationId="{915F78FA-7682-551E-C737-9D7684EBFF76}"/>
          </ac:grpSpMkLst>
        </pc:grpChg>
        <pc:grpChg chg="del mod topLvl">
          <ac:chgData name="#SHIN THANT AUNG#" userId="8c3b371d-0b3e-413a-8e76-4f11fe83d2df" providerId="ADAL" clId="{FACB025B-EC34-40BC-97FA-D69A16AFE960}" dt="2024-05-08T18:22:33.569" v="15726" actId="478"/>
          <ac:grpSpMkLst>
            <pc:docMk/>
            <pc:sldMk cId="3332274110" sldId="289"/>
            <ac:grpSpMk id="52" creationId="{45804942-DD7F-1EFA-5A91-62F881C50511}"/>
          </ac:grpSpMkLst>
        </pc:grpChg>
        <pc:grpChg chg="mod">
          <ac:chgData name="#SHIN THANT AUNG#" userId="8c3b371d-0b3e-413a-8e76-4f11fe83d2df" providerId="ADAL" clId="{FACB025B-EC34-40BC-97FA-D69A16AFE960}" dt="2024-05-08T18:23:21.211" v="15820" actId="571"/>
          <ac:grpSpMkLst>
            <pc:docMk/>
            <pc:sldMk cId="3332274110" sldId="289"/>
            <ac:grpSpMk id="53" creationId="{096BE29A-8701-2A9A-BBD8-E6F14A9AA4A5}"/>
          </ac:grpSpMkLst>
        </pc:grpChg>
        <pc:grpChg chg="add mod">
          <ac:chgData name="#SHIN THANT AUNG#" userId="8c3b371d-0b3e-413a-8e76-4f11fe83d2df" providerId="ADAL" clId="{FACB025B-EC34-40BC-97FA-D69A16AFE960}" dt="2024-05-08T18:26:10.222" v="15930" actId="1076"/>
          <ac:grpSpMkLst>
            <pc:docMk/>
            <pc:sldMk cId="3332274110" sldId="289"/>
            <ac:grpSpMk id="85" creationId="{76EC25DD-5148-4FD9-B07A-05E500EF7BB6}"/>
          </ac:grpSpMkLst>
        </pc:grpChg>
        <pc:grpChg chg="add mod">
          <ac:chgData name="#SHIN THANT AUNG#" userId="8c3b371d-0b3e-413a-8e76-4f11fe83d2df" providerId="ADAL" clId="{FACB025B-EC34-40BC-97FA-D69A16AFE960}" dt="2024-05-08T18:26:10.222" v="15930" actId="1076"/>
          <ac:grpSpMkLst>
            <pc:docMk/>
            <pc:sldMk cId="3332274110" sldId="289"/>
            <ac:grpSpMk id="88" creationId="{60810166-825B-2F54-4907-8BBD4CE4F467}"/>
          </ac:grpSpMkLst>
        </pc:grpChg>
        <pc:grpChg chg="mod">
          <ac:chgData name="#SHIN THANT AUNG#" userId="8c3b371d-0b3e-413a-8e76-4f11fe83d2df" providerId="ADAL" clId="{FACB025B-EC34-40BC-97FA-D69A16AFE960}" dt="2024-05-08T18:23:21.211" v="15820" actId="571"/>
          <ac:grpSpMkLst>
            <pc:docMk/>
            <pc:sldMk cId="3332274110" sldId="289"/>
            <ac:grpSpMk id="89" creationId="{83367FF9-4E19-1923-857F-178C40439AE8}"/>
          </ac:grpSpMkLst>
        </pc:grpChg>
        <pc:grpChg chg="add mod">
          <ac:chgData name="#SHIN THANT AUNG#" userId="8c3b371d-0b3e-413a-8e76-4f11fe83d2df" providerId="ADAL" clId="{FACB025B-EC34-40BC-97FA-D69A16AFE960}" dt="2024-04-26T04:45:11.199" v="670" actId="164"/>
          <ac:grpSpMkLst>
            <pc:docMk/>
            <pc:sldMk cId="3332274110" sldId="289"/>
            <ac:grpSpMk id="89" creationId="{F5F6FC69-4E2A-46C3-1ACD-72F96EA484C4}"/>
          </ac:grpSpMkLst>
        </pc:grpChg>
        <pc:grpChg chg="mod">
          <ac:chgData name="#SHIN THANT AUNG#" userId="8c3b371d-0b3e-413a-8e76-4f11fe83d2df" providerId="ADAL" clId="{FACB025B-EC34-40BC-97FA-D69A16AFE960}" dt="2024-05-08T18:23:21.211" v="15820" actId="571"/>
          <ac:grpSpMkLst>
            <pc:docMk/>
            <pc:sldMk cId="3332274110" sldId="289"/>
            <ac:grpSpMk id="90" creationId="{B90C26FB-4186-7F19-FFBB-7FE8405B8CFF}"/>
          </ac:grpSpMkLst>
        </pc:grpChg>
        <pc:grpChg chg="del mod topLvl">
          <ac:chgData name="#SHIN THANT AUNG#" userId="8c3b371d-0b3e-413a-8e76-4f11fe83d2df" providerId="ADAL" clId="{FACB025B-EC34-40BC-97FA-D69A16AFE960}" dt="2024-05-08T18:21:53.902" v="15719" actId="165"/>
          <ac:grpSpMkLst>
            <pc:docMk/>
            <pc:sldMk cId="3332274110" sldId="289"/>
            <ac:grpSpMk id="93" creationId="{E5DD1F1A-E204-D906-660C-29CD6D704515}"/>
          </ac:grpSpMkLst>
        </pc:grpChg>
        <pc:grpChg chg="del mod topLvl">
          <ac:chgData name="#SHIN THANT AUNG#" userId="8c3b371d-0b3e-413a-8e76-4f11fe83d2df" providerId="ADAL" clId="{FACB025B-EC34-40BC-97FA-D69A16AFE960}" dt="2024-05-08T18:21:53.902" v="15719" actId="165"/>
          <ac:grpSpMkLst>
            <pc:docMk/>
            <pc:sldMk cId="3332274110" sldId="289"/>
            <ac:grpSpMk id="94" creationId="{2C6CF72D-10FB-4E5F-EBA0-3514050FE953}"/>
          </ac:grpSpMkLst>
        </pc:grpChg>
        <pc:grpChg chg="del mod topLvl">
          <ac:chgData name="#SHIN THANT AUNG#" userId="8c3b371d-0b3e-413a-8e76-4f11fe83d2df" providerId="ADAL" clId="{FACB025B-EC34-40BC-97FA-D69A16AFE960}" dt="2024-05-08T18:21:53.902" v="15719" actId="165"/>
          <ac:grpSpMkLst>
            <pc:docMk/>
            <pc:sldMk cId="3332274110" sldId="289"/>
            <ac:grpSpMk id="96" creationId="{1A3EB9FC-15DD-0072-CF52-9155300C1B9D}"/>
          </ac:grpSpMkLst>
        </pc:grpChg>
        <pc:grpChg chg="del mod topLvl">
          <ac:chgData name="#SHIN THANT AUNG#" userId="8c3b371d-0b3e-413a-8e76-4f11fe83d2df" providerId="ADAL" clId="{FACB025B-EC34-40BC-97FA-D69A16AFE960}" dt="2024-05-08T18:21:53.902" v="15719" actId="165"/>
          <ac:grpSpMkLst>
            <pc:docMk/>
            <pc:sldMk cId="3332274110" sldId="289"/>
            <ac:grpSpMk id="98" creationId="{0A7F013D-7FA2-5D0E-BE2D-53A3D23E26F9}"/>
          </ac:grpSpMkLst>
        </pc:grpChg>
        <pc:grpChg chg="add del mod ord">
          <ac:chgData name="#SHIN THANT AUNG#" userId="8c3b371d-0b3e-413a-8e76-4f11fe83d2df" providerId="ADAL" clId="{FACB025B-EC34-40BC-97FA-D69A16AFE960}" dt="2024-05-08T18:20:03.496" v="15698" actId="478"/>
          <ac:grpSpMkLst>
            <pc:docMk/>
            <pc:sldMk cId="3332274110" sldId="289"/>
            <ac:grpSpMk id="99" creationId="{74F54FC1-4554-D1E2-DA5A-7FFA434D5E82}"/>
          </ac:grpSpMkLst>
        </pc:grpChg>
        <pc:grpChg chg="add mod">
          <ac:chgData name="#SHIN THANT AUNG#" userId="8c3b371d-0b3e-413a-8e76-4f11fe83d2df" providerId="ADAL" clId="{FACB025B-EC34-40BC-97FA-D69A16AFE960}" dt="2024-05-08T18:26:10.222" v="15930" actId="1076"/>
          <ac:grpSpMkLst>
            <pc:docMk/>
            <pc:sldMk cId="3332274110" sldId="289"/>
            <ac:grpSpMk id="102" creationId="{19FAA735-E724-1DFA-4313-016CD2909203}"/>
          </ac:grpSpMkLst>
        </pc:grpChg>
        <pc:grpChg chg="add mod">
          <ac:chgData name="#SHIN THANT AUNG#" userId="8c3b371d-0b3e-413a-8e76-4f11fe83d2df" providerId="ADAL" clId="{FACB025B-EC34-40BC-97FA-D69A16AFE960}" dt="2024-05-08T18:26:10.222" v="15930" actId="1076"/>
          <ac:grpSpMkLst>
            <pc:docMk/>
            <pc:sldMk cId="3332274110" sldId="289"/>
            <ac:grpSpMk id="103" creationId="{78D3E711-3AF0-9206-3B30-6DD56096091C}"/>
          </ac:grpSpMkLst>
        </pc:grpChg>
        <pc:grpChg chg="add del mod">
          <ac:chgData name="#SHIN THANT AUNG#" userId="8c3b371d-0b3e-413a-8e76-4f11fe83d2df" providerId="ADAL" clId="{FACB025B-EC34-40BC-97FA-D69A16AFE960}" dt="2024-05-08T18:55:31.887" v="16913" actId="21"/>
          <ac:grpSpMkLst>
            <pc:docMk/>
            <pc:sldMk cId="3332274110" sldId="289"/>
            <ac:grpSpMk id="112" creationId="{52FBDD53-6EBB-2FC5-44CA-9D6E1B6C31B5}"/>
          </ac:grpSpMkLst>
        </pc:grpChg>
        <pc:grpChg chg="add mod">
          <ac:chgData name="#SHIN THANT AUNG#" userId="8c3b371d-0b3e-413a-8e76-4f11fe83d2df" providerId="ADAL" clId="{FACB025B-EC34-40BC-97FA-D69A16AFE960}" dt="2024-05-08T15:39:24.403" v="14686" actId="164"/>
          <ac:grpSpMkLst>
            <pc:docMk/>
            <pc:sldMk cId="3332274110" sldId="289"/>
            <ac:grpSpMk id="113" creationId="{15E040B0-F10A-4207-2252-50A7CBF458AC}"/>
          </ac:grpSpMkLst>
        </pc:grpChg>
        <pc:grpChg chg="add mod">
          <ac:chgData name="#SHIN THANT AUNG#" userId="8c3b371d-0b3e-413a-8e76-4f11fe83d2df" providerId="ADAL" clId="{FACB025B-EC34-40BC-97FA-D69A16AFE960}" dt="2024-05-08T15:37:18.619" v="14645" actId="164"/>
          <ac:grpSpMkLst>
            <pc:docMk/>
            <pc:sldMk cId="3332274110" sldId="289"/>
            <ac:grpSpMk id="114" creationId="{977B79DA-9F76-014E-547D-4EC5D7D0F2AC}"/>
          </ac:grpSpMkLst>
        </pc:grpChg>
        <pc:grpChg chg="add mod ord">
          <ac:chgData name="#SHIN THANT AUNG#" userId="8c3b371d-0b3e-413a-8e76-4f11fe83d2df" providerId="ADAL" clId="{FACB025B-EC34-40BC-97FA-D69A16AFE960}" dt="2024-05-08T15:39:22.845" v="14680" actId="164"/>
          <ac:grpSpMkLst>
            <pc:docMk/>
            <pc:sldMk cId="3332274110" sldId="289"/>
            <ac:grpSpMk id="115" creationId="{2FB41DA1-7266-84E8-70B8-8A38304080A5}"/>
          </ac:grpSpMkLst>
        </pc:grpChg>
        <pc:grpChg chg="add mod ord">
          <ac:chgData name="#SHIN THANT AUNG#" userId="8c3b371d-0b3e-413a-8e76-4f11fe83d2df" providerId="ADAL" clId="{FACB025B-EC34-40BC-97FA-D69A16AFE960}" dt="2024-05-08T15:39:22.019" v="14677" actId="164"/>
          <ac:grpSpMkLst>
            <pc:docMk/>
            <pc:sldMk cId="3332274110" sldId="289"/>
            <ac:grpSpMk id="116" creationId="{B5D02389-08A6-F483-94C5-0BA3BE098AFE}"/>
          </ac:grpSpMkLst>
        </pc:grpChg>
        <pc:grpChg chg="add mod">
          <ac:chgData name="#SHIN THANT AUNG#" userId="8c3b371d-0b3e-413a-8e76-4f11fe83d2df" providerId="ADAL" clId="{FACB025B-EC34-40BC-97FA-D69A16AFE960}" dt="2024-05-08T18:23:21.211" v="15820" actId="571"/>
          <ac:grpSpMkLst>
            <pc:docMk/>
            <pc:sldMk cId="3332274110" sldId="289"/>
            <ac:grpSpMk id="117" creationId="{F53DAF4B-590E-6533-65FD-ECFA75F40DD2}"/>
          </ac:grpSpMkLst>
        </pc:grpChg>
        <pc:grpChg chg="del mod topLvl">
          <ac:chgData name="#SHIN THANT AUNG#" userId="8c3b371d-0b3e-413a-8e76-4f11fe83d2df" providerId="ADAL" clId="{FACB025B-EC34-40BC-97FA-D69A16AFE960}" dt="2024-05-08T18:21:42.818" v="15718" actId="165"/>
          <ac:grpSpMkLst>
            <pc:docMk/>
            <pc:sldMk cId="3332274110" sldId="289"/>
            <ac:grpSpMk id="118" creationId="{74E0348C-D329-DA70-8D33-A1119561218D}"/>
          </ac:grpSpMkLst>
        </pc:grpChg>
        <pc:grpChg chg="add mod">
          <ac:chgData name="#SHIN THANT AUNG#" userId="8c3b371d-0b3e-413a-8e76-4f11fe83d2df" providerId="ADAL" clId="{FACB025B-EC34-40BC-97FA-D69A16AFE960}" dt="2024-05-08T19:00:47.484" v="16986" actId="1076"/>
          <ac:grpSpMkLst>
            <pc:docMk/>
            <pc:sldMk cId="3332274110" sldId="289"/>
            <ac:grpSpMk id="123" creationId="{52FBDD53-6EBB-2FC5-44CA-9D6E1B6C31B5}"/>
          </ac:grpSpMkLst>
        </pc:grpChg>
        <pc:grpChg chg="del mod">
          <ac:chgData name="#SHIN THANT AUNG#" userId="8c3b371d-0b3e-413a-8e76-4f11fe83d2df" providerId="ADAL" clId="{FACB025B-EC34-40BC-97FA-D69A16AFE960}" dt="2024-05-08T18:21:12.934" v="15710" actId="478"/>
          <ac:grpSpMkLst>
            <pc:docMk/>
            <pc:sldMk cId="3332274110" sldId="289"/>
            <ac:grpSpMk id="124" creationId="{584AFD1A-B106-CFAE-2C13-FF9AEC76DCBA}"/>
          </ac:grpSpMkLst>
        </pc:grpChg>
        <pc:grpChg chg="mod">
          <ac:chgData name="#SHIN THANT AUNG#" userId="8c3b371d-0b3e-413a-8e76-4f11fe83d2df" providerId="ADAL" clId="{FACB025B-EC34-40BC-97FA-D69A16AFE960}" dt="2024-05-08T19:00:47.484" v="16986" actId="1076"/>
          <ac:grpSpMkLst>
            <pc:docMk/>
            <pc:sldMk cId="3332274110" sldId="289"/>
            <ac:grpSpMk id="124" creationId="{60810166-825B-2F54-4907-8BBD4CE4F467}"/>
          </ac:grpSpMkLst>
        </pc:grpChg>
        <pc:grpChg chg="mod">
          <ac:chgData name="#SHIN THANT AUNG#" userId="8c3b371d-0b3e-413a-8e76-4f11fe83d2df" providerId="ADAL" clId="{FACB025B-EC34-40BC-97FA-D69A16AFE960}" dt="2024-05-08T19:00:47.484" v="16986" actId="1076"/>
          <ac:grpSpMkLst>
            <pc:docMk/>
            <pc:sldMk cId="3332274110" sldId="289"/>
            <ac:grpSpMk id="126" creationId="{19FAA735-E724-1DFA-4313-016CD2909203}"/>
          </ac:grpSpMkLst>
        </pc:grpChg>
        <pc:grpChg chg="del mod topLvl">
          <ac:chgData name="#SHIN THANT AUNG#" userId="8c3b371d-0b3e-413a-8e76-4f11fe83d2df" providerId="ADAL" clId="{FACB025B-EC34-40BC-97FA-D69A16AFE960}" dt="2024-05-08T18:21:35.153" v="15717" actId="165"/>
          <ac:grpSpMkLst>
            <pc:docMk/>
            <pc:sldMk cId="3332274110" sldId="289"/>
            <ac:grpSpMk id="126" creationId="{897E583C-17AD-1465-791C-CB527BE021AC}"/>
          </ac:grpSpMkLst>
        </pc:grpChg>
        <pc:grpChg chg="mod">
          <ac:chgData name="#SHIN THANT AUNG#" userId="8c3b371d-0b3e-413a-8e76-4f11fe83d2df" providerId="ADAL" clId="{FACB025B-EC34-40BC-97FA-D69A16AFE960}" dt="2024-05-08T19:00:47.484" v="16986" actId="1076"/>
          <ac:grpSpMkLst>
            <pc:docMk/>
            <pc:sldMk cId="3332274110" sldId="289"/>
            <ac:grpSpMk id="127" creationId="{78D3E711-3AF0-9206-3B30-6DD56096091C}"/>
          </ac:grpSpMkLst>
        </pc:grpChg>
        <pc:grpChg chg="del mod topLvl">
          <ac:chgData name="#SHIN THANT AUNG#" userId="8c3b371d-0b3e-413a-8e76-4f11fe83d2df" providerId="ADAL" clId="{FACB025B-EC34-40BC-97FA-D69A16AFE960}" dt="2024-05-08T18:21:25.037" v="15713" actId="165"/>
          <ac:grpSpMkLst>
            <pc:docMk/>
            <pc:sldMk cId="3332274110" sldId="289"/>
            <ac:grpSpMk id="127" creationId="{8EF65295-A269-2736-205F-63996DB93425}"/>
          </ac:grpSpMkLst>
        </pc:grpChg>
        <pc:grpChg chg="del mod topLvl">
          <ac:chgData name="#SHIN THANT AUNG#" userId="8c3b371d-0b3e-413a-8e76-4f11fe83d2df" providerId="ADAL" clId="{FACB025B-EC34-40BC-97FA-D69A16AFE960}" dt="2024-05-08T18:21:19.583" v="15711" actId="165"/>
          <ac:grpSpMkLst>
            <pc:docMk/>
            <pc:sldMk cId="3332274110" sldId="289"/>
            <ac:grpSpMk id="196" creationId="{1326CF03-8076-194D-C292-07646F5E1CA5}"/>
          </ac:grpSpMkLst>
        </pc:grpChg>
        <pc:grpChg chg="add del mod topLvl">
          <ac:chgData name="#SHIN THANT AUNG#" userId="8c3b371d-0b3e-413a-8e76-4f11fe83d2df" providerId="ADAL" clId="{FACB025B-EC34-40BC-97FA-D69A16AFE960}" dt="2024-05-08T18:20:46.083" v="15704" actId="478"/>
          <ac:grpSpMkLst>
            <pc:docMk/>
            <pc:sldMk cId="3332274110" sldId="289"/>
            <ac:grpSpMk id="210" creationId="{E4751295-1E32-9F60-6C43-89A2C7A9C1EC}"/>
          </ac:grpSpMkLst>
        </pc:grpChg>
        <pc:grpChg chg="mod">
          <ac:chgData name="#SHIN THANT AUNG#" userId="8c3b371d-0b3e-413a-8e76-4f11fe83d2df" providerId="ADAL" clId="{FACB025B-EC34-40BC-97FA-D69A16AFE960}" dt="2024-05-08T15:39:22.019" v="14677" actId="164"/>
          <ac:grpSpMkLst>
            <pc:docMk/>
            <pc:sldMk cId="3332274110" sldId="289"/>
            <ac:grpSpMk id="213" creationId="{FC5E6821-610B-11B1-9844-56F6B60030BD}"/>
          </ac:grpSpMkLst>
        </pc:grpChg>
        <pc:grpChg chg="mod">
          <ac:chgData name="#SHIN THANT AUNG#" userId="8c3b371d-0b3e-413a-8e76-4f11fe83d2df" providerId="ADAL" clId="{FACB025B-EC34-40BC-97FA-D69A16AFE960}" dt="2024-05-08T15:39:22.019" v="14677" actId="164"/>
          <ac:grpSpMkLst>
            <pc:docMk/>
            <pc:sldMk cId="3332274110" sldId="289"/>
            <ac:grpSpMk id="224" creationId="{E64E3596-E2F1-2A9F-EC7B-3607561F578E}"/>
          </ac:grpSpMkLst>
        </pc:grpChg>
        <pc:grpChg chg="mod">
          <ac:chgData name="#SHIN THANT AUNG#" userId="8c3b371d-0b3e-413a-8e76-4f11fe83d2df" providerId="ADAL" clId="{FACB025B-EC34-40BC-97FA-D69A16AFE960}" dt="2024-05-08T15:39:22.019" v="14677" actId="164"/>
          <ac:grpSpMkLst>
            <pc:docMk/>
            <pc:sldMk cId="3332274110" sldId="289"/>
            <ac:grpSpMk id="242" creationId="{D825F031-7D08-9FE1-344D-40FF90A85550}"/>
          </ac:grpSpMkLst>
        </pc:grpChg>
        <pc:grpChg chg="mod">
          <ac:chgData name="#SHIN THANT AUNG#" userId="8c3b371d-0b3e-413a-8e76-4f11fe83d2df" providerId="ADAL" clId="{FACB025B-EC34-40BC-97FA-D69A16AFE960}" dt="2024-05-08T15:39:22.019" v="14677" actId="164"/>
          <ac:grpSpMkLst>
            <pc:docMk/>
            <pc:sldMk cId="3332274110" sldId="289"/>
            <ac:grpSpMk id="259" creationId="{3D41E69D-299A-66CD-34E7-2F0EFD640F1B}"/>
          </ac:grpSpMkLst>
        </pc:grpChg>
        <pc:grpChg chg="mod">
          <ac:chgData name="#SHIN THANT AUNG#" userId="8c3b371d-0b3e-413a-8e76-4f11fe83d2df" providerId="ADAL" clId="{FACB025B-EC34-40BC-97FA-D69A16AFE960}" dt="2024-05-08T19:00:47.484" v="16986" actId="1076"/>
          <ac:grpSpMkLst>
            <pc:docMk/>
            <pc:sldMk cId="3332274110" sldId="289"/>
            <ac:grpSpMk id="260" creationId="{76EC25DD-5148-4FD9-B07A-05E500EF7BB6}"/>
          </ac:grpSpMkLst>
        </pc:grpChg>
        <pc:grpChg chg="mod">
          <ac:chgData name="#SHIN THANT AUNG#" userId="8c3b371d-0b3e-413a-8e76-4f11fe83d2df" providerId="ADAL" clId="{FACB025B-EC34-40BC-97FA-D69A16AFE960}" dt="2024-05-08T19:00:47.484" v="16986" actId="1076"/>
          <ac:grpSpMkLst>
            <pc:docMk/>
            <pc:sldMk cId="3332274110" sldId="289"/>
            <ac:grpSpMk id="261" creationId="{4FE813DD-1F03-BCFD-A075-7A3167C24D09}"/>
          </ac:grpSpMkLst>
        </pc:grpChg>
        <pc:grpChg chg="mod">
          <ac:chgData name="#SHIN THANT AUNG#" userId="8c3b371d-0b3e-413a-8e76-4f11fe83d2df" providerId="ADAL" clId="{FACB025B-EC34-40BC-97FA-D69A16AFE960}" dt="2024-05-08T19:00:47.484" v="16986" actId="1076"/>
          <ac:grpSpMkLst>
            <pc:docMk/>
            <pc:sldMk cId="3332274110" sldId="289"/>
            <ac:grpSpMk id="262" creationId="{915F78FA-7682-551E-C737-9D7684EBFF76}"/>
          </ac:grpSpMkLst>
        </pc:grpChg>
        <pc:grpChg chg="mod">
          <ac:chgData name="#SHIN THANT AUNG#" userId="8c3b371d-0b3e-413a-8e76-4f11fe83d2df" providerId="ADAL" clId="{FACB025B-EC34-40BC-97FA-D69A16AFE960}" dt="2024-05-08T15:39:22.019" v="14677" actId="164"/>
          <ac:grpSpMkLst>
            <pc:docMk/>
            <pc:sldMk cId="3332274110" sldId="289"/>
            <ac:grpSpMk id="266" creationId="{ADA5CD76-1B32-B9E2-66CE-CEAD81081A6E}"/>
          </ac:grpSpMkLst>
        </pc:grpChg>
        <pc:grpChg chg="mod">
          <ac:chgData name="#SHIN THANT AUNG#" userId="8c3b371d-0b3e-413a-8e76-4f11fe83d2df" providerId="ADAL" clId="{FACB025B-EC34-40BC-97FA-D69A16AFE960}" dt="2024-05-08T15:39:22.019" v="14677" actId="164"/>
          <ac:grpSpMkLst>
            <pc:docMk/>
            <pc:sldMk cId="3332274110" sldId="289"/>
            <ac:grpSpMk id="267" creationId="{024AD36D-74FC-2795-9429-9329FC29285A}"/>
          </ac:grpSpMkLst>
        </pc:grpChg>
        <pc:grpChg chg="mod topLvl">
          <ac:chgData name="#SHIN THANT AUNG#" userId="8c3b371d-0b3e-413a-8e76-4f11fe83d2df" providerId="ADAL" clId="{FACB025B-EC34-40BC-97FA-D69A16AFE960}" dt="2024-05-08T15:39:22.019" v="14677" actId="164"/>
          <ac:grpSpMkLst>
            <pc:docMk/>
            <pc:sldMk cId="3332274110" sldId="289"/>
            <ac:grpSpMk id="268" creationId="{868A060C-780A-C2E3-8AEA-854F0D893480}"/>
          </ac:grpSpMkLst>
        </pc:grpChg>
        <pc:grpChg chg="add mod">
          <ac:chgData name="#SHIN THANT AUNG#" userId="8c3b371d-0b3e-413a-8e76-4f11fe83d2df" providerId="ADAL" clId="{FACB025B-EC34-40BC-97FA-D69A16AFE960}" dt="2024-05-08T15:48:15.091" v="14823" actId="571"/>
          <ac:grpSpMkLst>
            <pc:docMk/>
            <pc:sldMk cId="3332274110" sldId="289"/>
            <ac:grpSpMk id="271" creationId="{043C3AB4-9FA6-324E-0C48-5E16EC6F155A}"/>
          </ac:grpSpMkLst>
        </pc:grpChg>
        <pc:grpChg chg="del mod ord topLvl">
          <ac:chgData name="#SHIN THANT AUNG#" userId="8c3b371d-0b3e-413a-8e76-4f11fe83d2df" providerId="ADAL" clId="{FACB025B-EC34-40BC-97FA-D69A16AFE960}" dt="2024-04-26T04:40:55.810" v="600" actId="165"/>
          <ac:grpSpMkLst>
            <pc:docMk/>
            <pc:sldMk cId="3332274110" sldId="289"/>
            <ac:grpSpMk id="272" creationId="{290F66B6-3106-BD0D-745B-6C917A8CCC2D}"/>
          </ac:grpSpMkLst>
        </pc:grpChg>
        <pc:grpChg chg="mod">
          <ac:chgData name="#SHIN THANT AUNG#" userId="8c3b371d-0b3e-413a-8e76-4f11fe83d2df" providerId="ADAL" clId="{FACB025B-EC34-40BC-97FA-D69A16AFE960}" dt="2024-05-08T15:48:15.091" v="14823" actId="571"/>
          <ac:grpSpMkLst>
            <pc:docMk/>
            <pc:sldMk cId="3332274110" sldId="289"/>
            <ac:grpSpMk id="273" creationId="{160AB56A-B0ED-BE6A-E8A0-3CA6665667B6}"/>
          </ac:grpSpMkLst>
        </pc:grpChg>
        <pc:grpChg chg="mod">
          <ac:chgData name="#SHIN THANT AUNG#" userId="8c3b371d-0b3e-413a-8e76-4f11fe83d2df" providerId="ADAL" clId="{FACB025B-EC34-40BC-97FA-D69A16AFE960}" dt="2024-05-08T15:48:15.091" v="14823" actId="571"/>
          <ac:grpSpMkLst>
            <pc:docMk/>
            <pc:sldMk cId="3332274110" sldId="289"/>
            <ac:grpSpMk id="274" creationId="{64BEBDF2-31F1-53AD-B8CC-2DD54F8C0E65}"/>
          </ac:grpSpMkLst>
        </pc:grpChg>
        <pc:grpChg chg="mod">
          <ac:chgData name="#SHIN THANT AUNG#" userId="8c3b371d-0b3e-413a-8e76-4f11fe83d2df" providerId="ADAL" clId="{FACB025B-EC34-40BC-97FA-D69A16AFE960}" dt="2024-05-08T18:20:57.295" v="15706" actId="165"/>
          <ac:grpSpMkLst>
            <pc:docMk/>
            <pc:sldMk cId="3332274110" sldId="289"/>
            <ac:grpSpMk id="275" creationId="{D9D6BA45-C79F-1B07-B129-37FF3FA9210E}"/>
          </ac:grpSpMkLst>
        </pc:grpChg>
        <pc:grpChg chg="add mod">
          <ac:chgData name="#SHIN THANT AUNG#" userId="8c3b371d-0b3e-413a-8e76-4f11fe83d2df" providerId="ADAL" clId="{FACB025B-EC34-40BC-97FA-D69A16AFE960}" dt="2024-05-08T19:00:47.484" v="16986" actId="1076"/>
          <ac:grpSpMkLst>
            <pc:docMk/>
            <pc:sldMk cId="3332274110" sldId="289"/>
            <ac:grpSpMk id="281" creationId="{3D51E7F0-0D28-D9D4-C5EC-2CC9DD6A0709}"/>
          </ac:grpSpMkLst>
        </pc:grpChg>
        <pc:grpChg chg="add mod">
          <ac:chgData name="#SHIN THANT AUNG#" userId="8c3b371d-0b3e-413a-8e76-4f11fe83d2df" providerId="ADAL" clId="{FACB025B-EC34-40BC-97FA-D69A16AFE960}" dt="2024-05-08T18:56:13.733" v="16926" actId="1076"/>
          <ac:grpSpMkLst>
            <pc:docMk/>
            <pc:sldMk cId="3332274110" sldId="289"/>
            <ac:grpSpMk id="282" creationId="{B062F35A-651C-E4BF-2060-4ED8F1CDFE72}"/>
          </ac:grpSpMkLst>
        </pc:grpChg>
        <pc:grpChg chg="mod">
          <ac:chgData name="#SHIN THANT AUNG#" userId="8c3b371d-0b3e-413a-8e76-4f11fe83d2df" providerId="ADAL" clId="{FACB025B-EC34-40BC-97FA-D69A16AFE960}" dt="2024-05-08T18:56:10.648" v="16924"/>
          <ac:grpSpMkLst>
            <pc:docMk/>
            <pc:sldMk cId="3332274110" sldId="289"/>
            <ac:grpSpMk id="285" creationId="{E1043503-A5EB-1128-7EA8-639037F67B20}"/>
          </ac:grpSpMkLst>
        </pc:grpChg>
        <pc:grpChg chg="mod">
          <ac:chgData name="#SHIN THANT AUNG#" userId="8c3b371d-0b3e-413a-8e76-4f11fe83d2df" providerId="ADAL" clId="{FACB025B-EC34-40BC-97FA-D69A16AFE960}" dt="2024-05-08T18:56:10.648" v="16924"/>
          <ac:grpSpMkLst>
            <pc:docMk/>
            <pc:sldMk cId="3332274110" sldId="289"/>
            <ac:grpSpMk id="286" creationId="{E293D383-EA9E-4B38-DEDD-51D057BA2F0E}"/>
          </ac:grpSpMkLst>
        </pc:grpChg>
        <pc:grpChg chg="mod">
          <ac:chgData name="#SHIN THANT AUNG#" userId="8c3b371d-0b3e-413a-8e76-4f11fe83d2df" providerId="ADAL" clId="{FACB025B-EC34-40BC-97FA-D69A16AFE960}" dt="2024-05-08T18:56:10.648" v="16924"/>
          <ac:grpSpMkLst>
            <pc:docMk/>
            <pc:sldMk cId="3332274110" sldId="289"/>
            <ac:grpSpMk id="287" creationId="{7D5FCDA7-A832-C8CF-DFC6-4BEA72F49D53}"/>
          </ac:grpSpMkLst>
        </pc:grpChg>
        <pc:grpChg chg="mod">
          <ac:chgData name="#SHIN THANT AUNG#" userId="8c3b371d-0b3e-413a-8e76-4f11fe83d2df" providerId="ADAL" clId="{FACB025B-EC34-40BC-97FA-D69A16AFE960}" dt="2024-05-08T15:48:15.091" v="14823" actId="571"/>
          <ac:grpSpMkLst>
            <pc:docMk/>
            <pc:sldMk cId="3332274110" sldId="289"/>
            <ac:grpSpMk id="291" creationId="{B8CDC1AE-1066-F49D-D30F-3C8333B33F58}"/>
          </ac:grpSpMkLst>
        </pc:grpChg>
        <pc:grpChg chg="mod">
          <ac:chgData name="#SHIN THANT AUNG#" userId="8c3b371d-0b3e-413a-8e76-4f11fe83d2df" providerId="ADAL" clId="{FACB025B-EC34-40BC-97FA-D69A16AFE960}" dt="2024-05-08T15:48:15.091" v="14823" actId="571"/>
          <ac:grpSpMkLst>
            <pc:docMk/>
            <pc:sldMk cId="3332274110" sldId="289"/>
            <ac:grpSpMk id="292" creationId="{9FE17C87-DBFC-693E-0A86-A5A38F217CE5}"/>
          </ac:grpSpMkLst>
        </pc:grpChg>
        <pc:grpChg chg="mod">
          <ac:chgData name="#SHIN THANT AUNG#" userId="8c3b371d-0b3e-413a-8e76-4f11fe83d2df" providerId="ADAL" clId="{FACB025B-EC34-40BC-97FA-D69A16AFE960}" dt="2024-05-08T18:56:10.648" v="16924"/>
          <ac:grpSpMkLst>
            <pc:docMk/>
            <pc:sldMk cId="3332274110" sldId="289"/>
            <ac:grpSpMk id="303" creationId="{835FB086-DE8B-9689-1C3E-BFD117904EA7}"/>
          </ac:grpSpMkLst>
        </pc:grpChg>
        <pc:grpChg chg="mod">
          <ac:chgData name="#SHIN THANT AUNG#" userId="8c3b371d-0b3e-413a-8e76-4f11fe83d2df" providerId="ADAL" clId="{FACB025B-EC34-40BC-97FA-D69A16AFE960}" dt="2024-05-08T18:56:10.648" v="16924"/>
          <ac:grpSpMkLst>
            <pc:docMk/>
            <pc:sldMk cId="3332274110" sldId="289"/>
            <ac:grpSpMk id="307" creationId="{41B195FA-353C-82DA-B21B-5FE4C4ADFE78}"/>
          </ac:grpSpMkLst>
        </pc:grpChg>
        <pc:grpChg chg="mod">
          <ac:chgData name="#SHIN THANT AUNG#" userId="8c3b371d-0b3e-413a-8e76-4f11fe83d2df" providerId="ADAL" clId="{FACB025B-EC34-40BC-97FA-D69A16AFE960}" dt="2024-05-08T15:48:15.091" v="14823" actId="571"/>
          <ac:grpSpMkLst>
            <pc:docMk/>
            <pc:sldMk cId="3332274110" sldId="289"/>
            <ac:grpSpMk id="309" creationId="{4CB7CE99-D2CD-A716-8378-A0229835AF8B}"/>
          </ac:grpSpMkLst>
        </pc:grpChg>
        <pc:grpChg chg="mod">
          <ac:chgData name="#SHIN THANT AUNG#" userId="8c3b371d-0b3e-413a-8e76-4f11fe83d2df" providerId="ADAL" clId="{FACB025B-EC34-40BC-97FA-D69A16AFE960}" dt="2024-05-08T18:56:10.648" v="16924"/>
          <ac:grpSpMkLst>
            <pc:docMk/>
            <pc:sldMk cId="3332274110" sldId="289"/>
            <ac:grpSpMk id="309" creationId="{58E19609-C370-B6D9-AD52-D5BB4BFCEC70}"/>
          </ac:grpSpMkLst>
        </pc:grpChg>
        <pc:grpChg chg="mod">
          <ac:chgData name="#SHIN THANT AUNG#" userId="8c3b371d-0b3e-413a-8e76-4f11fe83d2df" providerId="ADAL" clId="{FACB025B-EC34-40BC-97FA-D69A16AFE960}" dt="2024-05-08T15:48:15.091" v="14823" actId="571"/>
          <ac:grpSpMkLst>
            <pc:docMk/>
            <pc:sldMk cId="3332274110" sldId="289"/>
            <ac:grpSpMk id="311" creationId="{CA5E2CC0-BA8A-D7A2-A32C-5CADDBF3AA21}"/>
          </ac:grpSpMkLst>
        </pc:grpChg>
        <pc:grpChg chg="mod">
          <ac:chgData name="#SHIN THANT AUNG#" userId="8c3b371d-0b3e-413a-8e76-4f11fe83d2df" providerId="ADAL" clId="{FACB025B-EC34-40BC-97FA-D69A16AFE960}" dt="2024-05-08T15:48:15.091" v="14823" actId="571"/>
          <ac:grpSpMkLst>
            <pc:docMk/>
            <pc:sldMk cId="3332274110" sldId="289"/>
            <ac:grpSpMk id="312" creationId="{6E9CF19B-E85F-F3E1-64AF-365D11FC8171}"/>
          </ac:grpSpMkLst>
        </pc:grpChg>
        <pc:grpChg chg="add mod">
          <ac:chgData name="#SHIN THANT AUNG#" userId="8c3b371d-0b3e-413a-8e76-4f11fe83d2df" providerId="ADAL" clId="{FACB025B-EC34-40BC-97FA-D69A16AFE960}" dt="2024-05-08T18:58:02.028" v="16956"/>
          <ac:grpSpMkLst>
            <pc:docMk/>
            <pc:sldMk cId="3332274110" sldId="289"/>
            <ac:grpSpMk id="314" creationId="{4E788DA3-5E74-B0A5-A8CE-8308F8025CC3}"/>
          </ac:grpSpMkLst>
        </pc:grpChg>
        <pc:grpChg chg="mod">
          <ac:chgData name="#SHIN THANT AUNG#" userId="8c3b371d-0b3e-413a-8e76-4f11fe83d2df" providerId="ADAL" clId="{FACB025B-EC34-40BC-97FA-D69A16AFE960}" dt="2024-05-08T15:48:15.091" v="14823" actId="571"/>
          <ac:grpSpMkLst>
            <pc:docMk/>
            <pc:sldMk cId="3332274110" sldId="289"/>
            <ac:grpSpMk id="314" creationId="{5A86BF1A-B50F-34E0-A9BF-4841A0F7D8BC}"/>
          </ac:grpSpMkLst>
        </pc:grpChg>
        <pc:grpChg chg="mod">
          <ac:chgData name="#SHIN THANT AUNG#" userId="8c3b371d-0b3e-413a-8e76-4f11fe83d2df" providerId="ADAL" clId="{FACB025B-EC34-40BC-97FA-D69A16AFE960}" dt="2024-05-08T18:58:02.028" v="16956"/>
          <ac:grpSpMkLst>
            <pc:docMk/>
            <pc:sldMk cId="3332274110" sldId="289"/>
            <ac:grpSpMk id="316" creationId="{4F95ACAF-7B76-1BF5-7552-A02D6A06726E}"/>
          </ac:grpSpMkLst>
        </pc:grpChg>
        <pc:grpChg chg="mod">
          <ac:chgData name="#SHIN THANT AUNG#" userId="8c3b371d-0b3e-413a-8e76-4f11fe83d2df" providerId="ADAL" clId="{FACB025B-EC34-40BC-97FA-D69A16AFE960}" dt="2024-05-08T15:48:15.091" v="14823" actId="571"/>
          <ac:grpSpMkLst>
            <pc:docMk/>
            <pc:sldMk cId="3332274110" sldId="289"/>
            <ac:grpSpMk id="316" creationId="{6D6BE4A5-399F-D4E9-FAA0-DA6A4EE262F4}"/>
          </ac:grpSpMkLst>
        </pc:grpChg>
        <pc:grpChg chg="mod">
          <ac:chgData name="#SHIN THANT AUNG#" userId="8c3b371d-0b3e-413a-8e76-4f11fe83d2df" providerId="ADAL" clId="{FACB025B-EC34-40BC-97FA-D69A16AFE960}" dt="2024-05-08T15:48:15.091" v="14823" actId="571"/>
          <ac:grpSpMkLst>
            <pc:docMk/>
            <pc:sldMk cId="3332274110" sldId="289"/>
            <ac:grpSpMk id="317" creationId="{D42CAA70-4D28-D464-ABC5-06C3881CEC46}"/>
          </ac:grpSpMkLst>
        </pc:grpChg>
        <pc:grpChg chg="mod">
          <ac:chgData name="#SHIN THANT AUNG#" userId="8c3b371d-0b3e-413a-8e76-4f11fe83d2df" providerId="ADAL" clId="{FACB025B-EC34-40BC-97FA-D69A16AFE960}" dt="2024-05-08T18:58:02.028" v="16956"/>
          <ac:grpSpMkLst>
            <pc:docMk/>
            <pc:sldMk cId="3332274110" sldId="289"/>
            <ac:grpSpMk id="318" creationId="{408194FD-DD24-EF5E-206F-6255A4BCECA1}"/>
          </ac:grpSpMkLst>
        </pc:grpChg>
        <pc:grpChg chg="mod">
          <ac:chgData name="#SHIN THANT AUNG#" userId="8c3b371d-0b3e-413a-8e76-4f11fe83d2df" providerId="ADAL" clId="{FACB025B-EC34-40BC-97FA-D69A16AFE960}" dt="2024-05-08T15:48:15.091" v="14823" actId="571"/>
          <ac:grpSpMkLst>
            <pc:docMk/>
            <pc:sldMk cId="3332274110" sldId="289"/>
            <ac:grpSpMk id="318" creationId="{D1DB5E13-86A1-AA26-0F06-359B5C7B5191}"/>
          </ac:grpSpMkLst>
        </pc:grpChg>
        <pc:grpChg chg="mod">
          <ac:chgData name="#SHIN THANT AUNG#" userId="8c3b371d-0b3e-413a-8e76-4f11fe83d2df" providerId="ADAL" clId="{FACB025B-EC34-40BC-97FA-D69A16AFE960}" dt="2024-05-08T18:58:02.028" v="16956"/>
          <ac:grpSpMkLst>
            <pc:docMk/>
            <pc:sldMk cId="3332274110" sldId="289"/>
            <ac:grpSpMk id="319" creationId="{CD96D72D-A63F-F19C-950C-9A6A09005C2F}"/>
          </ac:grpSpMkLst>
        </pc:grpChg>
        <pc:grpChg chg="mod">
          <ac:chgData name="#SHIN THANT AUNG#" userId="8c3b371d-0b3e-413a-8e76-4f11fe83d2df" providerId="ADAL" clId="{FACB025B-EC34-40BC-97FA-D69A16AFE960}" dt="2024-05-08T15:48:15.091" v="14823" actId="571"/>
          <ac:grpSpMkLst>
            <pc:docMk/>
            <pc:sldMk cId="3332274110" sldId="289"/>
            <ac:grpSpMk id="319" creationId="{D49C6503-7505-9AAE-E3F5-6A6AC17971CB}"/>
          </ac:grpSpMkLst>
        </pc:grpChg>
        <pc:grpChg chg="mod">
          <ac:chgData name="#SHIN THANT AUNG#" userId="8c3b371d-0b3e-413a-8e76-4f11fe83d2df" providerId="ADAL" clId="{FACB025B-EC34-40BC-97FA-D69A16AFE960}" dt="2024-05-08T15:48:15.091" v="14823" actId="571"/>
          <ac:grpSpMkLst>
            <pc:docMk/>
            <pc:sldMk cId="3332274110" sldId="289"/>
            <ac:grpSpMk id="322" creationId="{AC8A3212-6125-20C3-9C7C-AB97A29887A2}"/>
          </ac:grpSpMkLst>
        </pc:grpChg>
        <pc:grpChg chg="mod">
          <ac:chgData name="#SHIN THANT AUNG#" userId="8c3b371d-0b3e-413a-8e76-4f11fe83d2df" providerId="ADAL" clId="{FACB025B-EC34-40BC-97FA-D69A16AFE960}" dt="2024-05-08T18:58:02.028" v="16956"/>
          <ac:grpSpMkLst>
            <pc:docMk/>
            <pc:sldMk cId="3332274110" sldId="289"/>
            <ac:grpSpMk id="324" creationId="{CF2480BF-8B9A-C53E-999A-166E95F78C2C}"/>
          </ac:grpSpMkLst>
        </pc:grpChg>
        <pc:grpChg chg="mod">
          <ac:chgData name="#SHIN THANT AUNG#" userId="8c3b371d-0b3e-413a-8e76-4f11fe83d2df" providerId="ADAL" clId="{FACB025B-EC34-40BC-97FA-D69A16AFE960}" dt="2024-05-08T18:58:02.028" v="16956"/>
          <ac:grpSpMkLst>
            <pc:docMk/>
            <pc:sldMk cId="3332274110" sldId="289"/>
            <ac:grpSpMk id="325" creationId="{1D71041D-50B9-35AD-F34B-FC44644224B9}"/>
          </ac:grpSpMkLst>
        </pc:grpChg>
        <pc:grpChg chg="mod">
          <ac:chgData name="#SHIN THANT AUNG#" userId="8c3b371d-0b3e-413a-8e76-4f11fe83d2df" providerId="ADAL" clId="{FACB025B-EC34-40BC-97FA-D69A16AFE960}" dt="2024-05-08T18:58:02.028" v="16956"/>
          <ac:grpSpMkLst>
            <pc:docMk/>
            <pc:sldMk cId="3332274110" sldId="289"/>
            <ac:grpSpMk id="327" creationId="{C142BCE6-8217-89ED-7374-BE3FA895F8A6}"/>
          </ac:grpSpMkLst>
        </pc:grpChg>
        <pc:grpChg chg="mod">
          <ac:chgData name="#SHIN THANT AUNG#" userId="8c3b371d-0b3e-413a-8e76-4f11fe83d2df" providerId="ADAL" clId="{FACB025B-EC34-40BC-97FA-D69A16AFE960}" dt="2024-05-08T18:58:02.028" v="16956"/>
          <ac:grpSpMkLst>
            <pc:docMk/>
            <pc:sldMk cId="3332274110" sldId="289"/>
            <ac:grpSpMk id="328" creationId="{9C2275C1-9515-7C03-5BE2-2DB3B8DCB8F4}"/>
          </ac:grpSpMkLst>
        </pc:grpChg>
        <pc:grpChg chg="mod">
          <ac:chgData name="#SHIN THANT AUNG#" userId="8c3b371d-0b3e-413a-8e76-4f11fe83d2df" providerId="ADAL" clId="{FACB025B-EC34-40BC-97FA-D69A16AFE960}" dt="2024-05-08T15:48:15.091" v="14823" actId="571"/>
          <ac:grpSpMkLst>
            <pc:docMk/>
            <pc:sldMk cId="3332274110" sldId="289"/>
            <ac:grpSpMk id="333" creationId="{BB8E3240-7FC7-0659-F5CE-A98A78066365}"/>
          </ac:grpSpMkLst>
        </pc:grpChg>
        <pc:grpChg chg="mod">
          <ac:chgData name="#SHIN THANT AUNG#" userId="8c3b371d-0b3e-413a-8e76-4f11fe83d2df" providerId="ADAL" clId="{FACB025B-EC34-40BC-97FA-D69A16AFE960}" dt="2024-05-08T18:58:02.028" v="16956"/>
          <ac:grpSpMkLst>
            <pc:docMk/>
            <pc:sldMk cId="3332274110" sldId="289"/>
            <ac:grpSpMk id="345" creationId="{745E283D-6AB8-A580-CE6C-90E3E6248ACD}"/>
          </ac:grpSpMkLst>
        </pc:grpChg>
        <pc:grpChg chg="mod">
          <ac:chgData name="#SHIN THANT AUNG#" userId="8c3b371d-0b3e-413a-8e76-4f11fe83d2df" providerId="ADAL" clId="{FACB025B-EC34-40BC-97FA-D69A16AFE960}" dt="2024-05-08T18:58:02.028" v="16956"/>
          <ac:grpSpMkLst>
            <pc:docMk/>
            <pc:sldMk cId="3332274110" sldId="289"/>
            <ac:grpSpMk id="347" creationId="{6587FF19-B7BE-4E8E-D0A6-10EA71B65701}"/>
          </ac:grpSpMkLst>
        </pc:grpChg>
        <pc:grpChg chg="mod">
          <ac:chgData name="#SHIN THANT AUNG#" userId="8c3b371d-0b3e-413a-8e76-4f11fe83d2df" providerId="ADAL" clId="{FACB025B-EC34-40BC-97FA-D69A16AFE960}" dt="2024-05-08T18:58:02.028" v="16956"/>
          <ac:grpSpMkLst>
            <pc:docMk/>
            <pc:sldMk cId="3332274110" sldId="289"/>
            <ac:grpSpMk id="348" creationId="{F092B603-042E-8B66-2E1C-8A0A6F427CF0}"/>
          </ac:grpSpMkLst>
        </pc:grpChg>
        <pc:grpChg chg="mod">
          <ac:chgData name="#SHIN THANT AUNG#" userId="8c3b371d-0b3e-413a-8e76-4f11fe83d2df" providerId="ADAL" clId="{FACB025B-EC34-40BC-97FA-D69A16AFE960}" dt="2024-05-08T18:58:02.028" v="16956"/>
          <ac:grpSpMkLst>
            <pc:docMk/>
            <pc:sldMk cId="3332274110" sldId="289"/>
            <ac:grpSpMk id="350" creationId="{2496E8FC-32A7-DE6E-10EF-66FA6DBC8D45}"/>
          </ac:grpSpMkLst>
        </pc:grpChg>
        <pc:grpChg chg="mod">
          <ac:chgData name="#SHIN THANT AUNG#" userId="8c3b371d-0b3e-413a-8e76-4f11fe83d2df" providerId="ADAL" clId="{FACB025B-EC34-40BC-97FA-D69A16AFE960}" dt="2024-05-08T15:48:15.091" v="14823" actId="571"/>
          <ac:grpSpMkLst>
            <pc:docMk/>
            <pc:sldMk cId="3332274110" sldId="289"/>
            <ac:grpSpMk id="351" creationId="{DD07EFB8-4921-250E-6922-4067E203A156}"/>
          </ac:grpSpMkLst>
        </pc:grpChg>
        <pc:grpChg chg="mod">
          <ac:chgData name="#SHIN THANT AUNG#" userId="8c3b371d-0b3e-413a-8e76-4f11fe83d2df" providerId="ADAL" clId="{FACB025B-EC34-40BC-97FA-D69A16AFE960}" dt="2024-05-08T18:58:02.028" v="16956"/>
          <ac:grpSpMkLst>
            <pc:docMk/>
            <pc:sldMk cId="3332274110" sldId="289"/>
            <ac:grpSpMk id="352" creationId="{00C29686-6CCE-55C5-18ED-27AC589E148B}"/>
          </ac:grpSpMkLst>
        </pc:grpChg>
        <pc:grpChg chg="mod">
          <ac:chgData name="#SHIN THANT AUNG#" userId="8c3b371d-0b3e-413a-8e76-4f11fe83d2df" providerId="ADAL" clId="{FACB025B-EC34-40BC-97FA-D69A16AFE960}" dt="2024-05-08T18:58:02.028" v="16956"/>
          <ac:grpSpMkLst>
            <pc:docMk/>
            <pc:sldMk cId="3332274110" sldId="289"/>
            <ac:grpSpMk id="353" creationId="{4B463FE9-3151-8AA4-41D5-8050A6FAC306}"/>
          </ac:grpSpMkLst>
        </pc:grpChg>
        <pc:grpChg chg="mod">
          <ac:chgData name="#SHIN THANT AUNG#" userId="8c3b371d-0b3e-413a-8e76-4f11fe83d2df" providerId="ADAL" clId="{FACB025B-EC34-40BC-97FA-D69A16AFE960}" dt="2024-05-08T18:58:02.028" v="16956"/>
          <ac:grpSpMkLst>
            <pc:docMk/>
            <pc:sldMk cId="3332274110" sldId="289"/>
            <ac:grpSpMk id="354" creationId="{52B1C4A0-A86E-B549-8027-B3A77FA5F2CA}"/>
          </ac:grpSpMkLst>
        </pc:grpChg>
        <pc:grpChg chg="mod">
          <ac:chgData name="#SHIN THANT AUNG#" userId="8c3b371d-0b3e-413a-8e76-4f11fe83d2df" providerId="ADAL" clId="{FACB025B-EC34-40BC-97FA-D69A16AFE960}" dt="2024-05-08T18:58:02.028" v="16956"/>
          <ac:grpSpMkLst>
            <pc:docMk/>
            <pc:sldMk cId="3332274110" sldId="289"/>
            <ac:grpSpMk id="355" creationId="{618A46F0-DEF5-9EA1-F311-2ADC0B3D5F56}"/>
          </ac:grpSpMkLst>
        </pc:grpChg>
        <pc:grpChg chg="mod">
          <ac:chgData name="#SHIN THANT AUNG#" userId="8c3b371d-0b3e-413a-8e76-4f11fe83d2df" providerId="ADAL" clId="{FACB025B-EC34-40BC-97FA-D69A16AFE960}" dt="2024-05-08T18:58:02.028" v="16956"/>
          <ac:grpSpMkLst>
            <pc:docMk/>
            <pc:sldMk cId="3332274110" sldId="289"/>
            <ac:grpSpMk id="358" creationId="{A8511403-07BA-BF00-B512-BE048BA44D64}"/>
          </ac:grpSpMkLst>
        </pc:grpChg>
        <pc:grpChg chg="mod">
          <ac:chgData name="#SHIN THANT AUNG#" userId="8c3b371d-0b3e-413a-8e76-4f11fe83d2df" providerId="ADAL" clId="{FACB025B-EC34-40BC-97FA-D69A16AFE960}" dt="2024-05-08T15:48:15.091" v="14823" actId="571"/>
          <ac:grpSpMkLst>
            <pc:docMk/>
            <pc:sldMk cId="3332274110" sldId="289"/>
            <ac:grpSpMk id="368" creationId="{94077DD8-C24E-8792-ADD6-C9CE5B7A9068}"/>
          </ac:grpSpMkLst>
        </pc:grpChg>
        <pc:grpChg chg="mod">
          <ac:chgData name="#SHIN THANT AUNG#" userId="8c3b371d-0b3e-413a-8e76-4f11fe83d2df" providerId="ADAL" clId="{FACB025B-EC34-40BC-97FA-D69A16AFE960}" dt="2024-05-08T18:58:02.028" v="16956"/>
          <ac:grpSpMkLst>
            <pc:docMk/>
            <pc:sldMk cId="3332274110" sldId="289"/>
            <ac:grpSpMk id="369" creationId="{ADAE60AB-99C8-9421-E32B-CE9E5FE35330}"/>
          </ac:grpSpMkLst>
        </pc:grpChg>
        <pc:grpChg chg="add del mod ord">
          <ac:chgData name="#SHIN THANT AUNG#" userId="8c3b371d-0b3e-413a-8e76-4f11fe83d2df" providerId="ADAL" clId="{FACB025B-EC34-40BC-97FA-D69A16AFE960}" dt="2024-05-08T18:20:44.307" v="15703" actId="165"/>
          <ac:grpSpMkLst>
            <pc:docMk/>
            <pc:sldMk cId="3332274110" sldId="289"/>
            <ac:grpSpMk id="376" creationId="{7A61FC56-1C46-578C-EA62-3519501302E7}"/>
          </ac:grpSpMkLst>
        </pc:grpChg>
        <pc:grpChg chg="mod topLvl">
          <ac:chgData name="#SHIN THANT AUNG#" userId="8c3b371d-0b3e-413a-8e76-4f11fe83d2df" providerId="ADAL" clId="{FACB025B-EC34-40BC-97FA-D69A16AFE960}" dt="2024-05-08T15:39:22.019" v="14677" actId="164"/>
          <ac:grpSpMkLst>
            <pc:docMk/>
            <pc:sldMk cId="3332274110" sldId="289"/>
            <ac:grpSpMk id="377" creationId="{1F782740-4743-6EEE-91CA-9E25C24B186E}"/>
          </ac:grpSpMkLst>
        </pc:grpChg>
        <pc:grpChg chg="mod">
          <ac:chgData name="#SHIN THANT AUNG#" userId="8c3b371d-0b3e-413a-8e76-4f11fe83d2df" providerId="ADAL" clId="{FACB025B-EC34-40BC-97FA-D69A16AFE960}" dt="2024-05-08T18:58:02.028" v="16956"/>
          <ac:grpSpMkLst>
            <pc:docMk/>
            <pc:sldMk cId="3332274110" sldId="289"/>
            <ac:grpSpMk id="387" creationId="{51A11E7A-59FD-1A19-FE88-04F3749ADF66}"/>
          </ac:grpSpMkLst>
        </pc:grpChg>
        <pc:grpChg chg="del mod topLvl">
          <ac:chgData name="#SHIN THANT AUNG#" userId="8c3b371d-0b3e-413a-8e76-4f11fe83d2df" providerId="ADAL" clId="{FACB025B-EC34-40BC-97FA-D69A16AFE960}" dt="2024-05-08T18:20:59.524" v="15707" actId="478"/>
          <ac:grpSpMkLst>
            <pc:docMk/>
            <pc:sldMk cId="3332274110" sldId="289"/>
            <ac:grpSpMk id="393" creationId="{69065B63-BDDA-D391-2F52-9B6550ECF506}"/>
          </ac:grpSpMkLst>
        </pc:grpChg>
        <pc:grpChg chg="del mod topLvl">
          <ac:chgData name="#SHIN THANT AUNG#" userId="8c3b371d-0b3e-413a-8e76-4f11fe83d2df" providerId="ADAL" clId="{FACB025B-EC34-40BC-97FA-D69A16AFE960}" dt="2024-05-08T18:20:57.295" v="15706" actId="165"/>
          <ac:grpSpMkLst>
            <pc:docMk/>
            <pc:sldMk cId="3332274110" sldId="289"/>
            <ac:grpSpMk id="394" creationId="{810C4FCF-CEC1-8C87-58EE-ED6BAA312495}"/>
          </ac:grpSpMkLst>
        </pc:grpChg>
        <pc:grpChg chg="del mod ord topLvl">
          <ac:chgData name="#SHIN THANT AUNG#" userId="8c3b371d-0b3e-413a-8e76-4f11fe83d2df" providerId="ADAL" clId="{FACB025B-EC34-40BC-97FA-D69A16AFE960}" dt="2024-04-26T04:40:55.810" v="600" actId="165"/>
          <ac:grpSpMkLst>
            <pc:docMk/>
            <pc:sldMk cId="3332274110" sldId="289"/>
            <ac:grpSpMk id="396" creationId="{853A9496-6C4D-7097-8B9B-9058A759CD05}"/>
          </ac:grpSpMkLst>
        </pc:grpChg>
        <pc:grpChg chg="del">
          <ac:chgData name="#SHIN THANT AUNG#" userId="8c3b371d-0b3e-413a-8e76-4f11fe83d2df" providerId="ADAL" clId="{FACB025B-EC34-40BC-97FA-D69A16AFE960}" dt="2024-04-26T04:36:41.954" v="570" actId="165"/>
          <ac:grpSpMkLst>
            <pc:docMk/>
            <pc:sldMk cId="3332274110" sldId="289"/>
            <ac:grpSpMk id="397" creationId="{21C49B85-27F9-6942-6E82-22701EC72EE0}"/>
          </ac:grpSpMkLst>
        </pc:grpChg>
        <pc:grpChg chg="mod">
          <ac:chgData name="#SHIN THANT AUNG#" userId="8c3b371d-0b3e-413a-8e76-4f11fe83d2df" providerId="ADAL" clId="{FACB025B-EC34-40BC-97FA-D69A16AFE960}" dt="2024-05-08T18:58:02.028" v="16956"/>
          <ac:grpSpMkLst>
            <pc:docMk/>
            <pc:sldMk cId="3332274110" sldId="289"/>
            <ac:grpSpMk id="404" creationId="{04F75135-D373-6644-B75B-78C8E1FD224E}"/>
          </ac:grpSpMkLst>
        </pc:grpChg>
        <pc:grpChg chg="add del mod">
          <ac:chgData name="#SHIN THANT AUNG#" userId="8c3b371d-0b3e-413a-8e76-4f11fe83d2df" providerId="ADAL" clId="{FACB025B-EC34-40BC-97FA-D69A16AFE960}" dt="2024-05-08T19:00:50.651" v="16988" actId="21"/>
          <ac:grpSpMkLst>
            <pc:docMk/>
            <pc:sldMk cId="3332274110" sldId="289"/>
            <ac:grpSpMk id="494" creationId="{1B8A8D2F-D5E8-3DF2-97D7-9EE223EDC57E}"/>
          </ac:grpSpMkLst>
        </pc:grpChg>
        <pc:grpChg chg="mod">
          <ac:chgData name="#SHIN THANT AUNG#" userId="8c3b371d-0b3e-413a-8e76-4f11fe83d2df" providerId="ADAL" clId="{FACB025B-EC34-40BC-97FA-D69A16AFE960}" dt="2024-05-08T18:59:55.899" v="16979"/>
          <ac:grpSpMkLst>
            <pc:docMk/>
            <pc:sldMk cId="3332274110" sldId="289"/>
            <ac:grpSpMk id="497" creationId="{C49A715A-53C6-75A1-8371-8E9C8105FA0A}"/>
          </ac:grpSpMkLst>
        </pc:grpChg>
        <pc:grpChg chg="mod">
          <ac:chgData name="#SHIN THANT AUNG#" userId="8c3b371d-0b3e-413a-8e76-4f11fe83d2df" providerId="ADAL" clId="{FACB025B-EC34-40BC-97FA-D69A16AFE960}" dt="2024-05-08T18:59:55.899" v="16979"/>
          <ac:grpSpMkLst>
            <pc:docMk/>
            <pc:sldMk cId="3332274110" sldId="289"/>
            <ac:grpSpMk id="498" creationId="{9E5F8044-D894-8CEE-6D4C-F8DA1E7B2EE1}"/>
          </ac:grpSpMkLst>
        </pc:grpChg>
        <pc:grpChg chg="mod">
          <ac:chgData name="#SHIN THANT AUNG#" userId="8c3b371d-0b3e-413a-8e76-4f11fe83d2df" providerId="ADAL" clId="{FACB025B-EC34-40BC-97FA-D69A16AFE960}" dt="2024-05-08T18:59:55.899" v="16979"/>
          <ac:grpSpMkLst>
            <pc:docMk/>
            <pc:sldMk cId="3332274110" sldId="289"/>
            <ac:grpSpMk id="499" creationId="{507665A0-E489-1887-9031-8D64567BB763}"/>
          </ac:grpSpMkLst>
        </pc:grpChg>
        <pc:grpChg chg="mod">
          <ac:chgData name="#SHIN THANT AUNG#" userId="8c3b371d-0b3e-413a-8e76-4f11fe83d2df" providerId="ADAL" clId="{FACB025B-EC34-40BC-97FA-D69A16AFE960}" dt="2024-05-08T18:59:55.899" v="16979"/>
          <ac:grpSpMkLst>
            <pc:docMk/>
            <pc:sldMk cId="3332274110" sldId="289"/>
            <ac:grpSpMk id="515" creationId="{A3A9F77B-6D9B-BE2A-032A-6363041D5BA0}"/>
          </ac:grpSpMkLst>
        </pc:grpChg>
        <pc:grpChg chg="mod">
          <ac:chgData name="#SHIN THANT AUNG#" userId="8c3b371d-0b3e-413a-8e76-4f11fe83d2df" providerId="ADAL" clId="{FACB025B-EC34-40BC-97FA-D69A16AFE960}" dt="2024-05-08T18:59:55.899" v="16979"/>
          <ac:grpSpMkLst>
            <pc:docMk/>
            <pc:sldMk cId="3332274110" sldId="289"/>
            <ac:grpSpMk id="519" creationId="{69B9DE5E-8E10-77E6-B38A-2EBD2E7474B5}"/>
          </ac:grpSpMkLst>
        </pc:grpChg>
        <pc:grpChg chg="mod">
          <ac:chgData name="#SHIN THANT AUNG#" userId="8c3b371d-0b3e-413a-8e76-4f11fe83d2df" providerId="ADAL" clId="{FACB025B-EC34-40BC-97FA-D69A16AFE960}" dt="2024-05-08T18:59:55.899" v="16979"/>
          <ac:grpSpMkLst>
            <pc:docMk/>
            <pc:sldMk cId="3332274110" sldId="289"/>
            <ac:grpSpMk id="521" creationId="{6E29BE66-4146-D454-0D19-B531E119C86C}"/>
          </ac:grpSpMkLst>
        </pc:grpChg>
        <pc:picChg chg="add mod">
          <ac:chgData name="#SHIN THANT AUNG#" userId="8c3b371d-0b3e-413a-8e76-4f11fe83d2df" providerId="ADAL" clId="{FACB025B-EC34-40BC-97FA-D69A16AFE960}" dt="2024-04-26T04:44:33.408" v="656" actId="1076"/>
          <ac:picMkLst>
            <pc:docMk/>
            <pc:sldMk cId="3332274110" sldId="289"/>
            <ac:picMk id="47" creationId="{E7FAE0DB-5F6F-99EF-BF01-12427C1465F7}"/>
          </ac:picMkLst>
        </pc:picChg>
        <pc:picChg chg="mod">
          <ac:chgData name="#SHIN THANT AUNG#" userId="8c3b371d-0b3e-413a-8e76-4f11fe83d2df" providerId="ADAL" clId="{FACB025B-EC34-40BC-97FA-D69A16AFE960}" dt="2024-05-08T18:26:10.222" v="15930" actId="1076"/>
          <ac:picMkLst>
            <pc:docMk/>
            <pc:sldMk cId="3332274110" sldId="289"/>
            <ac:picMk id="87" creationId="{408D2E31-826E-EEFB-398E-6A4516662A00}"/>
          </ac:picMkLst>
        </pc:picChg>
        <pc:picChg chg="mod">
          <ac:chgData name="#SHIN THANT AUNG#" userId="8c3b371d-0b3e-413a-8e76-4f11fe83d2df" providerId="ADAL" clId="{FACB025B-EC34-40BC-97FA-D69A16AFE960}" dt="2024-05-08T18:23:21.211" v="15820" actId="571"/>
          <ac:picMkLst>
            <pc:docMk/>
            <pc:sldMk cId="3332274110" sldId="289"/>
            <ac:picMk id="115" creationId="{C3962812-DCE3-6650-B68A-2FFE7F5E9C1E}"/>
          </ac:picMkLst>
        </pc:picChg>
        <pc:picChg chg="add mod">
          <ac:chgData name="#SHIN THANT AUNG#" userId="8c3b371d-0b3e-413a-8e76-4f11fe83d2df" providerId="ADAL" clId="{FACB025B-EC34-40BC-97FA-D69A16AFE960}" dt="2024-05-08T15:44:36.450" v="14737" actId="931"/>
          <ac:picMkLst>
            <pc:docMk/>
            <pc:sldMk cId="3332274110" sldId="289"/>
            <ac:picMk id="192" creationId="{C07131A8-3C4A-3258-6AE3-BE8FA4497D39}"/>
          </ac:picMkLst>
        </pc:picChg>
        <pc:picChg chg="add mod">
          <ac:chgData name="#SHIN THANT AUNG#" userId="8c3b371d-0b3e-413a-8e76-4f11fe83d2df" providerId="ADAL" clId="{FACB025B-EC34-40BC-97FA-D69A16AFE960}" dt="2024-05-08T15:46:13.423" v="14766" actId="931"/>
          <ac:picMkLst>
            <pc:docMk/>
            <pc:sldMk cId="3332274110" sldId="289"/>
            <ac:picMk id="194" creationId="{6B55E11A-CEAD-8B7A-5406-B8F90795F49A}"/>
          </ac:picMkLst>
        </pc:picChg>
        <pc:picChg chg="add mod">
          <ac:chgData name="#SHIN THANT AUNG#" userId="8c3b371d-0b3e-413a-8e76-4f11fe83d2df" providerId="ADAL" clId="{FACB025B-EC34-40BC-97FA-D69A16AFE960}" dt="2024-05-08T15:46:30.853" v="14771"/>
          <ac:picMkLst>
            <pc:docMk/>
            <pc:sldMk cId="3332274110" sldId="289"/>
            <ac:picMk id="195" creationId="{87C96600-83B3-7E51-CE8C-395B153D6BFE}"/>
          </ac:picMkLst>
        </pc:picChg>
        <pc:picChg chg="add mod">
          <ac:chgData name="#SHIN THANT AUNG#" userId="8c3b371d-0b3e-413a-8e76-4f11fe83d2df" providerId="ADAL" clId="{FACB025B-EC34-40BC-97FA-D69A16AFE960}" dt="2024-05-08T15:46:33.315" v="14772"/>
          <ac:picMkLst>
            <pc:docMk/>
            <pc:sldMk cId="3332274110" sldId="289"/>
            <ac:picMk id="197" creationId="{8E5422A2-0415-E3CD-A9B5-D3B5D467C81D}"/>
          </ac:picMkLst>
        </pc:picChg>
        <pc:picChg chg="add mod">
          <ac:chgData name="#SHIN THANT AUNG#" userId="8c3b371d-0b3e-413a-8e76-4f11fe83d2df" providerId="ADAL" clId="{FACB025B-EC34-40BC-97FA-D69A16AFE960}" dt="2024-05-08T15:46:37.915" v="14775"/>
          <ac:picMkLst>
            <pc:docMk/>
            <pc:sldMk cId="3332274110" sldId="289"/>
            <ac:picMk id="202" creationId="{812A461A-E3B1-D2B5-8493-460F3554EA9E}"/>
          </ac:picMkLst>
        </pc:picChg>
        <pc:picChg chg="add del mod">
          <ac:chgData name="#SHIN THANT AUNG#" userId="8c3b371d-0b3e-413a-8e76-4f11fe83d2df" providerId="ADAL" clId="{FACB025B-EC34-40BC-97FA-D69A16AFE960}" dt="2024-05-08T15:47:00.096" v="14786" actId="478"/>
          <ac:picMkLst>
            <pc:docMk/>
            <pc:sldMk cId="3332274110" sldId="289"/>
            <ac:picMk id="205" creationId="{B4A8B867-B52C-8437-CFC3-88A97FE85ED3}"/>
          </ac:picMkLst>
        </pc:picChg>
        <pc:picChg chg="add del mod">
          <ac:chgData name="#SHIN THANT AUNG#" userId="8c3b371d-0b3e-413a-8e76-4f11fe83d2df" providerId="ADAL" clId="{FACB025B-EC34-40BC-97FA-D69A16AFE960}" dt="2024-05-08T15:47:23.246" v="14795" actId="478"/>
          <ac:picMkLst>
            <pc:docMk/>
            <pc:sldMk cId="3332274110" sldId="289"/>
            <ac:picMk id="207" creationId="{C8DD8F70-A272-9F35-45E4-3BCEDA242886}"/>
          </ac:picMkLst>
        </pc:picChg>
        <pc:picChg chg="add mod">
          <ac:chgData name="#SHIN THANT AUNG#" userId="8c3b371d-0b3e-413a-8e76-4f11fe83d2df" providerId="ADAL" clId="{FACB025B-EC34-40BC-97FA-D69A16AFE960}" dt="2024-05-08T18:20:44.307" v="15703" actId="165"/>
          <ac:picMkLst>
            <pc:docMk/>
            <pc:sldMk cId="3332274110" sldId="289"/>
            <ac:picMk id="208" creationId="{3926507D-A6D0-19BD-8E3E-81965AA53CA7}"/>
          </ac:picMkLst>
        </pc:picChg>
        <pc:picChg chg="mod">
          <ac:chgData name="#SHIN THANT AUNG#" userId="8c3b371d-0b3e-413a-8e76-4f11fe83d2df" providerId="ADAL" clId="{FACB025B-EC34-40BC-97FA-D69A16AFE960}" dt="2024-05-08T19:00:47.484" v="16986" actId="1076"/>
          <ac:picMkLst>
            <pc:docMk/>
            <pc:sldMk cId="3332274110" sldId="289"/>
            <ac:picMk id="279" creationId="{408D2E31-826E-EEFB-398E-6A4516662A00}"/>
          </ac:picMkLst>
        </pc:picChg>
        <pc:picChg chg="mod">
          <ac:chgData name="#SHIN THANT AUNG#" userId="8c3b371d-0b3e-413a-8e76-4f11fe83d2df" providerId="ADAL" clId="{FACB025B-EC34-40BC-97FA-D69A16AFE960}" dt="2024-05-08T18:56:10.648" v="16924"/>
          <ac:picMkLst>
            <pc:docMk/>
            <pc:sldMk cId="3332274110" sldId="289"/>
            <ac:picMk id="310" creationId="{20CE8328-7F42-425C-C79E-174A0F34811A}"/>
          </ac:picMkLst>
        </pc:picChg>
        <pc:picChg chg="mod">
          <ac:chgData name="#SHIN THANT AUNG#" userId="8c3b371d-0b3e-413a-8e76-4f11fe83d2df" providerId="ADAL" clId="{FACB025B-EC34-40BC-97FA-D69A16AFE960}" dt="2024-05-08T18:56:10.648" v="16924"/>
          <ac:picMkLst>
            <pc:docMk/>
            <pc:sldMk cId="3332274110" sldId="289"/>
            <ac:picMk id="312" creationId="{2F536A83-50C1-13EA-1A0F-E249A2FE5C2E}"/>
          </ac:picMkLst>
        </pc:picChg>
        <pc:picChg chg="add del mod">
          <ac:chgData name="#SHIN THANT AUNG#" userId="8c3b371d-0b3e-413a-8e76-4f11fe83d2df" providerId="ADAL" clId="{FACB025B-EC34-40BC-97FA-D69A16AFE960}" dt="2024-05-08T15:52:47.312" v="14879" actId="478"/>
          <ac:picMkLst>
            <pc:docMk/>
            <pc:sldMk cId="3332274110" sldId="289"/>
            <ac:picMk id="396" creationId="{1D15CCC1-31E4-8733-4C87-79DB10C326A1}"/>
          </ac:picMkLst>
        </pc:picChg>
        <pc:picChg chg="mod">
          <ac:chgData name="#SHIN THANT AUNG#" userId="8c3b371d-0b3e-413a-8e76-4f11fe83d2df" providerId="ADAL" clId="{FACB025B-EC34-40BC-97FA-D69A16AFE960}" dt="2024-05-08T18:59:55.899" v="16979"/>
          <ac:picMkLst>
            <pc:docMk/>
            <pc:sldMk cId="3332274110" sldId="289"/>
            <ac:picMk id="522" creationId="{51E14FA5-DC07-6098-4BCF-13481873DA9B}"/>
          </ac:picMkLst>
        </pc:picChg>
        <pc:picChg chg="mod">
          <ac:chgData name="#SHIN THANT AUNG#" userId="8c3b371d-0b3e-413a-8e76-4f11fe83d2df" providerId="ADAL" clId="{FACB025B-EC34-40BC-97FA-D69A16AFE960}" dt="2024-05-08T18:59:55.899" v="16979"/>
          <ac:picMkLst>
            <pc:docMk/>
            <pc:sldMk cId="3332274110" sldId="289"/>
            <ac:picMk id="524" creationId="{3D7D0D9C-A03F-673F-68C3-98A1F7E2CF5B}"/>
          </ac:picMkLst>
        </pc:picChg>
        <pc:cxnChg chg="mod">
          <ac:chgData name="#SHIN THANT AUNG#" userId="8c3b371d-0b3e-413a-8e76-4f11fe83d2df" providerId="ADAL" clId="{FACB025B-EC34-40BC-97FA-D69A16AFE960}" dt="2024-05-08T18:23:21.211" v="15820" actId="571"/>
          <ac:cxnSpMkLst>
            <pc:docMk/>
            <pc:sldMk cId="3332274110" sldId="289"/>
            <ac:cxnSpMk id="44" creationId="{7DDFD932-E5B8-46A0-AB5D-9492F66A598D}"/>
          </ac:cxnSpMkLst>
        </pc:cxnChg>
        <pc:cxnChg chg="mod">
          <ac:chgData name="#SHIN THANT AUNG#" userId="8c3b371d-0b3e-413a-8e76-4f11fe83d2df" providerId="ADAL" clId="{FACB025B-EC34-40BC-97FA-D69A16AFE960}" dt="2024-05-08T18:23:21.211" v="15820" actId="571"/>
          <ac:cxnSpMkLst>
            <pc:docMk/>
            <pc:sldMk cId="3332274110" sldId="289"/>
            <ac:cxnSpMk id="47" creationId="{50E4C068-1710-A60C-499D-95910D9CAD87}"/>
          </ac:cxnSpMkLst>
        </pc:cxnChg>
        <pc:cxnChg chg="add del">
          <ac:chgData name="#SHIN THANT AUNG#" userId="8c3b371d-0b3e-413a-8e76-4f11fe83d2df" providerId="ADAL" clId="{FACB025B-EC34-40BC-97FA-D69A16AFE960}" dt="2024-05-08T15:33:47.091" v="14589" actId="11529"/>
          <ac:cxnSpMkLst>
            <pc:docMk/>
            <pc:sldMk cId="3332274110" sldId="289"/>
            <ac:cxnSpMk id="47" creationId="{E3B2446B-743F-0487-F9B9-AEF4F687490C}"/>
          </ac:cxnSpMkLst>
        </pc:cxnChg>
        <pc:cxnChg chg="add mod">
          <ac:chgData name="#SHIN THANT AUNG#" userId="8c3b371d-0b3e-413a-8e76-4f11fe83d2df" providerId="ADAL" clId="{FACB025B-EC34-40BC-97FA-D69A16AFE960}" dt="2024-05-08T18:26:10.222" v="15930" actId="1076"/>
          <ac:cxnSpMkLst>
            <pc:docMk/>
            <pc:sldMk cId="3332274110" sldId="289"/>
            <ac:cxnSpMk id="49" creationId="{74028ED0-7E4D-819C-26A0-CD670501A5F6}"/>
          </ac:cxnSpMkLst>
        </pc:cxnChg>
        <pc:cxnChg chg="del mod">
          <ac:chgData name="#SHIN THANT AUNG#" userId="8c3b371d-0b3e-413a-8e76-4f11fe83d2df" providerId="ADAL" clId="{FACB025B-EC34-40BC-97FA-D69A16AFE960}" dt="2024-04-26T04:44:25.808" v="650" actId="478"/>
          <ac:cxnSpMkLst>
            <pc:docMk/>
            <pc:sldMk cId="3332274110" sldId="289"/>
            <ac:cxnSpMk id="69" creationId="{EED6D992-D1C8-95DF-F657-24364DDA65BB}"/>
          </ac:cxnSpMkLst>
        </pc:cxnChg>
        <pc:cxnChg chg="del mod">
          <ac:chgData name="#SHIN THANT AUNG#" userId="8c3b371d-0b3e-413a-8e76-4f11fe83d2df" providerId="ADAL" clId="{FACB025B-EC34-40BC-97FA-D69A16AFE960}" dt="2024-05-08T18:21:30.647" v="15716" actId="478"/>
          <ac:cxnSpMkLst>
            <pc:docMk/>
            <pc:sldMk cId="3332274110" sldId="289"/>
            <ac:cxnSpMk id="100" creationId="{CCE53941-8477-3021-4239-E06BF45B19EC}"/>
          </ac:cxnSpMkLst>
        </pc:cxnChg>
        <pc:cxnChg chg="mod">
          <ac:chgData name="#SHIN THANT AUNG#" userId="8c3b371d-0b3e-413a-8e76-4f11fe83d2df" providerId="ADAL" clId="{FACB025B-EC34-40BC-97FA-D69A16AFE960}" dt="2024-05-08T18:26:10.222" v="15930" actId="1076"/>
          <ac:cxnSpMkLst>
            <pc:docMk/>
            <pc:sldMk cId="3332274110" sldId="289"/>
            <ac:cxnSpMk id="104" creationId="{7A67AC29-59FF-AA47-32E2-9A7FD95573EB}"/>
          </ac:cxnSpMkLst>
        </pc:cxnChg>
        <pc:cxnChg chg="del mod topLvl">
          <ac:chgData name="#SHIN THANT AUNG#" userId="8c3b371d-0b3e-413a-8e76-4f11fe83d2df" providerId="ADAL" clId="{FACB025B-EC34-40BC-97FA-D69A16AFE960}" dt="2024-05-08T18:21:20.433" v="15712" actId="478"/>
          <ac:cxnSpMkLst>
            <pc:docMk/>
            <pc:sldMk cId="3332274110" sldId="289"/>
            <ac:cxnSpMk id="105" creationId="{E815C0AE-4DEC-B5CB-99A3-0653DBCA5A7D}"/>
          </ac:cxnSpMkLst>
        </pc:cxnChg>
        <pc:cxnChg chg="del mod topLvl">
          <ac:chgData name="#SHIN THANT AUNG#" userId="8c3b371d-0b3e-413a-8e76-4f11fe83d2df" providerId="ADAL" clId="{FACB025B-EC34-40BC-97FA-D69A16AFE960}" dt="2024-05-08T18:21:20.433" v="15712" actId="478"/>
          <ac:cxnSpMkLst>
            <pc:docMk/>
            <pc:sldMk cId="3332274110" sldId="289"/>
            <ac:cxnSpMk id="106" creationId="{17D47963-D602-C7D0-8705-37C4C4C9D4DA}"/>
          </ac:cxnSpMkLst>
        </pc:cxnChg>
        <pc:cxnChg chg="add del">
          <ac:chgData name="#SHIN THANT AUNG#" userId="8c3b371d-0b3e-413a-8e76-4f11fe83d2df" providerId="ADAL" clId="{FACB025B-EC34-40BC-97FA-D69A16AFE960}" dt="2024-05-08T15:43:27.143" v="14713" actId="478"/>
          <ac:cxnSpMkLst>
            <pc:docMk/>
            <pc:sldMk cId="3332274110" sldId="289"/>
            <ac:cxnSpMk id="119" creationId="{21E10F85-D108-CB08-12DF-6FC017A42E8D}"/>
          </ac:cxnSpMkLst>
        </pc:cxnChg>
        <pc:cxnChg chg="mod">
          <ac:chgData name="#SHIN THANT AUNG#" userId="8c3b371d-0b3e-413a-8e76-4f11fe83d2df" providerId="ADAL" clId="{FACB025B-EC34-40BC-97FA-D69A16AFE960}" dt="2024-05-08T18:20:03.496" v="15698" actId="478"/>
          <ac:cxnSpMkLst>
            <pc:docMk/>
            <pc:sldMk cId="3332274110" sldId="289"/>
            <ac:cxnSpMk id="198" creationId="{B2C0F622-8A3E-3A34-9685-0BB1165C14DD}"/>
          </ac:cxnSpMkLst>
        </pc:cxnChg>
        <pc:cxnChg chg="mod">
          <ac:chgData name="#SHIN THANT AUNG#" userId="8c3b371d-0b3e-413a-8e76-4f11fe83d2df" providerId="ADAL" clId="{FACB025B-EC34-40BC-97FA-D69A16AFE960}" dt="2024-05-08T18:20:03.496" v="15698" actId="478"/>
          <ac:cxnSpMkLst>
            <pc:docMk/>
            <pc:sldMk cId="3332274110" sldId="289"/>
            <ac:cxnSpMk id="199" creationId="{0937A40F-9764-8CDF-2DEA-EC4B08D2F290}"/>
          </ac:cxnSpMkLst>
        </pc:cxnChg>
        <pc:cxnChg chg="mod">
          <ac:chgData name="#SHIN THANT AUNG#" userId="8c3b371d-0b3e-413a-8e76-4f11fe83d2df" providerId="ADAL" clId="{FACB025B-EC34-40BC-97FA-D69A16AFE960}" dt="2024-05-08T18:20:03.496" v="15698" actId="478"/>
          <ac:cxnSpMkLst>
            <pc:docMk/>
            <pc:sldMk cId="3332274110" sldId="289"/>
            <ac:cxnSpMk id="211" creationId="{A95C6D53-0098-DA01-8385-43B1E432DE3F}"/>
          </ac:cxnSpMkLst>
        </pc:cxnChg>
        <pc:cxnChg chg="mod">
          <ac:chgData name="#SHIN THANT AUNG#" userId="8c3b371d-0b3e-413a-8e76-4f11fe83d2df" providerId="ADAL" clId="{FACB025B-EC34-40BC-97FA-D69A16AFE960}" dt="2024-05-08T19:00:47.484" v="16986" actId="1076"/>
          <ac:cxnSpMkLst>
            <pc:docMk/>
            <pc:sldMk cId="3332274110" sldId="289"/>
            <ac:cxnSpMk id="256" creationId="{7A67AC29-59FF-AA47-32E2-9A7FD95573EB}"/>
          </ac:cxnSpMkLst>
        </pc:cxnChg>
        <pc:cxnChg chg="mod">
          <ac:chgData name="#SHIN THANT AUNG#" userId="8c3b371d-0b3e-413a-8e76-4f11fe83d2df" providerId="ADAL" clId="{FACB025B-EC34-40BC-97FA-D69A16AFE960}" dt="2024-05-08T19:00:47.484" v="16986" actId="1076"/>
          <ac:cxnSpMkLst>
            <pc:docMk/>
            <pc:sldMk cId="3332274110" sldId="289"/>
            <ac:cxnSpMk id="258" creationId="{74028ED0-7E4D-819C-26A0-CD670501A5F6}"/>
          </ac:cxnSpMkLst>
        </pc:cxnChg>
        <pc:cxnChg chg="mod">
          <ac:chgData name="#SHIN THANT AUNG#" userId="8c3b371d-0b3e-413a-8e76-4f11fe83d2df" providerId="ADAL" clId="{FACB025B-EC34-40BC-97FA-D69A16AFE960}" dt="2024-05-08T15:48:15.091" v="14823" actId="571"/>
          <ac:cxnSpMkLst>
            <pc:docMk/>
            <pc:sldMk cId="3332274110" sldId="289"/>
            <ac:cxnSpMk id="289" creationId="{AA04606A-05A5-6429-5B31-FEB0D9E402DF}"/>
          </ac:cxnSpMkLst>
        </pc:cxnChg>
        <pc:cxnChg chg="del mod topLvl">
          <ac:chgData name="#SHIN THANT AUNG#" userId="8c3b371d-0b3e-413a-8e76-4f11fe83d2df" providerId="ADAL" clId="{FACB025B-EC34-40BC-97FA-D69A16AFE960}" dt="2024-05-08T18:21:28.971" v="15715" actId="478"/>
          <ac:cxnSpMkLst>
            <pc:docMk/>
            <pc:sldMk cId="3332274110" sldId="289"/>
            <ac:cxnSpMk id="290" creationId="{DE8AF82B-188A-6657-CF0A-500E372C32F1}"/>
          </ac:cxnSpMkLst>
        </pc:cxnChg>
        <pc:cxnChg chg="mod">
          <ac:chgData name="#SHIN THANT AUNG#" userId="8c3b371d-0b3e-413a-8e76-4f11fe83d2df" providerId="ADAL" clId="{FACB025B-EC34-40BC-97FA-D69A16AFE960}" dt="2024-05-08T18:56:10.648" v="16924"/>
          <ac:cxnSpMkLst>
            <pc:docMk/>
            <pc:sldMk cId="3332274110" sldId="289"/>
            <ac:cxnSpMk id="306" creationId="{3AC2BDAD-B93E-BCCE-B8CD-B2192C15941F}"/>
          </ac:cxnSpMkLst>
        </pc:cxnChg>
        <pc:cxnChg chg="mod">
          <ac:chgData name="#SHIN THANT AUNG#" userId="8c3b371d-0b3e-413a-8e76-4f11fe83d2df" providerId="ADAL" clId="{FACB025B-EC34-40BC-97FA-D69A16AFE960}" dt="2024-05-08T15:48:15.091" v="14823" actId="571"/>
          <ac:cxnSpMkLst>
            <pc:docMk/>
            <pc:sldMk cId="3332274110" sldId="289"/>
            <ac:cxnSpMk id="307" creationId="{2F3FA037-1299-5ACD-FF41-8E40F18DD162}"/>
          </ac:cxnSpMkLst>
        </pc:cxnChg>
        <pc:cxnChg chg="mod">
          <ac:chgData name="#SHIN THANT AUNG#" userId="8c3b371d-0b3e-413a-8e76-4f11fe83d2df" providerId="ADAL" clId="{FACB025B-EC34-40BC-97FA-D69A16AFE960}" dt="2024-05-08T15:48:15.091" v="14823" actId="571"/>
          <ac:cxnSpMkLst>
            <pc:docMk/>
            <pc:sldMk cId="3332274110" sldId="289"/>
            <ac:cxnSpMk id="308" creationId="{B35075BB-5B22-60DE-C92E-36880C887A4C}"/>
          </ac:cxnSpMkLst>
        </pc:cxnChg>
        <pc:cxnChg chg="mod">
          <ac:chgData name="#SHIN THANT AUNG#" userId="8c3b371d-0b3e-413a-8e76-4f11fe83d2df" providerId="ADAL" clId="{FACB025B-EC34-40BC-97FA-D69A16AFE960}" dt="2024-05-08T15:48:15.091" v="14823" actId="571"/>
          <ac:cxnSpMkLst>
            <pc:docMk/>
            <pc:sldMk cId="3332274110" sldId="289"/>
            <ac:cxnSpMk id="320" creationId="{A57DDE5B-240C-4186-D4E0-7C4DE0041748}"/>
          </ac:cxnSpMkLst>
        </pc:cxnChg>
        <pc:cxnChg chg="mod">
          <ac:chgData name="#SHIN THANT AUNG#" userId="8c3b371d-0b3e-413a-8e76-4f11fe83d2df" providerId="ADAL" clId="{FACB025B-EC34-40BC-97FA-D69A16AFE960}" dt="2024-05-08T18:58:02.028" v="16956"/>
          <ac:cxnSpMkLst>
            <pc:docMk/>
            <pc:sldMk cId="3332274110" sldId="289"/>
            <ac:cxnSpMk id="326" creationId="{60FD3843-24A7-19CC-E724-E467B1C06DD7}"/>
          </ac:cxnSpMkLst>
        </pc:cxnChg>
        <pc:cxnChg chg="mod">
          <ac:chgData name="#SHIN THANT AUNG#" userId="8c3b371d-0b3e-413a-8e76-4f11fe83d2df" providerId="ADAL" clId="{FACB025B-EC34-40BC-97FA-D69A16AFE960}" dt="2024-05-08T18:58:02.028" v="16956"/>
          <ac:cxnSpMkLst>
            <pc:docMk/>
            <pc:sldMk cId="3332274110" sldId="289"/>
            <ac:cxnSpMk id="343" creationId="{85F86525-74F8-F128-741C-48FDF6196497}"/>
          </ac:cxnSpMkLst>
        </pc:cxnChg>
        <pc:cxnChg chg="mod">
          <ac:chgData name="#SHIN THANT AUNG#" userId="8c3b371d-0b3e-413a-8e76-4f11fe83d2df" providerId="ADAL" clId="{FACB025B-EC34-40BC-97FA-D69A16AFE960}" dt="2024-05-08T18:58:02.028" v="16956"/>
          <ac:cxnSpMkLst>
            <pc:docMk/>
            <pc:sldMk cId="3332274110" sldId="289"/>
            <ac:cxnSpMk id="344" creationId="{25ABE1B2-FF31-F082-9867-A6BE949F18E2}"/>
          </ac:cxnSpMkLst>
        </pc:cxnChg>
        <pc:cxnChg chg="mod">
          <ac:chgData name="#SHIN THANT AUNG#" userId="8c3b371d-0b3e-413a-8e76-4f11fe83d2df" providerId="ADAL" clId="{FACB025B-EC34-40BC-97FA-D69A16AFE960}" dt="2024-05-08T18:58:02.028" v="16956"/>
          <ac:cxnSpMkLst>
            <pc:docMk/>
            <pc:sldMk cId="3332274110" sldId="289"/>
            <ac:cxnSpMk id="356" creationId="{9E2AC41B-B399-B2AF-DC0B-29BFC29C5FB8}"/>
          </ac:cxnSpMkLst>
        </pc:cxnChg>
        <pc:cxnChg chg="mod topLvl">
          <ac:chgData name="#SHIN THANT AUNG#" userId="8c3b371d-0b3e-413a-8e76-4f11fe83d2df" providerId="ADAL" clId="{FACB025B-EC34-40BC-97FA-D69A16AFE960}" dt="2024-05-08T15:39:22.019" v="14677" actId="164"/>
          <ac:cxnSpMkLst>
            <pc:docMk/>
            <pc:sldMk cId="3332274110" sldId="289"/>
            <ac:cxnSpMk id="391" creationId="{624B7957-83F6-F5A8-A3E8-09AB4D0446EA}"/>
          </ac:cxnSpMkLst>
        </pc:cxnChg>
        <pc:cxnChg chg="mod">
          <ac:chgData name="#SHIN THANT AUNG#" userId="8c3b371d-0b3e-413a-8e76-4f11fe83d2df" providerId="ADAL" clId="{FACB025B-EC34-40BC-97FA-D69A16AFE960}" dt="2024-05-08T19:00:50.651" v="16988" actId="21"/>
          <ac:cxnSpMkLst>
            <pc:docMk/>
            <pc:sldMk cId="3332274110" sldId="289"/>
            <ac:cxnSpMk id="518" creationId="{33F7D3A6-2BD5-0867-1961-C90270A7A434}"/>
          </ac:cxnSpMkLst>
        </pc:cxnChg>
      </pc:sldChg>
      <pc:sldChg chg="add del">
        <pc:chgData name="#SHIN THANT AUNG#" userId="8c3b371d-0b3e-413a-8e76-4f11fe83d2df" providerId="ADAL" clId="{FACB025B-EC34-40BC-97FA-D69A16AFE960}" dt="2024-04-26T04:36:37.334" v="569"/>
        <pc:sldMkLst>
          <pc:docMk/>
          <pc:sldMk cId="676734955" sldId="290"/>
        </pc:sldMkLst>
      </pc:sldChg>
      <pc:sldChg chg="addSp delSp modSp new add del mod modAnim modNotesTx">
        <pc:chgData name="#SHIN THANT AUNG#" userId="8c3b371d-0b3e-413a-8e76-4f11fe83d2df" providerId="ADAL" clId="{FACB025B-EC34-40BC-97FA-D69A16AFE960}" dt="2024-05-09T05:12:37.996" v="21907" actId="20577"/>
        <pc:sldMkLst>
          <pc:docMk/>
          <pc:sldMk cId="2930076394" sldId="290"/>
        </pc:sldMkLst>
        <pc:spChg chg="mod">
          <ac:chgData name="#SHIN THANT AUNG#" userId="8c3b371d-0b3e-413a-8e76-4f11fe83d2df" providerId="ADAL" clId="{FACB025B-EC34-40BC-97FA-D69A16AFE960}" dt="2024-04-26T06:56:50.285" v="1888" actId="20577"/>
          <ac:spMkLst>
            <pc:docMk/>
            <pc:sldMk cId="2930076394" sldId="290"/>
            <ac:spMk id="2" creationId="{809FA771-73D4-A886-80CF-6301EF1C1117}"/>
          </ac:spMkLst>
        </pc:spChg>
        <pc:spChg chg="mod">
          <ac:chgData name="#SHIN THANT AUNG#" userId="8c3b371d-0b3e-413a-8e76-4f11fe83d2df" providerId="ADAL" clId="{FACB025B-EC34-40BC-97FA-D69A16AFE960}" dt="2024-05-08T19:56:39.816" v="18583" actId="20577"/>
          <ac:spMkLst>
            <pc:docMk/>
            <pc:sldMk cId="2930076394" sldId="290"/>
            <ac:spMk id="4" creationId="{D3A7261D-5A8F-1891-5DF5-0C6C515C38B7}"/>
          </ac:spMkLst>
        </pc:spChg>
        <pc:spChg chg="add mod">
          <ac:chgData name="#SHIN THANT AUNG#" userId="8c3b371d-0b3e-413a-8e76-4f11fe83d2df" providerId="ADAL" clId="{FACB025B-EC34-40BC-97FA-D69A16AFE960}" dt="2024-05-09T05:09:40.329" v="21892" actId="1076"/>
          <ac:spMkLst>
            <pc:docMk/>
            <pc:sldMk cId="2930076394" sldId="290"/>
            <ac:spMk id="5" creationId="{36281319-7A3D-2513-521C-FA7845FB4280}"/>
          </ac:spMkLst>
        </pc:spChg>
        <pc:spChg chg="mod">
          <ac:chgData name="#SHIN THANT AUNG#" userId="8c3b371d-0b3e-413a-8e76-4f11fe83d2df" providerId="ADAL" clId="{FACB025B-EC34-40BC-97FA-D69A16AFE960}" dt="2024-05-08T19:56:37.164" v="18582"/>
          <ac:spMkLst>
            <pc:docMk/>
            <pc:sldMk cId="2930076394" sldId="290"/>
            <ac:spMk id="6" creationId="{19B50758-C40D-0B71-8E50-F5A52B50950E}"/>
          </ac:spMkLst>
        </pc:spChg>
        <pc:spChg chg="add">
          <ac:chgData name="#SHIN THANT AUNG#" userId="8c3b371d-0b3e-413a-8e76-4f11fe83d2df" providerId="ADAL" clId="{FACB025B-EC34-40BC-97FA-D69A16AFE960}" dt="2024-04-26T09:27:16.686" v="2836"/>
          <ac:spMkLst>
            <pc:docMk/>
            <pc:sldMk cId="2930076394" sldId="290"/>
            <ac:spMk id="8" creationId="{73ED3DC9-1D5E-EBE3-027F-34787B2C26D6}"/>
          </ac:spMkLst>
        </pc:spChg>
        <pc:spChg chg="add mod ord">
          <ac:chgData name="#SHIN THANT AUNG#" userId="8c3b371d-0b3e-413a-8e76-4f11fe83d2df" providerId="ADAL" clId="{FACB025B-EC34-40BC-97FA-D69A16AFE960}" dt="2024-05-09T05:09:50.874" v="21894" actId="1076"/>
          <ac:spMkLst>
            <pc:docMk/>
            <pc:sldMk cId="2930076394" sldId="290"/>
            <ac:spMk id="9" creationId="{C73796B2-0178-475D-9C31-679923B7D620}"/>
          </ac:spMkLst>
        </pc:spChg>
        <pc:spChg chg="add mod">
          <ac:chgData name="#SHIN THANT AUNG#" userId="8c3b371d-0b3e-413a-8e76-4f11fe83d2df" providerId="ADAL" clId="{FACB025B-EC34-40BC-97FA-D69A16AFE960}" dt="2024-05-09T04:48:16.254" v="20593" actId="1076"/>
          <ac:spMkLst>
            <pc:docMk/>
            <pc:sldMk cId="2930076394" sldId="290"/>
            <ac:spMk id="11" creationId="{293791F2-E4D2-AF08-E101-FC165B4BA0FD}"/>
          </ac:spMkLst>
        </pc:spChg>
        <pc:spChg chg="add mod">
          <ac:chgData name="#SHIN THANT AUNG#" userId="8c3b371d-0b3e-413a-8e76-4f11fe83d2df" providerId="ADAL" clId="{FACB025B-EC34-40BC-97FA-D69A16AFE960}" dt="2024-05-09T05:09:50.874" v="21894" actId="1076"/>
          <ac:spMkLst>
            <pc:docMk/>
            <pc:sldMk cId="2930076394" sldId="290"/>
            <ac:spMk id="13" creationId="{606D0DCD-21BE-EA5B-7054-CF081C0E5D90}"/>
          </ac:spMkLst>
        </pc:spChg>
        <pc:spChg chg="add del mod">
          <ac:chgData name="#SHIN THANT AUNG#" userId="8c3b371d-0b3e-413a-8e76-4f11fe83d2df" providerId="ADAL" clId="{FACB025B-EC34-40BC-97FA-D69A16AFE960}" dt="2024-04-26T09:31:00.513" v="2909"/>
          <ac:spMkLst>
            <pc:docMk/>
            <pc:sldMk cId="2930076394" sldId="290"/>
            <ac:spMk id="13" creationId="{6306E646-454D-C662-BF26-55F0D342C379}"/>
          </ac:spMkLst>
        </pc:spChg>
        <pc:spChg chg="add mod">
          <ac:chgData name="#SHIN THANT AUNG#" userId="8c3b371d-0b3e-413a-8e76-4f11fe83d2df" providerId="ADAL" clId="{FACB025B-EC34-40BC-97FA-D69A16AFE960}" dt="2024-05-09T04:48:16.254" v="20593" actId="1076"/>
          <ac:spMkLst>
            <pc:docMk/>
            <pc:sldMk cId="2930076394" sldId="290"/>
            <ac:spMk id="14" creationId="{CF2BB5AC-768D-6099-4E70-FEDB567FBDE2}"/>
          </ac:spMkLst>
        </pc:spChg>
        <pc:spChg chg="add mod">
          <ac:chgData name="#SHIN THANT AUNG#" userId="8c3b371d-0b3e-413a-8e76-4f11fe83d2df" providerId="ADAL" clId="{FACB025B-EC34-40BC-97FA-D69A16AFE960}" dt="2024-05-09T04:48:16.254" v="20593" actId="1076"/>
          <ac:spMkLst>
            <pc:docMk/>
            <pc:sldMk cId="2930076394" sldId="290"/>
            <ac:spMk id="16" creationId="{A6E315DA-23BA-03B2-0B25-E0DE31A88F86}"/>
          </ac:spMkLst>
        </pc:spChg>
        <pc:grpChg chg="add mod">
          <ac:chgData name="#SHIN THANT AUNG#" userId="8c3b371d-0b3e-413a-8e76-4f11fe83d2df" providerId="ADAL" clId="{FACB025B-EC34-40BC-97FA-D69A16AFE960}" dt="2024-05-08T19:56:37.164" v="18582"/>
          <ac:grpSpMkLst>
            <pc:docMk/>
            <pc:sldMk cId="2930076394" sldId="290"/>
            <ac:grpSpMk id="3" creationId="{46CAD1C9-6A56-5A72-91D7-CFA539FAB5B1}"/>
          </ac:grpSpMkLst>
        </pc:grpChg>
        <pc:grpChg chg="add mod">
          <ac:chgData name="#SHIN THANT AUNG#" userId="8c3b371d-0b3e-413a-8e76-4f11fe83d2df" providerId="ADAL" clId="{FACB025B-EC34-40BC-97FA-D69A16AFE960}" dt="2024-05-09T04:48:16.254" v="20593" actId="1076"/>
          <ac:grpSpMkLst>
            <pc:docMk/>
            <pc:sldMk cId="2930076394" sldId="290"/>
            <ac:grpSpMk id="12" creationId="{6D10ABBF-E905-BC2B-9BC5-1A0AD43F47F9}"/>
          </ac:grpSpMkLst>
        </pc:grpChg>
        <pc:grpChg chg="add mod">
          <ac:chgData name="#SHIN THANT AUNG#" userId="8c3b371d-0b3e-413a-8e76-4f11fe83d2df" providerId="ADAL" clId="{FACB025B-EC34-40BC-97FA-D69A16AFE960}" dt="2024-05-09T04:48:16.254" v="20593" actId="1076"/>
          <ac:grpSpMkLst>
            <pc:docMk/>
            <pc:sldMk cId="2930076394" sldId="290"/>
            <ac:grpSpMk id="15" creationId="{BA27E348-9CDE-DED7-AD42-D8C55A7807EC}"/>
          </ac:grpSpMkLst>
        </pc:grpChg>
        <pc:grpChg chg="add mod">
          <ac:chgData name="#SHIN THANT AUNG#" userId="8c3b371d-0b3e-413a-8e76-4f11fe83d2df" providerId="ADAL" clId="{FACB025B-EC34-40BC-97FA-D69A16AFE960}" dt="2024-05-09T04:48:16.254" v="20593" actId="1076"/>
          <ac:grpSpMkLst>
            <pc:docMk/>
            <pc:sldMk cId="2930076394" sldId="290"/>
            <ac:grpSpMk id="17" creationId="{739B2B7E-BD97-9325-1E4F-B82C47A4C99B}"/>
          </ac:grpSpMkLst>
        </pc:grpChg>
        <pc:grpChg chg="add del mod">
          <ac:chgData name="#SHIN THANT AUNG#" userId="8c3b371d-0b3e-413a-8e76-4f11fe83d2df" providerId="ADAL" clId="{FACB025B-EC34-40BC-97FA-D69A16AFE960}" dt="2024-05-09T04:51:56.220" v="20898" actId="478"/>
          <ac:grpSpMkLst>
            <pc:docMk/>
            <pc:sldMk cId="2930076394" sldId="290"/>
            <ac:grpSpMk id="18" creationId="{8D2B3531-C490-E07F-EC8B-52364D7F9652}"/>
          </ac:grpSpMkLst>
        </pc:grpChg>
        <pc:grpChg chg="add mod">
          <ac:chgData name="#SHIN THANT AUNG#" userId="8c3b371d-0b3e-413a-8e76-4f11fe83d2df" providerId="ADAL" clId="{FACB025B-EC34-40BC-97FA-D69A16AFE960}" dt="2024-05-09T05:09:50.874" v="21894" actId="1076"/>
          <ac:grpSpMkLst>
            <pc:docMk/>
            <pc:sldMk cId="2930076394" sldId="290"/>
            <ac:grpSpMk id="19" creationId="{9DA236B3-BA83-34F4-0D36-4F99D502B8AF}"/>
          </ac:grpSpMkLst>
        </pc:grpChg>
        <pc:grpChg chg="add mod">
          <ac:chgData name="#SHIN THANT AUNG#" userId="8c3b371d-0b3e-413a-8e76-4f11fe83d2df" providerId="ADAL" clId="{FACB025B-EC34-40BC-97FA-D69A16AFE960}" dt="2024-05-09T05:09:50.874" v="21894" actId="1076"/>
          <ac:grpSpMkLst>
            <pc:docMk/>
            <pc:sldMk cId="2930076394" sldId="290"/>
            <ac:grpSpMk id="20" creationId="{01D0A192-BFA2-48F5-AF8F-0579E98B8341}"/>
          </ac:grpSpMkLst>
        </pc:grpChg>
        <pc:grpChg chg="add mod">
          <ac:chgData name="#SHIN THANT AUNG#" userId="8c3b371d-0b3e-413a-8e76-4f11fe83d2df" providerId="ADAL" clId="{FACB025B-EC34-40BC-97FA-D69A16AFE960}" dt="2024-05-09T05:09:40.329" v="21892" actId="1076"/>
          <ac:grpSpMkLst>
            <pc:docMk/>
            <pc:sldMk cId="2930076394" sldId="290"/>
            <ac:grpSpMk id="21" creationId="{B9351918-51B4-D53B-E767-1DB83D6118D5}"/>
          </ac:grpSpMkLst>
        </pc:grpChg>
        <pc:picChg chg="add del mod">
          <ac:chgData name="#SHIN THANT AUNG#" userId="8c3b371d-0b3e-413a-8e76-4f11fe83d2df" providerId="ADAL" clId="{FACB025B-EC34-40BC-97FA-D69A16AFE960}" dt="2024-04-26T08:22:30.513" v="1970" actId="478"/>
          <ac:picMkLst>
            <pc:docMk/>
            <pc:sldMk cId="2930076394" sldId="290"/>
            <ac:picMk id="4" creationId="{EF40A02F-4B6B-8F00-909D-B6B53A6DCB2C}"/>
          </ac:picMkLst>
        </pc:picChg>
        <pc:picChg chg="add del mod">
          <ac:chgData name="#SHIN THANT AUNG#" userId="8c3b371d-0b3e-413a-8e76-4f11fe83d2df" providerId="ADAL" clId="{FACB025B-EC34-40BC-97FA-D69A16AFE960}" dt="2024-04-26T09:29:26.134" v="2870" actId="478"/>
          <ac:picMkLst>
            <pc:docMk/>
            <pc:sldMk cId="2930076394" sldId="290"/>
            <ac:picMk id="7" creationId="{01B2A7B5-8156-7124-7E13-BE85AF270C84}"/>
          </ac:picMkLst>
        </pc:picChg>
        <pc:picChg chg="add mod">
          <ac:chgData name="#SHIN THANT AUNG#" userId="8c3b371d-0b3e-413a-8e76-4f11fe83d2df" providerId="ADAL" clId="{FACB025B-EC34-40BC-97FA-D69A16AFE960}" dt="2024-05-09T05:09:50.874" v="21894" actId="1076"/>
          <ac:picMkLst>
            <pc:docMk/>
            <pc:sldMk cId="2930076394" sldId="290"/>
            <ac:picMk id="7" creationId="{32FC92B5-B5F8-DBD0-8009-EF646548FC63}"/>
          </ac:picMkLst>
        </pc:picChg>
        <pc:picChg chg="add del mod">
          <ac:chgData name="#SHIN THANT AUNG#" userId="8c3b371d-0b3e-413a-8e76-4f11fe83d2df" providerId="ADAL" clId="{FACB025B-EC34-40BC-97FA-D69A16AFE960}" dt="2024-04-26T09:28:25.235" v="2858" actId="478"/>
          <ac:picMkLst>
            <pc:docMk/>
            <pc:sldMk cId="2930076394" sldId="290"/>
            <ac:picMk id="9" creationId="{4C12A422-C8F8-BABF-FE06-43EEE2B8CB33}"/>
          </ac:picMkLst>
        </pc:picChg>
        <pc:picChg chg="add mod">
          <ac:chgData name="#SHIN THANT AUNG#" userId="8c3b371d-0b3e-413a-8e76-4f11fe83d2df" providerId="ADAL" clId="{FACB025B-EC34-40BC-97FA-D69A16AFE960}" dt="2024-05-09T04:48:16.254" v="20593" actId="1076"/>
          <ac:picMkLst>
            <pc:docMk/>
            <pc:sldMk cId="2930076394" sldId="290"/>
            <ac:picMk id="10" creationId="{2C63DA13-B249-FA73-BDD3-E5887D88E2F0}"/>
          </ac:picMkLst>
        </pc:picChg>
        <pc:picChg chg="add mod">
          <ac:chgData name="#SHIN THANT AUNG#" userId="8c3b371d-0b3e-413a-8e76-4f11fe83d2df" providerId="ADAL" clId="{FACB025B-EC34-40BC-97FA-D69A16AFE960}" dt="2024-05-09T05:09:40.329" v="21892" actId="1076"/>
          <ac:picMkLst>
            <pc:docMk/>
            <pc:sldMk cId="2930076394" sldId="290"/>
            <ac:picMk id="2050" creationId="{3AF32AC1-F5B0-60E0-5BD1-B7B03D979BE1}"/>
          </ac:picMkLst>
        </pc:picChg>
        <pc:picChg chg="add del mod">
          <ac:chgData name="#SHIN THANT AUNG#" userId="8c3b371d-0b3e-413a-8e76-4f11fe83d2df" providerId="ADAL" clId="{FACB025B-EC34-40BC-97FA-D69A16AFE960}" dt="2024-04-26T06:54:12.076" v="1839" actId="478"/>
          <ac:picMkLst>
            <pc:docMk/>
            <pc:sldMk cId="2930076394" sldId="290"/>
            <ac:picMk id="2050" creationId="{A116DC53-16C8-984A-BF5D-E6F67088ED3C}"/>
          </ac:picMkLst>
        </pc:picChg>
        <pc:picChg chg="add mod">
          <ac:chgData name="#SHIN THANT AUNG#" userId="8c3b371d-0b3e-413a-8e76-4f11fe83d2df" providerId="ADAL" clId="{FACB025B-EC34-40BC-97FA-D69A16AFE960}" dt="2024-05-09T04:48:16.254" v="20593" actId="1076"/>
          <ac:picMkLst>
            <pc:docMk/>
            <pc:sldMk cId="2930076394" sldId="290"/>
            <ac:picMk id="2054" creationId="{D3959F66-4515-1B5B-7FEA-BACFD2AC2108}"/>
          </ac:picMkLst>
        </pc:picChg>
      </pc:sldChg>
      <pc:sldChg chg="addSp delSp modSp new mod addAnim delAnim modAnim modNotesTx">
        <pc:chgData name="#SHIN THANT AUNG#" userId="8c3b371d-0b3e-413a-8e76-4f11fe83d2df" providerId="ADAL" clId="{FACB025B-EC34-40BC-97FA-D69A16AFE960}" dt="2024-05-09T06:18:24.004" v="25399" actId="20577"/>
        <pc:sldMkLst>
          <pc:docMk/>
          <pc:sldMk cId="3415846977" sldId="291"/>
        </pc:sldMkLst>
        <pc:spChg chg="mod">
          <ac:chgData name="#SHIN THANT AUNG#" userId="8c3b371d-0b3e-413a-8e76-4f11fe83d2df" providerId="ADAL" clId="{FACB025B-EC34-40BC-97FA-D69A16AFE960}" dt="2024-04-26T12:07:14.765" v="5035" actId="20577"/>
          <ac:spMkLst>
            <pc:docMk/>
            <pc:sldMk cId="3415846977" sldId="291"/>
            <ac:spMk id="2" creationId="{664E03EA-6E3B-6543-A9AA-8BD81E2376DC}"/>
          </ac:spMkLst>
        </pc:spChg>
        <pc:spChg chg="add del mod">
          <ac:chgData name="#SHIN THANT AUNG#" userId="8c3b371d-0b3e-413a-8e76-4f11fe83d2df" providerId="ADAL" clId="{FACB025B-EC34-40BC-97FA-D69A16AFE960}" dt="2024-04-26T18:18:01.966" v="5394" actId="478"/>
          <ac:spMkLst>
            <pc:docMk/>
            <pc:sldMk cId="3415846977" sldId="291"/>
            <ac:spMk id="3" creationId="{45AFAA2C-BD5A-4C04-D3BA-3BF6417403BC}"/>
          </ac:spMkLst>
        </pc:spChg>
        <pc:spChg chg="add del mod">
          <ac:chgData name="#SHIN THANT AUNG#" userId="8c3b371d-0b3e-413a-8e76-4f11fe83d2df" providerId="ADAL" clId="{FACB025B-EC34-40BC-97FA-D69A16AFE960}" dt="2024-05-09T05:51:24.873" v="24269" actId="20577"/>
          <ac:spMkLst>
            <pc:docMk/>
            <pc:sldMk cId="3415846977" sldId="291"/>
            <ac:spMk id="3" creationId="{663DD9CC-7A1C-6A92-652C-0BBAEEC85AA0}"/>
          </ac:spMkLst>
        </pc:spChg>
        <pc:spChg chg="mod">
          <ac:chgData name="#SHIN THANT AUNG#" userId="8c3b371d-0b3e-413a-8e76-4f11fe83d2df" providerId="ADAL" clId="{FACB025B-EC34-40BC-97FA-D69A16AFE960}" dt="2024-05-08T19:56:58.137" v="18594" actId="20577"/>
          <ac:spMkLst>
            <pc:docMk/>
            <pc:sldMk cId="3415846977" sldId="291"/>
            <ac:spMk id="6" creationId="{65CCE477-00FA-B204-4836-1BB1C59E8CA9}"/>
          </ac:spMkLst>
        </pc:spChg>
        <pc:spChg chg="mod">
          <ac:chgData name="#SHIN THANT AUNG#" userId="8c3b371d-0b3e-413a-8e76-4f11fe83d2df" providerId="ADAL" clId="{FACB025B-EC34-40BC-97FA-D69A16AFE960}" dt="2024-05-08T19:56:56.477" v="18592"/>
          <ac:spMkLst>
            <pc:docMk/>
            <pc:sldMk cId="3415846977" sldId="291"/>
            <ac:spMk id="7" creationId="{F65C1786-3EE5-2314-AF3E-ECE4B7C18471}"/>
          </ac:spMkLst>
        </pc:spChg>
        <pc:spChg chg="add mod">
          <ac:chgData name="#SHIN THANT AUNG#" userId="8c3b371d-0b3e-413a-8e76-4f11fe83d2df" providerId="ADAL" clId="{FACB025B-EC34-40BC-97FA-D69A16AFE960}" dt="2024-04-27T03:27:09.955" v="5798" actId="21"/>
          <ac:spMkLst>
            <pc:docMk/>
            <pc:sldMk cId="3415846977" sldId="291"/>
            <ac:spMk id="17" creationId="{0ED8D923-B262-7BE0-BFEE-96C11BE86A97}"/>
          </ac:spMkLst>
        </pc:spChg>
        <pc:spChg chg="add mod">
          <ac:chgData name="#SHIN THANT AUNG#" userId="8c3b371d-0b3e-413a-8e76-4f11fe83d2df" providerId="ADAL" clId="{FACB025B-EC34-40BC-97FA-D69A16AFE960}" dt="2024-04-27T03:27:09.955" v="5798" actId="21"/>
          <ac:spMkLst>
            <pc:docMk/>
            <pc:sldMk cId="3415846977" sldId="291"/>
            <ac:spMk id="19" creationId="{A4D51365-DF96-0F62-ED32-8376A36340CD}"/>
          </ac:spMkLst>
        </pc:spChg>
        <pc:spChg chg="mod">
          <ac:chgData name="#SHIN THANT AUNG#" userId="8c3b371d-0b3e-413a-8e76-4f11fe83d2df" providerId="ADAL" clId="{FACB025B-EC34-40BC-97FA-D69A16AFE960}" dt="2024-05-09T05:46:43.535" v="23963" actId="1076"/>
          <ac:spMkLst>
            <pc:docMk/>
            <pc:sldMk cId="3415846977" sldId="291"/>
            <ac:spMk id="21" creationId="{6CFE4FFE-613F-35E4-1E9F-402B6237AF98}"/>
          </ac:spMkLst>
        </pc:spChg>
        <pc:spChg chg="add mod">
          <ac:chgData name="#SHIN THANT AUNG#" userId="8c3b371d-0b3e-413a-8e76-4f11fe83d2df" providerId="ADAL" clId="{FACB025B-EC34-40BC-97FA-D69A16AFE960}" dt="2024-05-09T05:46:43.535" v="23963" actId="1076"/>
          <ac:spMkLst>
            <pc:docMk/>
            <pc:sldMk cId="3415846977" sldId="291"/>
            <ac:spMk id="23" creationId="{4D6491A2-4C4D-463F-6030-01158730B83D}"/>
          </ac:spMkLst>
        </pc:spChg>
        <pc:grpChg chg="add mod">
          <ac:chgData name="#SHIN THANT AUNG#" userId="8c3b371d-0b3e-413a-8e76-4f11fe83d2df" providerId="ADAL" clId="{FACB025B-EC34-40BC-97FA-D69A16AFE960}" dt="2024-05-09T05:46:43.535" v="23963" actId="1076"/>
          <ac:grpSpMkLst>
            <pc:docMk/>
            <pc:sldMk cId="3415846977" sldId="291"/>
            <ac:grpSpMk id="4" creationId="{3399571F-698F-8831-79B1-9B2C61943B1C}"/>
          </ac:grpSpMkLst>
        </pc:grpChg>
        <pc:grpChg chg="add mod">
          <ac:chgData name="#SHIN THANT AUNG#" userId="8c3b371d-0b3e-413a-8e76-4f11fe83d2df" providerId="ADAL" clId="{FACB025B-EC34-40BC-97FA-D69A16AFE960}" dt="2024-05-08T19:56:56.477" v="18592"/>
          <ac:grpSpMkLst>
            <pc:docMk/>
            <pc:sldMk cId="3415846977" sldId="291"/>
            <ac:grpSpMk id="5" creationId="{0746B02A-A0B2-7B4E-F38B-41DE8BC30B02}"/>
          </ac:grpSpMkLst>
        </pc:grpChg>
        <pc:grpChg chg="add del mod">
          <ac:chgData name="#SHIN THANT AUNG#" userId="8c3b371d-0b3e-413a-8e76-4f11fe83d2df" providerId="ADAL" clId="{FACB025B-EC34-40BC-97FA-D69A16AFE960}" dt="2024-04-26T18:15:19.309" v="5339" actId="165"/>
          <ac:grpSpMkLst>
            <pc:docMk/>
            <pc:sldMk cId="3415846977" sldId="291"/>
            <ac:grpSpMk id="14" creationId="{1E87C622-6EDE-06E3-CBAE-5A8FFF701C47}"/>
          </ac:grpSpMkLst>
        </pc:grpChg>
        <pc:grpChg chg="add mod">
          <ac:chgData name="#SHIN THANT AUNG#" userId="8c3b371d-0b3e-413a-8e76-4f11fe83d2df" providerId="ADAL" clId="{FACB025B-EC34-40BC-97FA-D69A16AFE960}" dt="2024-04-27T03:27:09.955" v="5798" actId="21"/>
          <ac:grpSpMkLst>
            <pc:docMk/>
            <pc:sldMk cId="3415846977" sldId="291"/>
            <ac:grpSpMk id="18" creationId="{9FC17E4A-3B40-DF6F-36FA-2188FF8E4310}"/>
          </ac:grpSpMkLst>
        </pc:grpChg>
        <pc:grpChg chg="add mod">
          <ac:chgData name="#SHIN THANT AUNG#" userId="8c3b371d-0b3e-413a-8e76-4f11fe83d2df" providerId="ADAL" clId="{FACB025B-EC34-40BC-97FA-D69A16AFE960}" dt="2024-05-09T05:46:43.535" v="23963" actId="1076"/>
          <ac:grpSpMkLst>
            <pc:docMk/>
            <pc:sldMk cId="3415846977" sldId="291"/>
            <ac:grpSpMk id="20" creationId="{43429531-E75A-FD83-7EC1-A96FAF9B6835}"/>
          </ac:grpSpMkLst>
        </pc:grpChg>
        <pc:grpChg chg="add mod">
          <ac:chgData name="#SHIN THANT AUNG#" userId="8c3b371d-0b3e-413a-8e76-4f11fe83d2df" providerId="ADAL" clId="{FACB025B-EC34-40BC-97FA-D69A16AFE960}" dt="2024-04-27T03:27:09.955" v="5798" actId="21"/>
          <ac:grpSpMkLst>
            <pc:docMk/>
            <pc:sldMk cId="3415846977" sldId="291"/>
            <ac:grpSpMk id="24" creationId="{C09283C7-D4C2-65EE-172A-A09773BC5A55}"/>
          </ac:grpSpMkLst>
        </pc:grpChg>
        <pc:grpChg chg="add mod topLvl">
          <ac:chgData name="#SHIN THANT AUNG#" userId="8c3b371d-0b3e-413a-8e76-4f11fe83d2df" providerId="ADAL" clId="{FACB025B-EC34-40BC-97FA-D69A16AFE960}" dt="2024-05-09T05:46:43.535" v="23963" actId="1076"/>
          <ac:grpSpMkLst>
            <pc:docMk/>
            <pc:sldMk cId="3415846977" sldId="291"/>
            <ac:grpSpMk id="25" creationId="{FEB157F3-B701-9AEF-98BD-4C4F19EC794C}"/>
          </ac:grpSpMkLst>
        </pc:grpChg>
        <pc:grpChg chg="add del mod">
          <ac:chgData name="#SHIN THANT AUNG#" userId="8c3b371d-0b3e-413a-8e76-4f11fe83d2df" providerId="ADAL" clId="{FACB025B-EC34-40BC-97FA-D69A16AFE960}" dt="2024-04-27T03:27:09.955" v="5798" actId="21"/>
          <ac:grpSpMkLst>
            <pc:docMk/>
            <pc:sldMk cId="3415846977" sldId="291"/>
            <ac:grpSpMk id="26" creationId="{9A9B2A27-3DA2-B634-3AD0-CA0BA983B45A}"/>
          </ac:grpSpMkLst>
        </pc:grpChg>
        <pc:grpChg chg="add mod">
          <ac:chgData name="#SHIN THANT AUNG#" userId="8c3b371d-0b3e-413a-8e76-4f11fe83d2df" providerId="ADAL" clId="{FACB025B-EC34-40BC-97FA-D69A16AFE960}" dt="2024-04-27T03:27:09.955" v="5798" actId="21"/>
          <ac:grpSpMkLst>
            <pc:docMk/>
            <pc:sldMk cId="3415846977" sldId="291"/>
            <ac:grpSpMk id="27" creationId="{B7DECF3B-4AF1-F9F6-738A-DF9BCE525404}"/>
          </ac:grpSpMkLst>
        </pc:grpChg>
        <pc:grpChg chg="add del mod topLvl">
          <ac:chgData name="#SHIN THANT AUNG#" userId="8c3b371d-0b3e-413a-8e76-4f11fe83d2df" providerId="ADAL" clId="{FACB025B-EC34-40BC-97FA-D69A16AFE960}" dt="2024-04-27T03:28:05.928" v="5810" actId="165"/>
          <ac:grpSpMkLst>
            <pc:docMk/>
            <pc:sldMk cId="3415846977" sldId="291"/>
            <ac:grpSpMk id="28" creationId="{AF3CD8CA-0256-A2FD-B85D-F1E72C136F55}"/>
          </ac:grpSpMkLst>
        </pc:grpChg>
        <pc:grpChg chg="add del mod">
          <ac:chgData name="#SHIN THANT AUNG#" userId="8c3b371d-0b3e-413a-8e76-4f11fe83d2df" providerId="ADAL" clId="{FACB025B-EC34-40BC-97FA-D69A16AFE960}" dt="2024-04-27T03:27:18.377" v="5803" actId="478"/>
          <ac:grpSpMkLst>
            <pc:docMk/>
            <pc:sldMk cId="3415846977" sldId="291"/>
            <ac:grpSpMk id="29" creationId="{C55B4EFD-2BD0-E3E5-5018-5E22B9A7B941}"/>
          </ac:grpSpMkLst>
        </pc:grpChg>
        <pc:grpChg chg="add del mod">
          <ac:chgData name="#SHIN THANT AUNG#" userId="8c3b371d-0b3e-413a-8e76-4f11fe83d2df" providerId="ADAL" clId="{FACB025B-EC34-40BC-97FA-D69A16AFE960}" dt="2024-04-26T18:29:29.525" v="5462" actId="478"/>
          <ac:grpSpMkLst>
            <pc:docMk/>
            <pc:sldMk cId="3415846977" sldId="291"/>
            <ac:grpSpMk id="34" creationId="{410CBCAA-D482-6CEB-CD2B-849A7265D0F2}"/>
          </ac:grpSpMkLst>
        </pc:grpChg>
        <pc:grpChg chg="add del mod">
          <ac:chgData name="#SHIN THANT AUNG#" userId="8c3b371d-0b3e-413a-8e76-4f11fe83d2df" providerId="ADAL" clId="{FACB025B-EC34-40BC-97FA-D69A16AFE960}" dt="2024-04-27T03:27:59.761" v="5809" actId="165"/>
          <ac:grpSpMkLst>
            <pc:docMk/>
            <pc:sldMk cId="3415846977" sldId="291"/>
            <ac:grpSpMk id="35" creationId="{A3266B3F-E83E-AA3E-7A34-315492673E8D}"/>
          </ac:grpSpMkLst>
        </pc:grpChg>
        <pc:grpChg chg="add mod">
          <ac:chgData name="#SHIN THANT AUNG#" userId="8c3b371d-0b3e-413a-8e76-4f11fe83d2df" providerId="ADAL" clId="{FACB025B-EC34-40BC-97FA-D69A16AFE960}" dt="2024-05-09T05:46:43.535" v="23963" actId="1076"/>
          <ac:grpSpMkLst>
            <pc:docMk/>
            <pc:sldMk cId="3415846977" sldId="291"/>
            <ac:grpSpMk id="39" creationId="{21777621-7E01-FA80-7212-1E28F72D73D6}"/>
          </ac:grpSpMkLst>
        </pc:grpChg>
        <pc:grpChg chg="add mod">
          <ac:chgData name="#SHIN THANT AUNG#" userId="8c3b371d-0b3e-413a-8e76-4f11fe83d2df" providerId="ADAL" clId="{FACB025B-EC34-40BC-97FA-D69A16AFE960}" dt="2024-05-09T05:46:43.535" v="23963" actId="1076"/>
          <ac:grpSpMkLst>
            <pc:docMk/>
            <pc:sldMk cId="3415846977" sldId="291"/>
            <ac:grpSpMk id="40" creationId="{24FBB38A-BB4E-2B7D-75D1-CFE46F8E58C5}"/>
          </ac:grpSpMkLst>
        </pc:grpChg>
        <pc:picChg chg="add del mod">
          <ac:chgData name="#SHIN THANT AUNG#" userId="8c3b371d-0b3e-413a-8e76-4f11fe83d2df" providerId="ADAL" clId="{FACB025B-EC34-40BC-97FA-D69A16AFE960}" dt="2024-04-26T18:06:55.109" v="5244" actId="478"/>
          <ac:picMkLst>
            <pc:docMk/>
            <pc:sldMk cId="3415846977" sldId="291"/>
            <ac:picMk id="5" creationId="{8ADF7EA0-9CF4-F210-D342-26AF7792515D}"/>
          </ac:picMkLst>
        </pc:picChg>
        <pc:picChg chg="add mod">
          <ac:chgData name="#SHIN THANT AUNG#" userId="8c3b371d-0b3e-413a-8e76-4f11fe83d2df" providerId="ADAL" clId="{FACB025B-EC34-40BC-97FA-D69A16AFE960}" dt="2024-04-27T03:27:09.955" v="5798" actId="21"/>
          <ac:picMkLst>
            <pc:docMk/>
            <pc:sldMk cId="3415846977" sldId="291"/>
            <ac:picMk id="6" creationId="{4552DBDF-278E-1E6F-0BC5-D9D407E1DD06}"/>
          </ac:picMkLst>
        </pc:picChg>
        <pc:picChg chg="add del mod topLvl">
          <ac:chgData name="#SHIN THANT AUNG#" userId="8c3b371d-0b3e-413a-8e76-4f11fe83d2df" providerId="ADAL" clId="{FACB025B-EC34-40BC-97FA-D69A16AFE960}" dt="2024-04-27T03:27:09.955" v="5798" actId="21"/>
          <ac:picMkLst>
            <pc:docMk/>
            <pc:sldMk cId="3415846977" sldId="291"/>
            <ac:picMk id="7" creationId="{4B617554-3CBD-7BF8-82A8-AF81A2A5E6E1}"/>
          </ac:picMkLst>
        </pc:picChg>
        <pc:picChg chg="add mod ord topLvl">
          <ac:chgData name="#SHIN THANT AUNG#" userId="8c3b371d-0b3e-413a-8e76-4f11fe83d2df" providerId="ADAL" clId="{FACB025B-EC34-40BC-97FA-D69A16AFE960}" dt="2024-04-27T03:27:09.955" v="5798" actId="21"/>
          <ac:picMkLst>
            <pc:docMk/>
            <pc:sldMk cId="3415846977" sldId="291"/>
            <ac:picMk id="13" creationId="{DA8981C2-32F4-0E96-2314-90998EA66DD9}"/>
          </ac:picMkLst>
        </pc:picChg>
        <pc:picChg chg="add mod ord">
          <ac:chgData name="#SHIN THANT AUNG#" userId="8c3b371d-0b3e-413a-8e76-4f11fe83d2df" providerId="ADAL" clId="{FACB025B-EC34-40BC-97FA-D69A16AFE960}" dt="2024-04-27T03:27:09.955" v="5798" actId="21"/>
          <ac:picMkLst>
            <pc:docMk/>
            <pc:sldMk cId="3415846977" sldId="291"/>
            <ac:picMk id="15" creationId="{4B277104-5BB2-4610-EE58-A9481549319D}"/>
          </ac:picMkLst>
        </pc:picChg>
        <pc:picChg chg="add mod">
          <ac:chgData name="#SHIN THANT AUNG#" userId="8c3b371d-0b3e-413a-8e76-4f11fe83d2df" providerId="ADAL" clId="{FACB025B-EC34-40BC-97FA-D69A16AFE960}" dt="2024-04-26T18:16:26.249" v="5350"/>
          <ac:picMkLst>
            <pc:docMk/>
            <pc:sldMk cId="3415846977" sldId="291"/>
            <ac:picMk id="16" creationId="{4E36BE1A-8099-7ECF-10A4-0929424D175D}"/>
          </ac:picMkLst>
        </pc:picChg>
        <pc:picChg chg="mod">
          <ac:chgData name="#SHIN THANT AUNG#" userId="8c3b371d-0b3e-413a-8e76-4f11fe83d2df" providerId="ADAL" clId="{FACB025B-EC34-40BC-97FA-D69A16AFE960}" dt="2024-05-09T05:46:43.535" v="23963" actId="1076"/>
          <ac:picMkLst>
            <pc:docMk/>
            <pc:sldMk cId="3415846977" sldId="291"/>
            <ac:picMk id="22" creationId="{D1AFF601-EF9A-249D-672F-A5DAD69705C9}"/>
          </ac:picMkLst>
        </pc:picChg>
        <pc:picChg chg="add mod topLvl">
          <ac:chgData name="#SHIN THANT AUNG#" userId="8c3b371d-0b3e-413a-8e76-4f11fe83d2df" providerId="ADAL" clId="{FACB025B-EC34-40BC-97FA-D69A16AFE960}" dt="2024-05-09T05:46:43.535" v="23963" actId="1076"/>
          <ac:picMkLst>
            <pc:docMk/>
            <pc:sldMk cId="3415846977" sldId="291"/>
            <ac:picMk id="31" creationId="{72D16287-0AD2-A0D7-6BD1-6CE68103F868}"/>
          </ac:picMkLst>
        </pc:picChg>
        <pc:picChg chg="add del mod topLvl">
          <ac:chgData name="#SHIN THANT AUNG#" userId="8c3b371d-0b3e-413a-8e76-4f11fe83d2df" providerId="ADAL" clId="{FACB025B-EC34-40BC-97FA-D69A16AFE960}" dt="2024-04-26T18:29:29.525" v="5462" actId="478"/>
          <ac:picMkLst>
            <pc:docMk/>
            <pc:sldMk cId="3415846977" sldId="291"/>
            <ac:picMk id="33" creationId="{B44F0478-46E6-8A52-20AA-02DE0B6E430D}"/>
          </ac:picMkLst>
        </pc:picChg>
        <pc:picChg chg="add mod">
          <ac:chgData name="#SHIN THANT AUNG#" userId="8c3b371d-0b3e-413a-8e76-4f11fe83d2df" providerId="ADAL" clId="{FACB025B-EC34-40BC-97FA-D69A16AFE960}" dt="2024-05-09T05:46:43.535" v="23963" actId="1076"/>
          <ac:picMkLst>
            <pc:docMk/>
            <pc:sldMk cId="3415846977" sldId="291"/>
            <ac:picMk id="36" creationId="{4B617554-3CBD-7BF8-82A8-AF81A2A5E6E1}"/>
          </ac:picMkLst>
        </pc:picChg>
        <pc:picChg chg="add mod">
          <ac:chgData name="#SHIN THANT AUNG#" userId="8c3b371d-0b3e-413a-8e76-4f11fe83d2df" providerId="ADAL" clId="{FACB025B-EC34-40BC-97FA-D69A16AFE960}" dt="2024-05-09T05:46:43.535" v="23963" actId="1076"/>
          <ac:picMkLst>
            <pc:docMk/>
            <pc:sldMk cId="3415846977" sldId="291"/>
            <ac:picMk id="38" creationId="{E53CF312-2A54-FB13-AFB5-82299BE890F5}"/>
          </ac:picMkLst>
        </pc:picChg>
        <pc:picChg chg="add mod topLvl">
          <ac:chgData name="#SHIN THANT AUNG#" userId="8c3b371d-0b3e-413a-8e76-4f11fe83d2df" providerId="ADAL" clId="{FACB025B-EC34-40BC-97FA-D69A16AFE960}" dt="2024-05-09T05:46:43.535" v="23963" actId="1076"/>
          <ac:picMkLst>
            <pc:docMk/>
            <pc:sldMk cId="3415846977" sldId="291"/>
            <ac:picMk id="10242" creationId="{37E34F3C-31A0-AA03-C58A-FAACBF857C96}"/>
          </ac:picMkLst>
        </pc:picChg>
        <pc:cxnChg chg="add del mod">
          <ac:chgData name="#SHIN THANT AUNG#" userId="8c3b371d-0b3e-413a-8e76-4f11fe83d2df" providerId="ADAL" clId="{FACB025B-EC34-40BC-97FA-D69A16AFE960}" dt="2024-04-26T18:12:02.338" v="5303" actId="478"/>
          <ac:cxnSpMkLst>
            <pc:docMk/>
            <pc:sldMk cId="3415846977" sldId="291"/>
            <ac:cxnSpMk id="9" creationId="{AF9CE0D1-06D9-627B-BD3C-3B18C608D70C}"/>
          </ac:cxnSpMkLst>
        </pc:cxnChg>
        <pc:cxnChg chg="add del mod">
          <ac:chgData name="#SHIN THANT AUNG#" userId="8c3b371d-0b3e-413a-8e76-4f11fe83d2df" providerId="ADAL" clId="{FACB025B-EC34-40BC-97FA-D69A16AFE960}" dt="2024-04-26T18:12:34.325" v="5307" actId="478"/>
          <ac:cxnSpMkLst>
            <pc:docMk/>
            <pc:sldMk cId="3415846977" sldId="291"/>
            <ac:cxnSpMk id="11" creationId="{8F30D58E-E2EC-6D98-9A99-1D0A7ADA4054}"/>
          </ac:cxnSpMkLst>
        </pc:cxnChg>
      </pc:sldChg>
      <pc:sldChg chg="addSp delSp modSp new mod modClrScheme modAnim chgLayout modNotes modNotesTx">
        <pc:chgData name="#SHIN THANT AUNG#" userId="8c3b371d-0b3e-413a-8e76-4f11fe83d2df" providerId="ADAL" clId="{FACB025B-EC34-40BC-97FA-D69A16AFE960}" dt="2024-05-09T07:36:58.318" v="30352" actId="20577"/>
        <pc:sldMkLst>
          <pc:docMk/>
          <pc:sldMk cId="2549277809" sldId="292"/>
        </pc:sldMkLst>
        <pc:spChg chg="mod">
          <ac:chgData name="#SHIN THANT AUNG#" userId="8c3b371d-0b3e-413a-8e76-4f11fe83d2df" providerId="ADAL" clId="{FACB025B-EC34-40BC-97FA-D69A16AFE960}" dt="2024-04-26T14:59:46.583" v="5178" actId="120"/>
          <ac:spMkLst>
            <pc:docMk/>
            <pc:sldMk cId="2549277809" sldId="292"/>
            <ac:spMk id="2" creationId="{A3408ADD-39F8-925D-7092-554F3B9331E6}"/>
          </ac:spMkLst>
        </pc:spChg>
        <pc:spChg chg="add del mod topLvl">
          <ac:chgData name="#SHIN THANT AUNG#" userId="8c3b371d-0b3e-413a-8e76-4f11fe83d2df" providerId="ADAL" clId="{FACB025B-EC34-40BC-97FA-D69A16AFE960}" dt="2024-05-09T06:21:47.369" v="25411" actId="478"/>
          <ac:spMkLst>
            <pc:docMk/>
            <pc:sldMk cId="2549277809" sldId="292"/>
            <ac:spMk id="3" creationId="{0E1A3682-F6FF-411C-5A4C-0265EB53716C}"/>
          </ac:spMkLst>
        </pc:spChg>
        <pc:spChg chg="add del mod">
          <ac:chgData name="#SHIN THANT AUNG#" userId="8c3b371d-0b3e-413a-8e76-4f11fe83d2df" providerId="ADAL" clId="{FACB025B-EC34-40BC-97FA-D69A16AFE960}" dt="2024-05-09T06:21:45.619" v="25410" actId="478"/>
          <ac:spMkLst>
            <pc:docMk/>
            <pc:sldMk cId="2549277809" sldId="292"/>
            <ac:spMk id="6" creationId="{F1CA7DA2-9D11-D535-7667-DD5D07A1B183}"/>
          </ac:spMkLst>
        </pc:spChg>
        <pc:spChg chg="add del mod">
          <ac:chgData name="#SHIN THANT AUNG#" userId="8c3b371d-0b3e-413a-8e76-4f11fe83d2df" providerId="ADAL" clId="{FACB025B-EC34-40BC-97FA-D69A16AFE960}" dt="2024-05-09T06:21:38.056" v="25407" actId="478"/>
          <ac:spMkLst>
            <pc:docMk/>
            <pc:sldMk cId="2549277809" sldId="292"/>
            <ac:spMk id="7" creationId="{55048A1E-8269-39C4-0483-28BC5BE22C21}"/>
          </ac:spMkLst>
        </pc:spChg>
        <pc:spChg chg="mod">
          <ac:chgData name="#SHIN THANT AUNG#" userId="8c3b371d-0b3e-413a-8e76-4f11fe83d2df" providerId="ADAL" clId="{FACB025B-EC34-40BC-97FA-D69A16AFE960}" dt="2024-05-08T19:57:08.387" v="18603" actId="20577"/>
          <ac:spMkLst>
            <pc:docMk/>
            <pc:sldMk cId="2549277809" sldId="292"/>
            <ac:spMk id="9" creationId="{9FBE807C-3395-2504-91C0-6790C1F776C9}"/>
          </ac:spMkLst>
        </pc:spChg>
        <pc:spChg chg="mod">
          <ac:chgData name="#SHIN THANT AUNG#" userId="8c3b371d-0b3e-413a-8e76-4f11fe83d2df" providerId="ADAL" clId="{FACB025B-EC34-40BC-97FA-D69A16AFE960}" dt="2024-05-08T19:57:07.252" v="18601"/>
          <ac:spMkLst>
            <pc:docMk/>
            <pc:sldMk cId="2549277809" sldId="292"/>
            <ac:spMk id="10" creationId="{D2BCDE48-ACA6-E765-91E4-8F02D65324EB}"/>
          </ac:spMkLst>
        </pc:spChg>
        <pc:spChg chg="add mod">
          <ac:chgData name="#SHIN THANT AUNG#" userId="8c3b371d-0b3e-413a-8e76-4f11fe83d2df" providerId="ADAL" clId="{FACB025B-EC34-40BC-97FA-D69A16AFE960}" dt="2024-05-09T06:24:21.572" v="25714" actId="14100"/>
          <ac:spMkLst>
            <pc:docMk/>
            <pc:sldMk cId="2549277809" sldId="292"/>
            <ac:spMk id="11" creationId="{0520AC4D-A8CB-9C09-42C7-4330EF724AD1}"/>
          </ac:spMkLst>
        </pc:spChg>
        <pc:spChg chg="add mod">
          <ac:chgData name="#SHIN THANT AUNG#" userId="8c3b371d-0b3e-413a-8e76-4f11fe83d2df" providerId="ADAL" clId="{FACB025B-EC34-40BC-97FA-D69A16AFE960}" dt="2024-05-09T06:25:41.538" v="25822" actId="14100"/>
          <ac:spMkLst>
            <pc:docMk/>
            <pc:sldMk cId="2549277809" sldId="292"/>
            <ac:spMk id="12" creationId="{A4863276-880C-76BC-E9E5-7C779EF30213}"/>
          </ac:spMkLst>
        </pc:spChg>
        <pc:spChg chg="add mod">
          <ac:chgData name="#SHIN THANT AUNG#" userId="8c3b371d-0b3e-413a-8e76-4f11fe83d2df" providerId="ADAL" clId="{FACB025B-EC34-40BC-97FA-D69A16AFE960}" dt="2024-05-09T06:25:47.388" v="25824" actId="1076"/>
          <ac:spMkLst>
            <pc:docMk/>
            <pc:sldMk cId="2549277809" sldId="292"/>
            <ac:spMk id="13" creationId="{49B66FF1-370C-0EB2-9ECA-B7F2C2F24C03}"/>
          </ac:spMkLst>
        </pc:spChg>
        <pc:grpChg chg="add del mod">
          <ac:chgData name="#SHIN THANT AUNG#" userId="8c3b371d-0b3e-413a-8e76-4f11fe83d2df" providerId="ADAL" clId="{FACB025B-EC34-40BC-97FA-D69A16AFE960}" dt="2024-05-09T06:21:47.369" v="25411" actId="478"/>
          <ac:grpSpMkLst>
            <pc:docMk/>
            <pc:sldMk cId="2549277809" sldId="292"/>
            <ac:grpSpMk id="5" creationId="{AA31D258-BAE7-AC9A-0B47-C1F180883150}"/>
          </ac:grpSpMkLst>
        </pc:grpChg>
        <pc:grpChg chg="add mod">
          <ac:chgData name="#SHIN THANT AUNG#" userId="8c3b371d-0b3e-413a-8e76-4f11fe83d2df" providerId="ADAL" clId="{FACB025B-EC34-40BC-97FA-D69A16AFE960}" dt="2024-05-08T19:57:07.252" v="18601"/>
          <ac:grpSpMkLst>
            <pc:docMk/>
            <pc:sldMk cId="2549277809" sldId="292"/>
            <ac:grpSpMk id="8" creationId="{DF19FBC0-E453-33A1-248E-222D13A4DEEC}"/>
          </ac:grpSpMkLst>
        </pc:grpChg>
        <pc:picChg chg="add mod topLvl">
          <ac:chgData name="#SHIN THANT AUNG#" userId="8c3b371d-0b3e-413a-8e76-4f11fe83d2df" providerId="ADAL" clId="{FACB025B-EC34-40BC-97FA-D69A16AFE960}" dt="2024-05-09T06:25:44.035" v="25823" actId="1076"/>
          <ac:picMkLst>
            <pc:docMk/>
            <pc:sldMk cId="2549277809" sldId="292"/>
            <ac:picMk id="4" creationId="{E88DE910-B66F-32B7-CE67-706308B2D7D4}"/>
          </ac:picMkLst>
        </pc:picChg>
      </pc:sldChg>
      <pc:sldChg chg="addSp delSp modSp new del mod ord">
        <pc:chgData name="#SHIN THANT AUNG#" userId="8c3b371d-0b3e-413a-8e76-4f11fe83d2df" providerId="ADAL" clId="{FACB025B-EC34-40BC-97FA-D69A16AFE960}" dt="2024-04-29T04:05:26.817" v="7833" actId="47"/>
        <pc:sldMkLst>
          <pc:docMk/>
          <pc:sldMk cId="2207017159" sldId="293"/>
        </pc:sldMkLst>
        <pc:spChg chg="mod">
          <ac:chgData name="#SHIN THANT AUNG#" userId="8c3b371d-0b3e-413a-8e76-4f11fe83d2df" providerId="ADAL" clId="{FACB025B-EC34-40BC-97FA-D69A16AFE960}" dt="2024-04-26T18:45:04.298" v="5551" actId="20577"/>
          <ac:spMkLst>
            <pc:docMk/>
            <pc:sldMk cId="2207017159" sldId="293"/>
            <ac:spMk id="2" creationId="{B887C05B-D3A9-2633-A51D-2E6E7559484A}"/>
          </ac:spMkLst>
        </pc:spChg>
        <pc:spChg chg="add mod">
          <ac:chgData name="#SHIN THANT AUNG#" userId="8c3b371d-0b3e-413a-8e76-4f11fe83d2df" providerId="ADAL" clId="{FACB025B-EC34-40BC-97FA-D69A16AFE960}" dt="2024-04-29T03:21:53.057" v="6356" actId="1076"/>
          <ac:spMkLst>
            <pc:docMk/>
            <pc:sldMk cId="2207017159" sldId="293"/>
            <ac:spMk id="3" creationId="{73C79C7D-967E-7249-6A7E-30B1A9FFF622}"/>
          </ac:spMkLst>
        </pc:spChg>
        <pc:spChg chg="add mod">
          <ac:chgData name="#SHIN THANT AUNG#" userId="8c3b371d-0b3e-413a-8e76-4f11fe83d2df" providerId="ADAL" clId="{FACB025B-EC34-40BC-97FA-D69A16AFE960}" dt="2024-04-29T03:17:57.292" v="6327" actId="1076"/>
          <ac:spMkLst>
            <pc:docMk/>
            <pc:sldMk cId="2207017159" sldId="293"/>
            <ac:spMk id="4" creationId="{1AFA58CF-D577-0A79-7D23-A55ECE21CB4A}"/>
          </ac:spMkLst>
        </pc:spChg>
        <pc:spChg chg="add del mod">
          <ac:chgData name="#SHIN THANT AUNG#" userId="8c3b371d-0b3e-413a-8e76-4f11fe83d2df" providerId="ADAL" clId="{FACB025B-EC34-40BC-97FA-D69A16AFE960}" dt="2024-04-29T03:19:13.345" v="6341" actId="478"/>
          <ac:spMkLst>
            <pc:docMk/>
            <pc:sldMk cId="2207017159" sldId="293"/>
            <ac:spMk id="7" creationId="{E2630DD5-2ECB-DBA1-3525-095D06BE4AC9}"/>
          </ac:spMkLst>
        </pc:spChg>
        <pc:grpChg chg="add mod">
          <ac:chgData name="#SHIN THANT AUNG#" userId="8c3b371d-0b3e-413a-8e76-4f11fe83d2df" providerId="ADAL" clId="{FACB025B-EC34-40BC-97FA-D69A16AFE960}" dt="2024-04-29T03:21:53.057" v="6356" actId="1076"/>
          <ac:grpSpMkLst>
            <pc:docMk/>
            <pc:sldMk cId="2207017159" sldId="293"/>
            <ac:grpSpMk id="5" creationId="{07DD4417-63B9-FEE6-5EFA-8C62C789324D}"/>
          </ac:grpSpMkLst>
        </pc:grpChg>
        <pc:grpChg chg="add mod">
          <ac:chgData name="#SHIN THANT AUNG#" userId="8c3b371d-0b3e-413a-8e76-4f11fe83d2df" providerId="ADAL" clId="{FACB025B-EC34-40BC-97FA-D69A16AFE960}" dt="2024-04-29T03:17:57.292" v="6327" actId="1076"/>
          <ac:grpSpMkLst>
            <pc:docMk/>
            <pc:sldMk cId="2207017159" sldId="293"/>
            <ac:grpSpMk id="6" creationId="{30A26FA0-18FB-4097-98F2-5B9C80F8E800}"/>
          </ac:grpSpMkLst>
        </pc:grpChg>
        <pc:picChg chg="add mod">
          <ac:chgData name="#SHIN THANT AUNG#" userId="8c3b371d-0b3e-413a-8e76-4f11fe83d2df" providerId="ADAL" clId="{FACB025B-EC34-40BC-97FA-D69A16AFE960}" dt="2024-04-29T03:21:34.622" v="6345" actId="1076"/>
          <ac:picMkLst>
            <pc:docMk/>
            <pc:sldMk cId="2207017159" sldId="293"/>
            <ac:picMk id="9" creationId="{D4A3D387-D8A8-8556-1B73-71198A308482}"/>
          </ac:picMkLst>
        </pc:picChg>
        <pc:picChg chg="add mod">
          <ac:chgData name="#SHIN THANT AUNG#" userId="8c3b371d-0b3e-413a-8e76-4f11fe83d2df" providerId="ADAL" clId="{FACB025B-EC34-40BC-97FA-D69A16AFE960}" dt="2024-04-29T03:21:57.647" v="6359" actId="1076"/>
          <ac:picMkLst>
            <pc:docMk/>
            <pc:sldMk cId="2207017159" sldId="293"/>
            <ac:picMk id="11" creationId="{D4C069FB-FD5A-6FEC-25BB-9F9652FC751D}"/>
          </ac:picMkLst>
        </pc:picChg>
        <pc:picChg chg="add mod">
          <ac:chgData name="#SHIN THANT AUNG#" userId="8c3b371d-0b3e-413a-8e76-4f11fe83d2df" providerId="ADAL" clId="{FACB025B-EC34-40BC-97FA-D69A16AFE960}" dt="2024-04-29T03:21:56.178" v="6358" actId="1076"/>
          <ac:picMkLst>
            <pc:docMk/>
            <pc:sldMk cId="2207017159" sldId="293"/>
            <ac:picMk id="13" creationId="{23BA63F1-1E2C-1644-EBC0-036527D897B7}"/>
          </ac:picMkLst>
        </pc:picChg>
        <pc:picChg chg="add mod">
          <ac:chgData name="#SHIN THANT AUNG#" userId="8c3b371d-0b3e-413a-8e76-4f11fe83d2df" providerId="ADAL" clId="{FACB025B-EC34-40BC-97FA-D69A16AFE960}" dt="2024-04-29T03:21:53.057" v="6356" actId="1076"/>
          <ac:picMkLst>
            <pc:docMk/>
            <pc:sldMk cId="2207017159" sldId="293"/>
            <ac:picMk id="1026" creationId="{4637CC00-4323-E6F5-EFB4-03D8C1EBB136}"/>
          </ac:picMkLst>
        </pc:picChg>
        <pc:picChg chg="add mod">
          <ac:chgData name="#SHIN THANT AUNG#" userId="8c3b371d-0b3e-413a-8e76-4f11fe83d2df" providerId="ADAL" clId="{FACB025B-EC34-40BC-97FA-D69A16AFE960}" dt="2024-04-29T03:17:57.292" v="6327" actId="1076"/>
          <ac:picMkLst>
            <pc:docMk/>
            <pc:sldMk cId="2207017159" sldId="293"/>
            <ac:picMk id="1028" creationId="{9B3947CD-3215-40E2-F01A-EF9A18DFFEE9}"/>
          </ac:picMkLst>
        </pc:picChg>
      </pc:sldChg>
      <pc:sldChg chg="addSp delSp modSp add mod ord">
        <pc:chgData name="#SHIN THANT AUNG#" userId="8c3b371d-0b3e-413a-8e76-4f11fe83d2df" providerId="ADAL" clId="{FACB025B-EC34-40BC-97FA-D69A16AFE960}" dt="2024-05-09T07:57:41.194" v="30369" actId="20577"/>
        <pc:sldMkLst>
          <pc:docMk/>
          <pc:sldMk cId="2591115035" sldId="294"/>
        </pc:sldMkLst>
        <pc:spChg chg="mod">
          <ac:chgData name="#SHIN THANT AUNG#" userId="8c3b371d-0b3e-413a-8e76-4f11fe83d2df" providerId="ADAL" clId="{FACB025B-EC34-40BC-97FA-D69A16AFE960}" dt="2024-05-08T14:55:11.231" v="13681" actId="20577"/>
          <ac:spMkLst>
            <pc:docMk/>
            <pc:sldMk cId="2591115035" sldId="294"/>
            <ac:spMk id="3" creationId="{B38BB833-8B6F-844C-4058-8942B1142D00}"/>
          </ac:spMkLst>
        </pc:spChg>
        <pc:spChg chg="add mod">
          <ac:chgData name="#SHIN THANT AUNG#" userId="8c3b371d-0b3e-413a-8e76-4f11fe83d2df" providerId="ADAL" clId="{FACB025B-EC34-40BC-97FA-D69A16AFE960}" dt="2024-04-26T06:26:42.119" v="1679"/>
          <ac:spMkLst>
            <pc:docMk/>
            <pc:sldMk cId="2591115035" sldId="294"/>
            <ac:spMk id="3" creationId="{E95ED543-983F-EDD3-7E5D-8D5F59878733}"/>
          </ac:spMkLst>
        </pc:spChg>
        <pc:spChg chg="mod">
          <ac:chgData name="#SHIN THANT AUNG#" userId="8c3b371d-0b3e-413a-8e76-4f11fe83d2df" providerId="ADAL" clId="{FACB025B-EC34-40BC-97FA-D69A16AFE960}" dt="2024-05-08T14:55:07.723" v="13679"/>
          <ac:spMkLst>
            <pc:docMk/>
            <pc:sldMk cId="2591115035" sldId="294"/>
            <ac:spMk id="4" creationId="{9289FE0C-B119-3639-543B-1238BE40C097}"/>
          </ac:spMkLst>
        </pc:spChg>
        <pc:spChg chg="mod">
          <ac:chgData name="#SHIN THANT AUNG#" userId="8c3b371d-0b3e-413a-8e76-4f11fe83d2df" providerId="ADAL" clId="{FACB025B-EC34-40BC-97FA-D69A16AFE960}" dt="2024-05-09T07:57:41.194" v="30369" actId="20577"/>
          <ac:spMkLst>
            <pc:docMk/>
            <pc:sldMk cId="2591115035" sldId="294"/>
            <ac:spMk id="51" creationId="{00000000-0000-0000-0000-000000000000}"/>
          </ac:spMkLst>
        </pc:spChg>
        <pc:grpChg chg="add mod">
          <ac:chgData name="#SHIN THANT AUNG#" userId="8c3b371d-0b3e-413a-8e76-4f11fe83d2df" providerId="ADAL" clId="{FACB025B-EC34-40BC-97FA-D69A16AFE960}" dt="2024-05-08T14:55:07.723" v="13679"/>
          <ac:grpSpMkLst>
            <pc:docMk/>
            <pc:sldMk cId="2591115035" sldId="294"/>
            <ac:grpSpMk id="2" creationId="{265B51FB-0862-88D9-04AA-21CDB2ED3F2C}"/>
          </ac:grpSpMkLst>
        </pc:grpChg>
        <pc:graphicFrameChg chg="del">
          <ac:chgData name="#SHIN THANT AUNG#" userId="8c3b371d-0b3e-413a-8e76-4f11fe83d2df" providerId="ADAL" clId="{FACB025B-EC34-40BC-97FA-D69A16AFE960}" dt="2024-04-26T06:26:04.164" v="1672" actId="478"/>
          <ac:graphicFrameMkLst>
            <pc:docMk/>
            <pc:sldMk cId="2591115035" sldId="294"/>
            <ac:graphicFrameMk id="5" creationId="{15008ED4-576A-AB80-7066-F5307A6C19AA}"/>
          </ac:graphicFrameMkLst>
        </pc:graphicFrameChg>
        <pc:picChg chg="add del">
          <ac:chgData name="#SHIN THANT AUNG#" userId="8c3b371d-0b3e-413a-8e76-4f11fe83d2df" providerId="ADAL" clId="{FACB025B-EC34-40BC-97FA-D69A16AFE960}" dt="2024-04-26T06:26:30.937" v="1678" actId="478"/>
          <ac:picMkLst>
            <pc:docMk/>
            <pc:sldMk cId="2591115035" sldId="294"/>
            <ac:picMk id="2" creationId="{ED6E748E-203C-E020-0B4B-72A7EA833952}"/>
          </ac:picMkLst>
        </pc:picChg>
        <pc:picChg chg="add del mod">
          <ac:chgData name="#SHIN THANT AUNG#" userId="8c3b371d-0b3e-413a-8e76-4f11fe83d2df" providerId="ADAL" clId="{FACB025B-EC34-40BC-97FA-D69A16AFE960}" dt="2024-05-08T15:46:29.813" v="14770" actId="21"/>
          <ac:picMkLst>
            <pc:docMk/>
            <pc:sldMk cId="2591115035" sldId="294"/>
            <ac:picMk id="6" creationId="{87C96600-83B3-7E51-CE8C-395B153D6BFE}"/>
          </ac:picMkLst>
        </pc:picChg>
        <pc:picChg chg="add del mod">
          <ac:chgData name="#SHIN THANT AUNG#" userId="8c3b371d-0b3e-413a-8e76-4f11fe83d2df" providerId="ADAL" clId="{FACB025B-EC34-40BC-97FA-D69A16AFE960}" dt="2024-05-08T15:46:47.539" v="14780" actId="21"/>
          <ac:picMkLst>
            <pc:docMk/>
            <pc:sldMk cId="2591115035" sldId="294"/>
            <ac:picMk id="7" creationId="{B4A8B867-B52C-8437-CFC3-88A97FE85ED3}"/>
          </ac:picMkLst>
        </pc:picChg>
        <pc:picChg chg="add del mod">
          <ac:chgData name="#SHIN THANT AUNG#" userId="8c3b371d-0b3e-413a-8e76-4f11fe83d2df" providerId="ADAL" clId="{FACB025B-EC34-40BC-97FA-D69A16AFE960}" dt="2024-05-08T15:47:13.848" v="14789" actId="21"/>
          <ac:picMkLst>
            <pc:docMk/>
            <pc:sldMk cId="2591115035" sldId="294"/>
            <ac:picMk id="9" creationId="{C8DD8F70-A272-9F35-45E4-3BCEDA242886}"/>
          </ac:picMkLst>
        </pc:picChg>
      </pc:sldChg>
      <pc:sldChg chg="addSp modSp add mod ord">
        <pc:chgData name="#SHIN THANT AUNG#" userId="8c3b371d-0b3e-413a-8e76-4f11fe83d2df" providerId="ADAL" clId="{FACB025B-EC34-40BC-97FA-D69A16AFE960}" dt="2024-05-08T19:56:18.329" v="18579" actId="20577"/>
        <pc:sldMkLst>
          <pc:docMk/>
          <pc:sldMk cId="1366060356" sldId="295"/>
        </pc:sldMkLst>
        <pc:spChg chg="mod">
          <ac:chgData name="#SHIN THANT AUNG#" userId="8c3b371d-0b3e-413a-8e76-4f11fe83d2df" providerId="ADAL" clId="{FACB025B-EC34-40BC-97FA-D69A16AFE960}" dt="2024-05-08T19:56:18.329" v="18579" actId="20577"/>
          <ac:spMkLst>
            <pc:docMk/>
            <pc:sldMk cId="1366060356" sldId="295"/>
            <ac:spMk id="3" creationId="{6150056D-1C74-7FDB-55D0-9A43B911420D}"/>
          </ac:spMkLst>
        </pc:spChg>
        <pc:spChg chg="mod">
          <ac:chgData name="#SHIN THANT AUNG#" userId="8c3b371d-0b3e-413a-8e76-4f11fe83d2df" providerId="ADAL" clId="{FACB025B-EC34-40BC-97FA-D69A16AFE960}" dt="2024-05-08T19:56:16.202" v="18578"/>
          <ac:spMkLst>
            <pc:docMk/>
            <pc:sldMk cId="1366060356" sldId="295"/>
            <ac:spMk id="4" creationId="{E4703899-99C9-4DF9-81A9-B5CA7EFA4ABB}"/>
          </ac:spMkLst>
        </pc:spChg>
        <pc:spChg chg="mod">
          <ac:chgData name="#SHIN THANT AUNG#" userId="8c3b371d-0b3e-413a-8e76-4f11fe83d2df" providerId="ADAL" clId="{FACB025B-EC34-40BC-97FA-D69A16AFE960}" dt="2024-04-26T06:27:44.675" v="1697" actId="20577"/>
          <ac:spMkLst>
            <pc:docMk/>
            <pc:sldMk cId="1366060356" sldId="295"/>
            <ac:spMk id="51" creationId="{00000000-0000-0000-0000-000000000000}"/>
          </ac:spMkLst>
        </pc:spChg>
        <pc:grpChg chg="add mod">
          <ac:chgData name="#SHIN THANT AUNG#" userId="8c3b371d-0b3e-413a-8e76-4f11fe83d2df" providerId="ADAL" clId="{FACB025B-EC34-40BC-97FA-D69A16AFE960}" dt="2024-05-08T19:56:16.202" v="18578"/>
          <ac:grpSpMkLst>
            <pc:docMk/>
            <pc:sldMk cId="1366060356" sldId="295"/>
            <ac:grpSpMk id="2" creationId="{FC634649-3793-EE5F-2D4B-208FAF4BC1BA}"/>
          </ac:grpSpMkLst>
        </pc:grpChg>
      </pc:sldChg>
      <pc:sldChg chg="modSp add del mod">
        <pc:chgData name="#SHIN THANT AUNG#" userId="8c3b371d-0b3e-413a-8e76-4f11fe83d2df" providerId="ADAL" clId="{FACB025B-EC34-40BC-97FA-D69A16AFE960}" dt="2024-04-26T09:15:34.048" v="2820" actId="47"/>
        <pc:sldMkLst>
          <pc:docMk/>
          <pc:sldMk cId="2324652626" sldId="296"/>
        </pc:sldMkLst>
        <pc:spChg chg="mod">
          <ac:chgData name="#SHIN THANT AUNG#" userId="8c3b371d-0b3e-413a-8e76-4f11fe83d2df" providerId="ADAL" clId="{FACB025B-EC34-40BC-97FA-D69A16AFE960}" dt="2024-04-26T06:56:41.790" v="1874" actId="20577"/>
          <ac:spMkLst>
            <pc:docMk/>
            <pc:sldMk cId="2324652626" sldId="296"/>
            <ac:spMk id="2" creationId="{809FA771-73D4-A886-80CF-6301EF1C1117}"/>
          </ac:spMkLst>
        </pc:spChg>
        <pc:picChg chg="mod">
          <ac:chgData name="#SHIN THANT AUNG#" userId="8c3b371d-0b3e-413a-8e76-4f11fe83d2df" providerId="ADAL" clId="{FACB025B-EC34-40BC-97FA-D69A16AFE960}" dt="2024-04-26T08:16:58.301" v="1968" actId="1076"/>
          <ac:picMkLst>
            <pc:docMk/>
            <pc:sldMk cId="2324652626" sldId="296"/>
            <ac:picMk id="2050" creationId="{A116DC53-16C8-984A-BF5D-E6F67088ED3C}"/>
          </ac:picMkLst>
        </pc:picChg>
      </pc:sldChg>
      <pc:sldChg chg="addSp delSp modSp add mod modNotesTx">
        <pc:chgData name="#SHIN THANT AUNG#" userId="8c3b371d-0b3e-413a-8e76-4f11fe83d2df" providerId="ADAL" clId="{FACB025B-EC34-40BC-97FA-D69A16AFE960}" dt="2024-05-09T05:09:33.301" v="21891" actId="1076"/>
        <pc:sldMkLst>
          <pc:docMk/>
          <pc:sldMk cId="1804164770" sldId="297"/>
        </pc:sldMkLst>
        <pc:spChg chg="mod">
          <ac:chgData name="#SHIN THANT AUNG#" userId="8c3b371d-0b3e-413a-8e76-4f11fe83d2df" providerId="ADAL" clId="{FACB025B-EC34-40BC-97FA-D69A16AFE960}" dt="2024-04-26T08:36:59.360" v="2207" actId="20577"/>
          <ac:spMkLst>
            <pc:docMk/>
            <pc:sldMk cId="1804164770" sldId="297"/>
            <ac:spMk id="2" creationId="{809FA771-73D4-A886-80CF-6301EF1C1117}"/>
          </ac:spMkLst>
        </pc:spChg>
        <pc:spChg chg="add del">
          <ac:chgData name="#SHIN THANT AUNG#" userId="8c3b371d-0b3e-413a-8e76-4f11fe83d2df" providerId="ADAL" clId="{FACB025B-EC34-40BC-97FA-D69A16AFE960}" dt="2024-04-26T08:52:26.871" v="2623" actId="478"/>
          <ac:spMkLst>
            <pc:docMk/>
            <pc:sldMk cId="1804164770" sldId="297"/>
            <ac:spMk id="4" creationId="{3DA86812-F8A5-C19A-1F8E-07BAB0DFEEC5}"/>
          </ac:spMkLst>
        </pc:spChg>
        <pc:spChg chg="mod">
          <ac:chgData name="#SHIN THANT AUNG#" userId="8c3b371d-0b3e-413a-8e76-4f11fe83d2df" providerId="ADAL" clId="{FACB025B-EC34-40BC-97FA-D69A16AFE960}" dt="2024-05-08T19:56:33.690" v="18581" actId="20577"/>
          <ac:spMkLst>
            <pc:docMk/>
            <pc:sldMk cId="1804164770" sldId="297"/>
            <ac:spMk id="4" creationId="{5188EF8E-FBDF-D8A6-6A3C-02DAC57087C8}"/>
          </ac:spMkLst>
        </pc:spChg>
        <pc:spChg chg="mod">
          <ac:chgData name="#SHIN THANT AUNG#" userId="8c3b371d-0b3e-413a-8e76-4f11fe83d2df" providerId="ADAL" clId="{FACB025B-EC34-40BC-97FA-D69A16AFE960}" dt="2024-05-09T05:09:33.301" v="21891" actId="1076"/>
          <ac:spMkLst>
            <pc:docMk/>
            <pc:sldMk cId="1804164770" sldId="297"/>
            <ac:spMk id="5" creationId="{36281319-7A3D-2513-521C-FA7845FB4280}"/>
          </ac:spMkLst>
        </pc:spChg>
        <pc:spChg chg="add del mod">
          <ac:chgData name="#SHIN THANT AUNG#" userId="8c3b371d-0b3e-413a-8e76-4f11fe83d2df" providerId="ADAL" clId="{FACB025B-EC34-40BC-97FA-D69A16AFE960}" dt="2024-04-26T08:52:25.808" v="2622" actId="478"/>
          <ac:spMkLst>
            <pc:docMk/>
            <pc:sldMk cId="1804164770" sldId="297"/>
            <ac:spMk id="6" creationId="{4F3A06BA-E1B8-A5AD-C201-15093D8336D8}"/>
          </ac:spMkLst>
        </pc:spChg>
        <pc:spChg chg="mod">
          <ac:chgData name="#SHIN THANT AUNG#" userId="8c3b371d-0b3e-413a-8e76-4f11fe83d2df" providerId="ADAL" clId="{FACB025B-EC34-40BC-97FA-D69A16AFE960}" dt="2024-05-08T19:56:30.652" v="18580"/>
          <ac:spMkLst>
            <pc:docMk/>
            <pc:sldMk cId="1804164770" sldId="297"/>
            <ac:spMk id="6" creationId="{8001FBFD-DD28-0EC1-8810-1EE61E0C6A82}"/>
          </ac:spMkLst>
        </pc:spChg>
        <pc:spChg chg="add del mod">
          <ac:chgData name="#SHIN THANT AUNG#" userId="8c3b371d-0b3e-413a-8e76-4f11fe83d2df" providerId="ADAL" clId="{FACB025B-EC34-40BC-97FA-D69A16AFE960}" dt="2024-04-26T08:52:24.670" v="2621" actId="478"/>
          <ac:spMkLst>
            <pc:docMk/>
            <pc:sldMk cId="1804164770" sldId="297"/>
            <ac:spMk id="7" creationId="{8DE34A25-7BD0-CAD6-1EAE-9C8C79D33288}"/>
          </ac:spMkLst>
        </pc:spChg>
        <pc:spChg chg="add mod">
          <ac:chgData name="#SHIN THANT AUNG#" userId="8c3b371d-0b3e-413a-8e76-4f11fe83d2df" providerId="ADAL" clId="{FACB025B-EC34-40BC-97FA-D69A16AFE960}" dt="2024-05-09T03:07:31.188" v="19402" actId="1076"/>
          <ac:spMkLst>
            <pc:docMk/>
            <pc:sldMk cId="1804164770" sldId="297"/>
            <ac:spMk id="7" creationId="{E999BBEB-EF8E-4B78-7EA0-AA2E817B692F}"/>
          </ac:spMkLst>
        </pc:spChg>
        <pc:spChg chg="add del mod">
          <ac:chgData name="#SHIN THANT AUNG#" userId="8c3b371d-0b3e-413a-8e76-4f11fe83d2df" providerId="ADAL" clId="{FACB025B-EC34-40BC-97FA-D69A16AFE960}" dt="2024-04-26T08:52:23.507" v="2620" actId="478"/>
          <ac:spMkLst>
            <pc:docMk/>
            <pc:sldMk cId="1804164770" sldId="297"/>
            <ac:spMk id="8" creationId="{4F28E015-0442-9053-C65F-56F1F85B04D4}"/>
          </ac:spMkLst>
        </pc:spChg>
        <pc:spChg chg="add del mod topLvl">
          <ac:chgData name="#SHIN THANT AUNG#" userId="8c3b371d-0b3e-413a-8e76-4f11fe83d2df" providerId="ADAL" clId="{FACB025B-EC34-40BC-97FA-D69A16AFE960}" dt="2024-05-09T04:19:08.860" v="19566" actId="478"/>
          <ac:spMkLst>
            <pc:docMk/>
            <pc:sldMk cId="1804164770" sldId="297"/>
            <ac:spMk id="9" creationId="{A128F6A4-75A4-06F8-2D92-96D728B75E1D}"/>
          </ac:spMkLst>
        </pc:spChg>
        <pc:grpChg chg="add mod">
          <ac:chgData name="#SHIN THANT AUNG#" userId="8c3b371d-0b3e-413a-8e76-4f11fe83d2df" providerId="ADAL" clId="{FACB025B-EC34-40BC-97FA-D69A16AFE960}" dt="2024-05-08T19:56:30.652" v="18580"/>
          <ac:grpSpMkLst>
            <pc:docMk/>
            <pc:sldMk cId="1804164770" sldId="297"/>
            <ac:grpSpMk id="3" creationId="{87332E0C-9890-5790-761B-EAF169B77A01}"/>
          </ac:grpSpMkLst>
        </pc:grpChg>
        <pc:grpChg chg="add del mod">
          <ac:chgData name="#SHIN THANT AUNG#" userId="8c3b371d-0b3e-413a-8e76-4f11fe83d2df" providerId="ADAL" clId="{FACB025B-EC34-40BC-97FA-D69A16AFE960}" dt="2024-05-09T04:07:11.759" v="19464" actId="478"/>
          <ac:grpSpMkLst>
            <pc:docMk/>
            <pc:sldMk cId="1804164770" sldId="297"/>
            <ac:grpSpMk id="8" creationId="{FFF0DF68-F7DE-1635-B87D-7DD8A88D0063}"/>
          </ac:grpSpMkLst>
        </pc:grpChg>
        <pc:grpChg chg="add del mod">
          <ac:chgData name="#SHIN THANT AUNG#" userId="8c3b371d-0b3e-413a-8e76-4f11fe83d2df" providerId="ADAL" clId="{FACB025B-EC34-40BC-97FA-D69A16AFE960}" dt="2024-05-09T04:19:08.860" v="19566" actId="478"/>
          <ac:grpSpMkLst>
            <pc:docMk/>
            <pc:sldMk cId="1804164770" sldId="297"/>
            <ac:grpSpMk id="10" creationId="{D1785E55-5C7F-CBC5-1BF1-E6F9CA78DE92}"/>
          </ac:grpSpMkLst>
        </pc:grpChg>
        <pc:picChg chg="add del mod">
          <ac:chgData name="#SHIN THANT AUNG#" userId="8c3b371d-0b3e-413a-8e76-4f11fe83d2df" providerId="ADAL" clId="{FACB025B-EC34-40BC-97FA-D69A16AFE960}" dt="2024-04-26T08:54:42.133" v="2626" actId="478"/>
          <ac:picMkLst>
            <pc:docMk/>
            <pc:sldMk cId="1804164770" sldId="297"/>
            <ac:picMk id="3" creationId="{C70171E0-AC49-F9B1-8C21-1F24C769E571}"/>
          </ac:picMkLst>
        </pc:picChg>
        <pc:picChg chg="add del">
          <ac:chgData name="#SHIN THANT AUNG#" userId="8c3b371d-0b3e-413a-8e76-4f11fe83d2df" providerId="ADAL" clId="{FACB025B-EC34-40BC-97FA-D69A16AFE960}" dt="2024-05-09T04:07:13.822" v="19466" actId="478"/>
          <ac:picMkLst>
            <pc:docMk/>
            <pc:sldMk cId="1804164770" sldId="297"/>
            <ac:picMk id="1026" creationId="{2824AF3B-9DC4-6F5C-E261-878295FB8B83}"/>
          </ac:picMkLst>
        </pc:picChg>
        <pc:picChg chg="add del mod">
          <ac:chgData name="#SHIN THANT AUNG#" userId="8c3b371d-0b3e-413a-8e76-4f11fe83d2df" providerId="ADAL" clId="{FACB025B-EC34-40BC-97FA-D69A16AFE960}" dt="2024-05-09T04:07:57.873" v="19473" actId="478"/>
          <ac:picMkLst>
            <pc:docMk/>
            <pc:sldMk cId="1804164770" sldId="297"/>
            <ac:picMk id="1028" creationId="{FCBB42B7-F8F4-35FE-FFA8-D8E103857A2D}"/>
          </ac:picMkLst>
        </pc:picChg>
        <pc:picChg chg="add mod topLvl">
          <ac:chgData name="#SHIN THANT AUNG#" userId="8c3b371d-0b3e-413a-8e76-4f11fe83d2df" providerId="ADAL" clId="{FACB025B-EC34-40BC-97FA-D69A16AFE960}" dt="2024-05-09T04:36:12.046" v="20567" actId="1076"/>
          <ac:picMkLst>
            <pc:docMk/>
            <pc:sldMk cId="1804164770" sldId="297"/>
            <ac:picMk id="1030" creationId="{F3ABC583-5861-F465-0376-C411571202EA}"/>
          </ac:picMkLst>
        </pc:picChg>
        <pc:picChg chg="add del mod">
          <ac:chgData name="#SHIN THANT AUNG#" userId="8c3b371d-0b3e-413a-8e76-4f11fe83d2df" providerId="ADAL" clId="{FACB025B-EC34-40BC-97FA-D69A16AFE960}" dt="2024-04-26T08:45:21.039" v="2454" actId="478"/>
          <ac:picMkLst>
            <pc:docMk/>
            <pc:sldMk cId="1804164770" sldId="297"/>
            <ac:picMk id="6146" creationId="{82A6F5A8-350A-EC10-F5F7-3CC5EFA82172}"/>
          </ac:picMkLst>
        </pc:picChg>
        <pc:picChg chg="add del mod">
          <ac:chgData name="#SHIN THANT AUNG#" userId="8c3b371d-0b3e-413a-8e76-4f11fe83d2df" providerId="ADAL" clId="{FACB025B-EC34-40BC-97FA-D69A16AFE960}" dt="2024-04-26T08:51:40.093" v="2610" actId="478"/>
          <ac:picMkLst>
            <pc:docMk/>
            <pc:sldMk cId="1804164770" sldId="297"/>
            <ac:picMk id="6148" creationId="{59E1AC25-E5C6-5489-0716-8F92287C24A7}"/>
          </ac:picMkLst>
        </pc:picChg>
        <pc:picChg chg="add del mod">
          <ac:chgData name="#SHIN THANT AUNG#" userId="8c3b371d-0b3e-413a-8e76-4f11fe83d2df" providerId="ADAL" clId="{FACB025B-EC34-40BC-97FA-D69A16AFE960}" dt="2024-04-26T08:58:13.411" v="2697" actId="478"/>
          <ac:picMkLst>
            <pc:docMk/>
            <pc:sldMk cId="1804164770" sldId="297"/>
            <ac:picMk id="6150" creationId="{0D3B8F85-86C1-FB75-CC1E-50AC1A3328DC}"/>
          </ac:picMkLst>
        </pc:picChg>
        <pc:picChg chg="add del">
          <ac:chgData name="#SHIN THANT AUNG#" userId="8c3b371d-0b3e-413a-8e76-4f11fe83d2df" providerId="ADAL" clId="{FACB025B-EC34-40BC-97FA-D69A16AFE960}" dt="2024-04-26T08:58:13.411" v="2697" actId="478"/>
          <ac:picMkLst>
            <pc:docMk/>
            <pc:sldMk cId="1804164770" sldId="297"/>
            <ac:picMk id="6152" creationId="{1887F696-DAEC-7D2F-096A-B73BF37E83BB}"/>
          </ac:picMkLst>
        </pc:picChg>
        <pc:picChg chg="add del mod">
          <ac:chgData name="#SHIN THANT AUNG#" userId="8c3b371d-0b3e-413a-8e76-4f11fe83d2df" providerId="ADAL" clId="{FACB025B-EC34-40BC-97FA-D69A16AFE960}" dt="2024-04-26T08:58:18.536" v="2702" actId="478"/>
          <ac:picMkLst>
            <pc:docMk/>
            <pc:sldMk cId="1804164770" sldId="297"/>
            <ac:picMk id="6154" creationId="{546281F7-EC6D-3A4B-649D-25519F17D8BC}"/>
          </ac:picMkLst>
        </pc:picChg>
        <pc:picChg chg="add mod">
          <ac:chgData name="#SHIN THANT AUNG#" userId="8c3b371d-0b3e-413a-8e76-4f11fe83d2df" providerId="ADAL" clId="{FACB025B-EC34-40BC-97FA-D69A16AFE960}" dt="2024-05-09T03:07:31.188" v="19402" actId="1076"/>
          <ac:picMkLst>
            <pc:docMk/>
            <pc:sldMk cId="1804164770" sldId="297"/>
            <ac:picMk id="6156" creationId="{AB36F189-A478-894C-3909-ABD7450D6B30}"/>
          </ac:picMkLst>
        </pc:picChg>
      </pc:sldChg>
      <pc:sldChg chg="addSp delSp modSp add del mod ord">
        <pc:chgData name="#SHIN THANT AUNG#" userId="8c3b371d-0b3e-413a-8e76-4f11fe83d2df" providerId="ADAL" clId="{FACB025B-EC34-40BC-97FA-D69A16AFE960}" dt="2024-04-26T11:26:37.731" v="3744" actId="47"/>
        <pc:sldMkLst>
          <pc:docMk/>
          <pc:sldMk cId="1507809419" sldId="298"/>
        </pc:sldMkLst>
        <pc:spChg chg="mod">
          <ac:chgData name="#SHIN THANT AUNG#" userId="8c3b371d-0b3e-413a-8e76-4f11fe83d2df" providerId="ADAL" clId="{FACB025B-EC34-40BC-97FA-D69A16AFE960}" dt="2024-04-26T11:26:32.741" v="3741" actId="21"/>
          <ac:spMkLst>
            <pc:docMk/>
            <pc:sldMk cId="1507809419" sldId="298"/>
            <ac:spMk id="2" creationId="{809FA771-73D4-A886-80CF-6301EF1C1117}"/>
          </ac:spMkLst>
        </pc:spChg>
        <pc:spChg chg="add del">
          <ac:chgData name="#SHIN THANT AUNG#" userId="8c3b371d-0b3e-413a-8e76-4f11fe83d2df" providerId="ADAL" clId="{FACB025B-EC34-40BC-97FA-D69A16AFE960}" dt="2024-04-26T10:33:52.678" v="2963" actId="22"/>
          <ac:spMkLst>
            <pc:docMk/>
            <pc:sldMk cId="1507809419" sldId="298"/>
            <ac:spMk id="4" creationId="{994A2762-8798-2144-2D0C-92CC07E8364A}"/>
          </ac:spMkLst>
        </pc:spChg>
        <pc:spChg chg="mod">
          <ac:chgData name="#SHIN THANT AUNG#" userId="8c3b371d-0b3e-413a-8e76-4f11fe83d2df" providerId="ADAL" clId="{FACB025B-EC34-40BC-97FA-D69A16AFE960}" dt="2024-04-26T11:16:33.791" v="3599" actId="14100"/>
          <ac:spMkLst>
            <pc:docMk/>
            <pc:sldMk cId="1507809419" sldId="298"/>
            <ac:spMk id="5" creationId="{36281319-7A3D-2513-521C-FA7845FB4280}"/>
          </ac:spMkLst>
        </pc:spChg>
        <pc:spChg chg="mod">
          <ac:chgData name="#SHIN THANT AUNG#" userId="8c3b371d-0b3e-413a-8e76-4f11fe83d2df" providerId="ADAL" clId="{FACB025B-EC34-40BC-97FA-D69A16AFE960}" dt="2024-04-26T11:22:05.154" v="3641"/>
          <ac:spMkLst>
            <pc:docMk/>
            <pc:sldMk cId="1507809419" sldId="298"/>
            <ac:spMk id="7" creationId="{F0DD4EC8-FC49-ABD2-F6EB-79E414EF81BE}"/>
          </ac:spMkLst>
        </pc:spChg>
        <pc:spChg chg="mod">
          <ac:chgData name="#SHIN THANT AUNG#" userId="8c3b371d-0b3e-413a-8e76-4f11fe83d2df" providerId="ADAL" clId="{FACB025B-EC34-40BC-97FA-D69A16AFE960}" dt="2024-04-26T11:22:05.154" v="3641"/>
          <ac:spMkLst>
            <pc:docMk/>
            <pc:sldMk cId="1507809419" sldId="298"/>
            <ac:spMk id="8" creationId="{B116B612-46E3-2BC7-86AB-DD9426F63056}"/>
          </ac:spMkLst>
        </pc:spChg>
        <pc:spChg chg="mod">
          <ac:chgData name="#SHIN THANT AUNG#" userId="8c3b371d-0b3e-413a-8e76-4f11fe83d2df" providerId="ADAL" clId="{FACB025B-EC34-40BC-97FA-D69A16AFE960}" dt="2024-04-26T11:22:05.154" v="3641"/>
          <ac:spMkLst>
            <pc:docMk/>
            <pc:sldMk cId="1507809419" sldId="298"/>
            <ac:spMk id="9" creationId="{EF374C4E-24BD-184A-9EBD-2AD3D2A143F5}"/>
          </ac:spMkLst>
        </pc:spChg>
        <pc:spChg chg="mod">
          <ac:chgData name="#SHIN THANT AUNG#" userId="8c3b371d-0b3e-413a-8e76-4f11fe83d2df" providerId="ADAL" clId="{FACB025B-EC34-40BC-97FA-D69A16AFE960}" dt="2024-04-26T11:22:05.154" v="3641"/>
          <ac:spMkLst>
            <pc:docMk/>
            <pc:sldMk cId="1507809419" sldId="298"/>
            <ac:spMk id="10" creationId="{17BE72FA-0D24-4440-82B8-3208D475E3E2}"/>
          </ac:spMkLst>
        </pc:spChg>
        <pc:spChg chg="mod">
          <ac:chgData name="#SHIN THANT AUNG#" userId="8c3b371d-0b3e-413a-8e76-4f11fe83d2df" providerId="ADAL" clId="{FACB025B-EC34-40BC-97FA-D69A16AFE960}" dt="2024-04-26T11:22:05.154" v="3641"/>
          <ac:spMkLst>
            <pc:docMk/>
            <pc:sldMk cId="1507809419" sldId="298"/>
            <ac:spMk id="11" creationId="{5F4A2DBE-D818-BF0C-B2B8-1BFD6EBD0EEC}"/>
          </ac:spMkLst>
        </pc:spChg>
        <pc:spChg chg="mod">
          <ac:chgData name="#SHIN THANT AUNG#" userId="8c3b371d-0b3e-413a-8e76-4f11fe83d2df" providerId="ADAL" clId="{FACB025B-EC34-40BC-97FA-D69A16AFE960}" dt="2024-04-26T11:22:05.154" v="3641"/>
          <ac:spMkLst>
            <pc:docMk/>
            <pc:sldMk cId="1507809419" sldId="298"/>
            <ac:spMk id="12" creationId="{D9FA7C7A-9917-AC9A-DAE8-809C20704AA7}"/>
          </ac:spMkLst>
        </pc:spChg>
        <pc:spChg chg="mod">
          <ac:chgData name="#SHIN THANT AUNG#" userId="8c3b371d-0b3e-413a-8e76-4f11fe83d2df" providerId="ADAL" clId="{FACB025B-EC34-40BC-97FA-D69A16AFE960}" dt="2024-04-26T11:22:05.154" v="3641"/>
          <ac:spMkLst>
            <pc:docMk/>
            <pc:sldMk cId="1507809419" sldId="298"/>
            <ac:spMk id="13" creationId="{ADC86E95-9748-6852-73EC-E18891BCD691}"/>
          </ac:spMkLst>
        </pc:spChg>
        <pc:spChg chg="mod">
          <ac:chgData name="#SHIN THANT AUNG#" userId="8c3b371d-0b3e-413a-8e76-4f11fe83d2df" providerId="ADAL" clId="{FACB025B-EC34-40BC-97FA-D69A16AFE960}" dt="2024-04-26T11:22:05.154" v="3641"/>
          <ac:spMkLst>
            <pc:docMk/>
            <pc:sldMk cId="1507809419" sldId="298"/>
            <ac:spMk id="15" creationId="{EB110D07-FA0F-3F58-ED84-25B0E3F69412}"/>
          </ac:spMkLst>
        </pc:spChg>
        <pc:spChg chg="mod">
          <ac:chgData name="#SHIN THANT AUNG#" userId="8c3b371d-0b3e-413a-8e76-4f11fe83d2df" providerId="ADAL" clId="{FACB025B-EC34-40BC-97FA-D69A16AFE960}" dt="2024-04-26T11:22:05.154" v="3641"/>
          <ac:spMkLst>
            <pc:docMk/>
            <pc:sldMk cId="1507809419" sldId="298"/>
            <ac:spMk id="16" creationId="{FF3CBE16-082A-E17B-A5A2-4BD335250EA2}"/>
          </ac:spMkLst>
        </pc:spChg>
        <pc:spChg chg="mod">
          <ac:chgData name="#SHIN THANT AUNG#" userId="8c3b371d-0b3e-413a-8e76-4f11fe83d2df" providerId="ADAL" clId="{FACB025B-EC34-40BC-97FA-D69A16AFE960}" dt="2024-04-26T11:22:05.154" v="3641"/>
          <ac:spMkLst>
            <pc:docMk/>
            <pc:sldMk cId="1507809419" sldId="298"/>
            <ac:spMk id="17" creationId="{65D42EB8-7420-46C4-ED2C-0FBB9A7B2D92}"/>
          </ac:spMkLst>
        </pc:spChg>
        <pc:spChg chg="mod">
          <ac:chgData name="#SHIN THANT AUNG#" userId="8c3b371d-0b3e-413a-8e76-4f11fe83d2df" providerId="ADAL" clId="{FACB025B-EC34-40BC-97FA-D69A16AFE960}" dt="2024-04-26T11:22:05.154" v="3641"/>
          <ac:spMkLst>
            <pc:docMk/>
            <pc:sldMk cId="1507809419" sldId="298"/>
            <ac:spMk id="18" creationId="{8D4F1B0F-36BA-A61F-B2F8-A26E15DD4814}"/>
          </ac:spMkLst>
        </pc:spChg>
        <pc:spChg chg="mod">
          <ac:chgData name="#SHIN THANT AUNG#" userId="8c3b371d-0b3e-413a-8e76-4f11fe83d2df" providerId="ADAL" clId="{FACB025B-EC34-40BC-97FA-D69A16AFE960}" dt="2024-04-26T11:22:05.154" v="3641"/>
          <ac:spMkLst>
            <pc:docMk/>
            <pc:sldMk cId="1507809419" sldId="298"/>
            <ac:spMk id="19" creationId="{994053AA-2079-E446-BA38-37542AE9D58C}"/>
          </ac:spMkLst>
        </pc:spChg>
        <pc:spChg chg="mod">
          <ac:chgData name="#SHIN THANT AUNG#" userId="8c3b371d-0b3e-413a-8e76-4f11fe83d2df" providerId="ADAL" clId="{FACB025B-EC34-40BC-97FA-D69A16AFE960}" dt="2024-04-26T11:22:05.154" v="3641"/>
          <ac:spMkLst>
            <pc:docMk/>
            <pc:sldMk cId="1507809419" sldId="298"/>
            <ac:spMk id="20" creationId="{0F5F9495-B500-0E81-9F3B-0B42B9744B50}"/>
          </ac:spMkLst>
        </pc:spChg>
        <pc:spChg chg="mod">
          <ac:chgData name="#SHIN THANT AUNG#" userId="8c3b371d-0b3e-413a-8e76-4f11fe83d2df" providerId="ADAL" clId="{FACB025B-EC34-40BC-97FA-D69A16AFE960}" dt="2024-04-26T11:22:05.154" v="3641"/>
          <ac:spMkLst>
            <pc:docMk/>
            <pc:sldMk cId="1507809419" sldId="298"/>
            <ac:spMk id="21" creationId="{825CD0D6-C6BE-9FF2-D386-A35E356B776D}"/>
          </ac:spMkLst>
        </pc:spChg>
        <pc:spChg chg="mod">
          <ac:chgData name="#SHIN THANT AUNG#" userId="8c3b371d-0b3e-413a-8e76-4f11fe83d2df" providerId="ADAL" clId="{FACB025B-EC34-40BC-97FA-D69A16AFE960}" dt="2024-04-26T11:22:05.154" v="3641"/>
          <ac:spMkLst>
            <pc:docMk/>
            <pc:sldMk cId="1507809419" sldId="298"/>
            <ac:spMk id="22" creationId="{20880559-18DF-B10C-DCC0-A15C8457C03A}"/>
          </ac:spMkLst>
        </pc:spChg>
        <pc:spChg chg="mod">
          <ac:chgData name="#SHIN THANT AUNG#" userId="8c3b371d-0b3e-413a-8e76-4f11fe83d2df" providerId="ADAL" clId="{FACB025B-EC34-40BC-97FA-D69A16AFE960}" dt="2024-04-26T11:22:05.154" v="3641"/>
          <ac:spMkLst>
            <pc:docMk/>
            <pc:sldMk cId="1507809419" sldId="298"/>
            <ac:spMk id="23" creationId="{ED31A371-F04B-013F-0E82-1EAC05D4CAE8}"/>
          </ac:spMkLst>
        </pc:spChg>
        <pc:spChg chg="mod">
          <ac:chgData name="#SHIN THANT AUNG#" userId="8c3b371d-0b3e-413a-8e76-4f11fe83d2df" providerId="ADAL" clId="{FACB025B-EC34-40BC-97FA-D69A16AFE960}" dt="2024-04-26T11:22:05.154" v="3641"/>
          <ac:spMkLst>
            <pc:docMk/>
            <pc:sldMk cId="1507809419" sldId="298"/>
            <ac:spMk id="24" creationId="{A725D95E-3B33-975D-AF4A-1BC9933281CE}"/>
          </ac:spMkLst>
        </pc:spChg>
        <pc:spChg chg="mod">
          <ac:chgData name="#SHIN THANT AUNG#" userId="8c3b371d-0b3e-413a-8e76-4f11fe83d2df" providerId="ADAL" clId="{FACB025B-EC34-40BC-97FA-D69A16AFE960}" dt="2024-04-26T11:22:05.154" v="3641"/>
          <ac:spMkLst>
            <pc:docMk/>
            <pc:sldMk cId="1507809419" sldId="298"/>
            <ac:spMk id="25" creationId="{45A3CC62-EE8A-0138-1BE1-152C61282F4C}"/>
          </ac:spMkLst>
        </pc:spChg>
        <pc:spChg chg="mod">
          <ac:chgData name="#SHIN THANT AUNG#" userId="8c3b371d-0b3e-413a-8e76-4f11fe83d2df" providerId="ADAL" clId="{FACB025B-EC34-40BC-97FA-D69A16AFE960}" dt="2024-04-26T11:22:05.154" v="3641"/>
          <ac:spMkLst>
            <pc:docMk/>
            <pc:sldMk cId="1507809419" sldId="298"/>
            <ac:spMk id="26" creationId="{111035B3-5A1E-699F-DA2F-F0400F9820D1}"/>
          </ac:spMkLst>
        </pc:spChg>
        <pc:spChg chg="mod">
          <ac:chgData name="#SHIN THANT AUNG#" userId="8c3b371d-0b3e-413a-8e76-4f11fe83d2df" providerId="ADAL" clId="{FACB025B-EC34-40BC-97FA-D69A16AFE960}" dt="2024-04-26T11:22:05.154" v="3641"/>
          <ac:spMkLst>
            <pc:docMk/>
            <pc:sldMk cId="1507809419" sldId="298"/>
            <ac:spMk id="27" creationId="{F9BEEDBF-D1E2-BE80-C431-8826A42756E7}"/>
          </ac:spMkLst>
        </pc:spChg>
        <pc:spChg chg="mod">
          <ac:chgData name="#SHIN THANT AUNG#" userId="8c3b371d-0b3e-413a-8e76-4f11fe83d2df" providerId="ADAL" clId="{FACB025B-EC34-40BC-97FA-D69A16AFE960}" dt="2024-04-26T11:22:05.154" v="3641"/>
          <ac:spMkLst>
            <pc:docMk/>
            <pc:sldMk cId="1507809419" sldId="298"/>
            <ac:spMk id="28" creationId="{8DF26AB1-C8C3-E3F7-B6F9-1B271E5D3714}"/>
          </ac:spMkLst>
        </pc:spChg>
        <pc:spChg chg="mod">
          <ac:chgData name="#SHIN THANT AUNG#" userId="8c3b371d-0b3e-413a-8e76-4f11fe83d2df" providerId="ADAL" clId="{FACB025B-EC34-40BC-97FA-D69A16AFE960}" dt="2024-04-26T11:22:05.154" v="3641"/>
          <ac:spMkLst>
            <pc:docMk/>
            <pc:sldMk cId="1507809419" sldId="298"/>
            <ac:spMk id="29" creationId="{DCDC6B93-D61F-EB62-3B20-8B11B865EE71}"/>
          </ac:spMkLst>
        </pc:spChg>
        <pc:spChg chg="mod">
          <ac:chgData name="#SHIN THANT AUNG#" userId="8c3b371d-0b3e-413a-8e76-4f11fe83d2df" providerId="ADAL" clId="{FACB025B-EC34-40BC-97FA-D69A16AFE960}" dt="2024-04-26T11:22:05.154" v="3641"/>
          <ac:spMkLst>
            <pc:docMk/>
            <pc:sldMk cId="1507809419" sldId="298"/>
            <ac:spMk id="30" creationId="{BE14A07E-9D70-FE2D-6A30-26036C06B4AF}"/>
          </ac:spMkLst>
        </pc:spChg>
        <pc:grpChg chg="add mod">
          <ac:chgData name="#SHIN THANT AUNG#" userId="8c3b371d-0b3e-413a-8e76-4f11fe83d2df" providerId="ADAL" clId="{FACB025B-EC34-40BC-97FA-D69A16AFE960}" dt="2024-04-26T11:22:05.154" v="3641"/>
          <ac:grpSpMkLst>
            <pc:docMk/>
            <pc:sldMk cId="1507809419" sldId="298"/>
            <ac:grpSpMk id="6" creationId="{E30DAA96-46C0-19B5-6DE4-D66CE5CC922D}"/>
          </ac:grpSpMkLst>
        </pc:grpChg>
        <pc:grpChg chg="add mod">
          <ac:chgData name="#SHIN THANT AUNG#" userId="8c3b371d-0b3e-413a-8e76-4f11fe83d2df" providerId="ADAL" clId="{FACB025B-EC34-40BC-97FA-D69A16AFE960}" dt="2024-04-26T11:22:05.154" v="3641"/>
          <ac:grpSpMkLst>
            <pc:docMk/>
            <pc:sldMk cId="1507809419" sldId="298"/>
            <ac:grpSpMk id="14" creationId="{E6820752-FA8F-9257-A454-41B84FC4854C}"/>
          </ac:grpSpMkLst>
        </pc:grpChg>
        <pc:picChg chg="del">
          <ac:chgData name="#SHIN THANT AUNG#" userId="8c3b371d-0b3e-413a-8e76-4f11fe83d2df" providerId="ADAL" clId="{FACB025B-EC34-40BC-97FA-D69A16AFE960}" dt="2024-04-26T09:14:30.972" v="2812" actId="478"/>
          <ac:picMkLst>
            <pc:docMk/>
            <pc:sldMk cId="1507809419" sldId="298"/>
            <ac:picMk id="6156" creationId="{AB36F189-A478-894C-3909-ABD7450D6B30}"/>
          </ac:picMkLst>
        </pc:picChg>
      </pc:sldChg>
      <pc:sldChg chg="addSp delSp modSp add del mod ord">
        <pc:chgData name="#SHIN THANT AUNG#" userId="8c3b371d-0b3e-413a-8e76-4f11fe83d2df" providerId="ADAL" clId="{FACB025B-EC34-40BC-97FA-D69A16AFE960}" dt="2024-04-29T03:12:57.628" v="6263" actId="2696"/>
        <pc:sldMkLst>
          <pc:docMk/>
          <pc:sldMk cId="1026322651" sldId="299"/>
        </pc:sldMkLst>
        <pc:spChg chg="mod">
          <ac:chgData name="#SHIN THANT AUNG#" userId="8c3b371d-0b3e-413a-8e76-4f11fe83d2df" providerId="ADAL" clId="{FACB025B-EC34-40BC-97FA-D69A16AFE960}" dt="2024-04-26T09:15:17.240" v="2815"/>
          <ac:spMkLst>
            <pc:docMk/>
            <pc:sldMk cId="1026322651" sldId="299"/>
            <ac:spMk id="2" creationId="{809FA771-73D4-A886-80CF-6301EF1C1117}"/>
          </ac:spMkLst>
        </pc:spChg>
        <pc:spChg chg="add mod">
          <ac:chgData name="#SHIN THANT AUNG#" userId="8c3b371d-0b3e-413a-8e76-4f11fe83d2df" providerId="ADAL" clId="{FACB025B-EC34-40BC-97FA-D69A16AFE960}" dt="2024-04-26T12:11:17.160" v="5086"/>
          <ac:spMkLst>
            <pc:docMk/>
            <pc:sldMk cId="1026322651" sldId="299"/>
            <ac:spMk id="4" creationId="{3C94591F-EBAF-D555-6916-5188FA2BA044}"/>
          </ac:spMkLst>
        </pc:spChg>
        <pc:spChg chg="mod">
          <ac:chgData name="#SHIN THANT AUNG#" userId="8c3b371d-0b3e-413a-8e76-4f11fe83d2df" providerId="ADAL" clId="{FACB025B-EC34-40BC-97FA-D69A16AFE960}" dt="2024-04-26T12:11:59.767" v="5138" actId="1076"/>
          <ac:spMkLst>
            <pc:docMk/>
            <pc:sldMk cId="1026322651" sldId="299"/>
            <ac:spMk id="5" creationId="{36281319-7A3D-2513-521C-FA7845FB4280}"/>
          </ac:spMkLst>
        </pc:spChg>
        <pc:spChg chg="add del mod">
          <ac:chgData name="#SHIN THANT AUNG#" userId="8c3b371d-0b3e-413a-8e76-4f11fe83d2df" providerId="ADAL" clId="{FACB025B-EC34-40BC-97FA-D69A16AFE960}" dt="2024-04-26T12:11:55.926" v="5135" actId="20577"/>
          <ac:spMkLst>
            <pc:docMk/>
            <pc:sldMk cId="1026322651" sldId="299"/>
            <ac:spMk id="6" creationId="{B089AD4F-3C76-FFB0-E3CB-6709BEBBC822}"/>
          </ac:spMkLst>
        </pc:spChg>
        <pc:picChg chg="add mod">
          <ac:chgData name="#SHIN THANT AUNG#" userId="8c3b371d-0b3e-413a-8e76-4f11fe83d2df" providerId="ADAL" clId="{FACB025B-EC34-40BC-97FA-D69A16AFE960}" dt="2024-04-26T12:11:57.392" v="5137" actId="1076"/>
          <ac:picMkLst>
            <pc:docMk/>
            <pc:sldMk cId="1026322651" sldId="299"/>
            <ac:picMk id="3" creationId="{962EBD09-0536-4D6D-852F-990FA2F4E682}"/>
          </ac:picMkLst>
        </pc:picChg>
        <pc:picChg chg="del">
          <ac:chgData name="#SHIN THANT AUNG#" userId="8c3b371d-0b3e-413a-8e76-4f11fe83d2df" providerId="ADAL" clId="{FACB025B-EC34-40BC-97FA-D69A16AFE960}" dt="2024-04-26T09:15:21.698" v="2816" actId="478"/>
          <ac:picMkLst>
            <pc:docMk/>
            <pc:sldMk cId="1026322651" sldId="299"/>
            <ac:picMk id="7" creationId="{01B2A7B5-8156-7124-7E13-BE85AF270C84}"/>
          </ac:picMkLst>
        </pc:picChg>
      </pc:sldChg>
      <pc:sldChg chg="addSp modSp add mod modNotesTx">
        <pc:chgData name="#SHIN THANT AUNG#" userId="8c3b371d-0b3e-413a-8e76-4f11fe83d2df" providerId="ADAL" clId="{FACB025B-EC34-40BC-97FA-D69A16AFE960}" dt="2024-05-09T07:30:31.301" v="29832" actId="20577"/>
        <pc:sldMkLst>
          <pc:docMk/>
          <pc:sldMk cId="2843689003" sldId="299"/>
        </pc:sldMkLst>
        <pc:spChg chg="mod">
          <ac:chgData name="#SHIN THANT AUNG#" userId="8c3b371d-0b3e-413a-8e76-4f11fe83d2df" providerId="ADAL" clId="{FACB025B-EC34-40BC-97FA-D69A16AFE960}" dt="2024-04-29T03:18:09.129" v="6339" actId="20577"/>
          <ac:spMkLst>
            <pc:docMk/>
            <pc:sldMk cId="2843689003" sldId="299"/>
            <ac:spMk id="2" creationId="{809FA771-73D4-A886-80CF-6301EF1C1117}"/>
          </ac:spMkLst>
        </pc:spChg>
        <pc:spChg chg="mod">
          <ac:chgData name="#SHIN THANT AUNG#" userId="8c3b371d-0b3e-413a-8e76-4f11fe83d2df" providerId="ADAL" clId="{FACB025B-EC34-40BC-97FA-D69A16AFE960}" dt="2024-05-09T06:39:40.844" v="26891" actId="20577"/>
          <ac:spMkLst>
            <pc:docMk/>
            <pc:sldMk cId="2843689003" sldId="299"/>
            <ac:spMk id="5" creationId="{36281319-7A3D-2513-521C-FA7845FB4280}"/>
          </ac:spMkLst>
        </pc:spChg>
        <pc:spChg chg="mod">
          <ac:chgData name="#SHIN THANT AUNG#" userId="8c3b371d-0b3e-413a-8e76-4f11fe83d2df" providerId="ADAL" clId="{FACB025B-EC34-40BC-97FA-D69A16AFE960}" dt="2024-05-09T07:30:31.301" v="29832" actId="20577"/>
          <ac:spMkLst>
            <pc:docMk/>
            <pc:sldMk cId="2843689003" sldId="299"/>
            <ac:spMk id="6" creationId="{8E61A579-0E5D-FD23-A54F-11EFA1CEF2D3}"/>
          </ac:spMkLst>
        </pc:spChg>
        <pc:spChg chg="mod">
          <ac:chgData name="#SHIN THANT AUNG#" userId="8c3b371d-0b3e-413a-8e76-4f11fe83d2df" providerId="ADAL" clId="{FACB025B-EC34-40BC-97FA-D69A16AFE960}" dt="2024-05-09T07:30:28.929" v="29830"/>
          <ac:spMkLst>
            <pc:docMk/>
            <pc:sldMk cId="2843689003" sldId="299"/>
            <ac:spMk id="7" creationId="{9D57182C-F9C2-F5FB-63EA-78ADC77E36C1}"/>
          </ac:spMkLst>
        </pc:spChg>
        <pc:grpChg chg="add mod">
          <ac:chgData name="#SHIN THANT AUNG#" userId="8c3b371d-0b3e-413a-8e76-4f11fe83d2df" providerId="ADAL" clId="{FACB025B-EC34-40BC-97FA-D69A16AFE960}" dt="2024-05-09T07:30:28.929" v="29830"/>
          <ac:grpSpMkLst>
            <pc:docMk/>
            <pc:sldMk cId="2843689003" sldId="299"/>
            <ac:grpSpMk id="4" creationId="{B428B260-2BFE-ED3F-CEAB-789149B97541}"/>
          </ac:grpSpMkLst>
        </pc:grpChg>
        <pc:picChg chg="mod">
          <ac:chgData name="#SHIN THANT AUNG#" userId="8c3b371d-0b3e-413a-8e76-4f11fe83d2df" providerId="ADAL" clId="{FACB025B-EC34-40BC-97FA-D69A16AFE960}" dt="2024-05-09T01:32:36.009" v="19135" actId="1076"/>
          <ac:picMkLst>
            <pc:docMk/>
            <pc:sldMk cId="2843689003" sldId="299"/>
            <ac:picMk id="3" creationId="{962EBD09-0536-4D6D-852F-990FA2F4E682}"/>
          </ac:picMkLst>
        </pc:picChg>
      </pc:sldChg>
      <pc:sldChg chg="addSp delSp modSp add del mod">
        <pc:chgData name="#SHIN THANT AUNG#" userId="8c3b371d-0b3e-413a-8e76-4f11fe83d2df" providerId="ADAL" clId="{FACB025B-EC34-40BC-97FA-D69A16AFE960}" dt="2024-04-26T11:37:20.577" v="3917" actId="47"/>
        <pc:sldMkLst>
          <pc:docMk/>
          <pc:sldMk cId="1392129061" sldId="300"/>
        </pc:sldMkLst>
        <pc:spChg chg="add mod">
          <ac:chgData name="#SHIN THANT AUNG#" userId="8c3b371d-0b3e-413a-8e76-4f11fe83d2df" providerId="ADAL" clId="{FACB025B-EC34-40BC-97FA-D69A16AFE960}" dt="2024-04-26T11:18:30.872" v="3607" actId="1076"/>
          <ac:spMkLst>
            <pc:docMk/>
            <pc:sldMk cId="1392129061" sldId="300"/>
            <ac:spMk id="2" creationId="{513C45D7-514A-9E86-64BE-EE13CC257EEE}"/>
          </ac:spMkLst>
        </pc:spChg>
        <pc:spChg chg="mod">
          <ac:chgData name="#SHIN THANT AUNG#" userId="8c3b371d-0b3e-413a-8e76-4f11fe83d2df" providerId="ADAL" clId="{FACB025B-EC34-40BC-97FA-D69A16AFE960}" dt="2024-04-26T11:20:18.753" v="3625"/>
          <ac:spMkLst>
            <pc:docMk/>
            <pc:sldMk cId="1392129061" sldId="300"/>
            <ac:spMk id="4" creationId="{CD1F6E35-B533-1535-9151-997674688592}"/>
          </ac:spMkLst>
        </pc:spChg>
        <pc:spChg chg="mod">
          <ac:chgData name="#SHIN THANT AUNG#" userId="8c3b371d-0b3e-413a-8e76-4f11fe83d2df" providerId="ADAL" clId="{FACB025B-EC34-40BC-97FA-D69A16AFE960}" dt="2024-04-26T11:20:18.753" v="3625"/>
          <ac:spMkLst>
            <pc:docMk/>
            <pc:sldMk cId="1392129061" sldId="300"/>
            <ac:spMk id="5" creationId="{0C92369F-C54B-9E51-559F-BB0B9D9EFFF8}"/>
          </ac:spMkLst>
        </pc:spChg>
        <pc:spChg chg="mod">
          <ac:chgData name="#SHIN THANT AUNG#" userId="8c3b371d-0b3e-413a-8e76-4f11fe83d2df" providerId="ADAL" clId="{FACB025B-EC34-40BC-97FA-D69A16AFE960}" dt="2024-04-26T11:20:18.753" v="3625"/>
          <ac:spMkLst>
            <pc:docMk/>
            <pc:sldMk cId="1392129061" sldId="300"/>
            <ac:spMk id="6" creationId="{F78AD591-BFA3-A5EE-2C7A-24D7A0D8E2B5}"/>
          </ac:spMkLst>
        </pc:spChg>
        <pc:spChg chg="mod">
          <ac:chgData name="#SHIN THANT AUNG#" userId="8c3b371d-0b3e-413a-8e76-4f11fe83d2df" providerId="ADAL" clId="{FACB025B-EC34-40BC-97FA-D69A16AFE960}" dt="2024-04-26T11:20:18.753" v="3625"/>
          <ac:spMkLst>
            <pc:docMk/>
            <pc:sldMk cId="1392129061" sldId="300"/>
            <ac:spMk id="7" creationId="{B8896138-A2A5-26CE-3E4B-D9AC83469AB3}"/>
          </ac:spMkLst>
        </pc:spChg>
        <pc:spChg chg="mod">
          <ac:chgData name="#SHIN THANT AUNG#" userId="8c3b371d-0b3e-413a-8e76-4f11fe83d2df" providerId="ADAL" clId="{FACB025B-EC34-40BC-97FA-D69A16AFE960}" dt="2024-04-26T11:20:18.753" v="3625"/>
          <ac:spMkLst>
            <pc:docMk/>
            <pc:sldMk cId="1392129061" sldId="300"/>
            <ac:spMk id="8" creationId="{96DBC710-B515-CF16-8E11-65FAFE7A469E}"/>
          </ac:spMkLst>
        </pc:spChg>
        <pc:spChg chg="mod">
          <ac:chgData name="#SHIN THANT AUNG#" userId="8c3b371d-0b3e-413a-8e76-4f11fe83d2df" providerId="ADAL" clId="{FACB025B-EC34-40BC-97FA-D69A16AFE960}" dt="2024-04-26T11:20:18.753" v="3625"/>
          <ac:spMkLst>
            <pc:docMk/>
            <pc:sldMk cId="1392129061" sldId="300"/>
            <ac:spMk id="9" creationId="{F81159AB-0D6B-7044-0DDF-4D2FCA9DBAC7}"/>
          </ac:spMkLst>
        </pc:spChg>
        <pc:spChg chg="mod">
          <ac:chgData name="#SHIN THANT AUNG#" userId="8c3b371d-0b3e-413a-8e76-4f11fe83d2df" providerId="ADAL" clId="{FACB025B-EC34-40BC-97FA-D69A16AFE960}" dt="2024-04-26T11:20:18.753" v="3625"/>
          <ac:spMkLst>
            <pc:docMk/>
            <pc:sldMk cId="1392129061" sldId="300"/>
            <ac:spMk id="10" creationId="{753F01B6-6272-6875-42EA-0C3D58867DE1}"/>
          </ac:spMkLst>
        </pc:spChg>
        <pc:spChg chg="mod">
          <ac:chgData name="#SHIN THANT AUNG#" userId="8c3b371d-0b3e-413a-8e76-4f11fe83d2df" providerId="ADAL" clId="{FACB025B-EC34-40BC-97FA-D69A16AFE960}" dt="2024-04-26T11:20:18.753" v="3625"/>
          <ac:spMkLst>
            <pc:docMk/>
            <pc:sldMk cId="1392129061" sldId="300"/>
            <ac:spMk id="12" creationId="{5DEC7A06-AD05-BFE5-6B65-C286B4EEABEC}"/>
          </ac:spMkLst>
        </pc:spChg>
        <pc:spChg chg="mod">
          <ac:chgData name="#SHIN THANT AUNG#" userId="8c3b371d-0b3e-413a-8e76-4f11fe83d2df" providerId="ADAL" clId="{FACB025B-EC34-40BC-97FA-D69A16AFE960}" dt="2024-04-26T11:20:18.753" v="3625"/>
          <ac:spMkLst>
            <pc:docMk/>
            <pc:sldMk cId="1392129061" sldId="300"/>
            <ac:spMk id="13" creationId="{FC8DAB8E-4C85-C3C0-F513-D644C5F725E6}"/>
          </ac:spMkLst>
        </pc:spChg>
        <pc:spChg chg="mod">
          <ac:chgData name="#SHIN THANT AUNG#" userId="8c3b371d-0b3e-413a-8e76-4f11fe83d2df" providerId="ADAL" clId="{FACB025B-EC34-40BC-97FA-D69A16AFE960}" dt="2024-04-26T11:20:18.753" v="3625"/>
          <ac:spMkLst>
            <pc:docMk/>
            <pc:sldMk cId="1392129061" sldId="300"/>
            <ac:spMk id="14" creationId="{8741FB47-62DA-12EB-872C-74269068912E}"/>
          </ac:spMkLst>
        </pc:spChg>
        <pc:spChg chg="mod">
          <ac:chgData name="#SHIN THANT AUNG#" userId="8c3b371d-0b3e-413a-8e76-4f11fe83d2df" providerId="ADAL" clId="{FACB025B-EC34-40BC-97FA-D69A16AFE960}" dt="2024-04-26T11:20:18.753" v="3625"/>
          <ac:spMkLst>
            <pc:docMk/>
            <pc:sldMk cId="1392129061" sldId="300"/>
            <ac:spMk id="15" creationId="{6B86A91B-B4AE-6500-BE74-469561282D43}"/>
          </ac:spMkLst>
        </pc:spChg>
        <pc:spChg chg="mod">
          <ac:chgData name="#SHIN THANT AUNG#" userId="8c3b371d-0b3e-413a-8e76-4f11fe83d2df" providerId="ADAL" clId="{FACB025B-EC34-40BC-97FA-D69A16AFE960}" dt="2024-04-26T11:20:18.753" v="3625"/>
          <ac:spMkLst>
            <pc:docMk/>
            <pc:sldMk cId="1392129061" sldId="300"/>
            <ac:spMk id="16" creationId="{1C7A041E-AF61-D9B3-EEE9-6A2F2F562C5D}"/>
          </ac:spMkLst>
        </pc:spChg>
        <pc:spChg chg="mod">
          <ac:chgData name="#SHIN THANT AUNG#" userId="8c3b371d-0b3e-413a-8e76-4f11fe83d2df" providerId="ADAL" clId="{FACB025B-EC34-40BC-97FA-D69A16AFE960}" dt="2024-04-26T11:20:18.753" v="3625"/>
          <ac:spMkLst>
            <pc:docMk/>
            <pc:sldMk cId="1392129061" sldId="300"/>
            <ac:spMk id="17" creationId="{843279E9-068D-02C0-152D-18EF94135E13}"/>
          </ac:spMkLst>
        </pc:spChg>
        <pc:spChg chg="mod">
          <ac:chgData name="#SHIN THANT AUNG#" userId="8c3b371d-0b3e-413a-8e76-4f11fe83d2df" providerId="ADAL" clId="{FACB025B-EC34-40BC-97FA-D69A16AFE960}" dt="2024-04-26T11:20:18.753" v="3625"/>
          <ac:spMkLst>
            <pc:docMk/>
            <pc:sldMk cId="1392129061" sldId="300"/>
            <ac:spMk id="18" creationId="{74BE5A66-4300-FD78-0C90-432432435247}"/>
          </ac:spMkLst>
        </pc:spChg>
        <pc:spChg chg="mod">
          <ac:chgData name="#SHIN THANT AUNG#" userId="8c3b371d-0b3e-413a-8e76-4f11fe83d2df" providerId="ADAL" clId="{FACB025B-EC34-40BC-97FA-D69A16AFE960}" dt="2024-04-26T11:20:18.753" v="3625"/>
          <ac:spMkLst>
            <pc:docMk/>
            <pc:sldMk cId="1392129061" sldId="300"/>
            <ac:spMk id="19" creationId="{D9352A06-B389-0109-A4C8-051511310960}"/>
          </ac:spMkLst>
        </pc:spChg>
        <pc:spChg chg="mod">
          <ac:chgData name="#SHIN THANT AUNG#" userId="8c3b371d-0b3e-413a-8e76-4f11fe83d2df" providerId="ADAL" clId="{FACB025B-EC34-40BC-97FA-D69A16AFE960}" dt="2024-04-26T11:20:18.753" v="3625"/>
          <ac:spMkLst>
            <pc:docMk/>
            <pc:sldMk cId="1392129061" sldId="300"/>
            <ac:spMk id="20" creationId="{9C5EFFCB-4A97-6BA5-78E0-7B3FF415BB97}"/>
          </ac:spMkLst>
        </pc:spChg>
        <pc:spChg chg="mod">
          <ac:chgData name="#SHIN THANT AUNG#" userId="8c3b371d-0b3e-413a-8e76-4f11fe83d2df" providerId="ADAL" clId="{FACB025B-EC34-40BC-97FA-D69A16AFE960}" dt="2024-04-26T11:20:18.753" v="3625"/>
          <ac:spMkLst>
            <pc:docMk/>
            <pc:sldMk cId="1392129061" sldId="300"/>
            <ac:spMk id="21" creationId="{8BB45942-EF32-CF36-7670-B3E894159461}"/>
          </ac:spMkLst>
        </pc:spChg>
        <pc:spChg chg="mod">
          <ac:chgData name="#SHIN THANT AUNG#" userId="8c3b371d-0b3e-413a-8e76-4f11fe83d2df" providerId="ADAL" clId="{FACB025B-EC34-40BC-97FA-D69A16AFE960}" dt="2024-04-26T11:20:18.753" v="3625"/>
          <ac:spMkLst>
            <pc:docMk/>
            <pc:sldMk cId="1392129061" sldId="300"/>
            <ac:spMk id="22" creationId="{C6003349-5768-EF4F-AEBD-4819477F557D}"/>
          </ac:spMkLst>
        </pc:spChg>
        <pc:spChg chg="mod">
          <ac:chgData name="#SHIN THANT AUNG#" userId="8c3b371d-0b3e-413a-8e76-4f11fe83d2df" providerId="ADAL" clId="{FACB025B-EC34-40BC-97FA-D69A16AFE960}" dt="2024-04-26T11:20:18.753" v="3625"/>
          <ac:spMkLst>
            <pc:docMk/>
            <pc:sldMk cId="1392129061" sldId="300"/>
            <ac:spMk id="23" creationId="{1F9A2F51-C247-7088-D52D-FBF88DACA487}"/>
          </ac:spMkLst>
        </pc:spChg>
        <pc:spChg chg="mod">
          <ac:chgData name="#SHIN THANT AUNG#" userId="8c3b371d-0b3e-413a-8e76-4f11fe83d2df" providerId="ADAL" clId="{FACB025B-EC34-40BC-97FA-D69A16AFE960}" dt="2024-04-26T11:20:18.753" v="3625"/>
          <ac:spMkLst>
            <pc:docMk/>
            <pc:sldMk cId="1392129061" sldId="300"/>
            <ac:spMk id="24" creationId="{18D83C10-0AEF-32E6-63A9-CDC42FB7D539}"/>
          </ac:spMkLst>
        </pc:spChg>
        <pc:spChg chg="mod">
          <ac:chgData name="#SHIN THANT AUNG#" userId="8c3b371d-0b3e-413a-8e76-4f11fe83d2df" providerId="ADAL" clId="{FACB025B-EC34-40BC-97FA-D69A16AFE960}" dt="2024-04-26T11:20:18.753" v="3625"/>
          <ac:spMkLst>
            <pc:docMk/>
            <pc:sldMk cId="1392129061" sldId="300"/>
            <ac:spMk id="25" creationId="{CAD87D83-49FC-3F43-2848-2134EDDFF6AA}"/>
          </ac:spMkLst>
        </pc:spChg>
        <pc:spChg chg="mod">
          <ac:chgData name="#SHIN THANT AUNG#" userId="8c3b371d-0b3e-413a-8e76-4f11fe83d2df" providerId="ADAL" clId="{FACB025B-EC34-40BC-97FA-D69A16AFE960}" dt="2024-04-26T11:20:18.753" v="3625"/>
          <ac:spMkLst>
            <pc:docMk/>
            <pc:sldMk cId="1392129061" sldId="300"/>
            <ac:spMk id="26" creationId="{F1A6A9F1-459F-D43F-7B01-5A3E76B8DF21}"/>
          </ac:spMkLst>
        </pc:spChg>
        <pc:spChg chg="mod">
          <ac:chgData name="#SHIN THANT AUNG#" userId="8c3b371d-0b3e-413a-8e76-4f11fe83d2df" providerId="ADAL" clId="{FACB025B-EC34-40BC-97FA-D69A16AFE960}" dt="2024-04-26T11:20:18.753" v="3625"/>
          <ac:spMkLst>
            <pc:docMk/>
            <pc:sldMk cId="1392129061" sldId="300"/>
            <ac:spMk id="27" creationId="{6E0DFE06-6612-1DD5-24B9-A45079ADB56F}"/>
          </ac:spMkLst>
        </pc:spChg>
        <pc:spChg chg="mod">
          <ac:chgData name="#SHIN THANT AUNG#" userId="8c3b371d-0b3e-413a-8e76-4f11fe83d2df" providerId="ADAL" clId="{FACB025B-EC34-40BC-97FA-D69A16AFE960}" dt="2024-04-26T11:18:03.554" v="3602" actId="120"/>
          <ac:spMkLst>
            <pc:docMk/>
            <pc:sldMk cId="1392129061" sldId="300"/>
            <ac:spMk id="1088" creationId="{00000000-0000-0000-0000-000000000000}"/>
          </ac:spMkLst>
        </pc:spChg>
        <pc:spChg chg="del">
          <ac:chgData name="#SHIN THANT AUNG#" userId="8c3b371d-0b3e-413a-8e76-4f11fe83d2df" providerId="ADAL" clId="{FACB025B-EC34-40BC-97FA-D69A16AFE960}" dt="2024-04-26T11:18:18.107" v="3605" actId="478"/>
          <ac:spMkLst>
            <pc:docMk/>
            <pc:sldMk cId="1392129061" sldId="300"/>
            <ac:spMk id="1089" creationId="{00000000-0000-0000-0000-000000000000}"/>
          </ac:spMkLst>
        </pc:spChg>
        <pc:spChg chg="mod">
          <ac:chgData name="#SHIN THANT AUNG#" userId="8c3b371d-0b3e-413a-8e76-4f11fe83d2df" providerId="ADAL" clId="{FACB025B-EC34-40BC-97FA-D69A16AFE960}" dt="2024-04-26T11:18:24.173" v="3606" actId="1076"/>
          <ac:spMkLst>
            <pc:docMk/>
            <pc:sldMk cId="1392129061" sldId="300"/>
            <ac:spMk id="1090" creationId="{00000000-0000-0000-0000-000000000000}"/>
          </ac:spMkLst>
        </pc:spChg>
        <pc:spChg chg="mod">
          <ac:chgData name="#SHIN THANT AUNG#" userId="8c3b371d-0b3e-413a-8e76-4f11fe83d2df" providerId="ADAL" clId="{FACB025B-EC34-40BC-97FA-D69A16AFE960}" dt="2024-04-26T11:18:24.173" v="3606" actId="1076"/>
          <ac:spMkLst>
            <pc:docMk/>
            <pc:sldMk cId="1392129061" sldId="300"/>
            <ac:spMk id="1091" creationId="{00000000-0000-0000-0000-000000000000}"/>
          </ac:spMkLst>
        </pc:spChg>
        <pc:spChg chg="mod">
          <ac:chgData name="#SHIN THANT AUNG#" userId="8c3b371d-0b3e-413a-8e76-4f11fe83d2df" providerId="ADAL" clId="{FACB025B-EC34-40BC-97FA-D69A16AFE960}" dt="2024-04-26T11:18:24.173" v="3606" actId="1076"/>
          <ac:spMkLst>
            <pc:docMk/>
            <pc:sldMk cId="1392129061" sldId="300"/>
            <ac:spMk id="1092" creationId="{00000000-0000-0000-0000-000000000000}"/>
          </ac:spMkLst>
        </pc:spChg>
        <pc:spChg chg="mod">
          <ac:chgData name="#SHIN THANT AUNG#" userId="8c3b371d-0b3e-413a-8e76-4f11fe83d2df" providerId="ADAL" clId="{FACB025B-EC34-40BC-97FA-D69A16AFE960}" dt="2024-04-26T11:18:24.173" v="3606" actId="1076"/>
          <ac:spMkLst>
            <pc:docMk/>
            <pc:sldMk cId="1392129061" sldId="300"/>
            <ac:spMk id="1093" creationId="{00000000-0000-0000-0000-000000000000}"/>
          </ac:spMkLst>
        </pc:spChg>
        <pc:spChg chg="mod">
          <ac:chgData name="#SHIN THANT AUNG#" userId="8c3b371d-0b3e-413a-8e76-4f11fe83d2df" providerId="ADAL" clId="{FACB025B-EC34-40BC-97FA-D69A16AFE960}" dt="2024-04-26T11:18:24.173" v="3606" actId="1076"/>
          <ac:spMkLst>
            <pc:docMk/>
            <pc:sldMk cId="1392129061" sldId="300"/>
            <ac:spMk id="1095" creationId="{00000000-0000-0000-0000-000000000000}"/>
          </ac:spMkLst>
        </pc:spChg>
        <pc:spChg chg="mod">
          <ac:chgData name="#SHIN THANT AUNG#" userId="8c3b371d-0b3e-413a-8e76-4f11fe83d2df" providerId="ADAL" clId="{FACB025B-EC34-40BC-97FA-D69A16AFE960}" dt="2024-04-26T11:29:11.640" v="3772" actId="20577"/>
          <ac:spMkLst>
            <pc:docMk/>
            <pc:sldMk cId="1392129061" sldId="300"/>
            <ac:spMk id="1167" creationId="{00000000-0000-0000-0000-000000000000}"/>
          </ac:spMkLst>
        </pc:spChg>
        <pc:spChg chg="mod">
          <ac:chgData name="#SHIN THANT AUNG#" userId="8c3b371d-0b3e-413a-8e76-4f11fe83d2df" providerId="ADAL" clId="{FACB025B-EC34-40BC-97FA-D69A16AFE960}" dt="2024-04-26T11:29:51.490" v="3839" actId="20577"/>
          <ac:spMkLst>
            <pc:docMk/>
            <pc:sldMk cId="1392129061" sldId="300"/>
            <ac:spMk id="1168" creationId="{00000000-0000-0000-0000-000000000000}"/>
          </ac:spMkLst>
        </pc:spChg>
        <pc:spChg chg="mod">
          <ac:chgData name="#SHIN THANT AUNG#" userId="8c3b371d-0b3e-413a-8e76-4f11fe83d2df" providerId="ADAL" clId="{FACB025B-EC34-40BC-97FA-D69A16AFE960}" dt="2024-04-26T11:29:30.708" v="3802" actId="14100"/>
          <ac:spMkLst>
            <pc:docMk/>
            <pc:sldMk cId="1392129061" sldId="300"/>
            <ac:spMk id="1169" creationId="{00000000-0000-0000-0000-000000000000}"/>
          </ac:spMkLst>
        </pc:spChg>
        <pc:spChg chg="mod">
          <ac:chgData name="#SHIN THANT AUNG#" userId="8c3b371d-0b3e-413a-8e76-4f11fe83d2df" providerId="ADAL" clId="{FACB025B-EC34-40BC-97FA-D69A16AFE960}" dt="2024-04-26T11:29:43.264" v="3822" actId="20577"/>
          <ac:spMkLst>
            <pc:docMk/>
            <pc:sldMk cId="1392129061" sldId="300"/>
            <ac:spMk id="1170" creationId="{00000000-0000-0000-0000-000000000000}"/>
          </ac:spMkLst>
        </pc:spChg>
        <pc:spChg chg="mod">
          <ac:chgData name="#SHIN THANT AUNG#" userId="8c3b371d-0b3e-413a-8e76-4f11fe83d2df" providerId="ADAL" clId="{FACB025B-EC34-40BC-97FA-D69A16AFE960}" dt="2024-04-26T11:20:31.584" v="3637" actId="20577"/>
          <ac:spMkLst>
            <pc:docMk/>
            <pc:sldMk cId="1392129061" sldId="300"/>
            <ac:spMk id="1171" creationId="{00000000-0000-0000-0000-000000000000}"/>
          </ac:spMkLst>
        </pc:spChg>
        <pc:spChg chg="mod">
          <ac:chgData name="#SHIN THANT AUNG#" userId="8c3b371d-0b3e-413a-8e76-4f11fe83d2df" providerId="ADAL" clId="{FACB025B-EC34-40BC-97FA-D69A16AFE960}" dt="2024-04-26T11:18:24.173" v="3606" actId="1076"/>
          <ac:spMkLst>
            <pc:docMk/>
            <pc:sldMk cId="1392129061" sldId="300"/>
            <ac:spMk id="1172" creationId="{00000000-0000-0000-0000-000000000000}"/>
          </ac:spMkLst>
        </pc:spChg>
        <pc:spChg chg="mod">
          <ac:chgData name="#SHIN THANT AUNG#" userId="8c3b371d-0b3e-413a-8e76-4f11fe83d2df" providerId="ADAL" clId="{FACB025B-EC34-40BC-97FA-D69A16AFE960}" dt="2024-04-26T11:18:24.173" v="3606" actId="1076"/>
          <ac:spMkLst>
            <pc:docMk/>
            <pc:sldMk cId="1392129061" sldId="300"/>
            <ac:spMk id="1173" creationId="{00000000-0000-0000-0000-000000000000}"/>
          </ac:spMkLst>
        </pc:spChg>
        <pc:spChg chg="mod">
          <ac:chgData name="#SHIN THANT AUNG#" userId="8c3b371d-0b3e-413a-8e76-4f11fe83d2df" providerId="ADAL" clId="{FACB025B-EC34-40BC-97FA-D69A16AFE960}" dt="2024-04-26T11:18:24.173" v="3606" actId="1076"/>
          <ac:spMkLst>
            <pc:docMk/>
            <pc:sldMk cId="1392129061" sldId="300"/>
            <ac:spMk id="1174" creationId="{00000000-0000-0000-0000-000000000000}"/>
          </ac:spMkLst>
        </pc:spChg>
        <pc:grpChg chg="add mod">
          <ac:chgData name="#SHIN THANT AUNG#" userId="8c3b371d-0b3e-413a-8e76-4f11fe83d2df" providerId="ADAL" clId="{FACB025B-EC34-40BC-97FA-D69A16AFE960}" dt="2024-04-26T11:20:23.451" v="3626" actId="1076"/>
          <ac:grpSpMkLst>
            <pc:docMk/>
            <pc:sldMk cId="1392129061" sldId="300"/>
            <ac:grpSpMk id="3" creationId="{830D85F0-ABB2-1088-C434-DBCE958DA6CD}"/>
          </ac:grpSpMkLst>
        </pc:grpChg>
        <pc:grpChg chg="add mod">
          <ac:chgData name="#SHIN THANT AUNG#" userId="8c3b371d-0b3e-413a-8e76-4f11fe83d2df" providerId="ADAL" clId="{FACB025B-EC34-40BC-97FA-D69A16AFE960}" dt="2024-04-26T11:20:37.550" v="3639" actId="1076"/>
          <ac:grpSpMkLst>
            <pc:docMk/>
            <pc:sldMk cId="1392129061" sldId="300"/>
            <ac:grpSpMk id="11" creationId="{FCA78C14-D894-07B9-F8A8-D69B127419C8}"/>
          </ac:grpSpMkLst>
        </pc:grpChg>
        <pc:grpChg chg="del mod">
          <ac:chgData name="#SHIN THANT AUNG#" userId="8c3b371d-0b3e-413a-8e76-4f11fe83d2df" providerId="ADAL" clId="{FACB025B-EC34-40BC-97FA-D69A16AFE960}" dt="2024-04-26T11:19:20.583" v="3624" actId="478"/>
          <ac:grpSpMkLst>
            <pc:docMk/>
            <pc:sldMk cId="1392129061" sldId="300"/>
            <ac:grpSpMk id="1099" creationId="{00000000-0000-0000-0000-000000000000}"/>
          </ac:grpSpMkLst>
        </pc:grpChg>
        <pc:grpChg chg="del mod">
          <ac:chgData name="#SHIN THANT AUNG#" userId="8c3b371d-0b3e-413a-8e76-4f11fe83d2df" providerId="ADAL" clId="{FACB025B-EC34-40BC-97FA-D69A16AFE960}" dt="2024-04-26T11:20:34.321" v="3638" actId="478"/>
          <ac:grpSpMkLst>
            <pc:docMk/>
            <pc:sldMk cId="1392129061" sldId="300"/>
            <ac:grpSpMk id="1115" creationId="{00000000-0000-0000-0000-000000000000}"/>
          </ac:grpSpMkLst>
        </pc:grpChg>
        <pc:grpChg chg="mod">
          <ac:chgData name="#SHIN THANT AUNG#" userId="8c3b371d-0b3e-413a-8e76-4f11fe83d2df" providerId="ADAL" clId="{FACB025B-EC34-40BC-97FA-D69A16AFE960}" dt="2024-04-26T11:18:24.173" v="3606" actId="1076"/>
          <ac:grpSpMkLst>
            <pc:docMk/>
            <pc:sldMk cId="1392129061" sldId="300"/>
            <ac:grpSpMk id="1125" creationId="{00000000-0000-0000-0000-000000000000}"/>
          </ac:grpSpMkLst>
        </pc:grpChg>
        <pc:grpChg chg="mod">
          <ac:chgData name="#SHIN THANT AUNG#" userId="8c3b371d-0b3e-413a-8e76-4f11fe83d2df" providerId="ADAL" clId="{FACB025B-EC34-40BC-97FA-D69A16AFE960}" dt="2024-04-26T11:18:24.173" v="3606" actId="1076"/>
          <ac:grpSpMkLst>
            <pc:docMk/>
            <pc:sldMk cId="1392129061" sldId="300"/>
            <ac:grpSpMk id="1139" creationId="{00000000-0000-0000-0000-000000000000}"/>
          </ac:grpSpMkLst>
        </pc:grpChg>
        <pc:grpChg chg="mod">
          <ac:chgData name="#SHIN THANT AUNG#" userId="8c3b371d-0b3e-413a-8e76-4f11fe83d2df" providerId="ADAL" clId="{FACB025B-EC34-40BC-97FA-D69A16AFE960}" dt="2024-04-26T11:18:24.173" v="3606" actId="1076"/>
          <ac:grpSpMkLst>
            <pc:docMk/>
            <pc:sldMk cId="1392129061" sldId="300"/>
            <ac:grpSpMk id="1153" creationId="{00000000-0000-0000-0000-000000000000}"/>
          </ac:grpSpMkLst>
        </pc:grpChg>
        <pc:cxnChg chg="mod">
          <ac:chgData name="#SHIN THANT AUNG#" userId="8c3b371d-0b3e-413a-8e76-4f11fe83d2df" providerId="ADAL" clId="{FACB025B-EC34-40BC-97FA-D69A16AFE960}" dt="2024-04-26T11:18:24.173" v="3606" actId="1076"/>
          <ac:cxnSpMkLst>
            <pc:docMk/>
            <pc:sldMk cId="1392129061" sldId="300"/>
            <ac:cxnSpMk id="1094" creationId="{00000000-0000-0000-0000-000000000000}"/>
          </ac:cxnSpMkLst>
        </pc:cxnChg>
        <pc:cxnChg chg="mod">
          <ac:chgData name="#SHIN THANT AUNG#" userId="8c3b371d-0b3e-413a-8e76-4f11fe83d2df" providerId="ADAL" clId="{FACB025B-EC34-40BC-97FA-D69A16AFE960}" dt="2024-04-26T11:18:24.173" v="3606" actId="1076"/>
          <ac:cxnSpMkLst>
            <pc:docMk/>
            <pc:sldMk cId="1392129061" sldId="300"/>
            <ac:cxnSpMk id="1096" creationId="{00000000-0000-0000-0000-000000000000}"/>
          </ac:cxnSpMkLst>
        </pc:cxnChg>
        <pc:cxnChg chg="mod">
          <ac:chgData name="#SHIN THANT AUNG#" userId="8c3b371d-0b3e-413a-8e76-4f11fe83d2df" providerId="ADAL" clId="{FACB025B-EC34-40BC-97FA-D69A16AFE960}" dt="2024-04-26T11:18:24.173" v="3606" actId="1076"/>
          <ac:cxnSpMkLst>
            <pc:docMk/>
            <pc:sldMk cId="1392129061" sldId="300"/>
            <ac:cxnSpMk id="1097" creationId="{00000000-0000-0000-0000-000000000000}"/>
          </ac:cxnSpMkLst>
        </pc:cxnChg>
        <pc:cxnChg chg="mod">
          <ac:chgData name="#SHIN THANT AUNG#" userId="8c3b371d-0b3e-413a-8e76-4f11fe83d2df" providerId="ADAL" clId="{FACB025B-EC34-40BC-97FA-D69A16AFE960}" dt="2024-04-26T11:18:24.173" v="3606" actId="1076"/>
          <ac:cxnSpMkLst>
            <pc:docMk/>
            <pc:sldMk cId="1392129061" sldId="300"/>
            <ac:cxnSpMk id="1098" creationId="{00000000-0000-0000-0000-000000000000}"/>
          </ac:cxnSpMkLst>
        </pc:cxnChg>
        <pc:cxnChg chg="mod">
          <ac:chgData name="#SHIN THANT AUNG#" userId="8c3b371d-0b3e-413a-8e76-4f11fe83d2df" providerId="ADAL" clId="{FACB025B-EC34-40BC-97FA-D69A16AFE960}" dt="2024-04-26T11:28:59.777" v="3749" actId="1076"/>
          <ac:cxnSpMkLst>
            <pc:docMk/>
            <pc:sldMk cId="1392129061" sldId="300"/>
            <ac:cxnSpMk id="1175" creationId="{00000000-0000-0000-0000-000000000000}"/>
          </ac:cxnSpMkLst>
        </pc:cxnChg>
        <pc:cxnChg chg="mod">
          <ac:chgData name="#SHIN THANT AUNG#" userId="8c3b371d-0b3e-413a-8e76-4f11fe83d2df" providerId="ADAL" clId="{FACB025B-EC34-40BC-97FA-D69A16AFE960}" dt="2024-04-26T11:29:30.708" v="3802" actId="14100"/>
          <ac:cxnSpMkLst>
            <pc:docMk/>
            <pc:sldMk cId="1392129061" sldId="300"/>
            <ac:cxnSpMk id="1176" creationId="{00000000-0000-0000-0000-000000000000}"/>
          </ac:cxnSpMkLst>
        </pc:cxnChg>
        <pc:cxnChg chg="mod">
          <ac:chgData name="#SHIN THANT AUNG#" userId="8c3b371d-0b3e-413a-8e76-4f11fe83d2df" providerId="ADAL" clId="{FACB025B-EC34-40BC-97FA-D69A16AFE960}" dt="2024-04-26T11:18:24.173" v="3606" actId="1076"/>
          <ac:cxnSpMkLst>
            <pc:docMk/>
            <pc:sldMk cId="1392129061" sldId="300"/>
            <ac:cxnSpMk id="1177" creationId="{00000000-0000-0000-0000-000000000000}"/>
          </ac:cxnSpMkLst>
        </pc:cxnChg>
        <pc:cxnChg chg="mod">
          <ac:chgData name="#SHIN THANT AUNG#" userId="8c3b371d-0b3e-413a-8e76-4f11fe83d2df" providerId="ADAL" clId="{FACB025B-EC34-40BC-97FA-D69A16AFE960}" dt="2024-04-26T11:18:24.173" v="3606" actId="1076"/>
          <ac:cxnSpMkLst>
            <pc:docMk/>
            <pc:sldMk cId="1392129061" sldId="300"/>
            <ac:cxnSpMk id="1178" creationId="{00000000-0000-0000-0000-000000000000}"/>
          </ac:cxnSpMkLst>
        </pc:cxnChg>
        <pc:cxnChg chg="mod">
          <ac:chgData name="#SHIN THANT AUNG#" userId="8c3b371d-0b3e-413a-8e76-4f11fe83d2df" providerId="ADAL" clId="{FACB025B-EC34-40BC-97FA-D69A16AFE960}" dt="2024-04-26T11:18:24.173" v="3606" actId="1076"/>
          <ac:cxnSpMkLst>
            <pc:docMk/>
            <pc:sldMk cId="1392129061" sldId="300"/>
            <ac:cxnSpMk id="1179" creationId="{00000000-0000-0000-0000-000000000000}"/>
          </ac:cxnSpMkLst>
        </pc:cxnChg>
        <pc:cxnChg chg="mod">
          <ac:chgData name="#SHIN THANT AUNG#" userId="8c3b371d-0b3e-413a-8e76-4f11fe83d2df" providerId="ADAL" clId="{FACB025B-EC34-40BC-97FA-D69A16AFE960}" dt="2024-04-26T11:18:24.173" v="3606" actId="1076"/>
          <ac:cxnSpMkLst>
            <pc:docMk/>
            <pc:sldMk cId="1392129061" sldId="300"/>
            <ac:cxnSpMk id="1180" creationId="{00000000-0000-0000-0000-000000000000}"/>
          </ac:cxnSpMkLst>
        </pc:cxnChg>
      </pc:sldChg>
      <pc:sldChg chg="addSp delSp modSp add mod modAnim modNotesTx">
        <pc:chgData name="#SHIN THANT AUNG#" userId="8c3b371d-0b3e-413a-8e76-4f11fe83d2df" providerId="ADAL" clId="{FACB025B-EC34-40BC-97FA-D69A16AFE960}" dt="2024-05-09T06:43:23.187" v="27061" actId="20577"/>
        <pc:sldMkLst>
          <pc:docMk/>
          <pc:sldMk cId="210165396" sldId="301"/>
        </pc:sldMkLst>
        <pc:spChg chg="mod">
          <ac:chgData name="#SHIN THANT AUNG#" userId="8c3b371d-0b3e-413a-8e76-4f11fe83d2df" providerId="ADAL" clId="{FACB025B-EC34-40BC-97FA-D69A16AFE960}" dt="2024-05-09T05:39:15.977" v="23446" actId="20577"/>
          <ac:spMkLst>
            <pc:docMk/>
            <pc:sldMk cId="210165396" sldId="301"/>
            <ac:spMk id="3" creationId="{A07465DB-90C4-69D9-48C8-7825C19D46C7}"/>
          </ac:spMkLst>
        </pc:spChg>
        <pc:spChg chg="mod">
          <ac:chgData name="#SHIN THANT AUNG#" userId="8c3b371d-0b3e-413a-8e76-4f11fe83d2df" providerId="ADAL" clId="{FACB025B-EC34-40BC-97FA-D69A16AFE960}" dt="2024-05-08T19:56:42.214" v="18584"/>
          <ac:spMkLst>
            <pc:docMk/>
            <pc:sldMk cId="210165396" sldId="301"/>
            <ac:spMk id="4" creationId="{352E7C98-8FBB-E5CA-09EB-A68085D00908}"/>
          </ac:spMkLst>
        </pc:spChg>
        <pc:spChg chg="mod">
          <ac:chgData name="#SHIN THANT AUNG#" userId="8c3b371d-0b3e-413a-8e76-4f11fe83d2df" providerId="ADAL" clId="{FACB025B-EC34-40BC-97FA-D69A16AFE960}" dt="2024-04-26T11:41:51.857" v="4060" actId="165"/>
          <ac:spMkLst>
            <pc:docMk/>
            <pc:sldMk cId="210165396" sldId="301"/>
            <ac:spMk id="28" creationId="{00000000-0000-0000-0000-000000000000}"/>
          </ac:spMkLst>
        </pc:spChg>
        <pc:spChg chg="mod">
          <ac:chgData name="#SHIN THANT AUNG#" userId="8c3b371d-0b3e-413a-8e76-4f11fe83d2df" providerId="ADAL" clId="{FACB025B-EC34-40BC-97FA-D69A16AFE960}" dt="2024-04-26T11:41:51.857" v="4060" actId="165"/>
          <ac:spMkLst>
            <pc:docMk/>
            <pc:sldMk cId="210165396" sldId="301"/>
            <ac:spMk id="29" creationId="{00000000-0000-0000-0000-000000000000}"/>
          </ac:spMkLst>
        </pc:spChg>
        <pc:spChg chg="mod">
          <ac:chgData name="#SHIN THANT AUNG#" userId="8c3b371d-0b3e-413a-8e76-4f11fe83d2df" providerId="ADAL" clId="{FACB025B-EC34-40BC-97FA-D69A16AFE960}" dt="2024-04-26T11:41:51.857" v="4060" actId="165"/>
          <ac:spMkLst>
            <pc:docMk/>
            <pc:sldMk cId="210165396" sldId="301"/>
            <ac:spMk id="30" creationId="{00000000-0000-0000-0000-000000000000}"/>
          </ac:spMkLst>
        </pc:spChg>
        <pc:spChg chg="mod">
          <ac:chgData name="#SHIN THANT AUNG#" userId="8c3b371d-0b3e-413a-8e76-4f11fe83d2df" providerId="ADAL" clId="{FACB025B-EC34-40BC-97FA-D69A16AFE960}" dt="2024-04-26T11:41:51.857" v="4060" actId="165"/>
          <ac:spMkLst>
            <pc:docMk/>
            <pc:sldMk cId="210165396" sldId="301"/>
            <ac:spMk id="31" creationId="{00000000-0000-0000-0000-000000000000}"/>
          </ac:spMkLst>
        </pc:spChg>
        <pc:spChg chg="mod">
          <ac:chgData name="#SHIN THANT AUNG#" userId="8c3b371d-0b3e-413a-8e76-4f11fe83d2df" providerId="ADAL" clId="{FACB025B-EC34-40BC-97FA-D69A16AFE960}" dt="2024-04-26T11:41:51.857" v="4060" actId="165"/>
          <ac:spMkLst>
            <pc:docMk/>
            <pc:sldMk cId="210165396" sldId="301"/>
            <ac:spMk id="32" creationId="{00000000-0000-0000-0000-000000000000}"/>
          </ac:spMkLst>
        </pc:spChg>
        <pc:spChg chg="mod">
          <ac:chgData name="#SHIN THANT AUNG#" userId="8c3b371d-0b3e-413a-8e76-4f11fe83d2df" providerId="ADAL" clId="{FACB025B-EC34-40BC-97FA-D69A16AFE960}" dt="2024-04-26T11:41:51.857" v="4060" actId="165"/>
          <ac:spMkLst>
            <pc:docMk/>
            <pc:sldMk cId="210165396" sldId="301"/>
            <ac:spMk id="33" creationId="{00000000-0000-0000-0000-000000000000}"/>
          </ac:spMkLst>
        </pc:spChg>
        <pc:spChg chg="mod">
          <ac:chgData name="#SHIN THANT AUNG#" userId="8c3b371d-0b3e-413a-8e76-4f11fe83d2df" providerId="ADAL" clId="{FACB025B-EC34-40BC-97FA-D69A16AFE960}" dt="2024-04-26T11:41:51.857" v="4060" actId="165"/>
          <ac:spMkLst>
            <pc:docMk/>
            <pc:sldMk cId="210165396" sldId="301"/>
            <ac:spMk id="34" creationId="{00000000-0000-0000-0000-000000000000}"/>
          </ac:spMkLst>
        </pc:spChg>
        <pc:spChg chg="mod">
          <ac:chgData name="#SHIN THANT AUNG#" userId="8c3b371d-0b3e-413a-8e76-4f11fe83d2df" providerId="ADAL" clId="{FACB025B-EC34-40BC-97FA-D69A16AFE960}" dt="2024-04-26T11:24:10.905" v="3696"/>
          <ac:spMkLst>
            <pc:docMk/>
            <pc:sldMk cId="210165396" sldId="301"/>
            <ac:spMk id="36" creationId="{2766F564-51FF-F575-571A-0532FA8A02C5}"/>
          </ac:spMkLst>
        </pc:spChg>
        <pc:spChg chg="mod">
          <ac:chgData name="#SHIN THANT AUNG#" userId="8c3b371d-0b3e-413a-8e76-4f11fe83d2df" providerId="ADAL" clId="{FACB025B-EC34-40BC-97FA-D69A16AFE960}" dt="2024-04-26T11:24:10.905" v="3696"/>
          <ac:spMkLst>
            <pc:docMk/>
            <pc:sldMk cId="210165396" sldId="301"/>
            <ac:spMk id="37" creationId="{DCA9CA77-F119-5145-9391-3410333D0FB1}"/>
          </ac:spMkLst>
        </pc:spChg>
        <pc:spChg chg="mod">
          <ac:chgData name="#SHIN THANT AUNG#" userId="8c3b371d-0b3e-413a-8e76-4f11fe83d2df" providerId="ADAL" clId="{FACB025B-EC34-40BC-97FA-D69A16AFE960}" dt="2024-04-26T11:24:10.905" v="3696"/>
          <ac:spMkLst>
            <pc:docMk/>
            <pc:sldMk cId="210165396" sldId="301"/>
            <ac:spMk id="38" creationId="{1A3981D5-88EC-5028-ACC7-F28FF72BB714}"/>
          </ac:spMkLst>
        </pc:spChg>
        <pc:spChg chg="mod">
          <ac:chgData name="#SHIN THANT AUNG#" userId="8c3b371d-0b3e-413a-8e76-4f11fe83d2df" providerId="ADAL" clId="{FACB025B-EC34-40BC-97FA-D69A16AFE960}" dt="2024-04-26T11:24:10.905" v="3696"/>
          <ac:spMkLst>
            <pc:docMk/>
            <pc:sldMk cId="210165396" sldId="301"/>
            <ac:spMk id="39" creationId="{1F9F69EA-7266-EF21-B91A-971E533D3BD2}"/>
          </ac:spMkLst>
        </pc:spChg>
        <pc:spChg chg="mod">
          <ac:chgData name="#SHIN THANT AUNG#" userId="8c3b371d-0b3e-413a-8e76-4f11fe83d2df" providerId="ADAL" clId="{FACB025B-EC34-40BC-97FA-D69A16AFE960}" dt="2024-04-26T11:24:10.905" v="3696"/>
          <ac:spMkLst>
            <pc:docMk/>
            <pc:sldMk cId="210165396" sldId="301"/>
            <ac:spMk id="40" creationId="{B1E4B721-ED70-6742-1119-AAE040BA69E4}"/>
          </ac:spMkLst>
        </pc:spChg>
        <pc:spChg chg="mod">
          <ac:chgData name="#SHIN THANT AUNG#" userId="8c3b371d-0b3e-413a-8e76-4f11fe83d2df" providerId="ADAL" clId="{FACB025B-EC34-40BC-97FA-D69A16AFE960}" dt="2024-04-26T11:24:10.905" v="3696"/>
          <ac:spMkLst>
            <pc:docMk/>
            <pc:sldMk cId="210165396" sldId="301"/>
            <ac:spMk id="41" creationId="{F1750DE0-58F4-6296-60C3-8BC71873A848}"/>
          </ac:spMkLst>
        </pc:spChg>
        <pc:spChg chg="mod">
          <ac:chgData name="#SHIN THANT AUNG#" userId="8c3b371d-0b3e-413a-8e76-4f11fe83d2df" providerId="ADAL" clId="{FACB025B-EC34-40BC-97FA-D69A16AFE960}" dt="2024-04-26T11:24:10.905" v="3696"/>
          <ac:spMkLst>
            <pc:docMk/>
            <pc:sldMk cId="210165396" sldId="301"/>
            <ac:spMk id="42" creationId="{FCA8CF83-8894-1F21-FA4F-17174191CD10}"/>
          </ac:spMkLst>
        </pc:spChg>
        <pc:spChg chg="mod">
          <ac:chgData name="#SHIN THANT AUNG#" userId="8c3b371d-0b3e-413a-8e76-4f11fe83d2df" providerId="ADAL" clId="{FACB025B-EC34-40BC-97FA-D69A16AFE960}" dt="2024-04-26T11:24:10.905" v="3696"/>
          <ac:spMkLst>
            <pc:docMk/>
            <pc:sldMk cId="210165396" sldId="301"/>
            <ac:spMk id="43" creationId="{C40A6F7B-DF28-42FD-7C52-1420170C8C17}"/>
          </ac:spMkLst>
        </pc:spChg>
        <pc:spChg chg="mod">
          <ac:chgData name="#SHIN THANT AUNG#" userId="8c3b371d-0b3e-413a-8e76-4f11fe83d2df" providerId="ADAL" clId="{FACB025B-EC34-40BC-97FA-D69A16AFE960}" dt="2024-04-26T11:24:10.905" v="3696"/>
          <ac:spMkLst>
            <pc:docMk/>
            <pc:sldMk cId="210165396" sldId="301"/>
            <ac:spMk id="44" creationId="{05055CCD-4884-34BF-C60F-43794740C99F}"/>
          </ac:spMkLst>
        </pc:spChg>
        <pc:spChg chg="mod">
          <ac:chgData name="#SHIN THANT AUNG#" userId="8c3b371d-0b3e-413a-8e76-4f11fe83d2df" providerId="ADAL" clId="{FACB025B-EC34-40BC-97FA-D69A16AFE960}" dt="2024-04-26T11:24:10.905" v="3696"/>
          <ac:spMkLst>
            <pc:docMk/>
            <pc:sldMk cId="210165396" sldId="301"/>
            <ac:spMk id="45" creationId="{1F6F69F0-4808-3963-DDAF-5EE4EB896086}"/>
          </ac:spMkLst>
        </pc:spChg>
        <pc:spChg chg="mod">
          <ac:chgData name="#SHIN THANT AUNG#" userId="8c3b371d-0b3e-413a-8e76-4f11fe83d2df" providerId="ADAL" clId="{FACB025B-EC34-40BC-97FA-D69A16AFE960}" dt="2024-04-26T11:24:10.905" v="3696"/>
          <ac:spMkLst>
            <pc:docMk/>
            <pc:sldMk cId="210165396" sldId="301"/>
            <ac:spMk id="46" creationId="{0B371F4A-876E-AF11-D942-8CFC69C90584}"/>
          </ac:spMkLst>
        </pc:spChg>
        <pc:spChg chg="mod">
          <ac:chgData name="#SHIN THANT AUNG#" userId="8c3b371d-0b3e-413a-8e76-4f11fe83d2df" providerId="ADAL" clId="{FACB025B-EC34-40BC-97FA-D69A16AFE960}" dt="2024-04-26T11:24:10.905" v="3696"/>
          <ac:spMkLst>
            <pc:docMk/>
            <pc:sldMk cId="210165396" sldId="301"/>
            <ac:spMk id="47" creationId="{DFA0A078-7768-B5E5-3ACC-315600BDEEFA}"/>
          </ac:spMkLst>
        </pc:spChg>
        <pc:spChg chg="mod">
          <ac:chgData name="#SHIN THANT AUNG#" userId="8c3b371d-0b3e-413a-8e76-4f11fe83d2df" providerId="ADAL" clId="{FACB025B-EC34-40BC-97FA-D69A16AFE960}" dt="2024-04-26T11:24:10.905" v="3696"/>
          <ac:spMkLst>
            <pc:docMk/>
            <pc:sldMk cId="210165396" sldId="301"/>
            <ac:spMk id="48" creationId="{6E80161B-03F5-3A90-1907-19E92EE131E1}"/>
          </ac:spMkLst>
        </pc:spChg>
        <pc:spChg chg="mod">
          <ac:chgData name="#SHIN THANT AUNG#" userId="8c3b371d-0b3e-413a-8e76-4f11fe83d2df" providerId="ADAL" clId="{FACB025B-EC34-40BC-97FA-D69A16AFE960}" dt="2024-04-26T11:24:10.905" v="3696"/>
          <ac:spMkLst>
            <pc:docMk/>
            <pc:sldMk cId="210165396" sldId="301"/>
            <ac:spMk id="49" creationId="{3132E290-6572-33BA-A55F-6007B73E6419}"/>
          </ac:spMkLst>
        </pc:spChg>
        <pc:spChg chg="mod">
          <ac:chgData name="#SHIN THANT AUNG#" userId="8c3b371d-0b3e-413a-8e76-4f11fe83d2df" providerId="ADAL" clId="{FACB025B-EC34-40BC-97FA-D69A16AFE960}" dt="2024-04-26T11:24:10.905" v="3696"/>
          <ac:spMkLst>
            <pc:docMk/>
            <pc:sldMk cId="210165396" sldId="301"/>
            <ac:spMk id="50" creationId="{65484C73-1E4E-CC96-0326-750FD35A628C}"/>
          </ac:spMkLst>
        </pc:spChg>
        <pc:spChg chg="mod">
          <ac:chgData name="#SHIN THANT AUNG#" userId="8c3b371d-0b3e-413a-8e76-4f11fe83d2df" providerId="ADAL" clId="{FACB025B-EC34-40BC-97FA-D69A16AFE960}" dt="2024-04-26T11:24:10.905" v="3696"/>
          <ac:spMkLst>
            <pc:docMk/>
            <pc:sldMk cId="210165396" sldId="301"/>
            <ac:spMk id="51" creationId="{3970B4EC-8830-CA46-5C3E-150C447B244F}"/>
          </ac:spMkLst>
        </pc:spChg>
        <pc:spChg chg="add mod">
          <ac:chgData name="#SHIN THANT AUNG#" userId="8c3b371d-0b3e-413a-8e76-4f11fe83d2df" providerId="ADAL" clId="{FACB025B-EC34-40BC-97FA-D69A16AFE960}" dt="2024-05-09T05:38:30.640" v="23394" actId="20577"/>
          <ac:spMkLst>
            <pc:docMk/>
            <pc:sldMk cId="210165396" sldId="301"/>
            <ac:spMk id="59" creationId="{D15E28ED-BC5D-07D2-2435-051B44C1519D}"/>
          </ac:spMkLst>
        </pc:spChg>
        <pc:spChg chg="add mod">
          <ac:chgData name="#SHIN THANT AUNG#" userId="8c3b371d-0b3e-413a-8e76-4f11fe83d2df" providerId="ADAL" clId="{FACB025B-EC34-40BC-97FA-D69A16AFE960}" dt="2024-05-09T05:37:00.644" v="23341" actId="1076"/>
          <ac:spMkLst>
            <pc:docMk/>
            <pc:sldMk cId="210165396" sldId="301"/>
            <ac:spMk id="512" creationId="{B17BA99F-7155-4639-C1E9-E436AAD95848}"/>
          </ac:spMkLst>
        </pc:spChg>
        <pc:spChg chg="add mod">
          <ac:chgData name="#SHIN THANT AUNG#" userId="8c3b371d-0b3e-413a-8e76-4f11fe83d2df" providerId="ADAL" clId="{FACB025B-EC34-40BC-97FA-D69A16AFE960}" dt="2024-04-26T11:46:52.315" v="4257" actId="1076"/>
          <ac:spMkLst>
            <pc:docMk/>
            <pc:sldMk cId="210165396" sldId="301"/>
            <ac:spMk id="514" creationId="{3BBEAF3F-4DB8-C090-FDB4-6936F18E1DB4}"/>
          </ac:spMkLst>
        </pc:spChg>
        <pc:spChg chg="add mod">
          <ac:chgData name="#SHIN THANT AUNG#" userId="8c3b371d-0b3e-413a-8e76-4f11fe83d2df" providerId="ADAL" clId="{FACB025B-EC34-40BC-97FA-D69A16AFE960}" dt="2024-05-09T05:37:22.117" v="23347" actId="1076"/>
          <ac:spMkLst>
            <pc:docMk/>
            <pc:sldMk cId="210165396" sldId="301"/>
            <ac:spMk id="515" creationId="{7C5B738D-F02E-6C4A-E8C0-D95F53FFE1B6}"/>
          </ac:spMkLst>
        </pc:spChg>
        <pc:spChg chg="add mod">
          <ac:chgData name="#SHIN THANT AUNG#" userId="8c3b371d-0b3e-413a-8e76-4f11fe83d2df" providerId="ADAL" clId="{FACB025B-EC34-40BC-97FA-D69A16AFE960}" dt="2024-05-09T05:37:25.357" v="23348" actId="1076"/>
          <ac:spMkLst>
            <pc:docMk/>
            <pc:sldMk cId="210165396" sldId="301"/>
            <ac:spMk id="517" creationId="{004D5019-656B-9D70-0D91-81A36E3D60BB}"/>
          </ac:spMkLst>
        </pc:spChg>
        <pc:spChg chg="mod">
          <ac:chgData name="#SHIN THANT AUNG#" userId="8c3b371d-0b3e-413a-8e76-4f11fe83d2df" providerId="ADAL" clId="{FACB025B-EC34-40BC-97FA-D69A16AFE960}" dt="2024-04-26T11:26:35.704" v="3743" actId="120"/>
          <ac:spMkLst>
            <pc:docMk/>
            <pc:sldMk cId="210165396" sldId="301"/>
            <ac:spMk id="570" creationId="{00000000-0000-0000-0000-000000000000}"/>
          </ac:spMkLst>
        </pc:spChg>
        <pc:spChg chg="del mod">
          <ac:chgData name="#SHIN THANT AUNG#" userId="8c3b371d-0b3e-413a-8e76-4f11fe83d2df" providerId="ADAL" clId="{FACB025B-EC34-40BC-97FA-D69A16AFE960}" dt="2024-04-26T11:22:34.072" v="3646" actId="478"/>
          <ac:spMkLst>
            <pc:docMk/>
            <pc:sldMk cId="210165396" sldId="301"/>
            <ac:spMk id="571"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576"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577"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578"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579"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580"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581"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582"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583"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595" creationId="{00000000-0000-0000-0000-000000000000}"/>
          </ac:spMkLst>
        </pc:spChg>
        <pc:spChg chg="mod">
          <ac:chgData name="#SHIN THANT AUNG#" userId="8c3b371d-0b3e-413a-8e76-4f11fe83d2df" providerId="ADAL" clId="{FACB025B-EC34-40BC-97FA-D69A16AFE960}" dt="2024-04-26T11:41:51.857" v="4060" actId="165"/>
          <ac:spMkLst>
            <pc:docMk/>
            <pc:sldMk cId="210165396" sldId="301"/>
            <ac:spMk id="596" creationId="{00000000-0000-0000-0000-000000000000}"/>
          </ac:spMkLst>
        </pc:spChg>
        <pc:spChg chg="add del mod topLvl">
          <ac:chgData name="#SHIN THANT AUNG#" userId="8c3b371d-0b3e-413a-8e76-4f11fe83d2df" providerId="ADAL" clId="{FACB025B-EC34-40BC-97FA-D69A16AFE960}" dt="2024-04-26T11:45:57.137" v="4252" actId="20577"/>
          <ac:spMkLst>
            <pc:docMk/>
            <pc:sldMk cId="210165396" sldId="301"/>
            <ac:spMk id="603"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04"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05"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06"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07"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08"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09"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10" creationId="{00000000-0000-0000-0000-000000000000}"/>
          </ac:spMkLst>
        </pc:spChg>
        <pc:spChg chg="mod">
          <ac:chgData name="#SHIN THANT AUNG#" userId="8c3b371d-0b3e-413a-8e76-4f11fe83d2df" providerId="ADAL" clId="{FACB025B-EC34-40BC-97FA-D69A16AFE960}" dt="2024-04-26T11:41:51.857" v="4060" actId="165"/>
          <ac:spMkLst>
            <pc:docMk/>
            <pc:sldMk cId="210165396" sldId="301"/>
            <ac:spMk id="611" creationId="{00000000-0000-0000-0000-000000000000}"/>
          </ac:spMkLst>
        </pc:spChg>
        <pc:spChg chg="mod topLvl">
          <ac:chgData name="#SHIN THANT AUNG#" userId="8c3b371d-0b3e-413a-8e76-4f11fe83d2df" providerId="ADAL" clId="{FACB025B-EC34-40BC-97FA-D69A16AFE960}" dt="2024-04-26T11:41:56.012" v="4062" actId="164"/>
          <ac:spMkLst>
            <pc:docMk/>
            <pc:sldMk cId="210165396" sldId="301"/>
            <ac:spMk id="631"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32"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33"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34"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35"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36"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37"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38" creationId="{00000000-0000-0000-0000-000000000000}"/>
          </ac:spMkLst>
        </pc:spChg>
        <pc:spChg chg="mod">
          <ac:chgData name="#SHIN THANT AUNG#" userId="8c3b371d-0b3e-413a-8e76-4f11fe83d2df" providerId="ADAL" clId="{FACB025B-EC34-40BC-97FA-D69A16AFE960}" dt="2024-04-26T11:41:51.857" v="4060" actId="165"/>
          <ac:spMkLst>
            <pc:docMk/>
            <pc:sldMk cId="210165396" sldId="301"/>
            <ac:spMk id="639" creationId="{00000000-0000-0000-0000-000000000000}"/>
          </ac:spMkLst>
        </pc:spChg>
        <pc:spChg chg="mod topLvl">
          <ac:chgData name="#SHIN THANT AUNG#" userId="8c3b371d-0b3e-413a-8e76-4f11fe83d2df" providerId="ADAL" clId="{FACB025B-EC34-40BC-97FA-D69A16AFE960}" dt="2024-04-26T11:41:57.400" v="4063" actId="164"/>
          <ac:spMkLst>
            <pc:docMk/>
            <pc:sldMk cId="210165396" sldId="301"/>
            <ac:spMk id="651"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52"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53"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54"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55"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56"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57" creationId="{00000000-0000-0000-0000-000000000000}"/>
          </ac:spMkLst>
        </pc:spChg>
        <pc:spChg chg="del mod">
          <ac:chgData name="#SHIN THANT AUNG#" userId="8c3b371d-0b3e-413a-8e76-4f11fe83d2df" providerId="ADAL" clId="{FACB025B-EC34-40BC-97FA-D69A16AFE960}" dt="2024-04-26T11:22:59.212" v="3654" actId="478"/>
          <ac:spMkLst>
            <pc:docMk/>
            <pc:sldMk cId="210165396" sldId="301"/>
            <ac:spMk id="658" creationId="{00000000-0000-0000-0000-000000000000}"/>
          </ac:spMkLst>
        </pc:spChg>
        <pc:spChg chg="del mod">
          <ac:chgData name="#SHIN THANT AUNG#" userId="8c3b371d-0b3e-413a-8e76-4f11fe83d2df" providerId="ADAL" clId="{FACB025B-EC34-40BC-97FA-D69A16AFE960}" dt="2024-04-26T11:23:04.347" v="3656" actId="478"/>
          <ac:spMkLst>
            <pc:docMk/>
            <pc:sldMk cId="210165396" sldId="301"/>
            <ac:spMk id="659" creationId="{00000000-0000-0000-0000-000000000000}"/>
          </ac:spMkLst>
        </pc:spChg>
        <pc:spChg chg="del mod">
          <ac:chgData name="#SHIN THANT AUNG#" userId="8c3b371d-0b3e-413a-8e76-4f11fe83d2df" providerId="ADAL" clId="{FACB025B-EC34-40BC-97FA-D69A16AFE960}" dt="2024-04-26T11:22:39.922" v="3653" actId="478"/>
          <ac:spMkLst>
            <pc:docMk/>
            <pc:sldMk cId="210165396" sldId="301"/>
            <ac:spMk id="660" creationId="{00000000-0000-0000-0000-000000000000}"/>
          </ac:spMkLst>
        </pc:spChg>
        <pc:spChg chg="del mod">
          <ac:chgData name="#SHIN THANT AUNG#" userId="8c3b371d-0b3e-413a-8e76-4f11fe83d2df" providerId="ADAL" clId="{FACB025B-EC34-40BC-97FA-D69A16AFE960}" dt="2024-04-26T11:22:35.073" v="3647" actId="478"/>
          <ac:spMkLst>
            <pc:docMk/>
            <pc:sldMk cId="210165396" sldId="301"/>
            <ac:spMk id="661" creationId="{00000000-0000-0000-0000-000000000000}"/>
          </ac:spMkLst>
        </pc:spChg>
        <pc:spChg chg="del mod">
          <ac:chgData name="#SHIN THANT AUNG#" userId="8c3b371d-0b3e-413a-8e76-4f11fe83d2df" providerId="ADAL" clId="{FACB025B-EC34-40BC-97FA-D69A16AFE960}" dt="2024-04-26T11:22:39.486" v="3652" actId="478"/>
          <ac:spMkLst>
            <pc:docMk/>
            <pc:sldMk cId="210165396" sldId="301"/>
            <ac:spMk id="662" creationId="{00000000-0000-0000-0000-000000000000}"/>
          </ac:spMkLst>
        </pc:spChg>
        <pc:spChg chg="del mod">
          <ac:chgData name="#SHIN THANT AUNG#" userId="8c3b371d-0b3e-413a-8e76-4f11fe83d2df" providerId="ADAL" clId="{FACB025B-EC34-40BC-97FA-D69A16AFE960}" dt="2024-04-26T11:22:38.972" v="3651" actId="478"/>
          <ac:spMkLst>
            <pc:docMk/>
            <pc:sldMk cId="210165396" sldId="301"/>
            <ac:spMk id="663" creationId="{00000000-0000-0000-0000-000000000000}"/>
          </ac:spMkLst>
        </pc:spChg>
        <pc:spChg chg="del mod">
          <ac:chgData name="#SHIN THANT AUNG#" userId="8c3b371d-0b3e-413a-8e76-4f11fe83d2df" providerId="ADAL" clId="{FACB025B-EC34-40BC-97FA-D69A16AFE960}" dt="2024-04-26T11:22:38.460" v="3650" actId="478"/>
          <ac:spMkLst>
            <pc:docMk/>
            <pc:sldMk cId="210165396" sldId="301"/>
            <ac:spMk id="664" creationId="{00000000-0000-0000-0000-000000000000}"/>
          </ac:spMkLst>
        </pc:spChg>
        <pc:spChg chg="del mod">
          <ac:chgData name="#SHIN THANT AUNG#" userId="8c3b371d-0b3e-413a-8e76-4f11fe83d2df" providerId="ADAL" clId="{FACB025B-EC34-40BC-97FA-D69A16AFE960}" dt="2024-04-26T11:22:35.710" v="3648" actId="478"/>
          <ac:spMkLst>
            <pc:docMk/>
            <pc:sldMk cId="210165396" sldId="301"/>
            <ac:spMk id="665" creationId="{00000000-0000-0000-0000-000000000000}"/>
          </ac:spMkLst>
        </pc:spChg>
        <pc:spChg chg="del mod">
          <ac:chgData name="#SHIN THANT AUNG#" userId="8c3b371d-0b3e-413a-8e76-4f11fe83d2df" providerId="ADAL" clId="{FACB025B-EC34-40BC-97FA-D69A16AFE960}" dt="2024-04-26T11:23:04.347" v="3656" actId="478"/>
          <ac:spMkLst>
            <pc:docMk/>
            <pc:sldMk cId="210165396" sldId="301"/>
            <ac:spMk id="666" creationId="{00000000-0000-0000-0000-000000000000}"/>
          </ac:spMkLst>
        </pc:spChg>
        <pc:spChg chg="del mod">
          <ac:chgData name="#SHIN THANT AUNG#" userId="8c3b371d-0b3e-413a-8e76-4f11fe83d2df" providerId="ADAL" clId="{FACB025B-EC34-40BC-97FA-D69A16AFE960}" dt="2024-04-26T11:22:37.559" v="3649" actId="478"/>
          <ac:spMkLst>
            <pc:docMk/>
            <pc:sldMk cId="210165396" sldId="301"/>
            <ac:spMk id="675" creationId="{00000000-0000-0000-0000-000000000000}"/>
          </ac:spMkLst>
        </pc:spChg>
        <pc:grpChg chg="add mod">
          <ac:chgData name="#SHIN THANT AUNG#" userId="8c3b371d-0b3e-413a-8e76-4f11fe83d2df" providerId="ADAL" clId="{FACB025B-EC34-40BC-97FA-D69A16AFE960}" dt="2024-05-09T05:38:10.441" v="23350" actId="1076"/>
          <ac:grpSpMkLst>
            <pc:docMk/>
            <pc:sldMk cId="210165396" sldId="301"/>
            <ac:grpSpMk id="2" creationId="{26A2EAC6-D738-A725-D201-CB7C86AC87ED}"/>
          </ac:grpSpMkLst>
        </pc:grpChg>
        <pc:grpChg chg="del">
          <ac:chgData name="#SHIN THANT AUNG#" userId="8c3b371d-0b3e-413a-8e76-4f11fe83d2df" providerId="ADAL" clId="{FACB025B-EC34-40BC-97FA-D69A16AFE960}" dt="2024-04-26T11:22:21.785" v="3643" actId="478"/>
          <ac:grpSpMkLst>
            <pc:docMk/>
            <pc:sldMk cId="210165396" sldId="301"/>
            <ac:grpSpMk id="2" creationId="{B0478852-63FD-E243-C0EC-EB20D33EBC6B}"/>
          </ac:grpSpMkLst>
        </pc:grpChg>
        <pc:grpChg chg="del">
          <ac:chgData name="#SHIN THANT AUNG#" userId="8c3b371d-0b3e-413a-8e76-4f11fe83d2df" providerId="ADAL" clId="{FACB025B-EC34-40BC-97FA-D69A16AFE960}" dt="2024-04-26T11:22:22.485" v="3644" actId="478"/>
          <ac:grpSpMkLst>
            <pc:docMk/>
            <pc:sldMk cId="210165396" sldId="301"/>
            <ac:grpSpMk id="10" creationId="{B5498C28-D732-0E3F-433F-F0B3A3E5EC71}"/>
          </ac:grpSpMkLst>
        </pc:grpChg>
        <pc:grpChg chg="add mod">
          <ac:chgData name="#SHIN THANT AUNG#" userId="8c3b371d-0b3e-413a-8e76-4f11fe83d2df" providerId="ADAL" clId="{FACB025B-EC34-40BC-97FA-D69A16AFE960}" dt="2024-04-26T11:41:51.857" v="4060" actId="165"/>
          <ac:grpSpMkLst>
            <pc:docMk/>
            <pc:sldMk cId="210165396" sldId="301"/>
            <ac:grpSpMk id="27" creationId="{00000000-0000-0000-0000-000000000000}"/>
          </ac:grpSpMkLst>
        </pc:grpChg>
        <pc:grpChg chg="add del mod">
          <ac:chgData name="#SHIN THANT AUNG#" userId="8c3b371d-0b3e-413a-8e76-4f11fe83d2df" providerId="ADAL" clId="{FACB025B-EC34-40BC-97FA-D69A16AFE960}" dt="2024-04-26T11:25:03.949" v="3730" actId="478"/>
          <ac:grpSpMkLst>
            <pc:docMk/>
            <pc:sldMk cId="210165396" sldId="301"/>
            <ac:grpSpMk id="35" creationId="{287169CF-5EB3-E84E-FD8A-866B0BE052FC}"/>
          </ac:grpSpMkLst>
        </pc:grpChg>
        <pc:grpChg chg="add mod topLvl">
          <ac:chgData name="#SHIN THANT AUNG#" userId="8c3b371d-0b3e-413a-8e76-4f11fe83d2df" providerId="ADAL" clId="{FACB025B-EC34-40BC-97FA-D69A16AFE960}" dt="2024-04-26T11:41:54.486" v="4061" actId="164"/>
          <ac:grpSpMkLst>
            <pc:docMk/>
            <pc:sldMk cId="210165396" sldId="301"/>
            <ac:grpSpMk id="56" creationId="{272DC303-2987-F971-4528-C526083D7F2B}"/>
          </ac:grpSpMkLst>
        </pc:grpChg>
        <pc:grpChg chg="add mod topLvl">
          <ac:chgData name="#SHIN THANT AUNG#" userId="8c3b371d-0b3e-413a-8e76-4f11fe83d2df" providerId="ADAL" clId="{FACB025B-EC34-40BC-97FA-D69A16AFE960}" dt="2024-04-26T11:41:56.012" v="4062" actId="164"/>
          <ac:grpSpMkLst>
            <pc:docMk/>
            <pc:sldMk cId="210165396" sldId="301"/>
            <ac:grpSpMk id="57" creationId="{53EAB444-258C-01D1-C16D-DC08D11715B8}"/>
          </ac:grpSpMkLst>
        </pc:grpChg>
        <pc:grpChg chg="add mod topLvl">
          <ac:chgData name="#SHIN THANT AUNG#" userId="8c3b371d-0b3e-413a-8e76-4f11fe83d2df" providerId="ADAL" clId="{FACB025B-EC34-40BC-97FA-D69A16AFE960}" dt="2024-04-26T11:41:57.400" v="4063" actId="164"/>
          <ac:grpSpMkLst>
            <pc:docMk/>
            <pc:sldMk cId="210165396" sldId="301"/>
            <ac:grpSpMk id="58" creationId="{AEB3AC7D-75B2-E199-F654-E8D07D3698D2}"/>
          </ac:grpSpMkLst>
        </pc:grpChg>
        <pc:grpChg chg="add del mod">
          <ac:chgData name="#SHIN THANT AUNG#" userId="8c3b371d-0b3e-413a-8e76-4f11fe83d2df" providerId="ADAL" clId="{FACB025B-EC34-40BC-97FA-D69A16AFE960}" dt="2024-04-26T11:41:51.857" v="4060" actId="165"/>
          <ac:grpSpMkLst>
            <pc:docMk/>
            <pc:sldMk cId="210165396" sldId="301"/>
            <ac:grpSpMk id="60" creationId="{D090EBB7-4015-FADF-EA4E-01D123415FAC}"/>
          </ac:grpSpMkLst>
        </pc:grpChg>
        <pc:grpChg chg="add mod">
          <ac:chgData name="#SHIN THANT AUNG#" userId="8c3b371d-0b3e-413a-8e76-4f11fe83d2df" providerId="ADAL" clId="{FACB025B-EC34-40BC-97FA-D69A16AFE960}" dt="2024-04-26T11:46:30.527" v="4253" actId="164"/>
          <ac:grpSpMkLst>
            <pc:docMk/>
            <pc:sldMk cId="210165396" sldId="301"/>
            <ac:grpSpMk id="61" creationId="{A9F2964A-8537-71B1-2682-2BB1639431FA}"/>
          </ac:grpSpMkLst>
        </pc:grpChg>
        <pc:grpChg chg="add mod">
          <ac:chgData name="#SHIN THANT AUNG#" userId="8c3b371d-0b3e-413a-8e76-4f11fe83d2df" providerId="ADAL" clId="{FACB025B-EC34-40BC-97FA-D69A16AFE960}" dt="2024-04-26T11:47:12.004" v="4261" actId="164"/>
          <ac:grpSpMkLst>
            <pc:docMk/>
            <pc:sldMk cId="210165396" sldId="301"/>
            <ac:grpSpMk id="62" creationId="{2958EA8E-E1A6-BFAD-CAC8-BE1EA39175B8}"/>
          </ac:grpSpMkLst>
        </pc:grpChg>
        <pc:grpChg chg="add mod">
          <ac:chgData name="#SHIN THANT AUNG#" userId="8c3b371d-0b3e-413a-8e76-4f11fe83d2df" providerId="ADAL" clId="{FACB025B-EC34-40BC-97FA-D69A16AFE960}" dt="2024-04-26T11:48:49.453" v="4394" actId="164"/>
          <ac:grpSpMkLst>
            <pc:docMk/>
            <pc:sldMk cId="210165396" sldId="301"/>
            <ac:grpSpMk id="63" creationId="{903394F2-0E5D-576A-B869-1E21AB08C9F5}"/>
          </ac:grpSpMkLst>
        </pc:grpChg>
        <pc:grpChg chg="add mod">
          <ac:chgData name="#SHIN THANT AUNG#" userId="8c3b371d-0b3e-413a-8e76-4f11fe83d2df" providerId="ADAL" clId="{FACB025B-EC34-40BC-97FA-D69A16AFE960}" dt="2024-05-09T05:38:10.441" v="23350" actId="1076"/>
          <ac:grpSpMkLst>
            <pc:docMk/>
            <pc:sldMk cId="210165396" sldId="301"/>
            <ac:grpSpMk id="513" creationId="{FCCA9E3A-E37E-D337-7422-D7CE04B0A5BB}"/>
          </ac:grpSpMkLst>
        </pc:grpChg>
        <pc:grpChg chg="add mod">
          <ac:chgData name="#SHIN THANT AUNG#" userId="8c3b371d-0b3e-413a-8e76-4f11fe83d2df" providerId="ADAL" clId="{FACB025B-EC34-40BC-97FA-D69A16AFE960}" dt="2024-05-09T05:38:10.441" v="23350" actId="1076"/>
          <ac:grpSpMkLst>
            <pc:docMk/>
            <pc:sldMk cId="210165396" sldId="301"/>
            <ac:grpSpMk id="516" creationId="{D200D299-3623-2E51-FA52-865F8F7A673C}"/>
          </ac:grpSpMkLst>
        </pc:grpChg>
        <pc:grpChg chg="add mod">
          <ac:chgData name="#SHIN THANT AUNG#" userId="8c3b371d-0b3e-413a-8e76-4f11fe83d2df" providerId="ADAL" clId="{FACB025B-EC34-40BC-97FA-D69A16AFE960}" dt="2024-05-09T05:38:10.441" v="23350" actId="1076"/>
          <ac:grpSpMkLst>
            <pc:docMk/>
            <pc:sldMk cId="210165396" sldId="301"/>
            <ac:grpSpMk id="518" creationId="{E2153BA6-3B6F-0789-A7A8-0D87C6A832AA}"/>
          </ac:grpSpMkLst>
        </pc:grpChg>
        <pc:grpChg chg="del mod">
          <ac:chgData name="#SHIN THANT AUNG#" userId="8c3b371d-0b3e-413a-8e76-4f11fe83d2df" providerId="ADAL" clId="{FACB025B-EC34-40BC-97FA-D69A16AFE960}" dt="2024-04-26T11:23:00.685" v="3655" actId="478"/>
          <ac:grpSpMkLst>
            <pc:docMk/>
            <pc:sldMk cId="210165396" sldId="301"/>
            <ac:grpSpMk id="584" creationId="{00000000-0000-0000-0000-000000000000}"/>
          </ac:grpSpMkLst>
        </pc:grpChg>
        <pc:grpChg chg="del mod">
          <ac:chgData name="#SHIN THANT AUNG#" userId="8c3b371d-0b3e-413a-8e76-4f11fe83d2df" providerId="ADAL" clId="{FACB025B-EC34-40BC-97FA-D69A16AFE960}" dt="2024-04-26T11:23:59.786" v="3692" actId="478"/>
          <ac:grpSpMkLst>
            <pc:docMk/>
            <pc:sldMk cId="210165396" sldId="301"/>
            <ac:grpSpMk id="597" creationId="{00000000-0000-0000-0000-000000000000}"/>
          </ac:grpSpMkLst>
        </pc:grpChg>
        <pc:grpChg chg="del mod">
          <ac:chgData name="#SHIN THANT AUNG#" userId="8c3b371d-0b3e-413a-8e76-4f11fe83d2df" providerId="ADAL" clId="{FACB025B-EC34-40BC-97FA-D69A16AFE960}" dt="2024-04-26T11:24:04.548" v="3694" actId="478"/>
          <ac:grpSpMkLst>
            <pc:docMk/>
            <pc:sldMk cId="210165396" sldId="301"/>
            <ac:grpSpMk id="612" creationId="{00000000-0000-0000-0000-000000000000}"/>
          </ac:grpSpMkLst>
        </pc:grpChg>
        <pc:grpChg chg="del mod">
          <ac:chgData name="#SHIN THANT AUNG#" userId="8c3b371d-0b3e-413a-8e76-4f11fe83d2df" providerId="ADAL" clId="{FACB025B-EC34-40BC-97FA-D69A16AFE960}" dt="2024-04-26T11:24:05.386" v="3695" actId="478"/>
          <ac:grpSpMkLst>
            <pc:docMk/>
            <pc:sldMk cId="210165396" sldId="301"/>
            <ac:grpSpMk id="640" creationId="{00000000-0000-0000-0000-000000000000}"/>
          </ac:grpSpMkLst>
        </pc:grpChg>
        <pc:grpChg chg="del mod">
          <ac:chgData name="#SHIN THANT AUNG#" userId="8c3b371d-0b3e-413a-8e76-4f11fe83d2df" providerId="ADAL" clId="{FACB025B-EC34-40BC-97FA-D69A16AFE960}" dt="2024-04-26T11:23:06.163" v="3657" actId="21"/>
          <ac:grpSpMkLst>
            <pc:docMk/>
            <pc:sldMk cId="210165396" sldId="301"/>
            <ac:grpSpMk id="667" creationId="{00000000-0000-0000-0000-000000000000}"/>
          </ac:grpSpMkLst>
        </pc:grpChg>
        <pc:picChg chg="add mod">
          <ac:chgData name="#SHIN THANT AUNG#" userId="8c3b371d-0b3e-413a-8e76-4f11fe83d2df" providerId="ADAL" clId="{FACB025B-EC34-40BC-97FA-D69A16AFE960}" dt="2024-04-26T11:41:51.857" v="4060" actId="165"/>
          <ac:picMkLst>
            <pc:docMk/>
            <pc:sldMk cId="210165396" sldId="301"/>
            <ac:picMk id="53" creationId="{1EF9D10C-FFE4-840B-DDF2-565FECC43723}"/>
          </ac:picMkLst>
        </pc:picChg>
        <pc:picChg chg="add mod">
          <ac:chgData name="#SHIN THANT AUNG#" userId="8c3b371d-0b3e-413a-8e76-4f11fe83d2df" providerId="ADAL" clId="{FACB025B-EC34-40BC-97FA-D69A16AFE960}" dt="2024-04-26T11:41:51.857" v="4060" actId="165"/>
          <ac:picMkLst>
            <pc:docMk/>
            <pc:sldMk cId="210165396" sldId="301"/>
            <ac:picMk id="55" creationId="{C831298F-1A96-FD3F-9DBF-5E6108F19A47}"/>
          </ac:picMkLst>
        </pc:picChg>
        <pc:cxnChg chg="del mod">
          <ac:chgData name="#SHIN THANT AUNG#" userId="8c3b371d-0b3e-413a-8e76-4f11fe83d2df" providerId="ADAL" clId="{FACB025B-EC34-40BC-97FA-D69A16AFE960}" dt="2024-04-26T11:23:43.111" v="3686" actId="478"/>
          <ac:cxnSpMkLst>
            <pc:docMk/>
            <pc:sldMk cId="210165396" sldId="301"/>
            <ac:cxnSpMk id="572" creationId="{00000000-0000-0000-0000-000000000000}"/>
          </ac:cxnSpMkLst>
        </pc:cxnChg>
        <pc:cxnChg chg="del mod">
          <ac:chgData name="#SHIN THANT AUNG#" userId="8c3b371d-0b3e-413a-8e76-4f11fe83d2df" providerId="ADAL" clId="{FACB025B-EC34-40BC-97FA-D69A16AFE960}" dt="2024-04-26T11:23:44.623" v="3687" actId="478"/>
          <ac:cxnSpMkLst>
            <pc:docMk/>
            <pc:sldMk cId="210165396" sldId="301"/>
            <ac:cxnSpMk id="573" creationId="{00000000-0000-0000-0000-000000000000}"/>
          </ac:cxnSpMkLst>
        </pc:cxnChg>
        <pc:cxnChg chg="del mod">
          <ac:chgData name="#SHIN THANT AUNG#" userId="8c3b371d-0b3e-413a-8e76-4f11fe83d2df" providerId="ADAL" clId="{FACB025B-EC34-40BC-97FA-D69A16AFE960}" dt="2024-04-26T11:23:46.760" v="3688" actId="478"/>
          <ac:cxnSpMkLst>
            <pc:docMk/>
            <pc:sldMk cId="210165396" sldId="301"/>
            <ac:cxnSpMk id="574" creationId="{00000000-0000-0000-0000-000000000000}"/>
          </ac:cxnSpMkLst>
        </pc:cxnChg>
        <pc:cxnChg chg="del mod">
          <ac:chgData name="#SHIN THANT AUNG#" userId="8c3b371d-0b3e-413a-8e76-4f11fe83d2df" providerId="ADAL" clId="{FACB025B-EC34-40BC-97FA-D69A16AFE960}" dt="2024-04-26T11:23:49.023" v="3689" actId="478"/>
          <ac:cxnSpMkLst>
            <pc:docMk/>
            <pc:sldMk cId="210165396" sldId="301"/>
            <ac:cxnSpMk id="575" creationId="{00000000-0000-0000-0000-000000000000}"/>
          </ac:cxnSpMkLst>
        </pc:cxnChg>
      </pc:sldChg>
      <pc:sldChg chg="addSp modSp add del mod">
        <pc:chgData name="#SHIN THANT AUNG#" userId="8c3b371d-0b3e-413a-8e76-4f11fe83d2df" providerId="ADAL" clId="{FACB025B-EC34-40BC-97FA-D69A16AFE960}" dt="2024-04-26T11:41:28.927" v="4059" actId="47"/>
        <pc:sldMkLst>
          <pc:docMk/>
          <pc:sldMk cId="1121579911" sldId="302"/>
        </pc:sldMkLst>
        <pc:spChg chg="mod">
          <ac:chgData name="#SHIN THANT AUNG#" userId="8c3b371d-0b3e-413a-8e76-4f11fe83d2df" providerId="ADAL" clId="{FACB025B-EC34-40BC-97FA-D69A16AFE960}" dt="2024-04-26T11:32:25.583" v="3871" actId="120"/>
          <ac:spMkLst>
            <pc:docMk/>
            <pc:sldMk cId="1121579911" sldId="302"/>
            <ac:spMk id="1518" creationId="{00000000-0000-0000-0000-000000000000}"/>
          </ac:spMkLst>
        </pc:spChg>
        <pc:spChg chg="mod">
          <ac:chgData name="#SHIN THANT AUNG#" userId="8c3b371d-0b3e-413a-8e76-4f11fe83d2df" providerId="ADAL" clId="{FACB025B-EC34-40BC-97FA-D69A16AFE960}" dt="2024-04-26T11:37:09.671" v="3911" actId="6549"/>
          <ac:spMkLst>
            <pc:docMk/>
            <pc:sldMk cId="1121579911" sldId="302"/>
            <ac:spMk id="1521" creationId="{00000000-0000-0000-0000-000000000000}"/>
          </ac:spMkLst>
        </pc:spChg>
        <pc:spChg chg="mod">
          <ac:chgData name="#SHIN THANT AUNG#" userId="8c3b371d-0b3e-413a-8e76-4f11fe83d2df" providerId="ADAL" clId="{FACB025B-EC34-40BC-97FA-D69A16AFE960}" dt="2024-04-26T11:34:12.919" v="3876" actId="20577"/>
          <ac:spMkLst>
            <pc:docMk/>
            <pc:sldMk cId="1121579911" sldId="302"/>
            <ac:spMk id="1549" creationId="{00000000-0000-0000-0000-000000000000}"/>
          </ac:spMkLst>
        </pc:spChg>
        <pc:spChg chg="mod">
          <ac:chgData name="#SHIN THANT AUNG#" userId="8c3b371d-0b3e-413a-8e76-4f11fe83d2df" providerId="ADAL" clId="{FACB025B-EC34-40BC-97FA-D69A16AFE960}" dt="2024-04-26T11:34:48.170" v="3889" actId="1076"/>
          <ac:spMkLst>
            <pc:docMk/>
            <pc:sldMk cId="1121579911" sldId="302"/>
            <ac:spMk id="1551" creationId="{00000000-0000-0000-0000-000000000000}"/>
          </ac:spMkLst>
        </pc:spChg>
        <pc:spChg chg="mod">
          <ac:chgData name="#SHIN THANT AUNG#" userId="8c3b371d-0b3e-413a-8e76-4f11fe83d2df" providerId="ADAL" clId="{FACB025B-EC34-40BC-97FA-D69A16AFE960}" dt="2024-04-26T11:34:14.879" v="3877" actId="20577"/>
          <ac:spMkLst>
            <pc:docMk/>
            <pc:sldMk cId="1121579911" sldId="302"/>
            <ac:spMk id="1553" creationId="{00000000-0000-0000-0000-000000000000}"/>
          </ac:spMkLst>
        </pc:spChg>
        <pc:spChg chg="mod">
          <ac:chgData name="#SHIN THANT AUNG#" userId="8c3b371d-0b3e-413a-8e76-4f11fe83d2df" providerId="ADAL" clId="{FACB025B-EC34-40BC-97FA-D69A16AFE960}" dt="2024-04-26T11:34:15.831" v="3878" actId="20577"/>
          <ac:spMkLst>
            <pc:docMk/>
            <pc:sldMk cId="1121579911" sldId="302"/>
            <ac:spMk id="1555" creationId="{00000000-0000-0000-0000-000000000000}"/>
          </ac:spMkLst>
        </pc:spChg>
        <pc:picChg chg="add mod">
          <ac:chgData name="#SHIN THANT AUNG#" userId="8c3b371d-0b3e-413a-8e76-4f11fe83d2df" providerId="ADAL" clId="{FACB025B-EC34-40BC-97FA-D69A16AFE960}" dt="2024-04-26T11:36:54.592" v="3909" actId="14100"/>
          <ac:picMkLst>
            <pc:docMk/>
            <pc:sldMk cId="1121579911" sldId="302"/>
            <ac:picMk id="3" creationId="{676B2C2F-CEE4-8B7F-E55F-E766BF8E4F51}"/>
          </ac:picMkLst>
        </pc:picChg>
        <pc:picChg chg="add mod">
          <ac:chgData name="#SHIN THANT AUNG#" userId="8c3b371d-0b3e-413a-8e76-4f11fe83d2df" providerId="ADAL" clId="{FACB025B-EC34-40BC-97FA-D69A16AFE960}" dt="2024-04-26T11:37:01.837" v="3910" actId="1076"/>
          <ac:picMkLst>
            <pc:docMk/>
            <pc:sldMk cId="1121579911" sldId="302"/>
            <ac:picMk id="5" creationId="{1692145B-C295-8CB1-46AE-2421E5EA2DCD}"/>
          </ac:picMkLst>
        </pc:picChg>
        <pc:picChg chg="add mod">
          <ac:chgData name="#SHIN THANT AUNG#" userId="8c3b371d-0b3e-413a-8e76-4f11fe83d2df" providerId="ADAL" clId="{FACB025B-EC34-40BC-97FA-D69A16AFE960}" dt="2024-04-26T11:34:29.143" v="3883" actId="1076"/>
          <ac:picMkLst>
            <pc:docMk/>
            <pc:sldMk cId="1121579911" sldId="302"/>
            <ac:picMk id="7" creationId="{1D71D76D-5F47-6BF2-D9D0-3E5AF6296472}"/>
          </ac:picMkLst>
        </pc:picChg>
        <pc:picChg chg="add mod">
          <ac:chgData name="#SHIN THANT AUNG#" userId="8c3b371d-0b3e-413a-8e76-4f11fe83d2df" providerId="ADAL" clId="{FACB025B-EC34-40BC-97FA-D69A16AFE960}" dt="2024-04-26T11:34:17.961" v="3879" actId="14100"/>
          <ac:picMkLst>
            <pc:docMk/>
            <pc:sldMk cId="1121579911" sldId="302"/>
            <ac:picMk id="9" creationId="{FBD011E0-35FC-9F12-6FB8-8F85E6B8CA0D}"/>
          </ac:picMkLst>
        </pc:picChg>
      </pc:sldChg>
      <pc:sldChg chg="add del">
        <pc:chgData name="#SHIN THANT AUNG#" userId="8c3b371d-0b3e-413a-8e76-4f11fe83d2df" providerId="ADAL" clId="{FACB025B-EC34-40BC-97FA-D69A16AFE960}" dt="2024-04-26T11:37:16.964" v="3914"/>
        <pc:sldMkLst>
          <pc:docMk/>
          <pc:sldMk cId="2052763881" sldId="302"/>
        </pc:sldMkLst>
      </pc:sldChg>
      <pc:sldChg chg="addSp delSp modSp add mod ord modAnim modNotesTx">
        <pc:chgData name="#SHIN THANT AUNG#" userId="8c3b371d-0b3e-413a-8e76-4f11fe83d2df" providerId="ADAL" clId="{FACB025B-EC34-40BC-97FA-D69A16AFE960}" dt="2024-05-09T06:16:58.554" v="25386" actId="20577"/>
        <pc:sldMkLst>
          <pc:docMk/>
          <pc:sldMk cId="3053934574" sldId="303"/>
        </pc:sldMkLst>
        <pc:spChg chg="add mod">
          <ac:chgData name="#SHIN THANT AUNG#" userId="8c3b371d-0b3e-413a-8e76-4f11fe83d2df" providerId="ADAL" clId="{FACB025B-EC34-40BC-97FA-D69A16AFE960}" dt="2024-04-26T12:04:37.386" v="4984" actId="165"/>
          <ac:spMkLst>
            <pc:docMk/>
            <pc:sldMk cId="3053934574" sldId="303"/>
            <ac:spMk id="6" creationId="{FA8F14F6-A21B-0603-7078-2548D10364DC}"/>
          </ac:spMkLst>
        </pc:spChg>
        <pc:spChg chg="add mod">
          <ac:chgData name="#SHIN THANT AUNG#" userId="8c3b371d-0b3e-413a-8e76-4f11fe83d2df" providerId="ADAL" clId="{FACB025B-EC34-40BC-97FA-D69A16AFE960}" dt="2024-04-26T12:04:37.386" v="4984" actId="165"/>
          <ac:spMkLst>
            <pc:docMk/>
            <pc:sldMk cId="3053934574" sldId="303"/>
            <ac:spMk id="8" creationId="{0A5DC3A1-D4AA-E8C2-A54F-D64F7B92B35F}"/>
          </ac:spMkLst>
        </pc:spChg>
        <pc:spChg chg="mod">
          <ac:chgData name="#SHIN THANT AUNG#" userId="8c3b371d-0b3e-413a-8e76-4f11fe83d2df" providerId="ADAL" clId="{FACB025B-EC34-40BC-97FA-D69A16AFE960}" dt="2024-05-09T05:39:09.190" v="23444" actId="20577"/>
          <ac:spMkLst>
            <pc:docMk/>
            <pc:sldMk cId="3053934574" sldId="303"/>
            <ac:spMk id="15" creationId="{D3C3BEBD-BCFB-C651-06D7-0F72171D59B2}"/>
          </ac:spMkLst>
        </pc:spChg>
        <pc:spChg chg="add del mod">
          <ac:chgData name="#SHIN THANT AUNG#" userId="8c3b371d-0b3e-413a-8e76-4f11fe83d2df" providerId="ADAL" clId="{FACB025B-EC34-40BC-97FA-D69A16AFE960}" dt="2024-04-26T11:58:30.432" v="4749" actId="478"/>
          <ac:spMkLst>
            <pc:docMk/>
            <pc:sldMk cId="3053934574" sldId="303"/>
            <ac:spMk id="15" creationId="{E4BDABE3-6BB8-FAEA-2E79-396046671CE5}"/>
          </ac:spMkLst>
        </pc:spChg>
        <pc:spChg chg="add mod ord topLvl">
          <ac:chgData name="#SHIN THANT AUNG#" userId="8c3b371d-0b3e-413a-8e76-4f11fe83d2df" providerId="ADAL" clId="{FACB025B-EC34-40BC-97FA-D69A16AFE960}" dt="2024-05-09T05:17:06.959" v="22046" actId="1076"/>
          <ac:spMkLst>
            <pc:docMk/>
            <pc:sldMk cId="3053934574" sldId="303"/>
            <ac:spMk id="16" creationId="{B95CA36C-9139-B582-2DB6-9402E757CBE2}"/>
          </ac:spMkLst>
        </pc:spChg>
        <pc:spChg chg="add mod">
          <ac:chgData name="#SHIN THANT AUNG#" userId="8c3b371d-0b3e-413a-8e76-4f11fe83d2df" providerId="ADAL" clId="{FACB025B-EC34-40BC-97FA-D69A16AFE960}" dt="2024-05-09T05:28:23.819" v="22772" actId="20577"/>
          <ac:spMkLst>
            <pc:docMk/>
            <pc:sldMk cId="3053934574" sldId="303"/>
            <ac:spMk id="17" creationId="{45DA3CC0-D53C-669A-C52D-14ED356E3796}"/>
          </ac:spMkLst>
        </pc:spChg>
        <pc:spChg chg="add del mod ord">
          <ac:chgData name="#SHIN THANT AUNG#" userId="8c3b371d-0b3e-413a-8e76-4f11fe83d2df" providerId="ADAL" clId="{FACB025B-EC34-40BC-97FA-D69A16AFE960}" dt="2024-05-09T05:17:17.916" v="22048" actId="1076"/>
          <ac:spMkLst>
            <pc:docMk/>
            <pc:sldMk cId="3053934574" sldId="303"/>
            <ac:spMk id="18" creationId="{2BA341A5-A0FF-4E14-BE3D-BF421CC2F395}"/>
          </ac:spMkLst>
        </pc:spChg>
        <pc:spChg chg="add mod ord topLvl">
          <ac:chgData name="#SHIN THANT AUNG#" userId="8c3b371d-0b3e-413a-8e76-4f11fe83d2df" providerId="ADAL" clId="{FACB025B-EC34-40BC-97FA-D69A16AFE960}" dt="2024-05-09T05:17:27.787" v="22050" actId="1076"/>
          <ac:spMkLst>
            <pc:docMk/>
            <pc:sldMk cId="3053934574" sldId="303"/>
            <ac:spMk id="19" creationId="{1BB2AAEF-473F-23D2-A6A4-DECA88F19C26}"/>
          </ac:spMkLst>
        </pc:spChg>
        <pc:spChg chg="mod">
          <ac:chgData name="#SHIN THANT AUNG#" userId="8c3b371d-0b3e-413a-8e76-4f11fe83d2df" providerId="ADAL" clId="{FACB025B-EC34-40BC-97FA-D69A16AFE960}" dt="2024-05-08T19:56:52.539" v="18589"/>
          <ac:spMkLst>
            <pc:docMk/>
            <pc:sldMk cId="3053934574" sldId="303"/>
            <ac:spMk id="20" creationId="{E9058223-5E1A-5878-9F00-D97495240D26}"/>
          </ac:spMkLst>
        </pc:spChg>
        <pc:spChg chg="mod">
          <ac:chgData name="#SHIN THANT AUNG#" userId="8c3b371d-0b3e-413a-8e76-4f11fe83d2df" providerId="ADAL" clId="{FACB025B-EC34-40BC-97FA-D69A16AFE960}" dt="2024-04-26T11:38:44.450" v="3959" actId="165"/>
          <ac:spMkLst>
            <pc:docMk/>
            <pc:sldMk cId="3053934574" sldId="303"/>
            <ac:spMk id="28" creationId="{00000000-0000-0000-0000-000000000000}"/>
          </ac:spMkLst>
        </pc:spChg>
        <pc:spChg chg="mod">
          <ac:chgData name="#SHIN THANT AUNG#" userId="8c3b371d-0b3e-413a-8e76-4f11fe83d2df" providerId="ADAL" clId="{FACB025B-EC34-40BC-97FA-D69A16AFE960}" dt="2024-04-26T11:38:44.450" v="3959" actId="165"/>
          <ac:spMkLst>
            <pc:docMk/>
            <pc:sldMk cId="3053934574" sldId="303"/>
            <ac:spMk id="29" creationId="{00000000-0000-0000-0000-000000000000}"/>
          </ac:spMkLst>
        </pc:spChg>
        <pc:spChg chg="mod">
          <ac:chgData name="#SHIN THANT AUNG#" userId="8c3b371d-0b3e-413a-8e76-4f11fe83d2df" providerId="ADAL" clId="{FACB025B-EC34-40BC-97FA-D69A16AFE960}" dt="2024-04-26T11:38:44.450" v="3959" actId="165"/>
          <ac:spMkLst>
            <pc:docMk/>
            <pc:sldMk cId="3053934574" sldId="303"/>
            <ac:spMk id="30" creationId="{00000000-0000-0000-0000-000000000000}"/>
          </ac:spMkLst>
        </pc:spChg>
        <pc:spChg chg="mod">
          <ac:chgData name="#SHIN THANT AUNG#" userId="8c3b371d-0b3e-413a-8e76-4f11fe83d2df" providerId="ADAL" clId="{FACB025B-EC34-40BC-97FA-D69A16AFE960}" dt="2024-04-26T11:38:44.450" v="3959" actId="165"/>
          <ac:spMkLst>
            <pc:docMk/>
            <pc:sldMk cId="3053934574" sldId="303"/>
            <ac:spMk id="31" creationId="{00000000-0000-0000-0000-000000000000}"/>
          </ac:spMkLst>
        </pc:spChg>
        <pc:spChg chg="mod">
          <ac:chgData name="#SHIN THANT AUNG#" userId="8c3b371d-0b3e-413a-8e76-4f11fe83d2df" providerId="ADAL" clId="{FACB025B-EC34-40BC-97FA-D69A16AFE960}" dt="2024-04-26T11:38:44.450" v="3959" actId="165"/>
          <ac:spMkLst>
            <pc:docMk/>
            <pc:sldMk cId="3053934574" sldId="303"/>
            <ac:spMk id="32" creationId="{00000000-0000-0000-0000-000000000000}"/>
          </ac:spMkLst>
        </pc:spChg>
        <pc:spChg chg="mod">
          <ac:chgData name="#SHIN THANT AUNG#" userId="8c3b371d-0b3e-413a-8e76-4f11fe83d2df" providerId="ADAL" clId="{FACB025B-EC34-40BC-97FA-D69A16AFE960}" dt="2024-04-26T11:38:44.450" v="3959" actId="165"/>
          <ac:spMkLst>
            <pc:docMk/>
            <pc:sldMk cId="3053934574" sldId="303"/>
            <ac:spMk id="33" creationId="{00000000-0000-0000-0000-000000000000}"/>
          </ac:spMkLst>
        </pc:spChg>
        <pc:spChg chg="mod">
          <ac:chgData name="#SHIN THANT AUNG#" userId="8c3b371d-0b3e-413a-8e76-4f11fe83d2df" providerId="ADAL" clId="{FACB025B-EC34-40BC-97FA-D69A16AFE960}" dt="2024-04-26T11:38:44.450" v="3959" actId="165"/>
          <ac:spMkLst>
            <pc:docMk/>
            <pc:sldMk cId="3053934574" sldId="303"/>
            <ac:spMk id="34" creationId="{00000000-0000-0000-0000-000000000000}"/>
          </ac:spMkLst>
        </pc:spChg>
        <pc:spChg chg="mod">
          <ac:chgData name="#SHIN THANT AUNG#" userId="8c3b371d-0b3e-413a-8e76-4f11fe83d2df" providerId="ADAL" clId="{FACB025B-EC34-40BC-97FA-D69A16AFE960}" dt="2024-05-09T05:19:51.942" v="22187" actId="20577"/>
          <ac:spMkLst>
            <pc:docMk/>
            <pc:sldMk cId="3053934574" sldId="303"/>
            <ac:spMk id="59" creationId="{D15E28ED-BC5D-07D2-2435-051B44C1519D}"/>
          </ac:spMkLst>
        </pc:spChg>
        <pc:spChg chg="mod">
          <ac:chgData name="#SHIN THANT AUNG#" userId="8c3b371d-0b3e-413a-8e76-4f11fe83d2df" providerId="ADAL" clId="{FACB025B-EC34-40BC-97FA-D69A16AFE960}" dt="2024-04-26T12:08:21.038" v="5068" actId="20577"/>
          <ac:spMkLst>
            <pc:docMk/>
            <pc:sldMk cId="3053934574" sldId="303"/>
            <ac:spMk id="570" creationId="{00000000-0000-0000-0000-000000000000}"/>
          </ac:spMkLst>
        </pc:spChg>
        <pc:spChg chg="add del mod topLvl">
          <ac:chgData name="#SHIN THANT AUNG#" userId="8c3b371d-0b3e-413a-8e76-4f11fe83d2df" providerId="ADAL" clId="{FACB025B-EC34-40BC-97FA-D69A16AFE960}" dt="2024-04-26T11:39:57.973" v="3986" actId="164"/>
          <ac:spMkLst>
            <pc:docMk/>
            <pc:sldMk cId="3053934574" sldId="303"/>
            <ac:spMk id="596" creationId="{00000000-0000-0000-0000-000000000000}"/>
          </ac:spMkLst>
        </pc:spChg>
        <pc:spChg chg="mod topLvl">
          <ac:chgData name="#SHIN THANT AUNG#" userId="8c3b371d-0b3e-413a-8e76-4f11fe83d2df" providerId="ADAL" clId="{FACB025B-EC34-40BC-97FA-D69A16AFE960}" dt="2024-04-26T11:41:13.112" v="4055" actId="164"/>
          <ac:spMkLst>
            <pc:docMk/>
            <pc:sldMk cId="3053934574" sldId="303"/>
            <ac:spMk id="603" creationId="{00000000-0000-0000-0000-000000000000}"/>
          </ac:spMkLst>
        </pc:spChg>
        <pc:spChg chg="mod topLvl">
          <ac:chgData name="#SHIN THANT AUNG#" userId="8c3b371d-0b3e-413a-8e76-4f11fe83d2df" providerId="ADAL" clId="{FACB025B-EC34-40BC-97FA-D69A16AFE960}" dt="2024-04-26T12:05:14.378" v="4993" actId="165"/>
          <ac:spMkLst>
            <pc:docMk/>
            <pc:sldMk cId="3053934574" sldId="303"/>
            <ac:spMk id="611" creationId="{00000000-0000-0000-0000-000000000000}"/>
          </ac:spMkLst>
        </pc:spChg>
        <pc:spChg chg="mod topLvl">
          <ac:chgData name="#SHIN THANT AUNG#" userId="8c3b371d-0b3e-413a-8e76-4f11fe83d2df" providerId="ADAL" clId="{FACB025B-EC34-40BC-97FA-D69A16AFE960}" dt="2024-04-26T12:05:14.378" v="4993" actId="165"/>
          <ac:spMkLst>
            <pc:docMk/>
            <pc:sldMk cId="3053934574" sldId="303"/>
            <ac:spMk id="631" creationId="{00000000-0000-0000-0000-000000000000}"/>
          </ac:spMkLst>
        </pc:spChg>
        <pc:spChg chg="mod topLvl">
          <ac:chgData name="#SHIN THANT AUNG#" userId="8c3b371d-0b3e-413a-8e76-4f11fe83d2df" providerId="ADAL" clId="{FACB025B-EC34-40BC-97FA-D69A16AFE960}" dt="2024-04-26T12:02:53.402" v="4962" actId="1076"/>
          <ac:spMkLst>
            <pc:docMk/>
            <pc:sldMk cId="3053934574" sldId="303"/>
            <ac:spMk id="639" creationId="{00000000-0000-0000-0000-000000000000}"/>
          </ac:spMkLst>
        </pc:spChg>
        <pc:spChg chg="mod topLvl">
          <ac:chgData name="#SHIN THANT AUNG#" userId="8c3b371d-0b3e-413a-8e76-4f11fe83d2df" providerId="ADAL" clId="{FACB025B-EC34-40BC-97FA-D69A16AFE960}" dt="2024-04-26T11:53:29.579" v="4472" actId="20577"/>
          <ac:spMkLst>
            <pc:docMk/>
            <pc:sldMk cId="3053934574" sldId="303"/>
            <ac:spMk id="651" creationId="{00000000-0000-0000-0000-000000000000}"/>
          </ac:spMkLst>
        </pc:spChg>
        <pc:grpChg chg="add mod">
          <ac:chgData name="#SHIN THANT AUNG#" userId="8c3b371d-0b3e-413a-8e76-4f11fe83d2df" providerId="ADAL" clId="{FACB025B-EC34-40BC-97FA-D69A16AFE960}" dt="2024-04-26T11:41:13.112" v="4055" actId="164"/>
          <ac:grpSpMkLst>
            <pc:docMk/>
            <pc:sldMk cId="3053934574" sldId="303"/>
            <ac:grpSpMk id="7" creationId="{89CF37BE-6B08-BEDC-8501-459B41351C13}"/>
          </ac:grpSpMkLst>
        </pc:grpChg>
        <pc:grpChg chg="add mod">
          <ac:chgData name="#SHIN THANT AUNG#" userId="8c3b371d-0b3e-413a-8e76-4f11fe83d2df" providerId="ADAL" clId="{FACB025B-EC34-40BC-97FA-D69A16AFE960}" dt="2024-05-08T19:56:52.539" v="18589"/>
          <ac:grpSpMkLst>
            <pc:docMk/>
            <pc:sldMk cId="3053934574" sldId="303"/>
            <ac:grpSpMk id="9" creationId="{2ACF5C3F-3140-06DA-A125-39EA5842876B}"/>
          </ac:grpSpMkLst>
        </pc:grpChg>
        <pc:grpChg chg="add mod">
          <ac:chgData name="#SHIN THANT AUNG#" userId="8c3b371d-0b3e-413a-8e76-4f11fe83d2df" providerId="ADAL" clId="{FACB025B-EC34-40BC-97FA-D69A16AFE960}" dt="2024-04-26T11:40:49.587" v="4046" actId="164"/>
          <ac:grpSpMkLst>
            <pc:docMk/>
            <pc:sldMk cId="3053934574" sldId="303"/>
            <ac:grpSpMk id="9" creationId="{745FA376-E0A6-EEAE-169E-0CEEED03A01C}"/>
          </ac:grpSpMkLst>
        </pc:grpChg>
        <pc:grpChg chg="add mod">
          <ac:chgData name="#SHIN THANT AUNG#" userId="8c3b371d-0b3e-413a-8e76-4f11fe83d2df" providerId="ADAL" clId="{FACB025B-EC34-40BC-97FA-D69A16AFE960}" dt="2024-04-26T12:04:37.386" v="4984" actId="165"/>
          <ac:grpSpMkLst>
            <pc:docMk/>
            <pc:sldMk cId="3053934574" sldId="303"/>
            <ac:grpSpMk id="10" creationId="{AB5F7E82-868F-4207-EE14-19B9B40FE7A9}"/>
          </ac:grpSpMkLst>
        </pc:grpChg>
        <pc:grpChg chg="add mod topLvl">
          <ac:chgData name="#SHIN THANT AUNG#" userId="8c3b371d-0b3e-413a-8e76-4f11fe83d2df" providerId="ADAL" clId="{FACB025B-EC34-40BC-97FA-D69A16AFE960}" dt="2024-04-26T12:05:50.988" v="5001" actId="164"/>
          <ac:grpSpMkLst>
            <pc:docMk/>
            <pc:sldMk cId="3053934574" sldId="303"/>
            <ac:grpSpMk id="11" creationId="{2CBF1552-174D-0A8A-E595-BD4156ACFD1C}"/>
          </ac:grpSpMkLst>
        </pc:grpChg>
        <pc:grpChg chg="add mod">
          <ac:chgData name="#SHIN THANT AUNG#" userId="8c3b371d-0b3e-413a-8e76-4f11fe83d2df" providerId="ADAL" clId="{FACB025B-EC34-40BC-97FA-D69A16AFE960}" dt="2024-04-26T12:00:03.884" v="4854" actId="164"/>
          <ac:grpSpMkLst>
            <pc:docMk/>
            <pc:sldMk cId="3053934574" sldId="303"/>
            <ac:grpSpMk id="12" creationId="{868EB79F-0EDA-2043-E79B-14432440BC32}"/>
          </ac:grpSpMkLst>
        </pc:grpChg>
        <pc:grpChg chg="add mod topLvl">
          <ac:chgData name="#SHIN THANT AUNG#" userId="8c3b371d-0b3e-413a-8e76-4f11fe83d2df" providerId="ADAL" clId="{FACB025B-EC34-40BC-97FA-D69A16AFE960}" dt="2024-04-26T12:05:45.063" v="4999" actId="164"/>
          <ac:grpSpMkLst>
            <pc:docMk/>
            <pc:sldMk cId="3053934574" sldId="303"/>
            <ac:grpSpMk id="13" creationId="{4549D822-1BBF-D403-BB66-AC3A51D2893B}"/>
          </ac:grpSpMkLst>
        </pc:grpChg>
        <pc:grpChg chg="add mod">
          <ac:chgData name="#SHIN THANT AUNG#" userId="8c3b371d-0b3e-413a-8e76-4f11fe83d2df" providerId="ADAL" clId="{FACB025B-EC34-40BC-97FA-D69A16AFE960}" dt="2024-04-26T12:00:07.461" v="4855" actId="164"/>
          <ac:grpSpMkLst>
            <pc:docMk/>
            <pc:sldMk cId="3053934574" sldId="303"/>
            <ac:grpSpMk id="14" creationId="{51E24A9C-E889-A6EF-D0FD-465D08304EF8}"/>
          </ac:grpSpMkLst>
        </pc:grpChg>
        <pc:grpChg chg="add del mod">
          <ac:chgData name="#SHIN THANT AUNG#" userId="8c3b371d-0b3e-413a-8e76-4f11fe83d2df" providerId="ADAL" clId="{FACB025B-EC34-40BC-97FA-D69A16AFE960}" dt="2024-04-26T12:04:37.386" v="4984" actId="165"/>
          <ac:grpSpMkLst>
            <pc:docMk/>
            <pc:sldMk cId="3053934574" sldId="303"/>
            <ac:grpSpMk id="20" creationId="{722E27C1-9A3F-6175-35DE-6EDB546D9D57}"/>
          </ac:grpSpMkLst>
        </pc:grpChg>
        <pc:grpChg chg="add mod">
          <ac:chgData name="#SHIN THANT AUNG#" userId="8c3b371d-0b3e-413a-8e76-4f11fe83d2df" providerId="ADAL" clId="{FACB025B-EC34-40BC-97FA-D69A16AFE960}" dt="2024-04-26T12:03:08.724" v="4965" actId="164"/>
          <ac:grpSpMkLst>
            <pc:docMk/>
            <pc:sldMk cId="3053934574" sldId="303"/>
            <ac:grpSpMk id="21" creationId="{C2D00DDB-5000-6C7D-39F0-28A19BB0D312}"/>
          </ac:grpSpMkLst>
        </pc:grpChg>
        <pc:grpChg chg="add mod">
          <ac:chgData name="#SHIN THANT AUNG#" userId="8c3b371d-0b3e-413a-8e76-4f11fe83d2df" providerId="ADAL" clId="{FACB025B-EC34-40BC-97FA-D69A16AFE960}" dt="2024-05-09T05:28:33.316" v="22773" actId="1076"/>
          <ac:grpSpMkLst>
            <pc:docMk/>
            <pc:sldMk cId="3053934574" sldId="303"/>
            <ac:grpSpMk id="22" creationId="{338C16F4-819C-787D-0921-F0986AD7BB69}"/>
          </ac:grpSpMkLst>
        </pc:grpChg>
        <pc:grpChg chg="add del mod">
          <ac:chgData name="#SHIN THANT AUNG#" userId="8c3b371d-0b3e-413a-8e76-4f11fe83d2df" providerId="ADAL" clId="{FACB025B-EC34-40BC-97FA-D69A16AFE960}" dt="2024-04-26T12:05:14.378" v="4993" actId="165"/>
          <ac:grpSpMkLst>
            <pc:docMk/>
            <pc:sldMk cId="3053934574" sldId="303"/>
            <ac:grpSpMk id="23" creationId="{C26F5AA8-8B16-E429-EF51-0A400593D349}"/>
          </ac:grpSpMkLst>
        </pc:grpChg>
        <pc:grpChg chg="add mod">
          <ac:chgData name="#SHIN THANT AUNG#" userId="8c3b371d-0b3e-413a-8e76-4f11fe83d2df" providerId="ADAL" clId="{FACB025B-EC34-40BC-97FA-D69A16AFE960}" dt="2024-05-09T05:17:11.624" v="22047" actId="1076"/>
          <ac:grpSpMkLst>
            <pc:docMk/>
            <pc:sldMk cId="3053934574" sldId="303"/>
            <ac:grpSpMk id="26" creationId="{426896C1-AA9D-5EAA-4D9B-7923E5C07D95}"/>
          </ac:grpSpMkLst>
        </pc:grpChg>
        <pc:grpChg chg="del mod topLvl">
          <ac:chgData name="#SHIN THANT AUNG#" userId="8c3b371d-0b3e-413a-8e76-4f11fe83d2df" providerId="ADAL" clId="{FACB025B-EC34-40BC-97FA-D69A16AFE960}" dt="2024-04-26T11:38:56.244" v="3965" actId="478"/>
          <ac:grpSpMkLst>
            <pc:docMk/>
            <pc:sldMk cId="3053934574" sldId="303"/>
            <ac:grpSpMk id="27" creationId="{00000000-0000-0000-0000-000000000000}"/>
          </ac:grpSpMkLst>
        </pc:grpChg>
        <pc:grpChg chg="add mod">
          <ac:chgData name="#SHIN THANT AUNG#" userId="8c3b371d-0b3e-413a-8e76-4f11fe83d2df" providerId="ADAL" clId="{FACB025B-EC34-40BC-97FA-D69A16AFE960}" dt="2024-05-09T05:17:03.652" v="22045" actId="1076"/>
          <ac:grpSpMkLst>
            <pc:docMk/>
            <pc:sldMk cId="3053934574" sldId="303"/>
            <ac:grpSpMk id="35" creationId="{0B76C5D7-AEEE-7EDE-1698-2D8E1ED93223}"/>
          </ac:grpSpMkLst>
        </pc:grpChg>
        <pc:grpChg chg="add mod">
          <ac:chgData name="#SHIN THANT AUNG#" userId="8c3b371d-0b3e-413a-8e76-4f11fe83d2df" providerId="ADAL" clId="{FACB025B-EC34-40BC-97FA-D69A16AFE960}" dt="2024-05-09T05:17:23.309" v="22049" actId="1076"/>
          <ac:grpSpMkLst>
            <pc:docMk/>
            <pc:sldMk cId="3053934574" sldId="303"/>
            <ac:grpSpMk id="36" creationId="{9BEADBFC-8893-DFB2-F138-63C3B23380AB}"/>
          </ac:grpSpMkLst>
        </pc:grpChg>
        <pc:grpChg chg="add del mod topLvl">
          <ac:chgData name="#SHIN THANT AUNG#" userId="8c3b371d-0b3e-413a-8e76-4f11fe83d2df" providerId="ADAL" clId="{FACB025B-EC34-40BC-97FA-D69A16AFE960}" dt="2024-04-26T11:38:44.450" v="3959" actId="165"/>
          <ac:grpSpMkLst>
            <pc:docMk/>
            <pc:sldMk cId="3053934574" sldId="303"/>
            <ac:grpSpMk id="56" creationId="{272DC303-2987-F971-4528-C526083D7F2B}"/>
          </ac:grpSpMkLst>
        </pc:grpChg>
        <pc:grpChg chg="del mod topLvl">
          <ac:chgData name="#SHIN THANT AUNG#" userId="8c3b371d-0b3e-413a-8e76-4f11fe83d2df" providerId="ADAL" clId="{FACB025B-EC34-40BC-97FA-D69A16AFE960}" dt="2024-04-26T11:38:44.450" v="3959" actId="165"/>
          <ac:grpSpMkLst>
            <pc:docMk/>
            <pc:sldMk cId="3053934574" sldId="303"/>
            <ac:grpSpMk id="57" creationId="{53EAB444-258C-01D1-C16D-DC08D11715B8}"/>
          </ac:grpSpMkLst>
        </pc:grpChg>
        <pc:grpChg chg="del mod topLvl">
          <ac:chgData name="#SHIN THANT AUNG#" userId="8c3b371d-0b3e-413a-8e76-4f11fe83d2df" providerId="ADAL" clId="{FACB025B-EC34-40BC-97FA-D69A16AFE960}" dt="2024-04-26T11:38:44.450" v="3959" actId="165"/>
          <ac:grpSpMkLst>
            <pc:docMk/>
            <pc:sldMk cId="3053934574" sldId="303"/>
            <ac:grpSpMk id="58" creationId="{AEB3AC7D-75B2-E199-F654-E8D07D3698D2}"/>
          </ac:grpSpMkLst>
        </pc:grpChg>
        <pc:grpChg chg="del mod">
          <ac:chgData name="#SHIN THANT AUNG#" userId="8c3b371d-0b3e-413a-8e76-4f11fe83d2df" providerId="ADAL" clId="{FACB025B-EC34-40BC-97FA-D69A16AFE960}" dt="2024-04-26T11:38:32.461" v="3954" actId="165"/>
          <ac:grpSpMkLst>
            <pc:docMk/>
            <pc:sldMk cId="3053934574" sldId="303"/>
            <ac:grpSpMk id="60" creationId="{D090EBB7-4015-FADF-EA4E-01D123415FAC}"/>
          </ac:grpSpMkLst>
        </pc:grpChg>
        <pc:picChg chg="add mod ord">
          <ac:chgData name="#SHIN THANT AUNG#" userId="8c3b371d-0b3e-413a-8e76-4f11fe83d2df" providerId="ADAL" clId="{FACB025B-EC34-40BC-97FA-D69A16AFE960}" dt="2024-04-26T12:03:08.724" v="4965" actId="164"/>
          <ac:picMkLst>
            <pc:docMk/>
            <pc:sldMk cId="3053934574" sldId="303"/>
            <ac:picMk id="2" creationId="{14241653-EBE3-6600-5887-43EDB20341BB}"/>
          </ac:picMkLst>
        </pc:picChg>
        <pc:picChg chg="add mod">
          <ac:chgData name="#SHIN THANT AUNG#" userId="8c3b371d-0b3e-413a-8e76-4f11fe83d2df" providerId="ADAL" clId="{FACB025B-EC34-40BC-97FA-D69A16AFE960}" dt="2024-04-26T12:05:14.378" v="4993" actId="165"/>
          <ac:picMkLst>
            <pc:docMk/>
            <pc:sldMk cId="3053934574" sldId="303"/>
            <ac:picMk id="3" creationId="{F9CC8762-B8E8-817F-007C-357E351BC2FE}"/>
          </ac:picMkLst>
        </pc:picChg>
        <pc:picChg chg="add mod">
          <ac:chgData name="#SHIN THANT AUNG#" userId="8c3b371d-0b3e-413a-8e76-4f11fe83d2df" providerId="ADAL" clId="{FACB025B-EC34-40BC-97FA-D69A16AFE960}" dt="2024-04-26T11:39:57.973" v="3986" actId="164"/>
          <ac:picMkLst>
            <pc:docMk/>
            <pc:sldMk cId="3053934574" sldId="303"/>
            <ac:picMk id="4" creationId="{27DEDADA-2B99-1327-3452-F66BB0DB1D61}"/>
          </ac:picMkLst>
        </pc:picChg>
        <pc:picChg chg="add mod ord">
          <ac:chgData name="#SHIN THANT AUNG#" userId="8c3b371d-0b3e-413a-8e76-4f11fe83d2df" providerId="ADAL" clId="{FACB025B-EC34-40BC-97FA-D69A16AFE960}" dt="2024-04-26T12:04:37.386" v="4984" actId="165"/>
          <ac:picMkLst>
            <pc:docMk/>
            <pc:sldMk cId="3053934574" sldId="303"/>
            <ac:picMk id="5" creationId="{648681C1-F0F2-5AF1-2F00-105154CAACF0}"/>
          </ac:picMkLst>
        </pc:picChg>
        <pc:picChg chg="add del mod">
          <ac:chgData name="#SHIN THANT AUNG#" userId="8c3b371d-0b3e-413a-8e76-4f11fe83d2df" providerId="ADAL" clId="{FACB025B-EC34-40BC-97FA-D69A16AFE960}" dt="2024-04-26T12:02:11.748" v="4954" actId="478"/>
          <ac:picMkLst>
            <pc:docMk/>
            <pc:sldMk cId="3053934574" sldId="303"/>
            <ac:picMk id="25" creationId="{3DC84182-8C9B-FB06-6320-49A0D648B838}"/>
          </ac:picMkLst>
        </pc:picChg>
        <pc:picChg chg="del mod topLvl">
          <ac:chgData name="#SHIN THANT AUNG#" userId="8c3b371d-0b3e-413a-8e76-4f11fe83d2df" providerId="ADAL" clId="{FACB025B-EC34-40BC-97FA-D69A16AFE960}" dt="2024-04-26T11:38:58.045" v="3967" actId="478"/>
          <ac:picMkLst>
            <pc:docMk/>
            <pc:sldMk cId="3053934574" sldId="303"/>
            <ac:picMk id="53" creationId="{1EF9D10C-FFE4-840B-DDF2-565FECC43723}"/>
          </ac:picMkLst>
        </pc:picChg>
        <pc:picChg chg="del mod topLvl">
          <ac:chgData name="#SHIN THANT AUNG#" userId="8c3b371d-0b3e-413a-8e76-4f11fe83d2df" providerId="ADAL" clId="{FACB025B-EC34-40BC-97FA-D69A16AFE960}" dt="2024-04-26T11:38:51.670" v="3961" actId="478"/>
          <ac:picMkLst>
            <pc:docMk/>
            <pc:sldMk cId="3053934574" sldId="303"/>
            <ac:picMk id="55" creationId="{C831298F-1A96-FD3F-9DBF-5E6108F19A47}"/>
          </ac:picMkLst>
        </pc:picChg>
      </pc:sldChg>
      <pc:sldChg chg="addSp modSp add mod">
        <pc:chgData name="#SHIN THANT AUNG#" userId="8c3b371d-0b3e-413a-8e76-4f11fe83d2df" providerId="ADAL" clId="{FACB025B-EC34-40BC-97FA-D69A16AFE960}" dt="2024-05-08T19:57:04.812" v="18600" actId="20577"/>
        <pc:sldMkLst>
          <pc:docMk/>
          <pc:sldMk cId="3323714018" sldId="304"/>
        </pc:sldMkLst>
        <pc:spChg chg="mod">
          <ac:chgData name="#SHIN THANT AUNG#" userId="8c3b371d-0b3e-413a-8e76-4f11fe83d2df" providerId="ADAL" clId="{FACB025B-EC34-40BC-97FA-D69A16AFE960}" dt="2024-05-08T19:57:04.812" v="18600" actId="20577"/>
          <ac:spMkLst>
            <pc:docMk/>
            <pc:sldMk cId="3323714018" sldId="304"/>
            <ac:spMk id="3" creationId="{E808F4F4-CC81-5824-9E5F-A98EC5F47159}"/>
          </ac:spMkLst>
        </pc:spChg>
        <pc:spChg chg="mod">
          <ac:chgData name="#SHIN THANT AUNG#" userId="8c3b371d-0b3e-413a-8e76-4f11fe83d2df" providerId="ADAL" clId="{FACB025B-EC34-40BC-97FA-D69A16AFE960}" dt="2024-05-08T19:57:03.627" v="18598"/>
          <ac:spMkLst>
            <pc:docMk/>
            <pc:sldMk cId="3323714018" sldId="304"/>
            <ac:spMk id="4" creationId="{20E01E8B-9EA8-1CC6-31E4-14B5C06B513D}"/>
          </ac:spMkLst>
        </pc:spChg>
        <pc:spChg chg="mod">
          <ac:chgData name="#SHIN THANT AUNG#" userId="8c3b371d-0b3e-413a-8e76-4f11fe83d2df" providerId="ADAL" clId="{FACB025B-EC34-40BC-97FA-D69A16AFE960}" dt="2024-04-26T12:07:53.327" v="5056" actId="20577"/>
          <ac:spMkLst>
            <pc:docMk/>
            <pc:sldMk cId="3323714018" sldId="304"/>
            <ac:spMk id="51" creationId="{00000000-0000-0000-0000-000000000000}"/>
          </ac:spMkLst>
        </pc:spChg>
        <pc:grpChg chg="add mod">
          <ac:chgData name="#SHIN THANT AUNG#" userId="8c3b371d-0b3e-413a-8e76-4f11fe83d2df" providerId="ADAL" clId="{FACB025B-EC34-40BC-97FA-D69A16AFE960}" dt="2024-05-08T19:57:03.627" v="18598"/>
          <ac:grpSpMkLst>
            <pc:docMk/>
            <pc:sldMk cId="3323714018" sldId="304"/>
            <ac:grpSpMk id="2" creationId="{6888C9AC-7F19-7E76-08F8-657BE9F0BB87}"/>
          </ac:grpSpMkLst>
        </pc:grpChg>
      </pc:sldChg>
      <pc:sldChg chg="addSp delSp modSp add mod delAnim modAnim modNotesTx">
        <pc:chgData name="#SHIN THANT AUNG#" userId="8c3b371d-0b3e-413a-8e76-4f11fe83d2df" providerId="ADAL" clId="{FACB025B-EC34-40BC-97FA-D69A16AFE960}" dt="2024-05-09T06:15:44.303" v="25254" actId="20577"/>
        <pc:sldMkLst>
          <pc:docMk/>
          <pc:sldMk cId="2394775158" sldId="305"/>
        </pc:sldMkLst>
        <pc:spChg chg="mod">
          <ac:chgData name="#SHIN THANT AUNG#" userId="8c3b371d-0b3e-413a-8e76-4f11fe83d2df" providerId="ADAL" clId="{FACB025B-EC34-40BC-97FA-D69A16AFE960}" dt="2024-04-26T18:39:47.532" v="5521" actId="20577"/>
          <ac:spMkLst>
            <pc:docMk/>
            <pc:sldMk cId="2394775158" sldId="305"/>
            <ac:spMk id="2" creationId="{664E03EA-6E3B-6543-A9AA-8BD81E2376DC}"/>
          </ac:spMkLst>
        </pc:spChg>
        <pc:spChg chg="add del">
          <ac:chgData name="#SHIN THANT AUNG#" userId="8c3b371d-0b3e-413a-8e76-4f11fe83d2df" providerId="ADAL" clId="{FACB025B-EC34-40BC-97FA-D69A16AFE960}" dt="2024-04-26T19:01:20.755" v="5558" actId="11529"/>
          <ac:spMkLst>
            <pc:docMk/>
            <pc:sldMk cId="2394775158" sldId="305"/>
            <ac:spMk id="3" creationId="{07C1B4E2-FE8D-02C1-4B16-BBB1B31339D5}"/>
          </ac:spMkLst>
        </pc:spChg>
        <pc:spChg chg="mod">
          <ac:chgData name="#SHIN THANT AUNG#" userId="8c3b371d-0b3e-413a-8e76-4f11fe83d2df" providerId="ADAL" clId="{FACB025B-EC34-40BC-97FA-D69A16AFE960}" dt="2024-05-08T19:57:00.687" v="18597" actId="20577"/>
          <ac:spMkLst>
            <pc:docMk/>
            <pc:sldMk cId="2394775158" sldId="305"/>
            <ac:spMk id="4" creationId="{64F19E01-7ADE-2C82-4396-1A9478995DD1}"/>
          </ac:spMkLst>
        </pc:spChg>
        <pc:spChg chg="add del mod">
          <ac:chgData name="#SHIN THANT AUNG#" userId="8c3b371d-0b3e-413a-8e76-4f11fe83d2df" providerId="ADAL" clId="{FACB025B-EC34-40BC-97FA-D69A16AFE960}" dt="2024-04-26T19:05:57.294" v="5641" actId="478"/>
          <ac:spMkLst>
            <pc:docMk/>
            <pc:sldMk cId="2394775158" sldId="305"/>
            <ac:spMk id="4" creationId="{CCD3C3C7-ADC7-6051-5CFE-4759DEF98E61}"/>
          </ac:spMkLst>
        </pc:spChg>
        <pc:spChg chg="add del mod">
          <ac:chgData name="#SHIN THANT AUNG#" userId="8c3b371d-0b3e-413a-8e76-4f11fe83d2df" providerId="ADAL" clId="{FACB025B-EC34-40BC-97FA-D69A16AFE960}" dt="2024-04-26T19:06:26.432" v="5658" actId="478"/>
          <ac:spMkLst>
            <pc:docMk/>
            <pc:sldMk cId="2394775158" sldId="305"/>
            <ac:spMk id="5" creationId="{11C363C5-CA4C-7999-4760-48160C21E43A}"/>
          </ac:spMkLst>
        </pc:spChg>
        <pc:spChg chg="mod">
          <ac:chgData name="#SHIN THANT AUNG#" userId="8c3b371d-0b3e-413a-8e76-4f11fe83d2df" providerId="ADAL" clId="{FACB025B-EC34-40BC-97FA-D69A16AFE960}" dt="2024-05-08T19:56:59.427" v="18595"/>
          <ac:spMkLst>
            <pc:docMk/>
            <pc:sldMk cId="2394775158" sldId="305"/>
            <ac:spMk id="5" creationId="{70F56134-5C78-2C23-F6C7-EB194761D3D0}"/>
          </ac:spMkLst>
        </pc:spChg>
        <pc:spChg chg="add mod">
          <ac:chgData name="#SHIN THANT AUNG#" userId="8c3b371d-0b3e-413a-8e76-4f11fe83d2df" providerId="ADAL" clId="{FACB025B-EC34-40BC-97FA-D69A16AFE960}" dt="2024-05-09T06:14:14.996" v="25218" actId="1076"/>
          <ac:spMkLst>
            <pc:docMk/>
            <pc:sldMk cId="2394775158" sldId="305"/>
            <ac:spMk id="6" creationId="{972B3E0A-FF62-9894-420E-3442A9914D91}"/>
          </ac:spMkLst>
        </pc:spChg>
        <pc:spChg chg="add del mod">
          <ac:chgData name="#SHIN THANT AUNG#" userId="8c3b371d-0b3e-413a-8e76-4f11fe83d2df" providerId="ADAL" clId="{FACB025B-EC34-40BC-97FA-D69A16AFE960}" dt="2024-04-26T19:06:26.432" v="5658" actId="478"/>
          <ac:spMkLst>
            <pc:docMk/>
            <pc:sldMk cId="2394775158" sldId="305"/>
            <ac:spMk id="8" creationId="{8C0CDAD1-0B07-89C1-BA0F-A92000E1CD11}"/>
          </ac:spMkLst>
        </pc:spChg>
        <pc:spChg chg="add del mod">
          <ac:chgData name="#SHIN THANT AUNG#" userId="8c3b371d-0b3e-413a-8e76-4f11fe83d2df" providerId="ADAL" clId="{FACB025B-EC34-40BC-97FA-D69A16AFE960}" dt="2024-04-26T19:06:26.432" v="5658" actId="478"/>
          <ac:spMkLst>
            <pc:docMk/>
            <pc:sldMk cId="2394775158" sldId="305"/>
            <ac:spMk id="9" creationId="{5AFF5FBB-9F89-FEED-897C-DD922EA80993}"/>
          </ac:spMkLst>
        </pc:spChg>
        <pc:spChg chg="add del mod">
          <ac:chgData name="#SHIN THANT AUNG#" userId="8c3b371d-0b3e-413a-8e76-4f11fe83d2df" providerId="ADAL" clId="{FACB025B-EC34-40BC-97FA-D69A16AFE960}" dt="2024-04-26T19:06:26.432" v="5658" actId="478"/>
          <ac:spMkLst>
            <pc:docMk/>
            <pc:sldMk cId="2394775158" sldId="305"/>
            <ac:spMk id="10" creationId="{9E6E77FE-E10B-8323-6C55-AAD7B903B6DE}"/>
          </ac:spMkLst>
        </pc:spChg>
        <pc:spChg chg="add del mod">
          <ac:chgData name="#SHIN THANT AUNG#" userId="8c3b371d-0b3e-413a-8e76-4f11fe83d2df" providerId="ADAL" clId="{FACB025B-EC34-40BC-97FA-D69A16AFE960}" dt="2024-04-26T19:06:26.432" v="5658" actId="478"/>
          <ac:spMkLst>
            <pc:docMk/>
            <pc:sldMk cId="2394775158" sldId="305"/>
            <ac:spMk id="11" creationId="{6341F501-B056-D138-2E22-AB9232B87DBD}"/>
          </ac:spMkLst>
        </pc:spChg>
        <pc:spChg chg="add mod">
          <ac:chgData name="#SHIN THANT AUNG#" userId="8c3b371d-0b3e-413a-8e76-4f11fe83d2df" providerId="ADAL" clId="{FACB025B-EC34-40BC-97FA-D69A16AFE960}" dt="2024-04-27T03:32:33.224" v="5833" actId="165"/>
          <ac:spMkLst>
            <pc:docMk/>
            <pc:sldMk cId="2394775158" sldId="305"/>
            <ac:spMk id="12" creationId="{24C5EA9F-EA93-F13F-8947-7547F1CDF466}"/>
          </ac:spMkLst>
        </pc:spChg>
        <pc:spChg chg="add mod">
          <ac:chgData name="#SHIN THANT AUNG#" userId="8c3b371d-0b3e-413a-8e76-4f11fe83d2df" providerId="ADAL" clId="{FACB025B-EC34-40BC-97FA-D69A16AFE960}" dt="2024-04-27T03:32:33.224" v="5833" actId="165"/>
          <ac:spMkLst>
            <pc:docMk/>
            <pc:sldMk cId="2394775158" sldId="305"/>
            <ac:spMk id="14" creationId="{F9AA7B6C-4DE0-4A94-189A-5FABE096C3EA}"/>
          </ac:spMkLst>
        </pc:spChg>
        <pc:spChg chg="add mod">
          <ac:chgData name="#SHIN THANT AUNG#" userId="8c3b371d-0b3e-413a-8e76-4f11fe83d2df" providerId="ADAL" clId="{FACB025B-EC34-40BC-97FA-D69A16AFE960}" dt="2024-04-27T03:32:33.224" v="5833" actId="165"/>
          <ac:spMkLst>
            <pc:docMk/>
            <pc:sldMk cId="2394775158" sldId="305"/>
            <ac:spMk id="16" creationId="{6752BA11-6849-1244-C505-D9CEF06D231D}"/>
          </ac:spMkLst>
        </pc:spChg>
        <pc:spChg chg="del mod topLvl">
          <ac:chgData name="#SHIN THANT AUNG#" userId="8c3b371d-0b3e-413a-8e76-4f11fe83d2df" providerId="ADAL" clId="{FACB025B-EC34-40BC-97FA-D69A16AFE960}" dt="2024-04-26T19:12:09.424" v="5726" actId="478"/>
          <ac:spMkLst>
            <pc:docMk/>
            <pc:sldMk cId="2394775158" sldId="305"/>
            <ac:spMk id="21" creationId="{6CFE4FFE-613F-35E4-1E9F-402B6237AF98}"/>
          </ac:spMkLst>
        </pc:spChg>
        <pc:spChg chg="del mod topLvl">
          <ac:chgData name="#SHIN THANT AUNG#" userId="8c3b371d-0b3e-413a-8e76-4f11fe83d2df" providerId="ADAL" clId="{FACB025B-EC34-40BC-97FA-D69A16AFE960}" dt="2024-04-26T19:12:15.723" v="5728" actId="478"/>
          <ac:spMkLst>
            <pc:docMk/>
            <pc:sldMk cId="2394775158" sldId="305"/>
            <ac:spMk id="23" creationId="{4D6491A2-4C4D-463F-6030-01158730B83D}"/>
          </ac:spMkLst>
        </pc:spChg>
        <pc:spChg chg="add mod">
          <ac:chgData name="#SHIN THANT AUNG#" userId="8c3b371d-0b3e-413a-8e76-4f11fe83d2df" providerId="ADAL" clId="{FACB025B-EC34-40BC-97FA-D69A16AFE960}" dt="2024-04-26T19:06:28.989" v="5659"/>
          <ac:spMkLst>
            <pc:docMk/>
            <pc:sldMk cId="2394775158" sldId="305"/>
            <ac:spMk id="30" creationId="{9D2F113F-78E5-F479-247C-7C51ED499238}"/>
          </ac:spMkLst>
        </pc:spChg>
        <pc:spChg chg="add mod">
          <ac:chgData name="#SHIN THANT AUNG#" userId="8c3b371d-0b3e-413a-8e76-4f11fe83d2df" providerId="ADAL" clId="{FACB025B-EC34-40BC-97FA-D69A16AFE960}" dt="2024-04-27T03:32:33.224" v="5833" actId="165"/>
          <ac:spMkLst>
            <pc:docMk/>
            <pc:sldMk cId="2394775158" sldId="305"/>
            <ac:spMk id="32" creationId="{D881ED7B-5970-6B85-B2F4-2353FFDDD6F4}"/>
          </ac:spMkLst>
        </pc:spChg>
        <pc:spChg chg="add mod">
          <ac:chgData name="#SHIN THANT AUNG#" userId="8c3b371d-0b3e-413a-8e76-4f11fe83d2df" providerId="ADAL" clId="{FACB025B-EC34-40BC-97FA-D69A16AFE960}" dt="2024-04-27T03:32:33.224" v="5833" actId="165"/>
          <ac:spMkLst>
            <pc:docMk/>
            <pc:sldMk cId="2394775158" sldId="305"/>
            <ac:spMk id="33" creationId="{3E5DF4AE-CF9F-BEEA-23ED-C0A52115342C}"/>
          </ac:spMkLst>
        </pc:spChg>
        <pc:spChg chg="add mod">
          <ac:chgData name="#SHIN THANT AUNG#" userId="8c3b371d-0b3e-413a-8e76-4f11fe83d2df" providerId="ADAL" clId="{FACB025B-EC34-40BC-97FA-D69A16AFE960}" dt="2024-04-27T03:32:33.224" v="5833" actId="165"/>
          <ac:spMkLst>
            <pc:docMk/>
            <pc:sldMk cId="2394775158" sldId="305"/>
            <ac:spMk id="34" creationId="{E81C736A-2750-B0FA-5CCB-63F8E74AFED5}"/>
          </ac:spMkLst>
        </pc:spChg>
        <pc:spChg chg="add del mod">
          <ac:chgData name="#SHIN THANT AUNG#" userId="8c3b371d-0b3e-413a-8e76-4f11fe83d2df" providerId="ADAL" clId="{FACB025B-EC34-40BC-97FA-D69A16AFE960}" dt="2024-04-26T19:12:14.265" v="5727" actId="21"/>
          <ac:spMkLst>
            <pc:docMk/>
            <pc:sldMk cId="2394775158" sldId="305"/>
            <ac:spMk id="55" creationId="{A939480F-7B34-43E7-DE5D-A0E0748DB2CA}"/>
          </ac:spMkLst>
        </pc:spChg>
        <pc:spChg chg="add mod">
          <ac:chgData name="#SHIN THANT AUNG#" userId="8c3b371d-0b3e-413a-8e76-4f11fe83d2df" providerId="ADAL" clId="{FACB025B-EC34-40BC-97FA-D69A16AFE960}" dt="2024-05-09T05:57:48.172" v="24645" actId="1076"/>
          <ac:spMkLst>
            <pc:docMk/>
            <pc:sldMk cId="2394775158" sldId="305"/>
            <ac:spMk id="56" creationId="{A939480F-7B34-43E7-DE5D-A0E0748DB2CA}"/>
          </ac:spMkLst>
        </pc:spChg>
        <pc:spChg chg="add del mod topLvl">
          <ac:chgData name="#SHIN THANT AUNG#" userId="8c3b371d-0b3e-413a-8e76-4f11fe83d2df" providerId="ADAL" clId="{FACB025B-EC34-40BC-97FA-D69A16AFE960}" dt="2024-05-09T06:14:12.282" v="25216" actId="21"/>
          <ac:spMkLst>
            <pc:docMk/>
            <pc:sldMk cId="2394775158" sldId="305"/>
            <ac:spMk id="59" creationId="{972B3E0A-FF62-9894-420E-3442A9914D91}"/>
          </ac:spMkLst>
        </pc:spChg>
        <pc:grpChg chg="add mod">
          <ac:chgData name="#SHIN THANT AUNG#" userId="8c3b371d-0b3e-413a-8e76-4f11fe83d2df" providerId="ADAL" clId="{FACB025B-EC34-40BC-97FA-D69A16AFE960}" dt="2024-05-08T19:56:59.427" v="18595"/>
          <ac:grpSpMkLst>
            <pc:docMk/>
            <pc:sldMk cId="2394775158" sldId="305"/>
            <ac:grpSpMk id="3" creationId="{54B8C295-C426-085F-0AB5-A979C05F44BB}"/>
          </ac:grpSpMkLst>
        </pc:grpChg>
        <pc:grpChg chg="del mod topLvl">
          <ac:chgData name="#SHIN THANT AUNG#" userId="8c3b371d-0b3e-413a-8e76-4f11fe83d2df" providerId="ADAL" clId="{FACB025B-EC34-40BC-97FA-D69A16AFE960}" dt="2024-04-26T19:08:49.339" v="5683" actId="165"/>
          <ac:grpSpMkLst>
            <pc:docMk/>
            <pc:sldMk cId="2394775158" sldId="305"/>
            <ac:grpSpMk id="20" creationId="{43429531-E75A-FD83-7EC1-A96FAF9B6835}"/>
          </ac:grpSpMkLst>
        </pc:grpChg>
        <pc:grpChg chg="del mod">
          <ac:chgData name="#SHIN THANT AUNG#" userId="8c3b371d-0b3e-413a-8e76-4f11fe83d2df" providerId="ADAL" clId="{FACB025B-EC34-40BC-97FA-D69A16AFE960}" dt="2024-04-26T19:08:44.822" v="5682" actId="165"/>
          <ac:grpSpMkLst>
            <pc:docMk/>
            <pc:sldMk cId="2394775158" sldId="305"/>
            <ac:grpSpMk id="25" creationId="{FEB157F3-B701-9AEF-98BD-4C4F19EC794C}"/>
          </ac:grpSpMkLst>
        </pc:grpChg>
        <pc:grpChg chg="del mod topLvl">
          <ac:chgData name="#SHIN THANT AUNG#" userId="8c3b371d-0b3e-413a-8e76-4f11fe83d2df" providerId="ADAL" clId="{FACB025B-EC34-40BC-97FA-D69A16AFE960}" dt="2024-04-26T18:34:20.965" v="5487" actId="478"/>
          <ac:grpSpMkLst>
            <pc:docMk/>
            <pc:sldMk cId="2394775158" sldId="305"/>
            <ac:grpSpMk id="28" creationId="{AF3CD8CA-0256-A2FD-B85D-F1E72C136F55}"/>
          </ac:grpSpMkLst>
        </pc:grpChg>
        <pc:grpChg chg="del">
          <ac:chgData name="#SHIN THANT AUNG#" userId="8c3b371d-0b3e-413a-8e76-4f11fe83d2df" providerId="ADAL" clId="{FACB025B-EC34-40BC-97FA-D69A16AFE960}" dt="2024-04-26T18:34:16.377" v="5485" actId="478"/>
          <ac:grpSpMkLst>
            <pc:docMk/>
            <pc:sldMk cId="2394775158" sldId="305"/>
            <ac:grpSpMk id="29" creationId="{C55B4EFD-2BD0-E3E5-5018-5E22B9A7B941}"/>
          </ac:grpSpMkLst>
        </pc:grpChg>
        <pc:grpChg chg="del">
          <ac:chgData name="#SHIN THANT AUNG#" userId="8c3b371d-0b3e-413a-8e76-4f11fe83d2df" providerId="ADAL" clId="{FACB025B-EC34-40BC-97FA-D69A16AFE960}" dt="2024-04-26T18:34:19.753" v="5486" actId="478"/>
          <ac:grpSpMkLst>
            <pc:docMk/>
            <pc:sldMk cId="2394775158" sldId="305"/>
            <ac:grpSpMk id="35" creationId="{A3266B3F-E83E-AA3E-7A34-315492673E8D}"/>
          </ac:grpSpMkLst>
        </pc:grpChg>
        <pc:grpChg chg="add mod topLvl">
          <ac:chgData name="#SHIN THANT AUNG#" userId="8c3b371d-0b3e-413a-8e76-4f11fe83d2df" providerId="ADAL" clId="{FACB025B-EC34-40BC-97FA-D69A16AFE960}" dt="2024-05-09T06:14:12.282" v="25216" actId="21"/>
          <ac:grpSpMkLst>
            <pc:docMk/>
            <pc:sldMk cId="2394775158" sldId="305"/>
            <ac:grpSpMk id="50" creationId="{E57ADB28-B599-E020-4569-A230B018BCA8}"/>
          </ac:grpSpMkLst>
        </pc:grpChg>
        <pc:grpChg chg="add mod topLvl">
          <ac:chgData name="#SHIN THANT AUNG#" userId="8c3b371d-0b3e-413a-8e76-4f11fe83d2df" providerId="ADAL" clId="{FACB025B-EC34-40BC-97FA-D69A16AFE960}" dt="2024-05-09T05:58:08.962" v="24648" actId="1076"/>
          <ac:grpSpMkLst>
            <pc:docMk/>
            <pc:sldMk cId="2394775158" sldId="305"/>
            <ac:grpSpMk id="54" creationId="{A7E873C7-436E-E869-DB74-35BF19604475}"/>
          </ac:grpSpMkLst>
        </pc:grpChg>
        <pc:grpChg chg="add del mod">
          <ac:chgData name="#SHIN THANT AUNG#" userId="8c3b371d-0b3e-413a-8e76-4f11fe83d2df" providerId="ADAL" clId="{FACB025B-EC34-40BC-97FA-D69A16AFE960}" dt="2024-04-27T03:32:33.224" v="5833" actId="165"/>
          <ac:grpSpMkLst>
            <pc:docMk/>
            <pc:sldMk cId="2394775158" sldId="305"/>
            <ac:grpSpMk id="57" creationId="{9A32DD83-BD28-1C16-C2EE-F31CFE83A946}"/>
          </ac:grpSpMkLst>
        </pc:grpChg>
        <pc:grpChg chg="add del mod">
          <ac:chgData name="#SHIN THANT AUNG#" userId="8c3b371d-0b3e-413a-8e76-4f11fe83d2df" providerId="ADAL" clId="{FACB025B-EC34-40BC-97FA-D69A16AFE960}" dt="2024-05-09T06:14:12.282" v="25216" actId="21"/>
          <ac:grpSpMkLst>
            <pc:docMk/>
            <pc:sldMk cId="2394775158" sldId="305"/>
            <ac:grpSpMk id="60" creationId="{6E6E1B18-7894-EFCD-D5EF-B355A65EA275}"/>
          </ac:grpSpMkLst>
        </pc:grpChg>
        <pc:picChg chg="del mod topLvl">
          <ac:chgData name="#SHIN THANT AUNG#" userId="8c3b371d-0b3e-413a-8e76-4f11fe83d2df" providerId="ADAL" clId="{FACB025B-EC34-40BC-97FA-D69A16AFE960}" dt="2024-04-26T19:12:16.371" v="5729" actId="478"/>
          <ac:picMkLst>
            <pc:docMk/>
            <pc:sldMk cId="2394775158" sldId="305"/>
            <ac:picMk id="22" creationId="{D1AFF601-EF9A-249D-672F-A5DAD69705C9}"/>
          </ac:picMkLst>
        </pc:picChg>
        <pc:picChg chg="del topLvl">
          <ac:chgData name="#SHIN THANT AUNG#" userId="8c3b371d-0b3e-413a-8e76-4f11fe83d2df" providerId="ADAL" clId="{FACB025B-EC34-40BC-97FA-D69A16AFE960}" dt="2024-04-26T18:34:19.753" v="5486" actId="478"/>
          <ac:picMkLst>
            <pc:docMk/>
            <pc:sldMk cId="2394775158" sldId="305"/>
            <ac:picMk id="31" creationId="{72D16287-0AD2-A0D7-6BD1-6CE68103F868}"/>
          </ac:picMkLst>
        </pc:picChg>
        <pc:picChg chg="add mod topLvl">
          <ac:chgData name="#SHIN THANT AUNG#" userId="8c3b371d-0b3e-413a-8e76-4f11fe83d2df" providerId="ADAL" clId="{FACB025B-EC34-40BC-97FA-D69A16AFE960}" dt="2024-05-09T05:58:12.712" v="24649" actId="1076"/>
          <ac:picMkLst>
            <pc:docMk/>
            <pc:sldMk cId="2394775158" sldId="305"/>
            <ac:picMk id="46" creationId="{78B71907-0B3B-F956-994E-B9A84AD0535A}"/>
          </ac:picMkLst>
        </pc:picChg>
        <pc:picChg chg="add mod">
          <ac:chgData name="#SHIN THANT AUNG#" userId="8c3b371d-0b3e-413a-8e76-4f11fe83d2df" providerId="ADAL" clId="{FACB025B-EC34-40BC-97FA-D69A16AFE960}" dt="2024-05-09T05:58:15.786" v="24650" actId="1076"/>
          <ac:picMkLst>
            <pc:docMk/>
            <pc:sldMk cId="2394775158" sldId="305"/>
            <ac:picMk id="47" creationId="{EEA9063A-4945-9C54-F3A4-B3699BEADE9A}"/>
          </ac:picMkLst>
        </pc:picChg>
        <pc:picChg chg="add mod">
          <ac:chgData name="#SHIN THANT AUNG#" userId="8c3b371d-0b3e-413a-8e76-4f11fe83d2df" providerId="ADAL" clId="{FACB025B-EC34-40BC-97FA-D69A16AFE960}" dt="2024-05-09T05:58:19.087" v="24651" actId="1076"/>
          <ac:picMkLst>
            <pc:docMk/>
            <pc:sldMk cId="2394775158" sldId="305"/>
            <ac:picMk id="48" creationId="{EAAE9C9F-2807-C5AC-82D2-E463F2C35D29}"/>
          </ac:picMkLst>
        </pc:picChg>
        <pc:picChg chg="add mod">
          <ac:chgData name="#SHIN THANT AUNG#" userId="8c3b371d-0b3e-413a-8e76-4f11fe83d2df" providerId="ADAL" clId="{FACB025B-EC34-40BC-97FA-D69A16AFE960}" dt="2024-05-09T05:58:23.107" v="24652" actId="1076"/>
          <ac:picMkLst>
            <pc:docMk/>
            <pc:sldMk cId="2394775158" sldId="305"/>
            <ac:picMk id="49" creationId="{57541DFF-C249-DD25-34FE-A4CEB731BF77}"/>
          </ac:picMkLst>
        </pc:picChg>
        <pc:picChg chg="del">
          <ac:chgData name="#SHIN THANT AUNG#" userId="8c3b371d-0b3e-413a-8e76-4f11fe83d2df" providerId="ADAL" clId="{FACB025B-EC34-40BC-97FA-D69A16AFE960}" dt="2024-04-26T18:34:20.965" v="5487" actId="478"/>
          <ac:picMkLst>
            <pc:docMk/>
            <pc:sldMk cId="2394775158" sldId="305"/>
            <ac:picMk id="10242" creationId="{37E34F3C-31A0-AA03-C58A-FAACBF857C96}"/>
          </ac:picMkLst>
        </pc:picChg>
        <pc:picChg chg="add del mod">
          <ac:chgData name="#SHIN THANT AUNG#" userId="8c3b371d-0b3e-413a-8e76-4f11fe83d2df" providerId="ADAL" clId="{FACB025B-EC34-40BC-97FA-D69A16AFE960}" dt="2024-04-26T19:01:10.740" v="5556" actId="478"/>
          <ac:picMkLst>
            <pc:docMk/>
            <pc:sldMk cId="2394775158" sldId="305"/>
            <ac:picMk id="13314" creationId="{451526A6-E28F-B494-4ADC-B4336B55D612}"/>
          </ac:picMkLst>
        </pc:picChg>
        <pc:cxnChg chg="add del mod">
          <ac:chgData name="#SHIN THANT AUNG#" userId="8c3b371d-0b3e-413a-8e76-4f11fe83d2df" providerId="ADAL" clId="{FACB025B-EC34-40BC-97FA-D69A16AFE960}" dt="2024-04-26T19:07:22.295" v="5672" actId="478"/>
          <ac:cxnSpMkLst>
            <pc:docMk/>
            <pc:sldMk cId="2394775158" sldId="305"/>
            <ac:cxnSpMk id="37" creationId="{205F7CCF-0668-FEBF-78BF-B4E98923699A}"/>
          </ac:cxnSpMkLst>
        </pc:cxnChg>
        <pc:cxnChg chg="add del mod">
          <ac:chgData name="#SHIN THANT AUNG#" userId="8c3b371d-0b3e-413a-8e76-4f11fe83d2df" providerId="ADAL" clId="{FACB025B-EC34-40BC-97FA-D69A16AFE960}" dt="2024-04-26T19:07:21.473" v="5671" actId="478"/>
          <ac:cxnSpMkLst>
            <pc:docMk/>
            <pc:sldMk cId="2394775158" sldId="305"/>
            <ac:cxnSpMk id="38" creationId="{889555AC-790E-F6EF-9255-99504C3E3913}"/>
          </ac:cxnSpMkLst>
        </pc:cxnChg>
        <pc:cxnChg chg="add mod ord">
          <ac:chgData name="#SHIN THANT AUNG#" userId="8c3b371d-0b3e-413a-8e76-4f11fe83d2df" providerId="ADAL" clId="{FACB025B-EC34-40BC-97FA-D69A16AFE960}" dt="2024-04-27T03:32:33.224" v="5833" actId="165"/>
          <ac:cxnSpMkLst>
            <pc:docMk/>
            <pc:sldMk cId="2394775158" sldId="305"/>
            <ac:cxnSpMk id="42" creationId="{30DED2F1-2D37-6338-951F-62DAA1FA95B8}"/>
          </ac:cxnSpMkLst>
        </pc:cxnChg>
        <pc:cxnChg chg="add mod">
          <ac:chgData name="#SHIN THANT AUNG#" userId="8c3b371d-0b3e-413a-8e76-4f11fe83d2df" providerId="ADAL" clId="{FACB025B-EC34-40BC-97FA-D69A16AFE960}" dt="2024-04-27T03:32:33.224" v="5833" actId="165"/>
          <ac:cxnSpMkLst>
            <pc:docMk/>
            <pc:sldMk cId="2394775158" sldId="305"/>
            <ac:cxnSpMk id="45" creationId="{261FE610-B01C-EBB7-0F74-82905659ECF3}"/>
          </ac:cxnSpMkLst>
        </pc:cxnChg>
        <pc:cxnChg chg="add del mod">
          <ac:chgData name="#SHIN THANT AUNG#" userId="8c3b371d-0b3e-413a-8e76-4f11fe83d2df" providerId="ADAL" clId="{FACB025B-EC34-40BC-97FA-D69A16AFE960}" dt="2024-04-26T19:11:21.435" v="5718" actId="478"/>
          <ac:cxnSpMkLst>
            <pc:docMk/>
            <pc:sldMk cId="2394775158" sldId="305"/>
            <ac:cxnSpMk id="52" creationId="{9C776304-3C42-B1CD-3A7D-90A08105E199}"/>
          </ac:cxnSpMkLst>
        </pc:cxnChg>
        <pc:cxnChg chg="add mod">
          <ac:chgData name="#SHIN THANT AUNG#" userId="8c3b371d-0b3e-413a-8e76-4f11fe83d2df" providerId="ADAL" clId="{FACB025B-EC34-40BC-97FA-D69A16AFE960}" dt="2024-04-27T03:32:33.224" v="5833" actId="165"/>
          <ac:cxnSpMkLst>
            <pc:docMk/>
            <pc:sldMk cId="2394775158" sldId="305"/>
            <ac:cxnSpMk id="53" creationId="{42EFF897-09FB-D3FD-1411-5ACA0688557F}"/>
          </ac:cxnSpMkLst>
        </pc:cxnChg>
      </pc:sldChg>
      <pc:sldChg chg="addSp delSp modSp add del mod modAnim">
        <pc:chgData name="#SHIN THANT AUNG#" userId="8c3b371d-0b3e-413a-8e76-4f11fe83d2df" providerId="ADAL" clId="{FACB025B-EC34-40BC-97FA-D69A16AFE960}" dt="2024-04-29T04:05:24.975" v="7832" actId="47"/>
        <pc:sldMkLst>
          <pc:docMk/>
          <pc:sldMk cId="869290222" sldId="306"/>
        </pc:sldMkLst>
        <pc:spChg chg="add del mod topLvl">
          <ac:chgData name="#SHIN THANT AUNG#" userId="8c3b371d-0b3e-413a-8e76-4f11fe83d2df" providerId="ADAL" clId="{FACB025B-EC34-40BC-97FA-D69A16AFE960}" dt="2024-04-29T03:49:03.374" v="7381" actId="478"/>
          <ac:spMkLst>
            <pc:docMk/>
            <pc:sldMk cId="869290222" sldId="306"/>
            <ac:spMk id="3" creationId="{F325BA81-2116-2E55-AC34-9D7D05F149B3}"/>
          </ac:spMkLst>
        </pc:spChg>
        <pc:spChg chg="mod">
          <ac:chgData name="#SHIN THANT AUNG#" userId="8c3b371d-0b3e-413a-8e76-4f11fe83d2df" providerId="ADAL" clId="{FACB025B-EC34-40BC-97FA-D69A16AFE960}" dt="2024-04-29T03:58:16.156" v="7700" actId="1076"/>
          <ac:spMkLst>
            <pc:docMk/>
            <pc:sldMk cId="869290222" sldId="306"/>
            <ac:spMk id="4" creationId="{1AFA58CF-D577-0A79-7D23-A55ECE21CB4A}"/>
          </ac:spMkLst>
        </pc:spChg>
        <pc:spChg chg="add del mod topLvl">
          <ac:chgData name="#SHIN THANT AUNG#" userId="8c3b371d-0b3e-413a-8e76-4f11fe83d2df" providerId="ADAL" clId="{FACB025B-EC34-40BC-97FA-D69A16AFE960}" dt="2024-04-29T03:58:12.472" v="7697" actId="21"/>
          <ac:spMkLst>
            <pc:docMk/>
            <pc:sldMk cId="869290222" sldId="306"/>
            <ac:spMk id="7" creationId="{9BA456AE-2206-C760-C5BA-4BDF5731768B}"/>
          </ac:spMkLst>
        </pc:spChg>
        <pc:spChg chg="mod topLvl">
          <ac:chgData name="#SHIN THANT AUNG#" userId="8c3b371d-0b3e-413a-8e76-4f11fe83d2df" providerId="ADAL" clId="{FACB025B-EC34-40BC-97FA-D69A16AFE960}" dt="2024-04-29T03:58:23.744" v="7703" actId="164"/>
          <ac:spMkLst>
            <pc:docMk/>
            <pc:sldMk cId="869290222" sldId="306"/>
            <ac:spMk id="11" creationId="{72F3095C-7360-1F1C-256B-AD142F62FECE}"/>
          </ac:spMkLst>
        </pc:spChg>
        <pc:spChg chg="mod">
          <ac:chgData name="#SHIN THANT AUNG#" userId="8c3b371d-0b3e-413a-8e76-4f11fe83d2df" providerId="ADAL" clId="{FACB025B-EC34-40BC-97FA-D69A16AFE960}" dt="2024-04-29T03:58:04.126" v="7693" actId="165"/>
          <ac:spMkLst>
            <pc:docMk/>
            <pc:sldMk cId="869290222" sldId="306"/>
            <ac:spMk id="16" creationId="{321E231D-D06D-B7B2-80B9-555A17BF9DE7}"/>
          </ac:spMkLst>
        </pc:spChg>
        <pc:spChg chg="add mod">
          <ac:chgData name="#SHIN THANT AUNG#" userId="8c3b371d-0b3e-413a-8e76-4f11fe83d2df" providerId="ADAL" clId="{FACB025B-EC34-40BC-97FA-D69A16AFE960}" dt="2024-04-29T03:58:23.744" v="7703" actId="164"/>
          <ac:spMkLst>
            <pc:docMk/>
            <pc:sldMk cId="869290222" sldId="306"/>
            <ac:spMk id="17" creationId="{9BA456AE-2206-C760-C5BA-4BDF5731768B}"/>
          </ac:spMkLst>
        </pc:spChg>
        <pc:grpChg chg="add del mod">
          <ac:chgData name="#SHIN THANT AUNG#" userId="8c3b371d-0b3e-413a-8e76-4f11fe83d2df" providerId="ADAL" clId="{FACB025B-EC34-40BC-97FA-D69A16AFE960}" dt="2024-04-29T03:48:59.811" v="7379" actId="478"/>
          <ac:grpSpMkLst>
            <pc:docMk/>
            <pc:sldMk cId="869290222" sldId="306"/>
            <ac:grpSpMk id="5" creationId="{5707C474-B81E-8872-8A32-20C322568FF4}"/>
          </ac:grpSpMkLst>
        </pc:grpChg>
        <pc:grpChg chg="add mod topLvl">
          <ac:chgData name="#SHIN THANT AUNG#" userId="8c3b371d-0b3e-413a-8e76-4f11fe83d2df" providerId="ADAL" clId="{FACB025B-EC34-40BC-97FA-D69A16AFE960}" dt="2024-04-29T03:58:16.156" v="7700" actId="1076"/>
          <ac:grpSpMkLst>
            <pc:docMk/>
            <pc:sldMk cId="869290222" sldId="306"/>
            <ac:grpSpMk id="6" creationId="{30A26FA0-18FB-4097-98F2-5B9C80F8E800}"/>
          </ac:grpSpMkLst>
        </pc:grpChg>
        <pc:grpChg chg="add del mod">
          <ac:chgData name="#SHIN THANT AUNG#" userId="8c3b371d-0b3e-413a-8e76-4f11fe83d2df" providerId="ADAL" clId="{FACB025B-EC34-40BC-97FA-D69A16AFE960}" dt="2024-04-29T03:53:40.133" v="7606" actId="165"/>
          <ac:grpSpMkLst>
            <pc:docMk/>
            <pc:sldMk cId="869290222" sldId="306"/>
            <ac:grpSpMk id="8" creationId="{020C66D3-133D-03DA-C2A5-37D74140EA6C}"/>
          </ac:grpSpMkLst>
        </pc:grpChg>
        <pc:grpChg chg="add del mod">
          <ac:chgData name="#SHIN THANT AUNG#" userId="8c3b371d-0b3e-413a-8e76-4f11fe83d2df" providerId="ADAL" clId="{FACB025B-EC34-40BC-97FA-D69A16AFE960}" dt="2024-04-29T03:58:04.126" v="7693" actId="165"/>
          <ac:grpSpMkLst>
            <pc:docMk/>
            <pc:sldMk cId="869290222" sldId="306"/>
            <ac:grpSpMk id="10" creationId="{50EA1A0E-7ABE-FDCB-15E2-E712D73056C5}"/>
          </ac:grpSpMkLst>
        </pc:grpChg>
        <pc:grpChg chg="del mod topLvl">
          <ac:chgData name="#SHIN THANT AUNG#" userId="8c3b371d-0b3e-413a-8e76-4f11fe83d2df" providerId="ADAL" clId="{FACB025B-EC34-40BC-97FA-D69A16AFE960}" dt="2024-04-29T03:58:06.516" v="7694" actId="478"/>
          <ac:grpSpMkLst>
            <pc:docMk/>
            <pc:sldMk cId="869290222" sldId="306"/>
            <ac:grpSpMk id="12" creationId="{399984ED-EAC0-D6D5-7BAE-4611B230FE95}"/>
          </ac:grpSpMkLst>
        </pc:grpChg>
        <pc:grpChg chg="add del mod">
          <ac:chgData name="#SHIN THANT AUNG#" userId="8c3b371d-0b3e-413a-8e76-4f11fe83d2df" providerId="ADAL" clId="{FACB025B-EC34-40BC-97FA-D69A16AFE960}" dt="2024-04-29T03:58:24.685" v="7704" actId="21"/>
          <ac:grpSpMkLst>
            <pc:docMk/>
            <pc:sldMk cId="869290222" sldId="306"/>
            <ac:grpSpMk id="18" creationId="{62940C47-093A-CEDC-EC0C-951412745BD5}"/>
          </ac:grpSpMkLst>
        </pc:grpChg>
        <pc:picChg chg="add del mod topLvl">
          <ac:chgData name="#SHIN THANT AUNG#" userId="8c3b371d-0b3e-413a-8e76-4f11fe83d2df" providerId="ADAL" clId="{FACB025B-EC34-40BC-97FA-D69A16AFE960}" dt="2024-04-29T03:48:59.811" v="7379" actId="478"/>
          <ac:picMkLst>
            <pc:docMk/>
            <pc:sldMk cId="869290222" sldId="306"/>
            <ac:picMk id="9" creationId="{D4A3D387-D8A8-8556-1B73-71198A308482}"/>
          </ac:picMkLst>
        </pc:picChg>
        <pc:picChg chg="mod topLvl">
          <ac:chgData name="#SHIN THANT AUNG#" userId="8c3b371d-0b3e-413a-8e76-4f11fe83d2df" providerId="ADAL" clId="{FACB025B-EC34-40BC-97FA-D69A16AFE960}" dt="2024-04-29T03:58:23.744" v="7703" actId="164"/>
          <ac:picMkLst>
            <pc:docMk/>
            <pc:sldMk cId="869290222" sldId="306"/>
            <ac:picMk id="13" creationId="{FC270772-A2B6-DBC4-A303-254B549D928C}"/>
          </ac:picMkLst>
        </pc:picChg>
        <pc:picChg chg="mod">
          <ac:chgData name="#SHIN THANT AUNG#" userId="8c3b371d-0b3e-413a-8e76-4f11fe83d2df" providerId="ADAL" clId="{FACB025B-EC34-40BC-97FA-D69A16AFE960}" dt="2024-04-29T03:58:04.126" v="7693" actId="165"/>
          <ac:picMkLst>
            <pc:docMk/>
            <pc:sldMk cId="869290222" sldId="306"/>
            <ac:picMk id="14" creationId="{974DD987-2D8A-5030-80A9-9B9B6790E692}"/>
          </ac:picMkLst>
        </pc:picChg>
        <pc:picChg chg="mod">
          <ac:chgData name="#SHIN THANT AUNG#" userId="8c3b371d-0b3e-413a-8e76-4f11fe83d2df" providerId="ADAL" clId="{FACB025B-EC34-40BC-97FA-D69A16AFE960}" dt="2024-04-29T03:58:04.126" v="7693" actId="165"/>
          <ac:picMkLst>
            <pc:docMk/>
            <pc:sldMk cId="869290222" sldId="306"/>
            <ac:picMk id="15" creationId="{E5403D57-984A-D59B-FC06-2405A9C4D91F}"/>
          </ac:picMkLst>
        </pc:picChg>
        <pc:picChg chg="mod">
          <ac:chgData name="#SHIN THANT AUNG#" userId="8c3b371d-0b3e-413a-8e76-4f11fe83d2df" providerId="ADAL" clId="{FACB025B-EC34-40BC-97FA-D69A16AFE960}" dt="2024-04-29T03:58:16.156" v="7700" actId="1076"/>
          <ac:picMkLst>
            <pc:docMk/>
            <pc:sldMk cId="869290222" sldId="306"/>
            <ac:picMk id="1028" creationId="{9B3947CD-3215-40E2-F01A-EF9A18DFFEE9}"/>
          </ac:picMkLst>
        </pc:picChg>
      </pc:sldChg>
      <pc:sldChg chg="addSp delSp modSp add mod modAnim modNotesTx">
        <pc:chgData name="#SHIN THANT AUNG#" userId="8c3b371d-0b3e-413a-8e76-4f11fe83d2df" providerId="ADAL" clId="{FACB025B-EC34-40BC-97FA-D69A16AFE960}" dt="2024-05-09T07:34:58.893" v="30330" actId="20577"/>
        <pc:sldMkLst>
          <pc:docMk/>
          <pc:sldMk cId="2572019946" sldId="307"/>
        </pc:sldMkLst>
        <pc:spChg chg="mod">
          <ac:chgData name="#SHIN THANT AUNG#" userId="8c3b371d-0b3e-413a-8e76-4f11fe83d2df" providerId="ADAL" clId="{FACB025B-EC34-40BC-97FA-D69A16AFE960}" dt="2024-04-29T04:12:13.299" v="7898" actId="20577"/>
          <ac:spMkLst>
            <pc:docMk/>
            <pc:sldMk cId="2572019946" sldId="307"/>
            <ac:spMk id="2" creationId="{B887C05B-D3A9-2633-A51D-2E6E7559484A}"/>
          </ac:spMkLst>
        </pc:spChg>
        <pc:spChg chg="mod">
          <ac:chgData name="#SHIN THANT AUNG#" userId="8c3b371d-0b3e-413a-8e76-4f11fe83d2df" providerId="ADAL" clId="{FACB025B-EC34-40BC-97FA-D69A16AFE960}" dt="2024-05-09T07:31:48.705" v="29863" actId="20577"/>
          <ac:spMkLst>
            <pc:docMk/>
            <pc:sldMk cId="2572019946" sldId="307"/>
            <ac:spMk id="4" creationId="{8B848EC6-1A50-81A6-7275-7681B6657AE3}"/>
          </ac:spMkLst>
        </pc:spChg>
        <pc:spChg chg="add mod">
          <ac:chgData name="#SHIN THANT AUNG#" userId="8c3b371d-0b3e-413a-8e76-4f11fe83d2df" providerId="ADAL" clId="{FACB025B-EC34-40BC-97FA-D69A16AFE960}" dt="2024-05-09T07:29:59.526" v="29824" actId="1076"/>
          <ac:spMkLst>
            <pc:docMk/>
            <pc:sldMk cId="2572019946" sldId="307"/>
            <ac:spMk id="5" creationId="{DBBBC2F2-54D4-1EEB-7B32-ABE267DD9681}"/>
          </ac:spMkLst>
        </pc:spChg>
        <pc:spChg chg="add mod topLvl">
          <ac:chgData name="#SHIN THANT AUNG#" userId="8c3b371d-0b3e-413a-8e76-4f11fe83d2df" providerId="ADAL" clId="{FACB025B-EC34-40BC-97FA-D69A16AFE960}" dt="2024-05-09T07:33:03.934" v="29954"/>
          <ac:spMkLst>
            <pc:docMk/>
            <pc:sldMk cId="2572019946" sldId="307"/>
            <ac:spMk id="6" creationId="{4B8DB226-3CCF-5468-9899-031698B35519}"/>
          </ac:spMkLst>
        </pc:spChg>
        <pc:spChg chg="mod">
          <ac:chgData name="#SHIN THANT AUNG#" userId="8c3b371d-0b3e-413a-8e76-4f11fe83d2df" providerId="ADAL" clId="{FACB025B-EC34-40BC-97FA-D69A16AFE960}" dt="2024-05-09T07:31:46.493" v="29861"/>
          <ac:spMkLst>
            <pc:docMk/>
            <pc:sldMk cId="2572019946" sldId="307"/>
            <ac:spMk id="7" creationId="{961C6133-BC32-B4D9-4FE5-9ED31DC70BF6}"/>
          </ac:spMkLst>
        </pc:spChg>
        <pc:spChg chg="add del mod">
          <ac:chgData name="#SHIN THANT AUNG#" userId="8c3b371d-0b3e-413a-8e76-4f11fe83d2df" providerId="ADAL" clId="{FACB025B-EC34-40BC-97FA-D69A16AFE960}" dt="2024-04-29T04:25:09.295" v="8331" actId="478"/>
          <ac:spMkLst>
            <pc:docMk/>
            <pc:sldMk cId="2572019946" sldId="307"/>
            <ac:spMk id="8" creationId="{CFF6DB11-0401-4A78-168F-BE3B577462C9}"/>
          </ac:spMkLst>
        </pc:spChg>
        <pc:grpChg chg="add mod">
          <ac:chgData name="#SHIN THANT AUNG#" userId="8c3b371d-0b3e-413a-8e76-4f11fe83d2df" providerId="ADAL" clId="{FACB025B-EC34-40BC-97FA-D69A16AFE960}" dt="2024-05-09T07:31:46.493" v="29861"/>
          <ac:grpSpMkLst>
            <pc:docMk/>
            <pc:sldMk cId="2572019946" sldId="307"/>
            <ac:grpSpMk id="3" creationId="{DA54C31F-2F9F-C17D-9F56-2E3171DA8047}"/>
          </ac:grpSpMkLst>
        </pc:grpChg>
        <pc:grpChg chg="add del mod">
          <ac:chgData name="#SHIN THANT AUNG#" userId="8c3b371d-0b3e-413a-8e76-4f11fe83d2df" providerId="ADAL" clId="{FACB025B-EC34-40BC-97FA-D69A16AFE960}" dt="2024-04-29T04:40:17.217" v="8626" actId="165"/>
          <ac:grpSpMkLst>
            <pc:docMk/>
            <pc:sldMk cId="2572019946" sldId="307"/>
            <ac:grpSpMk id="9" creationId="{7AB7E646-5B93-8BC3-84E2-CD3A9A3164B0}"/>
          </ac:grpSpMkLst>
        </pc:grpChg>
        <pc:grpChg chg="add mod">
          <ac:chgData name="#SHIN THANT AUNG#" userId="8c3b371d-0b3e-413a-8e76-4f11fe83d2df" providerId="ADAL" clId="{FACB025B-EC34-40BC-97FA-D69A16AFE960}" dt="2024-05-09T07:30:06.381" v="29826" actId="1076"/>
          <ac:grpSpMkLst>
            <pc:docMk/>
            <pc:sldMk cId="2572019946" sldId="307"/>
            <ac:grpSpMk id="10" creationId="{0BE8D1A7-3362-6E73-3D26-86C469D508E9}"/>
          </ac:grpSpMkLst>
        </pc:grpChg>
        <pc:picChg chg="add del mod">
          <ac:chgData name="#SHIN THANT AUNG#" userId="8c3b371d-0b3e-413a-8e76-4f11fe83d2df" providerId="ADAL" clId="{FACB025B-EC34-40BC-97FA-D69A16AFE960}" dt="2024-04-29T04:37:00.267" v="8592" actId="478"/>
          <ac:picMkLst>
            <pc:docMk/>
            <pc:sldMk cId="2572019946" sldId="307"/>
            <ac:picMk id="4" creationId="{661461CF-DFDB-0F3A-6E95-A728EDCD6813}"/>
          </ac:picMkLst>
        </pc:picChg>
        <pc:picChg chg="add del mod topLvl">
          <ac:chgData name="#SHIN THANT AUNG#" userId="8c3b371d-0b3e-413a-8e76-4f11fe83d2df" providerId="ADAL" clId="{FACB025B-EC34-40BC-97FA-D69A16AFE960}" dt="2024-04-29T04:40:19.506" v="8627" actId="478"/>
          <ac:picMkLst>
            <pc:docMk/>
            <pc:sldMk cId="2572019946" sldId="307"/>
            <ac:picMk id="2050" creationId="{6267F184-2188-FA15-8A7C-1CF990BB8B1C}"/>
          </ac:picMkLst>
        </pc:picChg>
        <pc:picChg chg="add mod">
          <ac:chgData name="#SHIN THANT AUNG#" userId="8c3b371d-0b3e-413a-8e76-4f11fe83d2df" providerId="ADAL" clId="{FACB025B-EC34-40BC-97FA-D69A16AFE960}" dt="2024-05-09T07:30:06.381" v="29826" actId="1076"/>
          <ac:picMkLst>
            <pc:docMk/>
            <pc:sldMk cId="2572019946" sldId="307"/>
            <ac:picMk id="2052" creationId="{405F6B48-1FBA-1DDF-E4DF-765BCB49CBE0}"/>
          </ac:picMkLst>
        </pc:picChg>
      </pc:sldChg>
      <pc:sldChg chg="add del">
        <pc:chgData name="#SHIN THANT AUNG#" userId="8c3b371d-0b3e-413a-8e76-4f11fe83d2df" providerId="ADAL" clId="{FACB025B-EC34-40BC-97FA-D69A16AFE960}" dt="2024-04-29T04:28:38.322" v="8364" actId="47"/>
        <pc:sldMkLst>
          <pc:docMk/>
          <pc:sldMk cId="3415426264" sldId="308"/>
        </pc:sldMkLst>
      </pc:sldChg>
      <pc:sldChg chg="addSp delSp modSp add mod modNotesTx">
        <pc:chgData name="#SHIN THANT AUNG#" userId="8c3b371d-0b3e-413a-8e76-4f11fe83d2df" providerId="ADAL" clId="{FACB025B-EC34-40BC-97FA-D69A16AFE960}" dt="2024-05-09T09:41:51.701" v="34755" actId="20577"/>
        <pc:sldMkLst>
          <pc:docMk/>
          <pc:sldMk cId="691603334" sldId="309"/>
        </pc:sldMkLst>
        <pc:spChg chg="mod">
          <ac:chgData name="#SHIN THANT AUNG#" userId="8c3b371d-0b3e-413a-8e76-4f11fe83d2df" providerId="ADAL" clId="{FACB025B-EC34-40BC-97FA-D69A16AFE960}" dt="2024-04-29T05:13:20.333" v="8722" actId="20577"/>
          <ac:spMkLst>
            <pc:docMk/>
            <pc:sldMk cId="691603334" sldId="309"/>
            <ac:spMk id="2" creationId="{B887C05B-D3A9-2633-A51D-2E6E7559484A}"/>
          </ac:spMkLst>
        </pc:spChg>
        <pc:spChg chg="mod">
          <ac:chgData name="#SHIN THANT AUNG#" userId="8c3b371d-0b3e-413a-8e76-4f11fe83d2df" providerId="ADAL" clId="{FACB025B-EC34-40BC-97FA-D69A16AFE960}" dt="2024-04-29T05:16:43.654" v="8727"/>
          <ac:spMkLst>
            <pc:docMk/>
            <pc:sldMk cId="691603334" sldId="309"/>
            <ac:spMk id="4" creationId="{C187EA07-DCC2-A053-83DF-F9AE447483CD}"/>
          </ac:spMkLst>
        </pc:spChg>
        <pc:spChg chg="mod">
          <ac:chgData name="#SHIN THANT AUNG#" userId="8c3b371d-0b3e-413a-8e76-4f11fe83d2df" providerId="ADAL" clId="{FACB025B-EC34-40BC-97FA-D69A16AFE960}" dt="2024-04-29T05:16:43.654" v="8727"/>
          <ac:spMkLst>
            <pc:docMk/>
            <pc:sldMk cId="691603334" sldId="309"/>
            <ac:spMk id="5" creationId="{4089E8E1-7A36-6154-3B29-ED05DBE91B39}"/>
          </ac:spMkLst>
        </pc:spChg>
        <pc:spChg chg="mod">
          <ac:chgData name="#SHIN THANT AUNG#" userId="8c3b371d-0b3e-413a-8e76-4f11fe83d2df" providerId="ADAL" clId="{FACB025B-EC34-40BC-97FA-D69A16AFE960}" dt="2024-04-29T05:16:43.654" v="8727"/>
          <ac:spMkLst>
            <pc:docMk/>
            <pc:sldMk cId="691603334" sldId="309"/>
            <ac:spMk id="6" creationId="{2E1813E5-2439-5B30-58AC-21A265180452}"/>
          </ac:spMkLst>
        </pc:spChg>
        <pc:spChg chg="mod">
          <ac:chgData name="#SHIN THANT AUNG#" userId="8c3b371d-0b3e-413a-8e76-4f11fe83d2df" providerId="ADAL" clId="{FACB025B-EC34-40BC-97FA-D69A16AFE960}" dt="2024-04-29T05:16:43.654" v="8727"/>
          <ac:spMkLst>
            <pc:docMk/>
            <pc:sldMk cId="691603334" sldId="309"/>
            <ac:spMk id="7" creationId="{2D6C5EB3-A3E1-E0F5-57A6-2F885A26DEC3}"/>
          </ac:spMkLst>
        </pc:spChg>
        <pc:spChg chg="mod">
          <ac:chgData name="#SHIN THANT AUNG#" userId="8c3b371d-0b3e-413a-8e76-4f11fe83d2df" providerId="ADAL" clId="{FACB025B-EC34-40BC-97FA-D69A16AFE960}" dt="2024-04-29T05:16:43.654" v="8727"/>
          <ac:spMkLst>
            <pc:docMk/>
            <pc:sldMk cId="691603334" sldId="309"/>
            <ac:spMk id="8" creationId="{6BD64652-7174-6666-4B12-162906545127}"/>
          </ac:spMkLst>
        </pc:spChg>
        <pc:spChg chg="mod">
          <ac:chgData name="#SHIN THANT AUNG#" userId="8c3b371d-0b3e-413a-8e76-4f11fe83d2df" providerId="ADAL" clId="{FACB025B-EC34-40BC-97FA-D69A16AFE960}" dt="2024-04-29T05:16:43.654" v="8727"/>
          <ac:spMkLst>
            <pc:docMk/>
            <pc:sldMk cId="691603334" sldId="309"/>
            <ac:spMk id="9" creationId="{10679E3E-AD96-E5C6-22E3-E2AC0E8A9793}"/>
          </ac:spMkLst>
        </pc:spChg>
        <pc:spChg chg="mod">
          <ac:chgData name="#SHIN THANT AUNG#" userId="8c3b371d-0b3e-413a-8e76-4f11fe83d2df" providerId="ADAL" clId="{FACB025B-EC34-40BC-97FA-D69A16AFE960}" dt="2024-04-29T05:16:43.654" v="8727"/>
          <ac:spMkLst>
            <pc:docMk/>
            <pc:sldMk cId="691603334" sldId="309"/>
            <ac:spMk id="10" creationId="{06871D9E-193B-55CA-E4A0-C14F3F7C8324}"/>
          </ac:spMkLst>
        </pc:spChg>
        <pc:spChg chg="add mod">
          <ac:chgData name="#SHIN THANT AUNG#" userId="8c3b371d-0b3e-413a-8e76-4f11fe83d2df" providerId="ADAL" clId="{FACB025B-EC34-40BC-97FA-D69A16AFE960}" dt="2024-05-09T08:32:05.478" v="32094" actId="1076"/>
          <ac:spMkLst>
            <pc:docMk/>
            <pc:sldMk cId="691603334" sldId="309"/>
            <ac:spMk id="13" creationId="{6CED1E02-8E38-90A3-82C5-4E3DB7EF6407}"/>
          </ac:spMkLst>
        </pc:spChg>
        <pc:spChg chg="add mod">
          <ac:chgData name="#SHIN THANT AUNG#" userId="8c3b371d-0b3e-413a-8e76-4f11fe83d2df" providerId="ADAL" clId="{FACB025B-EC34-40BC-97FA-D69A16AFE960}" dt="2024-05-09T08:13:34.817" v="31277" actId="20577"/>
          <ac:spMkLst>
            <pc:docMk/>
            <pc:sldMk cId="691603334" sldId="309"/>
            <ac:spMk id="15" creationId="{0555E2F4-3E34-3146-483E-4AB46568D95D}"/>
          </ac:spMkLst>
        </pc:spChg>
        <pc:spChg chg="add mod">
          <ac:chgData name="#SHIN THANT AUNG#" userId="8c3b371d-0b3e-413a-8e76-4f11fe83d2df" providerId="ADAL" clId="{FACB025B-EC34-40BC-97FA-D69A16AFE960}" dt="2024-05-09T08:13:16.911" v="31259" actId="14100"/>
          <ac:spMkLst>
            <pc:docMk/>
            <pc:sldMk cId="691603334" sldId="309"/>
            <ac:spMk id="17" creationId="{917573A5-F54F-ACC8-7BD8-34F0967B7D48}"/>
          </ac:spMkLst>
        </pc:spChg>
        <pc:spChg chg="add mod">
          <ac:chgData name="#SHIN THANT AUNG#" userId="8c3b371d-0b3e-413a-8e76-4f11fe83d2df" providerId="ADAL" clId="{FACB025B-EC34-40BC-97FA-D69A16AFE960}" dt="2024-05-09T08:13:23.116" v="31268" actId="20577"/>
          <ac:spMkLst>
            <pc:docMk/>
            <pc:sldMk cId="691603334" sldId="309"/>
            <ac:spMk id="18" creationId="{382CF37D-C9BF-96A2-3D61-5266EEA796A4}"/>
          </ac:spMkLst>
        </pc:spChg>
        <pc:spChg chg="add del mod">
          <ac:chgData name="#SHIN THANT AUNG#" userId="8c3b371d-0b3e-413a-8e76-4f11fe83d2df" providerId="ADAL" clId="{FACB025B-EC34-40BC-97FA-D69A16AFE960}" dt="2024-04-29T05:21:02.684" v="8885" actId="478"/>
          <ac:spMkLst>
            <pc:docMk/>
            <pc:sldMk cId="691603334" sldId="309"/>
            <ac:spMk id="21" creationId="{F588955E-0170-116F-5253-AD4A10FC0812}"/>
          </ac:spMkLst>
        </pc:spChg>
        <pc:spChg chg="add del mod">
          <ac:chgData name="#SHIN THANT AUNG#" userId="8c3b371d-0b3e-413a-8e76-4f11fe83d2df" providerId="ADAL" clId="{FACB025B-EC34-40BC-97FA-D69A16AFE960}" dt="2024-04-29T05:20:59.613" v="8883" actId="478"/>
          <ac:spMkLst>
            <pc:docMk/>
            <pc:sldMk cId="691603334" sldId="309"/>
            <ac:spMk id="22" creationId="{4C699419-CD2D-C0ED-ECBF-22518BA28C11}"/>
          </ac:spMkLst>
        </pc:spChg>
        <pc:spChg chg="mod">
          <ac:chgData name="#SHIN THANT AUNG#" userId="8c3b371d-0b3e-413a-8e76-4f11fe83d2df" providerId="ADAL" clId="{FACB025B-EC34-40BC-97FA-D69A16AFE960}" dt="2024-05-09T09:41:51.701" v="34755" actId="20577"/>
          <ac:spMkLst>
            <pc:docMk/>
            <pc:sldMk cId="691603334" sldId="309"/>
            <ac:spMk id="22" creationId="{F012E346-022B-E0C7-0AF3-39514DACCEF1}"/>
          </ac:spMkLst>
        </pc:spChg>
        <pc:spChg chg="mod">
          <ac:chgData name="#SHIN THANT AUNG#" userId="8c3b371d-0b3e-413a-8e76-4f11fe83d2df" providerId="ADAL" clId="{FACB025B-EC34-40BC-97FA-D69A16AFE960}" dt="2024-05-09T09:41:47.482" v="34751"/>
          <ac:spMkLst>
            <pc:docMk/>
            <pc:sldMk cId="691603334" sldId="309"/>
            <ac:spMk id="23" creationId="{CC2A35A9-A150-5582-947D-3640B1707BED}"/>
          </ac:spMkLst>
        </pc:spChg>
        <pc:grpChg chg="add mod">
          <ac:chgData name="#SHIN THANT AUNG#" userId="8c3b371d-0b3e-413a-8e76-4f11fe83d2df" providerId="ADAL" clId="{FACB025B-EC34-40BC-97FA-D69A16AFE960}" dt="2024-04-29T05:18:48.826" v="8805" actId="164"/>
          <ac:grpSpMkLst>
            <pc:docMk/>
            <pc:sldMk cId="691603334" sldId="309"/>
            <ac:grpSpMk id="3" creationId="{D6F216EB-867A-2CB1-BD83-4C12F7197ED1}"/>
          </ac:grpSpMkLst>
        </pc:grpChg>
        <pc:grpChg chg="add mod">
          <ac:chgData name="#SHIN THANT AUNG#" userId="8c3b371d-0b3e-413a-8e76-4f11fe83d2df" providerId="ADAL" clId="{FACB025B-EC34-40BC-97FA-D69A16AFE960}" dt="2024-05-09T08:27:04.687" v="31835" actId="1076"/>
          <ac:grpSpMkLst>
            <pc:docMk/>
            <pc:sldMk cId="691603334" sldId="309"/>
            <ac:grpSpMk id="16" creationId="{010353FE-45DA-1435-2025-24CAC1CCCAC5}"/>
          </ac:grpSpMkLst>
        </pc:grpChg>
        <pc:grpChg chg="add mod">
          <ac:chgData name="#SHIN THANT AUNG#" userId="8c3b371d-0b3e-413a-8e76-4f11fe83d2df" providerId="ADAL" clId="{FACB025B-EC34-40BC-97FA-D69A16AFE960}" dt="2024-05-09T08:27:04.687" v="31835" actId="1076"/>
          <ac:grpSpMkLst>
            <pc:docMk/>
            <pc:sldMk cId="691603334" sldId="309"/>
            <ac:grpSpMk id="19" creationId="{1D77C360-2EDF-8277-8BA6-B8C593508EAB}"/>
          </ac:grpSpMkLst>
        </pc:grpChg>
        <pc:grpChg chg="add mod">
          <ac:chgData name="#SHIN THANT AUNG#" userId="8c3b371d-0b3e-413a-8e76-4f11fe83d2df" providerId="ADAL" clId="{FACB025B-EC34-40BC-97FA-D69A16AFE960}" dt="2024-05-09T08:27:04.687" v="31835" actId="1076"/>
          <ac:grpSpMkLst>
            <pc:docMk/>
            <pc:sldMk cId="691603334" sldId="309"/>
            <ac:grpSpMk id="20" creationId="{FDB5F8F0-3C6E-5285-3B9F-87DB98EA102F}"/>
          </ac:grpSpMkLst>
        </pc:grpChg>
        <pc:grpChg chg="add mod">
          <ac:chgData name="#SHIN THANT AUNG#" userId="8c3b371d-0b3e-413a-8e76-4f11fe83d2df" providerId="ADAL" clId="{FACB025B-EC34-40BC-97FA-D69A16AFE960}" dt="2024-05-09T09:41:47.482" v="34751"/>
          <ac:grpSpMkLst>
            <pc:docMk/>
            <pc:sldMk cId="691603334" sldId="309"/>
            <ac:grpSpMk id="21" creationId="{BC0ADB20-6D60-16A2-F536-00D9A93C9E6F}"/>
          </ac:grpSpMkLst>
        </pc:grpChg>
        <pc:picChg chg="add mod">
          <ac:chgData name="#SHIN THANT AUNG#" userId="8c3b371d-0b3e-413a-8e76-4f11fe83d2df" providerId="ADAL" clId="{FACB025B-EC34-40BC-97FA-D69A16AFE960}" dt="2024-05-09T07:59:30.498" v="30370"/>
          <ac:picMkLst>
            <pc:docMk/>
            <pc:sldMk cId="691603334" sldId="309"/>
            <ac:picMk id="11" creationId="{D01E2438-7F38-F41F-6045-FE3B42A8B682}"/>
          </ac:picMkLst>
        </pc:picChg>
        <pc:picChg chg="add mod">
          <ac:chgData name="#SHIN THANT AUNG#" userId="8c3b371d-0b3e-413a-8e76-4f11fe83d2df" providerId="ADAL" clId="{FACB025B-EC34-40BC-97FA-D69A16AFE960}" dt="2024-04-29T05:19:25.378" v="8839" actId="164"/>
          <ac:picMkLst>
            <pc:docMk/>
            <pc:sldMk cId="691603334" sldId="309"/>
            <ac:picMk id="12" creationId="{47EDE0F5-72D7-6311-293F-2FD31BDCEFB3}"/>
          </ac:picMkLst>
        </pc:picChg>
        <pc:picChg chg="add mod">
          <ac:chgData name="#SHIN THANT AUNG#" userId="8c3b371d-0b3e-413a-8e76-4f11fe83d2df" providerId="ADAL" clId="{FACB025B-EC34-40BC-97FA-D69A16AFE960}" dt="2024-04-29T05:19:26.778" v="8840" actId="164"/>
          <ac:picMkLst>
            <pc:docMk/>
            <pc:sldMk cId="691603334" sldId="309"/>
            <ac:picMk id="14" creationId="{38910EBB-B21B-A1CC-B26A-E62D78A7E8BC}"/>
          </ac:picMkLst>
        </pc:picChg>
      </pc:sldChg>
      <pc:sldChg chg="addSp modSp add mod ord modShow">
        <pc:chgData name="#SHIN THANT AUNG#" userId="8c3b371d-0b3e-413a-8e76-4f11fe83d2df" providerId="ADAL" clId="{FACB025B-EC34-40BC-97FA-D69A16AFE960}" dt="2024-04-29T06:53:20.842" v="13616"/>
        <pc:sldMkLst>
          <pc:docMk/>
          <pc:sldMk cId="3168468935" sldId="310"/>
        </pc:sldMkLst>
        <pc:spChg chg="mod">
          <ac:chgData name="#SHIN THANT AUNG#" userId="8c3b371d-0b3e-413a-8e76-4f11fe83d2df" providerId="ADAL" clId="{FACB025B-EC34-40BC-97FA-D69A16AFE960}" dt="2024-04-29T05:23:05.240" v="8950" actId="20577"/>
          <ac:spMkLst>
            <pc:docMk/>
            <pc:sldMk cId="3168468935" sldId="310"/>
            <ac:spMk id="2" creationId="{B887C05B-D3A9-2633-A51D-2E6E7559484A}"/>
          </ac:spMkLst>
        </pc:spChg>
        <pc:picChg chg="add mod">
          <ac:chgData name="#SHIN THANT AUNG#" userId="8c3b371d-0b3e-413a-8e76-4f11fe83d2df" providerId="ADAL" clId="{FACB025B-EC34-40BC-97FA-D69A16AFE960}" dt="2024-04-29T05:22:57.385" v="8948" actId="1076"/>
          <ac:picMkLst>
            <pc:docMk/>
            <pc:sldMk cId="3168468935" sldId="310"/>
            <ac:picMk id="4" creationId="{9C1EF813-7265-87AF-58A3-5A6BCCE2F13E}"/>
          </ac:picMkLst>
        </pc:picChg>
      </pc:sldChg>
      <pc:sldChg chg="addSp modSp add mod ord modNotesTx">
        <pc:chgData name="#SHIN THANT AUNG#" userId="8c3b371d-0b3e-413a-8e76-4f11fe83d2df" providerId="ADAL" clId="{FACB025B-EC34-40BC-97FA-D69A16AFE960}" dt="2024-05-09T09:42:21.039" v="34776" actId="20577"/>
        <pc:sldMkLst>
          <pc:docMk/>
          <pc:sldMk cId="65963040" sldId="311"/>
        </pc:sldMkLst>
        <pc:spChg chg="mod">
          <ac:chgData name="#SHIN THANT AUNG#" userId="8c3b371d-0b3e-413a-8e76-4f11fe83d2df" providerId="ADAL" clId="{FACB025B-EC34-40BC-97FA-D69A16AFE960}" dt="2024-04-29T06:53:47.079" v="13659"/>
          <ac:spMkLst>
            <pc:docMk/>
            <pc:sldMk cId="65963040" sldId="311"/>
            <ac:spMk id="2" creationId="{B887C05B-D3A9-2633-A51D-2E6E7559484A}"/>
          </ac:spMkLst>
        </pc:spChg>
        <pc:spChg chg="add mod">
          <ac:chgData name="#SHIN THANT AUNG#" userId="8c3b371d-0b3e-413a-8e76-4f11fe83d2df" providerId="ADAL" clId="{FACB025B-EC34-40BC-97FA-D69A16AFE960}" dt="2024-04-29T06:13:45.379" v="10662" actId="164"/>
          <ac:spMkLst>
            <pc:docMk/>
            <pc:sldMk cId="65963040" sldId="311"/>
            <ac:spMk id="3" creationId="{74ED6567-EC0C-65A5-A868-9B184CF349EA}"/>
          </ac:spMkLst>
        </pc:spChg>
        <pc:spChg chg="mod">
          <ac:chgData name="#SHIN THANT AUNG#" userId="8c3b371d-0b3e-413a-8e76-4f11fe83d2df" providerId="ADAL" clId="{FACB025B-EC34-40BC-97FA-D69A16AFE960}" dt="2024-04-29T06:13:32.486" v="10655"/>
          <ac:spMkLst>
            <pc:docMk/>
            <pc:sldMk cId="65963040" sldId="311"/>
            <ac:spMk id="5" creationId="{10EB3930-F23E-A8B4-8E04-AFA139DBE6EA}"/>
          </ac:spMkLst>
        </pc:spChg>
        <pc:spChg chg="mod">
          <ac:chgData name="#SHIN THANT AUNG#" userId="8c3b371d-0b3e-413a-8e76-4f11fe83d2df" providerId="ADAL" clId="{FACB025B-EC34-40BC-97FA-D69A16AFE960}" dt="2024-04-29T06:13:32.486" v="10655"/>
          <ac:spMkLst>
            <pc:docMk/>
            <pc:sldMk cId="65963040" sldId="311"/>
            <ac:spMk id="6" creationId="{C9A3747A-F897-5B12-E7E0-30E9D7593986}"/>
          </ac:spMkLst>
        </pc:spChg>
        <pc:spChg chg="mod">
          <ac:chgData name="#SHIN THANT AUNG#" userId="8c3b371d-0b3e-413a-8e76-4f11fe83d2df" providerId="ADAL" clId="{FACB025B-EC34-40BC-97FA-D69A16AFE960}" dt="2024-04-29T06:13:32.486" v="10655"/>
          <ac:spMkLst>
            <pc:docMk/>
            <pc:sldMk cId="65963040" sldId="311"/>
            <ac:spMk id="7" creationId="{4912980E-8EB6-1A01-F592-4E9C01E8B056}"/>
          </ac:spMkLst>
        </pc:spChg>
        <pc:spChg chg="mod">
          <ac:chgData name="#SHIN THANT AUNG#" userId="8c3b371d-0b3e-413a-8e76-4f11fe83d2df" providerId="ADAL" clId="{FACB025B-EC34-40BC-97FA-D69A16AFE960}" dt="2024-04-29T06:13:32.486" v="10655"/>
          <ac:spMkLst>
            <pc:docMk/>
            <pc:sldMk cId="65963040" sldId="311"/>
            <ac:spMk id="8" creationId="{F8BDD90B-AB28-A103-852C-BFDE16E70F82}"/>
          </ac:spMkLst>
        </pc:spChg>
        <pc:spChg chg="mod">
          <ac:chgData name="#SHIN THANT AUNG#" userId="8c3b371d-0b3e-413a-8e76-4f11fe83d2df" providerId="ADAL" clId="{FACB025B-EC34-40BC-97FA-D69A16AFE960}" dt="2024-04-29T06:13:32.486" v="10655"/>
          <ac:spMkLst>
            <pc:docMk/>
            <pc:sldMk cId="65963040" sldId="311"/>
            <ac:spMk id="9" creationId="{F82F67EC-973A-A758-8FF8-AB721F5B59F6}"/>
          </ac:spMkLst>
        </pc:spChg>
        <pc:spChg chg="mod">
          <ac:chgData name="#SHIN THANT AUNG#" userId="8c3b371d-0b3e-413a-8e76-4f11fe83d2df" providerId="ADAL" clId="{FACB025B-EC34-40BC-97FA-D69A16AFE960}" dt="2024-04-29T06:13:32.486" v="10655"/>
          <ac:spMkLst>
            <pc:docMk/>
            <pc:sldMk cId="65963040" sldId="311"/>
            <ac:spMk id="10" creationId="{8B8F038E-7964-595A-7CB9-69508814A217}"/>
          </ac:spMkLst>
        </pc:spChg>
        <pc:spChg chg="mod">
          <ac:chgData name="#SHIN THANT AUNG#" userId="8c3b371d-0b3e-413a-8e76-4f11fe83d2df" providerId="ADAL" clId="{FACB025B-EC34-40BC-97FA-D69A16AFE960}" dt="2024-04-29T06:13:32.486" v="10655"/>
          <ac:spMkLst>
            <pc:docMk/>
            <pc:sldMk cId="65963040" sldId="311"/>
            <ac:spMk id="11" creationId="{AEFC8E24-4E54-4BF3-367C-3337C099CCBF}"/>
          </ac:spMkLst>
        </pc:spChg>
        <pc:spChg chg="mod">
          <ac:chgData name="#SHIN THANT AUNG#" userId="8c3b371d-0b3e-413a-8e76-4f11fe83d2df" providerId="ADAL" clId="{FACB025B-EC34-40BC-97FA-D69A16AFE960}" dt="2024-04-29T06:13:32.486" v="10655"/>
          <ac:spMkLst>
            <pc:docMk/>
            <pc:sldMk cId="65963040" sldId="311"/>
            <ac:spMk id="12" creationId="{B8568664-4649-9154-C15A-5228D6479120}"/>
          </ac:spMkLst>
        </pc:spChg>
        <pc:spChg chg="mod">
          <ac:chgData name="#SHIN THANT AUNG#" userId="8c3b371d-0b3e-413a-8e76-4f11fe83d2df" providerId="ADAL" clId="{FACB025B-EC34-40BC-97FA-D69A16AFE960}" dt="2024-04-29T06:13:32.486" v="10655"/>
          <ac:spMkLst>
            <pc:docMk/>
            <pc:sldMk cId="65963040" sldId="311"/>
            <ac:spMk id="13" creationId="{2A3FFDA1-9D74-2389-5915-61F95809A21F}"/>
          </ac:spMkLst>
        </pc:spChg>
        <pc:spChg chg="mod">
          <ac:chgData name="#SHIN THANT AUNG#" userId="8c3b371d-0b3e-413a-8e76-4f11fe83d2df" providerId="ADAL" clId="{FACB025B-EC34-40BC-97FA-D69A16AFE960}" dt="2024-04-29T06:13:32.486" v="10655"/>
          <ac:spMkLst>
            <pc:docMk/>
            <pc:sldMk cId="65963040" sldId="311"/>
            <ac:spMk id="14" creationId="{6C55AB30-65E0-A13B-39FC-74C0685EA113}"/>
          </ac:spMkLst>
        </pc:spChg>
        <pc:spChg chg="mod">
          <ac:chgData name="#SHIN THANT AUNG#" userId="8c3b371d-0b3e-413a-8e76-4f11fe83d2df" providerId="ADAL" clId="{FACB025B-EC34-40BC-97FA-D69A16AFE960}" dt="2024-04-29T06:13:32.486" v="10655"/>
          <ac:spMkLst>
            <pc:docMk/>
            <pc:sldMk cId="65963040" sldId="311"/>
            <ac:spMk id="15" creationId="{05E6D4BB-5B60-BC06-47F8-E7F2D0F07674}"/>
          </ac:spMkLst>
        </pc:spChg>
        <pc:spChg chg="mod">
          <ac:chgData name="#SHIN THANT AUNG#" userId="8c3b371d-0b3e-413a-8e76-4f11fe83d2df" providerId="ADAL" clId="{FACB025B-EC34-40BC-97FA-D69A16AFE960}" dt="2024-04-29T06:13:32.486" v="10655"/>
          <ac:spMkLst>
            <pc:docMk/>
            <pc:sldMk cId="65963040" sldId="311"/>
            <ac:spMk id="16" creationId="{CC6E320F-A1E9-0C82-EA17-4F16539C82D5}"/>
          </ac:spMkLst>
        </pc:spChg>
        <pc:spChg chg="mod">
          <ac:chgData name="#SHIN THANT AUNG#" userId="8c3b371d-0b3e-413a-8e76-4f11fe83d2df" providerId="ADAL" clId="{FACB025B-EC34-40BC-97FA-D69A16AFE960}" dt="2024-04-29T06:13:32.486" v="10655"/>
          <ac:spMkLst>
            <pc:docMk/>
            <pc:sldMk cId="65963040" sldId="311"/>
            <ac:spMk id="17" creationId="{708EA61E-4D7E-A975-76CD-384F4D7CBFD6}"/>
          </ac:spMkLst>
        </pc:spChg>
        <pc:spChg chg="mod">
          <ac:chgData name="#SHIN THANT AUNG#" userId="8c3b371d-0b3e-413a-8e76-4f11fe83d2df" providerId="ADAL" clId="{FACB025B-EC34-40BC-97FA-D69A16AFE960}" dt="2024-04-29T06:13:32.486" v="10655"/>
          <ac:spMkLst>
            <pc:docMk/>
            <pc:sldMk cId="65963040" sldId="311"/>
            <ac:spMk id="18" creationId="{6FBB24BD-F970-3B8A-735B-922F64C79D18}"/>
          </ac:spMkLst>
        </pc:spChg>
        <pc:spChg chg="mod">
          <ac:chgData name="#SHIN THANT AUNG#" userId="8c3b371d-0b3e-413a-8e76-4f11fe83d2df" providerId="ADAL" clId="{FACB025B-EC34-40BC-97FA-D69A16AFE960}" dt="2024-04-29T06:13:32.486" v="10655"/>
          <ac:spMkLst>
            <pc:docMk/>
            <pc:sldMk cId="65963040" sldId="311"/>
            <ac:spMk id="19" creationId="{151BEBAA-A56A-5FD3-2DF1-001B652527BA}"/>
          </ac:spMkLst>
        </pc:spChg>
        <pc:spChg chg="mod">
          <ac:chgData name="#SHIN THANT AUNG#" userId="8c3b371d-0b3e-413a-8e76-4f11fe83d2df" providerId="ADAL" clId="{FACB025B-EC34-40BC-97FA-D69A16AFE960}" dt="2024-04-29T06:13:32.486" v="10655"/>
          <ac:spMkLst>
            <pc:docMk/>
            <pc:sldMk cId="65963040" sldId="311"/>
            <ac:spMk id="20" creationId="{2CC7CF7A-54EB-A049-ADA1-7815EEBF46EC}"/>
          </ac:spMkLst>
        </pc:spChg>
        <pc:spChg chg="mod">
          <ac:chgData name="#SHIN THANT AUNG#" userId="8c3b371d-0b3e-413a-8e76-4f11fe83d2df" providerId="ADAL" clId="{FACB025B-EC34-40BC-97FA-D69A16AFE960}" dt="2024-04-29T06:13:32.486" v="10655"/>
          <ac:spMkLst>
            <pc:docMk/>
            <pc:sldMk cId="65963040" sldId="311"/>
            <ac:spMk id="22" creationId="{3FC45ACF-078C-65BA-DE6A-0D2FC368DCB6}"/>
          </ac:spMkLst>
        </pc:spChg>
        <pc:spChg chg="mod">
          <ac:chgData name="#SHIN THANT AUNG#" userId="8c3b371d-0b3e-413a-8e76-4f11fe83d2df" providerId="ADAL" clId="{FACB025B-EC34-40BC-97FA-D69A16AFE960}" dt="2024-04-29T06:13:32.486" v="10655"/>
          <ac:spMkLst>
            <pc:docMk/>
            <pc:sldMk cId="65963040" sldId="311"/>
            <ac:spMk id="23" creationId="{684AC9F1-2823-14BA-AF7C-2E0357854643}"/>
          </ac:spMkLst>
        </pc:spChg>
        <pc:spChg chg="mod">
          <ac:chgData name="#SHIN THANT AUNG#" userId="8c3b371d-0b3e-413a-8e76-4f11fe83d2df" providerId="ADAL" clId="{FACB025B-EC34-40BC-97FA-D69A16AFE960}" dt="2024-04-29T06:13:32.486" v="10655"/>
          <ac:spMkLst>
            <pc:docMk/>
            <pc:sldMk cId="65963040" sldId="311"/>
            <ac:spMk id="24" creationId="{7C0B4ACC-0B00-838F-DC84-EDEE531D2965}"/>
          </ac:spMkLst>
        </pc:spChg>
        <pc:spChg chg="mod">
          <ac:chgData name="#SHIN THANT AUNG#" userId="8c3b371d-0b3e-413a-8e76-4f11fe83d2df" providerId="ADAL" clId="{FACB025B-EC34-40BC-97FA-D69A16AFE960}" dt="2024-04-29T06:13:32.486" v="10655"/>
          <ac:spMkLst>
            <pc:docMk/>
            <pc:sldMk cId="65963040" sldId="311"/>
            <ac:spMk id="25" creationId="{077C07C7-F3B5-E0CE-474A-D67E76C517A1}"/>
          </ac:spMkLst>
        </pc:spChg>
        <pc:spChg chg="mod">
          <ac:chgData name="#SHIN THANT AUNG#" userId="8c3b371d-0b3e-413a-8e76-4f11fe83d2df" providerId="ADAL" clId="{FACB025B-EC34-40BC-97FA-D69A16AFE960}" dt="2024-04-29T06:13:32.486" v="10655"/>
          <ac:spMkLst>
            <pc:docMk/>
            <pc:sldMk cId="65963040" sldId="311"/>
            <ac:spMk id="26" creationId="{E9ED5FBB-7390-F6DF-7249-36645B6CE177}"/>
          </ac:spMkLst>
        </pc:spChg>
        <pc:spChg chg="mod">
          <ac:chgData name="#SHIN THANT AUNG#" userId="8c3b371d-0b3e-413a-8e76-4f11fe83d2df" providerId="ADAL" clId="{FACB025B-EC34-40BC-97FA-D69A16AFE960}" dt="2024-04-29T06:13:32.486" v="10655"/>
          <ac:spMkLst>
            <pc:docMk/>
            <pc:sldMk cId="65963040" sldId="311"/>
            <ac:spMk id="27" creationId="{719B4C32-AEEC-BFAB-571D-B091988CD82C}"/>
          </ac:spMkLst>
        </pc:spChg>
        <pc:spChg chg="mod">
          <ac:chgData name="#SHIN THANT AUNG#" userId="8c3b371d-0b3e-413a-8e76-4f11fe83d2df" providerId="ADAL" clId="{FACB025B-EC34-40BC-97FA-D69A16AFE960}" dt="2024-04-29T06:13:32.486" v="10655"/>
          <ac:spMkLst>
            <pc:docMk/>
            <pc:sldMk cId="65963040" sldId="311"/>
            <ac:spMk id="28" creationId="{8B939D86-780C-3CC6-C321-5D2E90332B6D}"/>
          </ac:spMkLst>
        </pc:spChg>
        <pc:spChg chg="mod">
          <ac:chgData name="#SHIN THANT AUNG#" userId="8c3b371d-0b3e-413a-8e76-4f11fe83d2df" providerId="ADAL" clId="{FACB025B-EC34-40BC-97FA-D69A16AFE960}" dt="2024-04-29T06:13:32.486" v="10655"/>
          <ac:spMkLst>
            <pc:docMk/>
            <pc:sldMk cId="65963040" sldId="311"/>
            <ac:spMk id="29" creationId="{89BA0F49-373A-B660-CC0B-81EBEE47F2CD}"/>
          </ac:spMkLst>
        </pc:spChg>
        <pc:spChg chg="mod">
          <ac:chgData name="#SHIN THANT AUNG#" userId="8c3b371d-0b3e-413a-8e76-4f11fe83d2df" providerId="ADAL" clId="{FACB025B-EC34-40BC-97FA-D69A16AFE960}" dt="2024-04-29T06:13:32.486" v="10655"/>
          <ac:spMkLst>
            <pc:docMk/>
            <pc:sldMk cId="65963040" sldId="311"/>
            <ac:spMk id="30" creationId="{10F9712C-31CD-BE39-93CA-760C7DC43973}"/>
          </ac:spMkLst>
        </pc:spChg>
        <pc:spChg chg="mod">
          <ac:chgData name="#SHIN THANT AUNG#" userId="8c3b371d-0b3e-413a-8e76-4f11fe83d2df" providerId="ADAL" clId="{FACB025B-EC34-40BC-97FA-D69A16AFE960}" dt="2024-04-29T06:13:32.486" v="10655"/>
          <ac:spMkLst>
            <pc:docMk/>
            <pc:sldMk cId="65963040" sldId="311"/>
            <ac:spMk id="31" creationId="{01B6EC9F-15F9-9206-7CD2-53C4B3892CA8}"/>
          </ac:spMkLst>
        </pc:spChg>
        <pc:spChg chg="mod">
          <ac:chgData name="#SHIN THANT AUNG#" userId="8c3b371d-0b3e-413a-8e76-4f11fe83d2df" providerId="ADAL" clId="{FACB025B-EC34-40BC-97FA-D69A16AFE960}" dt="2024-04-29T06:13:32.486" v="10655"/>
          <ac:spMkLst>
            <pc:docMk/>
            <pc:sldMk cId="65963040" sldId="311"/>
            <ac:spMk id="32" creationId="{97BF82B3-D57C-6465-D3D3-E9F1CAEC8CD4}"/>
          </ac:spMkLst>
        </pc:spChg>
        <pc:spChg chg="mod">
          <ac:chgData name="#SHIN THANT AUNG#" userId="8c3b371d-0b3e-413a-8e76-4f11fe83d2df" providerId="ADAL" clId="{FACB025B-EC34-40BC-97FA-D69A16AFE960}" dt="2024-04-29T06:13:32.486" v="10655"/>
          <ac:spMkLst>
            <pc:docMk/>
            <pc:sldMk cId="65963040" sldId="311"/>
            <ac:spMk id="33" creationId="{499123B4-B85F-915B-1867-D51F4D956420}"/>
          </ac:spMkLst>
        </pc:spChg>
        <pc:spChg chg="mod">
          <ac:chgData name="#SHIN THANT AUNG#" userId="8c3b371d-0b3e-413a-8e76-4f11fe83d2df" providerId="ADAL" clId="{FACB025B-EC34-40BC-97FA-D69A16AFE960}" dt="2024-04-29T06:13:32.486" v="10655"/>
          <ac:spMkLst>
            <pc:docMk/>
            <pc:sldMk cId="65963040" sldId="311"/>
            <ac:spMk id="34" creationId="{57D04419-0648-0830-ABA4-71AB78A9CF48}"/>
          </ac:spMkLst>
        </pc:spChg>
        <pc:spChg chg="mod">
          <ac:chgData name="#SHIN THANT AUNG#" userId="8c3b371d-0b3e-413a-8e76-4f11fe83d2df" providerId="ADAL" clId="{FACB025B-EC34-40BC-97FA-D69A16AFE960}" dt="2024-04-29T06:13:32.486" v="10655"/>
          <ac:spMkLst>
            <pc:docMk/>
            <pc:sldMk cId="65963040" sldId="311"/>
            <ac:spMk id="35" creationId="{4D482CC7-63D4-6CD7-4A46-5C023A8FE479}"/>
          </ac:spMkLst>
        </pc:spChg>
        <pc:spChg chg="mod">
          <ac:chgData name="#SHIN THANT AUNG#" userId="8c3b371d-0b3e-413a-8e76-4f11fe83d2df" providerId="ADAL" clId="{FACB025B-EC34-40BC-97FA-D69A16AFE960}" dt="2024-04-29T06:13:32.486" v="10655"/>
          <ac:spMkLst>
            <pc:docMk/>
            <pc:sldMk cId="65963040" sldId="311"/>
            <ac:spMk id="36" creationId="{3576AB13-DDB8-4176-6A9C-077C1C7D035D}"/>
          </ac:spMkLst>
        </pc:spChg>
        <pc:spChg chg="mod">
          <ac:chgData name="#SHIN THANT AUNG#" userId="8c3b371d-0b3e-413a-8e76-4f11fe83d2df" providerId="ADAL" clId="{FACB025B-EC34-40BC-97FA-D69A16AFE960}" dt="2024-04-29T06:13:32.486" v="10655"/>
          <ac:spMkLst>
            <pc:docMk/>
            <pc:sldMk cId="65963040" sldId="311"/>
            <ac:spMk id="37" creationId="{E4A97FA8-10D4-38E0-9772-01D06FF47183}"/>
          </ac:spMkLst>
        </pc:spChg>
        <pc:spChg chg="mod">
          <ac:chgData name="#SHIN THANT AUNG#" userId="8c3b371d-0b3e-413a-8e76-4f11fe83d2df" providerId="ADAL" clId="{FACB025B-EC34-40BC-97FA-D69A16AFE960}" dt="2024-04-29T06:13:32.486" v="10655"/>
          <ac:spMkLst>
            <pc:docMk/>
            <pc:sldMk cId="65963040" sldId="311"/>
            <ac:spMk id="38" creationId="{C879FF03-B769-4D8E-E7F3-8DE683413455}"/>
          </ac:spMkLst>
        </pc:spChg>
        <pc:spChg chg="mod">
          <ac:chgData name="#SHIN THANT AUNG#" userId="8c3b371d-0b3e-413a-8e76-4f11fe83d2df" providerId="ADAL" clId="{FACB025B-EC34-40BC-97FA-D69A16AFE960}" dt="2024-04-29T06:13:32.486" v="10655"/>
          <ac:spMkLst>
            <pc:docMk/>
            <pc:sldMk cId="65963040" sldId="311"/>
            <ac:spMk id="39" creationId="{E4F44E52-4A41-CA86-BD99-35ED65FE87D5}"/>
          </ac:spMkLst>
        </pc:spChg>
        <pc:spChg chg="mod">
          <ac:chgData name="#SHIN THANT AUNG#" userId="8c3b371d-0b3e-413a-8e76-4f11fe83d2df" providerId="ADAL" clId="{FACB025B-EC34-40BC-97FA-D69A16AFE960}" dt="2024-04-29T06:14:06.911" v="10664"/>
          <ac:spMkLst>
            <pc:docMk/>
            <pc:sldMk cId="65963040" sldId="311"/>
            <ac:spMk id="42" creationId="{7CC792AA-D82F-25B4-22DA-3DF2EA494827}"/>
          </ac:spMkLst>
        </pc:spChg>
        <pc:spChg chg="mod">
          <ac:chgData name="#SHIN THANT AUNG#" userId="8c3b371d-0b3e-413a-8e76-4f11fe83d2df" providerId="ADAL" clId="{FACB025B-EC34-40BC-97FA-D69A16AFE960}" dt="2024-04-29T06:14:06.911" v="10664"/>
          <ac:spMkLst>
            <pc:docMk/>
            <pc:sldMk cId="65963040" sldId="311"/>
            <ac:spMk id="43" creationId="{5AF85809-9C5F-15B9-7D0C-518B0E9AE9AF}"/>
          </ac:spMkLst>
        </pc:spChg>
        <pc:spChg chg="mod">
          <ac:chgData name="#SHIN THANT AUNG#" userId="8c3b371d-0b3e-413a-8e76-4f11fe83d2df" providerId="ADAL" clId="{FACB025B-EC34-40BC-97FA-D69A16AFE960}" dt="2024-04-29T06:14:06.911" v="10664"/>
          <ac:spMkLst>
            <pc:docMk/>
            <pc:sldMk cId="65963040" sldId="311"/>
            <ac:spMk id="44" creationId="{066440B6-A69D-6ECA-85A0-C322980C37D3}"/>
          </ac:spMkLst>
        </pc:spChg>
        <pc:spChg chg="mod">
          <ac:chgData name="#SHIN THANT AUNG#" userId="8c3b371d-0b3e-413a-8e76-4f11fe83d2df" providerId="ADAL" clId="{FACB025B-EC34-40BC-97FA-D69A16AFE960}" dt="2024-04-29T06:14:06.911" v="10664"/>
          <ac:spMkLst>
            <pc:docMk/>
            <pc:sldMk cId="65963040" sldId="311"/>
            <ac:spMk id="45" creationId="{08BD8F66-6DC7-8C90-AFBB-2536CFAE8CF8}"/>
          </ac:spMkLst>
        </pc:spChg>
        <pc:spChg chg="add mod">
          <ac:chgData name="#SHIN THANT AUNG#" userId="8c3b371d-0b3e-413a-8e76-4f11fe83d2df" providerId="ADAL" clId="{FACB025B-EC34-40BC-97FA-D69A16AFE960}" dt="2024-04-29T06:14:59.079" v="10753" actId="164"/>
          <ac:spMkLst>
            <pc:docMk/>
            <pc:sldMk cId="65963040" sldId="311"/>
            <ac:spMk id="46" creationId="{777AEA35-41FD-4575-C376-D374B8A2E246}"/>
          </ac:spMkLst>
        </pc:spChg>
        <pc:spChg chg="add mod">
          <ac:chgData name="#SHIN THANT AUNG#" userId="8c3b371d-0b3e-413a-8e76-4f11fe83d2df" providerId="ADAL" clId="{FACB025B-EC34-40BC-97FA-D69A16AFE960}" dt="2024-04-29T06:15:17.609" v="10783" actId="313"/>
          <ac:spMkLst>
            <pc:docMk/>
            <pc:sldMk cId="65963040" sldId="311"/>
            <ac:spMk id="48" creationId="{61D45955-0862-FA5D-1CF7-43EECB4366B4}"/>
          </ac:spMkLst>
        </pc:spChg>
        <pc:spChg chg="mod">
          <ac:chgData name="#SHIN THANT AUNG#" userId="8c3b371d-0b3e-413a-8e76-4f11fe83d2df" providerId="ADAL" clId="{FACB025B-EC34-40BC-97FA-D69A16AFE960}" dt="2024-05-09T09:42:21.039" v="34776" actId="20577"/>
          <ac:spMkLst>
            <pc:docMk/>
            <pc:sldMk cId="65963040" sldId="311"/>
            <ac:spMk id="51" creationId="{3137138E-318F-B578-CEE6-32E72F13BB24}"/>
          </ac:spMkLst>
        </pc:spChg>
        <pc:spChg chg="mod">
          <ac:chgData name="#SHIN THANT AUNG#" userId="8c3b371d-0b3e-413a-8e76-4f11fe83d2df" providerId="ADAL" clId="{FACB025B-EC34-40BC-97FA-D69A16AFE960}" dt="2024-05-09T09:42:19.682" v="34774"/>
          <ac:spMkLst>
            <pc:docMk/>
            <pc:sldMk cId="65963040" sldId="311"/>
            <ac:spMk id="52" creationId="{3657631E-ACBB-6DE8-653B-6948D9BB0620}"/>
          </ac:spMkLst>
        </pc:spChg>
        <pc:grpChg chg="add mod">
          <ac:chgData name="#SHIN THANT AUNG#" userId="8c3b371d-0b3e-413a-8e76-4f11fe83d2df" providerId="ADAL" clId="{FACB025B-EC34-40BC-97FA-D69A16AFE960}" dt="2024-04-29T06:14:59.079" v="10753" actId="164"/>
          <ac:grpSpMkLst>
            <pc:docMk/>
            <pc:sldMk cId="65963040" sldId="311"/>
            <ac:grpSpMk id="4" creationId="{4DD1492D-C955-0D5E-FAF4-0742F0787E5B}"/>
          </ac:grpSpMkLst>
        </pc:grpChg>
        <pc:grpChg chg="add mod">
          <ac:chgData name="#SHIN THANT AUNG#" userId="8c3b371d-0b3e-413a-8e76-4f11fe83d2df" providerId="ADAL" clId="{FACB025B-EC34-40BC-97FA-D69A16AFE960}" dt="2024-04-29T06:13:45.379" v="10662" actId="164"/>
          <ac:grpSpMkLst>
            <pc:docMk/>
            <pc:sldMk cId="65963040" sldId="311"/>
            <ac:grpSpMk id="21" creationId="{0F8B4EC9-1AD8-C58E-1706-0C13C8E25F59}"/>
          </ac:grpSpMkLst>
        </pc:grpChg>
        <pc:grpChg chg="add mod">
          <ac:chgData name="#SHIN THANT AUNG#" userId="8c3b371d-0b3e-413a-8e76-4f11fe83d2df" providerId="ADAL" clId="{FACB025B-EC34-40BC-97FA-D69A16AFE960}" dt="2024-04-29T06:13:45.379" v="10662" actId="164"/>
          <ac:grpSpMkLst>
            <pc:docMk/>
            <pc:sldMk cId="65963040" sldId="311"/>
            <ac:grpSpMk id="40" creationId="{CEE0AE2C-1E0E-47CE-DB5B-140647E7FF01}"/>
          </ac:grpSpMkLst>
        </pc:grpChg>
        <pc:grpChg chg="add mod">
          <ac:chgData name="#SHIN THANT AUNG#" userId="8c3b371d-0b3e-413a-8e76-4f11fe83d2df" providerId="ADAL" clId="{FACB025B-EC34-40BC-97FA-D69A16AFE960}" dt="2024-04-29T06:15:15.279" v="10782" actId="164"/>
          <ac:grpSpMkLst>
            <pc:docMk/>
            <pc:sldMk cId="65963040" sldId="311"/>
            <ac:grpSpMk id="41" creationId="{A5317A43-A655-E6B4-1C49-DFA8CC68367F}"/>
          </ac:grpSpMkLst>
        </pc:grpChg>
        <pc:grpChg chg="add mod">
          <ac:chgData name="#SHIN THANT AUNG#" userId="8c3b371d-0b3e-413a-8e76-4f11fe83d2df" providerId="ADAL" clId="{FACB025B-EC34-40BC-97FA-D69A16AFE960}" dt="2024-04-29T06:14:59.079" v="10753" actId="164"/>
          <ac:grpSpMkLst>
            <pc:docMk/>
            <pc:sldMk cId="65963040" sldId="311"/>
            <ac:grpSpMk id="47" creationId="{7CB97343-02EF-4D12-A457-90CF4B2E7769}"/>
          </ac:grpSpMkLst>
        </pc:grpChg>
        <pc:grpChg chg="add mod">
          <ac:chgData name="#SHIN THANT AUNG#" userId="8c3b371d-0b3e-413a-8e76-4f11fe83d2df" providerId="ADAL" clId="{FACB025B-EC34-40BC-97FA-D69A16AFE960}" dt="2024-04-29T06:15:15.279" v="10782" actId="164"/>
          <ac:grpSpMkLst>
            <pc:docMk/>
            <pc:sldMk cId="65963040" sldId="311"/>
            <ac:grpSpMk id="49" creationId="{755822CD-DB6A-435F-E6F7-0AB91B301FA8}"/>
          </ac:grpSpMkLst>
        </pc:grpChg>
        <pc:grpChg chg="add mod">
          <ac:chgData name="#SHIN THANT AUNG#" userId="8c3b371d-0b3e-413a-8e76-4f11fe83d2df" providerId="ADAL" clId="{FACB025B-EC34-40BC-97FA-D69A16AFE960}" dt="2024-05-09T09:42:19.682" v="34774"/>
          <ac:grpSpMkLst>
            <pc:docMk/>
            <pc:sldMk cId="65963040" sldId="311"/>
            <ac:grpSpMk id="50" creationId="{75D8D04A-9A98-18D2-95B3-AB42AC4D209A}"/>
          </ac:grpSpMkLst>
        </pc:grpChg>
      </pc:sldChg>
      <pc:sldChg chg="addSp modSp add mod ord modNotesTx">
        <pc:chgData name="#SHIN THANT AUNG#" userId="8c3b371d-0b3e-413a-8e76-4f11fe83d2df" providerId="ADAL" clId="{FACB025B-EC34-40BC-97FA-D69A16AFE960}" dt="2024-05-09T07:30:39.113" v="29835" actId="20577"/>
        <pc:sldMkLst>
          <pc:docMk/>
          <pc:sldMk cId="3874089825" sldId="312"/>
        </pc:sldMkLst>
        <pc:spChg chg="mod">
          <ac:chgData name="#SHIN THANT AUNG#" userId="8c3b371d-0b3e-413a-8e76-4f11fe83d2df" providerId="ADAL" clId="{FACB025B-EC34-40BC-97FA-D69A16AFE960}" dt="2024-04-29T04:26:43.184" v="8344" actId="14100"/>
          <ac:spMkLst>
            <pc:docMk/>
            <pc:sldMk cId="3874089825" sldId="312"/>
            <ac:spMk id="3" creationId="{0E1A3682-F6FF-411C-5A4C-0265EB53716C}"/>
          </ac:spMkLst>
        </pc:spChg>
        <pc:spChg chg="mod">
          <ac:chgData name="#SHIN THANT AUNG#" userId="8c3b371d-0b3e-413a-8e76-4f11fe83d2df" providerId="ADAL" clId="{FACB025B-EC34-40BC-97FA-D69A16AFE960}" dt="2024-05-09T07:30:39.113" v="29835" actId="20577"/>
          <ac:spMkLst>
            <pc:docMk/>
            <pc:sldMk cId="3874089825" sldId="312"/>
            <ac:spMk id="7" creationId="{07B68836-E52B-B92A-7924-5D9DC90862AD}"/>
          </ac:spMkLst>
        </pc:spChg>
        <pc:spChg chg="mod">
          <ac:chgData name="#SHIN THANT AUNG#" userId="8c3b371d-0b3e-413a-8e76-4f11fe83d2df" providerId="ADAL" clId="{FACB025B-EC34-40BC-97FA-D69A16AFE960}" dt="2024-05-09T07:30:36.204" v="29833"/>
          <ac:spMkLst>
            <pc:docMk/>
            <pc:sldMk cId="3874089825" sldId="312"/>
            <ac:spMk id="8" creationId="{8A59A73C-92B6-2DE0-D016-C64DD2E579E5}"/>
          </ac:spMkLst>
        </pc:spChg>
        <pc:grpChg chg="add mod">
          <ac:chgData name="#SHIN THANT AUNG#" userId="8c3b371d-0b3e-413a-8e76-4f11fe83d2df" providerId="ADAL" clId="{FACB025B-EC34-40BC-97FA-D69A16AFE960}" dt="2024-05-09T07:30:36.204" v="29833"/>
          <ac:grpSpMkLst>
            <pc:docMk/>
            <pc:sldMk cId="3874089825" sldId="312"/>
            <ac:grpSpMk id="6" creationId="{F75713E9-1080-2DA4-321F-FF143AC411CE}"/>
          </ac:grpSpMkLst>
        </pc:grpChg>
      </pc:sldChg>
      <pc:sldChg chg="addSp delSp modSp add del mod ord">
        <pc:chgData name="#SHIN THANT AUNG#" userId="8c3b371d-0b3e-413a-8e76-4f11fe83d2df" providerId="ADAL" clId="{FACB025B-EC34-40BC-97FA-D69A16AFE960}" dt="2024-04-29T03:38:54.428" v="7007" actId="47"/>
        <pc:sldMkLst>
          <pc:docMk/>
          <pc:sldMk cId="1120265878" sldId="313"/>
        </pc:sldMkLst>
        <pc:spChg chg="add del mod">
          <ac:chgData name="#SHIN THANT AUNG#" userId="8c3b371d-0b3e-413a-8e76-4f11fe83d2df" providerId="ADAL" clId="{FACB025B-EC34-40BC-97FA-D69A16AFE960}" dt="2024-04-29T03:31:47.201" v="6789" actId="478"/>
          <ac:spMkLst>
            <pc:docMk/>
            <pc:sldMk cId="1120265878" sldId="313"/>
            <ac:spMk id="7" creationId="{BE479CD6-52B1-DB48-93A5-B8657CF14C3A}"/>
          </ac:spMkLst>
        </pc:spChg>
        <pc:spChg chg="add mod">
          <ac:chgData name="#SHIN THANT AUNG#" userId="8c3b371d-0b3e-413a-8e76-4f11fe83d2df" providerId="ADAL" clId="{FACB025B-EC34-40BC-97FA-D69A16AFE960}" dt="2024-04-29T03:37:40.095" v="6980" actId="113"/>
          <ac:spMkLst>
            <pc:docMk/>
            <pc:sldMk cId="1120265878" sldId="313"/>
            <ac:spMk id="14" creationId="{583887C0-DA15-16AC-0B44-624C0EDC632C}"/>
          </ac:spMkLst>
        </pc:spChg>
        <pc:spChg chg="add mod">
          <ac:chgData name="#SHIN THANT AUNG#" userId="8c3b371d-0b3e-413a-8e76-4f11fe83d2df" providerId="ADAL" clId="{FACB025B-EC34-40BC-97FA-D69A16AFE960}" dt="2024-04-29T03:29:11.140" v="6746" actId="164"/>
          <ac:spMkLst>
            <pc:docMk/>
            <pc:sldMk cId="1120265878" sldId="313"/>
            <ac:spMk id="16" creationId="{D8EABFC9-5500-A83A-6480-1A7905569C01}"/>
          </ac:spMkLst>
        </pc:spChg>
        <pc:spChg chg="add mod">
          <ac:chgData name="#SHIN THANT AUNG#" userId="8c3b371d-0b3e-413a-8e76-4f11fe83d2df" providerId="ADAL" clId="{FACB025B-EC34-40BC-97FA-D69A16AFE960}" dt="2024-04-29T03:37:58.472" v="6990" actId="164"/>
          <ac:spMkLst>
            <pc:docMk/>
            <pc:sldMk cId="1120265878" sldId="313"/>
            <ac:spMk id="26" creationId="{BB6F87B6-6C88-56C4-3317-E63EF263BCF1}"/>
          </ac:spMkLst>
        </pc:spChg>
        <pc:spChg chg="mod">
          <ac:chgData name="#SHIN THANT AUNG#" userId="8c3b371d-0b3e-413a-8e76-4f11fe83d2df" providerId="ADAL" clId="{FACB025B-EC34-40BC-97FA-D69A16AFE960}" dt="2024-04-29T03:37:58.472" v="6990" actId="164"/>
          <ac:spMkLst>
            <pc:docMk/>
            <pc:sldMk cId="1120265878" sldId="313"/>
            <ac:spMk id="30" creationId="{4FD7353A-DE98-B5AF-068E-50A1A89C4694}"/>
          </ac:spMkLst>
        </pc:spChg>
        <pc:spChg chg="mod">
          <ac:chgData name="#SHIN THANT AUNG#" userId="8c3b371d-0b3e-413a-8e76-4f11fe83d2df" providerId="ADAL" clId="{FACB025B-EC34-40BC-97FA-D69A16AFE960}" dt="2024-04-29T03:38:32.274" v="7002"/>
          <ac:spMkLst>
            <pc:docMk/>
            <pc:sldMk cId="1120265878" sldId="313"/>
            <ac:spMk id="40" creationId="{E4BAE26F-7972-87DF-493B-EB22BFF23632}"/>
          </ac:spMkLst>
        </pc:spChg>
        <pc:grpChg chg="del">
          <ac:chgData name="#SHIN THANT AUNG#" userId="8c3b371d-0b3e-413a-8e76-4f11fe83d2df" providerId="ADAL" clId="{FACB025B-EC34-40BC-97FA-D69A16AFE960}" dt="2024-04-29T03:22:23.722" v="6361" actId="21"/>
          <ac:grpSpMkLst>
            <pc:docMk/>
            <pc:sldMk cId="1120265878" sldId="313"/>
            <ac:grpSpMk id="6" creationId="{30A26FA0-18FB-4097-98F2-5B9C80F8E800}"/>
          </ac:grpSpMkLst>
        </pc:grpChg>
        <pc:grpChg chg="add mod topLvl">
          <ac:chgData name="#SHIN THANT AUNG#" userId="8c3b371d-0b3e-413a-8e76-4f11fe83d2df" providerId="ADAL" clId="{FACB025B-EC34-40BC-97FA-D69A16AFE960}" dt="2024-04-29T03:34:41.530" v="6828" actId="165"/>
          <ac:grpSpMkLst>
            <pc:docMk/>
            <pc:sldMk cId="1120265878" sldId="313"/>
            <ac:grpSpMk id="15" creationId="{9EBA67F8-A981-1569-A2A2-44D32085B009}"/>
          </ac:grpSpMkLst>
        </pc:grpChg>
        <pc:grpChg chg="add mod">
          <ac:chgData name="#SHIN THANT AUNG#" userId="8c3b371d-0b3e-413a-8e76-4f11fe83d2df" providerId="ADAL" clId="{FACB025B-EC34-40BC-97FA-D69A16AFE960}" dt="2024-04-29T03:32:43.539" v="6802" actId="1076"/>
          <ac:grpSpMkLst>
            <pc:docMk/>
            <pc:sldMk cId="1120265878" sldId="313"/>
            <ac:grpSpMk id="17" creationId="{2496F99D-9BD8-1484-332F-9B62EA95739B}"/>
          </ac:grpSpMkLst>
        </pc:grpChg>
        <pc:grpChg chg="add mod">
          <ac:chgData name="#SHIN THANT AUNG#" userId="8c3b371d-0b3e-413a-8e76-4f11fe83d2df" providerId="ADAL" clId="{FACB025B-EC34-40BC-97FA-D69A16AFE960}" dt="2024-04-29T03:31:05.515" v="6768" actId="164"/>
          <ac:grpSpMkLst>
            <pc:docMk/>
            <pc:sldMk cId="1120265878" sldId="313"/>
            <ac:grpSpMk id="20" creationId="{776E07DA-0B67-4317-2B6B-25C1948B6110}"/>
          </ac:grpSpMkLst>
        </pc:grpChg>
        <pc:grpChg chg="add del mod">
          <ac:chgData name="#SHIN THANT AUNG#" userId="8c3b371d-0b3e-413a-8e76-4f11fe83d2df" providerId="ADAL" clId="{FACB025B-EC34-40BC-97FA-D69A16AFE960}" dt="2024-04-29T03:34:41.530" v="6828" actId="165"/>
          <ac:grpSpMkLst>
            <pc:docMk/>
            <pc:sldMk cId="1120265878" sldId="313"/>
            <ac:grpSpMk id="21" creationId="{38A0D57B-ED5E-7649-6771-ED5B8660DC83}"/>
          </ac:grpSpMkLst>
        </pc:grpChg>
        <pc:grpChg chg="add mod">
          <ac:chgData name="#SHIN THANT AUNG#" userId="8c3b371d-0b3e-413a-8e76-4f11fe83d2df" providerId="ADAL" clId="{FACB025B-EC34-40BC-97FA-D69A16AFE960}" dt="2024-04-29T03:38:27.319" v="7001" actId="164"/>
          <ac:grpSpMkLst>
            <pc:docMk/>
            <pc:sldMk cId="1120265878" sldId="313"/>
            <ac:grpSpMk id="27" creationId="{61ABB351-77DF-6ED8-6DED-DC3B5A1D9CFF}"/>
          </ac:grpSpMkLst>
        </pc:grpChg>
        <pc:grpChg chg="add mod">
          <ac:chgData name="#SHIN THANT AUNG#" userId="8c3b371d-0b3e-413a-8e76-4f11fe83d2df" providerId="ADAL" clId="{FACB025B-EC34-40BC-97FA-D69A16AFE960}" dt="2024-04-29T03:37:59.020" v="6991" actId="1076"/>
          <ac:grpSpMkLst>
            <pc:docMk/>
            <pc:sldMk cId="1120265878" sldId="313"/>
            <ac:grpSpMk id="28" creationId="{4B84013C-477F-CBB3-FECE-FCB884C59552}"/>
          </ac:grpSpMkLst>
        </pc:grpChg>
        <pc:grpChg chg="add mod">
          <ac:chgData name="#SHIN THANT AUNG#" userId="8c3b371d-0b3e-413a-8e76-4f11fe83d2df" providerId="ADAL" clId="{FACB025B-EC34-40BC-97FA-D69A16AFE960}" dt="2024-04-29T03:37:58.472" v="6990" actId="164"/>
          <ac:grpSpMkLst>
            <pc:docMk/>
            <pc:sldMk cId="1120265878" sldId="313"/>
            <ac:grpSpMk id="31" creationId="{69E9D6C6-FB8B-131D-8258-780C8F800E27}"/>
          </ac:grpSpMkLst>
        </pc:grpChg>
        <pc:grpChg chg="add mod">
          <ac:chgData name="#SHIN THANT AUNG#" userId="8c3b371d-0b3e-413a-8e76-4f11fe83d2df" providerId="ADAL" clId="{FACB025B-EC34-40BC-97FA-D69A16AFE960}" dt="2024-04-29T03:38:27.319" v="7001" actId="164"/>
          <ac:grpSpMkLst>
            <pc:docMk/>
            <pc:sldMk cId="1120265878" sldId="313"/>
            <ac:grpSpMk id="34" creationId="{B3F7B153-0750-CE23-E78F-B68F3C063737}"/>
          </ac:grpSpMkLst>
        </pc:grpChg>
        <pc:grpChg chg="add mod">
          <ac:chgData name="#SHIN THANT AUNG#" userId="8c3b371d-0b3e-413a-8e76-4f11fe83d2df" providerId="ADAL" clId="{FACB025B-EC34-40BC-97FA-D69A16AFE960}" dt="2024-04-29T03:38:32.274" v="7002"/>
          <ac:grpSpMkLst>
            <pc:docMk/>
            <pc:sldMk cId="1120265878" sldId="313"/>
            <ac:grpSpMk id="35" creationId="{CC391B3B-4B84-B318-9DFC-187CBB22B5DB}"/>
          </ac:grpSpMkLst>
        </pc:grpChg>
        <pc:grpChg chg="mod">
          <ac:chgData name="#SHIN THANT AUNG#" userId="8c3b371d-0b3e-413a-8e76-4f11fe83d2df" providerId="ADAL" clId="{FACB025B-EC34-40BC-97FA-D69A16AFE960}" dt="2024-04-29T03:38:32.274" v="7002"/>
          <ac:grpSpMkLst>
            <pc:docMk/>
            <pc:sldMk cId="1120265878" sldId="313"/>
            <ac:grpSpMk id="36" creationId="{F512B574-D534-BCF7-7010-E0E5E9C076DF}"/>
          </ac:grpSpMkLst>
        </pc:grpChg>
        <pc:picChg chg="del">
          <ac:chgData name="#SHIN THANT AUNG#" userId="8c3b371d-0b3e-413a-8e76-4f11fe83d2df" providerId="ADAL" clId="{FACB025B-EC34-40BC-97FA-D69A16AFE960}" dt="2024-04-29T03:22:26.536" v="6363" actId="21"/>
          <ac:picMkLst>
            <pc:docMk/>
            <pc:sldMk cId="1120265878" sldId="313"/>
            <ac:picMk id="9" creationId="{D4A3D387-D8A8-8556-1B73-71198A308482}"/>
          </ac:picMkLst>
        </pc:picChg>
        <pc:picChg chg="add del mod modCrop">
          <ac:chgData name="#SHIN THANT AUNG#" userId="8c3b371d-0b3e-413a-8e76-4f11fe83d2df" providerId="ADAL" clId="{FACB025B-EC34-40BC-97FA-D69A16AFE960}" dt="2024-04-29T03:37:58.472" v="6990" actId="164"/>
          <ac:picMkLst>
            <pc:docMk/>
            <pc:sldMk cId="1120265878" sldId="313"/>
            <ac:picMk id="10" creationId="{254B7DE1-C3EC-D821-9DFD-7CB037947AB8}"/>
          </ac:picMkLst>
        </pc:picChg>
        <pc:picChg chg="mod">
          <ac:chgData name="#SHIN THANT AUNG#" userId="8c3b371d-0b3e-413a-8e76-4f11fe83d2df" providerId="ADAL" clId="{FACB025B-EC34-40BC-97FA-D69A16AFE960}" dt="2024-04-29T03:29:11.140" v="6746" actId="164"/>
          <ac:picMkLst>
            <pc:docMk/>
            <pc:sldMk cId="1120265878" sldId="313"/>
            <ac:picMk id="11" creationId="{D4C069FB-FD5A-6FEC-25BB-9F9652FC751D}"/>
          </ac:picMkLst>
        </pc:picChg>
        <pc:picChg chg="add del mod topLvl modCrop">
          <ac:chgData name="#SHIN THANT AUNG#" userId="8c3b371d-0b3e-413a-8e76-4f11fe83d2df" providerId="ADAL" clId="{FACB025B-EC34-40BC-97FA-D69A16AFE960}" dt="2024-04-29T03:37:58.472" v="6990" actId="164"/>
          <ac:picMkLst>
            <pc:docMk/>
            <pc:sldMk cId="1120265878" sldId="313"/>
            <ac:picMk id="12" creationId="{0226F22C-E722-E658-FBC6-A0F6AA45F97D}"/>
          </ac:picMkLst>
        </pc:picChg>
        <pc:picChg chg="mod">
          <ac:chgData name="#SHIN THANT AUNG#" userId="8c3b371d-0b3e-413a-8e76-4f11fe83d2df" providerId="ADAL" clId="{FACB025B-EC34-40BC-97FA-D69A16AFE960}" dt="2024-04-29T03:37:41.207" v="6982" actId="207"/>
          <ac:picMkLst>
            <pc:docMk/>
            <pc:sldMk cId="1120265878" sldId="313"/>
            <ac:picMk id="13" creationId="{23BA63F1-1E2C-1644-EBC0-036527D897B7}"/>
          </ac:picMkLst>
        </pc:picChg>
        <pc:picChg chg="add del mod">
          <ac:chgData name="#SHIN THANT AUNG#" userId="8c3b371d-0b3e-413a-8e76-4f11fe83d2df" providerId="ADAL" clId="{FACB025B-EC34-40BC-97FA-D69A16AFE960}" dt="2024-04-29T03:31:07.539" v="6775" actId="22"/>
          <ac:picMkLst>
            <pc:docMk/>
            <pc:sldMk cId="1120265878" sldId="313"/>
            <ac:picMk id="19" creationId="{6321EFA1-5407-7DB0-D727-E0887F7B7664}"/>
          </ac:picMkLst>
        </pc:picChg>
        <pc:picChg chg="add del mod modCrop">
          <ac:chgData name="#SHIN THANT AUNG#" userId="8c3b371d-0b3e-413a-8e76-4f11fe83d2df" providerId="ADAL" clId="{FACB025B-EC34-40BC-97FA-D69A16AFE960}" dt="2024-04-29T03:33:15.352" v="6803" actId="478"/>
          <ac:picMkLst>
            <pc:docMk/>
            <pc:sldMk cId="1120265878" sldId="313"/>
            <ac:picMk id="23" creationId="{7B75C710-EFFC-DB08-BE54-7EFA37314984}"/>
          </ac:picMkLst>
        </pc:picChg>
        <pc:picChg chg="add del mod">
          <ac:chgData name="#SHIN THANT AUNG#" userId="8c3b371d-0b3e-413a-8e76-4f11fe83d2df" providerId="ADAL" clId="{FACB025B-EC34-40BC-97FA-D69A16AFE960}" dt="2024-04-29T03:34:21.352" v="6827" actId="478"/>
          <ac:picMkLst>
            <pc:docMk/>
            <pc:sldMk cId="1120265878" sldId="313"/>
            <ac:picMk id="25" creationId="{37452F10-697D-D181-2822-3ECE92015C3A}"/>
          </ac:picMkLst>
        </pc:picChg>
        <pc:picChg chg="mod">
          <ac:chgData name="#SHIN THANT AUNG#" userId="8c3b371d-0b3e-413a-8e76-4f11fe83d2df" providerId="ADAL" clId="{FACB025B-EC34-40BC-97FA-D69A16AFE960}" dt="2024-04-29T03:37:58.472" v="6990" actId="164"/>
          <ac:picMkLst>
            <pc:docMk/>
            <pc:sldMk cId="1120265878" sldId="313"/>
            <ac:picMk id="29" creationId="{5ABFDA8D-3B3A-B311-85CC-BB0A0499EACF}"/>
          </ac:picMkLst>
        </pc:picChg>
        <pc:picChg chg="add mod">
          <ac:chgData name="#SHIN THANT AUNG#" userId="8c3b371d-0b3e-413a-8e76-4f11fe83d2df" providerId="ADAL" clId="{FACB025B-EC34-40BC-97FA-D69A16AFE960}" dt="2024-04-29T03:38:27.319" v="7001" actId="164"/>
          <ac:picMkLst>
            <pc:docMk/>
            <pc:sldMk cId="1120265878" sldId="313"/>
            <ac:picMk id="33" creationId="{EEA8AFE5-3F61-E3D4-64B8-A987640B160F}"/>
          </ac:picMkLst>
        </pc:picChg>
        <pc:picChg chg="mod">
          <ac:chgData name="#SHIN THANT AUNG#" userId="8c3b371d-0b3e-413a-8e76-4f11fe83d2df" providerId="ADAL" clId="{FACB025B-EC34-40BC-97FA-D69A16AFE960}" dt="2024-04-29T03:38:32.274" v="7002"/>
          <ac:picMkLst>
            <pc:docMk/>
            <pc:sldMk cId="1120265878" sldId="313"/>
            <ac:picMk id="37" creationId="{17222CDE-038C-F0D8-C910-D2B855D67974}"/>
          </ac:picMkLst>
        </pc:picChg>
        <pc:picChg chg="mod">
          <ac:chgData name="#SHIN THANT AUNG#" userId="8c3b371d-0b3e-413a-8e76-4f11fe83d2df" providerId="ADAL" clId="{FACB025B-EC34-40BC-97FA-D69A16AFE960}" dt="2024-04-29T03:38:32.274" v="7002"/>
          <ac:picMkLst>
            <pc:docMk/>
            <pc:sldMk cId="1120265878" sldId="313"/>
            <ac:picMk id="38" creationId="{47E1E366-D3E1-6C52-DA64-28FF98E71F48}"/>
          </ac:picMkLst>
        </pc:picChg>
        <pc:picChg chg="mod">
          <ac:chgData name="#SHIN THANT AUNG#" userId="8c3b371d-0b3e-413a-8e76-4f11fe83d2df" providerId="ADAL" clId="{FACB025B-EC34-40BC-97FA-D69A16AFE960}" dt="2024-04-29T03:38:32.274" v="7002"/>
          <ac:picMkLst>
            <pc:docMk/>
            <pc:sldMk cId="1120265878" sldId="313"/>
            <ac:picMk id="39" creationId="{F1BCAD4B-3911-0004-E0A2-8A4FF8FA12DA}"/>
          </ac:picMkLst>
        </pc:picChg>
      </pc:sldChg>
      <pc:sldChg chg="addSp delSp modSp add del mod ord delAnim modAnim modNotesTx">
        <pc:chgData name="#SHIN THANT AUNG#" userId="8c3b371d-0b3e-413a-8e76-4f11fe83d2df" providerId="ADAL" clId="{FACB025B-EC34-40BC-97FA-D69A16AFE960}" dt="2024-04-29T04:05:23.259" v="7831" actId="47"/>
        <pc:sldMkLst>
          <pc:docMk/>
          <pc:sldMk cId="1178294009" sldId="314"/>
        </pc:sldMkLst>
        <pc:spChg chg="add mod topLvl">
          <ac:chgData name="#SHIN THANT AUNG#" userId="8c3b371d-0b3e-413a-8e76-4f11fe83d2df" providerId="ADAL" clId="{FACB025B-EC34-40BC-97FA-D69A16AFE960}" dt="2024-04-29T03:41:03.533" v="7038" actId="164"/>
          <ac:spMkLst>
            <pc:docMk/>
            <pc:sldMk cId="1178294009" sldId="314"/>
            <ac:spMk id="4" creationId="{F2679A1F-076B-7435-EAFD-427878136A13}"/>
          </ac:spMkLst>
        </pc:spChg>
        <pc:spChg chg="mod">
          <ac:chgData name="#SHIN THANT AUNG#" userId="8c3b371d-0b3e-413a-8e76-4f11fe83d2df" providerId="ADAL" clId="{FACB025B-EC34-40BC-97FA-D69A16AFE960}" dt="2024-04-29T03:40:44.878" v="7029" actId="165"/>
          <ac:spMkLst>
            <pc:docMk/>
            <pc:sldMk cId="1178294009" sldId="314"/>
            <ac:spMk id="19" creationId="{BB6F87B6-6C88-56C4-3317-E63EF263BCF1}"/>
          </ac:spMkLst>
        </pc:spChg>
        <pc:spChg chg="add mod">
          <ac:chgData name="#SHIN THANT AUNG#" userId="8c3b371d-0b3e-413a-8e76-4f11fe83d2df" providerId="ADAL" clId="{FACB025B-EC34-40BC-97FA-D69A16AFE960}" dt="2024-04-29T03:40:39.910" v="7028" actId="571"/>
          <ac:spMkLst>
            <pc:docMk/>
            <pc:sldMk cId="1178294009" sldId="314"/>
            <ac:spMk id="21" creationId="{5D5CD682-D1E2-B199-EF10-31778DEA9930}"/>
          </ac:spMkLst>
        </pc:spChg>
        <pc:spChg chg="add mod">
          <ac:chgData name="#SHIN THANT AUNG#" userId="8c3b371d-0b3e-413a-8e76-4f11fe83d2df" providerId="ADAL" clId="{FACB025B-EC34-40BC-97FA-D69A16AFE960}" dt="2024-04-29T03:41:02.101" v="7037" actId="571"/>
          <ac:spMkLst>
            <pc:docMk/>
            <pc:sldMk cId="1178294009" sldId="314"/>
            <ac:spMk id="22" creationId="{E28A149C-5318-3D65-FE28-4001A29BE4E0}"/>
          </ac:spMkLst>
        </pc:spChg>
        <pc:spChg chg="mod">
          <ac:chgData name="#SHIN THANT AUNG#" userId="8c3b371d-0b3e-413a-8e76-4f11fe83d2df" providerId="ADAL" clId="{FACB025B-EC34-40BC-97FA-D69A16AFE960}" dt="2024-04-29T03:41:02.101" v="7037" actId="571"/>
          <ac:spMkLst>
            <pc:docMk/>
            <pc:sldMk cId="1178294009" sldId="314"/>
            <ac:spMk id="28" creationId="{2BBAF07D-FC57-3DC8-7685-E2EC7E3C8969}"/>
          </ac:spMkLst>
        </pc:spChg>
        <pc:spChg chg="mod">
          <ac:chgData name="#SHIN THANT AUNG#" userId="8c3b371d-0b3e-413a-8e76-4f11fe83d2df" providerId="ADAL" clId="{FACB025B-EC34-40BC-97FA-D69A16AFE960}" dt="2024-04-29T03:41:34.160" v="7043"/>
          <ac:spMkLst>
            <pc:docMk/>
            <pc:sldMk cId="1178294009" sldId="314"/>
            <ac:spMk id="36" creationId="{5946011A-2F43-6F8A-B6A2-38A19840B766}"/>
          </ac:spMkLst>
        </pc:spChg>
        <pc:spChg chg="mod">
          <ac:chgData name="#SHIN THANT AUNG#" userId="8c3b371d-0b3e-413a-8e76-4f11fe83d2df" providerId="ADAL" clId="{FACB025B-EC34-40BC-97FA-D69A16AFE960}" dt="2024-04-29T03:41:34.160" v="7043"/>
          <ac:spMkLst>
            <pc:docMk/>
            <pc:sldMk cId="1178294009" sldId="314"/>
            <ac:spMk id="41" creationId="{BF1ED7DE-8D31-260A-85B8-8BCA277C4D24}"/>
          </ac:spMkLst>
        </pc:spChg>
        <pc:spChg chg="mod">
          <ac:chgData name="#SHIN THANT AUNG#" userId="8c3b371d-0b3e-413a-8e76-4f11fe83d2df" providerId="ADAL" clId="{FACB025B-EC34-40BC-97FA-D69A16AFE960}" dt="2024-04-29T03:45:10.428" v="7305"/>
          <ac:spMkLst>
            <pc:docMk/>
            <pc:sldMk cId="1178294009" sldId="314"/>
            <ac:spMk id="45" creationId="{ACFE2C13-2B05-31A5-91A2-090BE3614E05}"/>
          </ac:spMkLst>
        </pc:spChg>
        <pc:spChg chg="mod">
          <ac:chgData name="#SHIN THANT AUNG#" userId="8c3b371d-0b3e-413a-8e76-4f11fe83d2df" providerId="ADAL" clId="{FACB025B-EC34-40BC-97FA-D69A16AFE960}" dt="2024-04-29T03:45:13.540" v="7306"/>
          <ac:spMkLst>
            <pc:docMk/>
            <pc:sldMk cId="1178294009" sldId="314"/>
            <ac:spMk id="49" creationId="{F0EA3A00-E40F-F172-CBC9-488F7A3E876C}"/>
          </ac:spMkLst>
        </pc:spChg>
        <pc:spChg chg="mod">
          <ac:chgData name="#SHIN THANT AUNG#" userId="8c3b371d-0b3e-413a-8e76-4f11fe83d2df" providerId="ADAL" clId="{FACB025B-EC34-40BC-97FA-D69A16AFE960}" dt="2024-04-29T03:45:45.874" v="7314" actId="207"/>
          <ac:spMkLst>
            <pc:docMk/>
            <pc:sldMk cId="1178294009" sldId="314"/>
            <ac:spMk id="51" creationId="{106F1847-3D00-9F08-E88D-614A60310EF6}"/>
          </ac:spMkLst>
        </pc:spChg>
        <pc:spChg chg="mod">
          <ac:chgData name="#SHIN THANT AUNG#" userId="8c3b371d-0b3e-413a-8e76-4f11fe83d2df" providerId="ADAL" clId="{FACB025B-EC34-40BC-97FA-D69A16AFE960}" dt="2024-04-29T03:45:45.874" v="7314" actId="207"/>
          <ac:spMkLst>
            <pc:docMk/>
            <pc:sldMk cId="1178294009" sldId="314"/>
            <ac:spMk id="54" creationId="{38B81F0F-9D9B-0918-8E63-ECCAA2369545}"/>
          </ac:spMkLst>
        </pc:spChg>
        <pc:spChg chg="mod">
          <ac:chgData name="#SHIN THANT AUNG#" userId="8c3b371d-0b3e-413a-8e76-4f11fe83d2df" providerId="ADAL" clId="{FACB025B-EC34-40BC-97FA-D69A16AFE960}" dt="2024-04-29T03:46:09.979" v="7321"/>
          <ac:spMkLst>
            <pc:docMk/>
            <pc:sldMk cId="1178294009" sldId="314"/>
            <ac:spMk id="56" creationId="{17D6284A-9F55-B28B-EF3D-D498625DEA05}"/>
          </ac:spMkLst>
        </pc:spChg>
        <pc:spChg chg="mod">
          <ac:chgData name="#SHIN THANT AUNG#" userId="8c3b371d-0b3e-413a-8e76-4f11fe83d2df" providerId="ADAL" clId="{FACB025B-EC34-40BC-97FA-D69A16AFE960}" dt="2024-04-29T03:46:24.879" v="7326" actId="1076"/>
          <ac:spMkLst>
            <pc:docMk/>
            <pc:sldMk cId="1178294009" sldId="314"/>
            <ac:spMk id="59" creationId="{C469CB87-B9CF-A624-0381-40DC22604264}"/>
          </ac:spMkLst>
        </pc:spChg>
        <pc:spChg chg="mod">
          <ac:chgData name="#SHIN THANT AUNG#" userId="8c3b371d-0b3e-413a-8e76-4f11fe83d2df" providerId="ADAL" clId="{FACB025B-EC34-40BC-97FA-D69A16AFE960}" dt="2024-04-29T03:53:42.308" v="7607"/>
          <ac:spMkLst>
            <pc:docMk/>
            <pc:sldMk cId="1178294009" sldId="314"/>
            <ac:spMk id="61" creationId="{4AAE9622-FEAE-6020-8B42-17D536AB220B}"/>
          </ac:spMkLst>
        </pc:spChg>
        <pc:spChg chg="mod">
          <ac:chgData name="#SHIN THANT AUNG#" userId="8c3b371d-0b3e-413a-8e76-4f11fe83d2df" providerId="ADAL" clId="{FACB025B-EC34-40BC-97FA-D69A16AFE960}" dt="2024-04-29T03:58:26.011" v="7705"/>
          <ac:spMkLst>
            <pc:docMk/>
            <pc:sldMk cId="1178294009" sldId="314"/>
            <ac:spMk id="1024" creationId="{72F3095C-7360-1F1C-256B-AD142F62FECE}"/>
          </ac:spMkLst>
        </pc:spChg>
        <pc:spChg chg="mod">
          <ac:chgData name="#SHIN THANT AUNG#" userId="8c3b371d-0b3e-413a-8e76-4f11fe83d2df" providerId="ADAL" clId="{FACB025B-EC34-40BC-97FA-D69A16AFE960}" dt="2024-04-29T03:58:26.011" v="7705"/>
          <ac:spMkLst>
            <pc:docMk/>
            <pc:sldMk cId="1178294009" sldId="314"/>
            <ac:spMk id="1027" creationId="{9BA456AE-2206-C760-C5BA-4BDF5731768B}"/>
          </ac:spMkLst>
        </pc:spChg>
        <pc:grpChg chg="mod">
          <ac:chgData name="#SHIN THANT AUNG#" userId="8c3b371d-0b3e-413a-8e76-4f11fe83d2df" providerId="ADAL" clId="{FACB025B-EC34-40BC-97FA-D69A16AFE960}" dt="2024-04-29T03:41:17.746" v="7041" actId="164"/>
          <ac:grpSpMkLst>
            <pc:docMk/>
            <pc:sldMk cId="1178294009" sldId="314"/>
            <ac:grpSpMk id="5" creationId="{07DD4417-63B9-FEE6-5EFA-8C62C789324D}"/>
          </ac:grpSpMkLst>
        </pc:grpChg>
        <pc:grpChg chg="add del mod topLvl">
          <ac:chgData name="#SHIN THANT AUNG#" userId="8c3b371d-0b3e-413a-8e76-4f11fe83d2df" providerId="ADAL" clId="{FACB025B-EC34-40BC-97FA-D69A16AFE960}" dt="2024-04-29T03:40:44.878" v="7029" actId="165"/>
          <ac:grpSpMkLst>
            <pc:docMk/>
            <pc:sldMk cId="1178294009" sldId="314"/>
            <ac:grpSpMk id="6" creationId="{B3F7B153-0750-CE23-E78F-B68F3C063737}"/>
          </ac:grpSpMkLst>
        </pc:grpChg>
        <pc:grpChg chg="mod topLvl">
          <ac:chgData name="#SHIN THANT AUNG#" userId="8c3b371d-0b3e-413a-8e76-4f11fe83d2df" providerId="ADAL" clId="{FACB025B-EC34-40BC-97FA-D69A16AFE960}" dt="2024-04-29T03:41:03.533" v="7038" actId="164"/>
          <ac:grpSpMkLst>
            <pc:docMk/>
            <pc:sldMk cId="1178294009" sldId="314"/>
            <ac:grpSpMk id="7" creationId="{61ABB351-77DF-6ED8-6DED-DC3B5A1D9CFF}"/>
          </ac:grpSpMkLst>
        </pc:grpChg>
        <pc:grpChg chg="mod">
          <ac:chgData name="#SHIN THANT AUNG#" userId="8c3b371d-0b3e-413a-8e76-4f11fe83d2df" providerId="ADAL" clId="{FACB025B-EC34-40BC-97FA-D69A16AFE960}" dt="2024-04-29T03:41:17.746" v="7041" actId="164"/>
          <ac:grpSpMkLst>
            <pc:docMk/>
            <pc:sldMk cId="1178294009" sldId="314"/>
            <ac:grpSpMk id="15" creationId="{9EBA67F8-A981-1569-A2A2-44D32085B009}"/>
          </ac:grpSpMkLst>
        </pc:grpChg>
        <pc:grpChg chg="mod">
          <ac:chgData name="#SHIN THANT AUNG#" userId="8c3b371d-0b3e-413a-8e76-4f11fe83d2df" providerId="ADAL" clId="{FACB025B-EC34-40BC-97FA-D69A16AFE960}" dt="2024-04-29T03:41:17.746" v="7041" actId="164"/>
          <ac:grpSpMkLst>
            <pc:docMk/>
            <pc:sldMk cId="1178294009" sldId="314"/>
            <ac:grpSpMk id="17" creationId="{2496F99D-9BD8-1484-332F-9B62EA95739B}"/>
          </ac:grpSpMkLst>
        </pc:grpChg>
        <pc:grpChg chg="add del mod">
          <ac:chgData name="#SHIN THANT AUNG#" userId="8c3b371d-0b3e-413a-8e76-4f11fe83d2df" providerId="ADAL" clId="{FACB025B-EC34-40BC-97FA-D69A16AFE960}" dt="2024-04-29T03:40:34.003" v="7026" actId="165"/>
          <ac:grpSpMkLst>
            <pc:docMk/>
            <pc:sldMk cId="1178294009" sldId="314"/>
            <ac:grpSpMk id="20" creationId="{42C1AA10-F7CB-0FDE-25E7-E3C3A1BD9BB8}"/>
          </ac:grpSpMkLst>
        </pc:grpChg>
        <pc:grpChg chg="add mod">
          <ac:chgData name="#SHIN THANT AUNG#" userId="8c3b371d-0b3e-413a-8e76-4f11fe83d2df" providerId="ADAL" clId="{FACB025B-EC34-40BC-97FA-D69A16AFE960}" dt="2024-04-29T03:41:02.101" v="7037" actId="571"/>
          <ac:grpSpMkLst>
            <pc:docMk/>
            <pc:sldMk cId="1178294009" sldId="314"/>
            <ac:grpSpMk id="23" creationId="{548BA93A-E7FE-EA6D-6374-E99D9795448F}"/>
          </ac:grpSpMkLst>
        </pc:grpChg>
        <pc:grpChg chg="add mod">
          <ac:chgData name="#SHIN THANT AUNG#" userId="8c3b371d-0b3e-413a-8e76-4f11fe83d2df" providerId="ADAL" clId="{FACB025B-EC34-40BC-97FA-D69A16AFE960}" dt="2024-04-29T03:41:00.422" v="7036" actId="164"/>
          <ac:grpSpMkLst>
            <pc:docMk/>
            <pc:sldMk cId="1178294009" sldId="314"/>
            <ac:grpSpMk id="30" creationId="{286501B2-8506-3797-21AF-820F184F2977}"/>
          </ac:grpSpMkLst>
        </pc:grpChg>
        <pc:grpChg chg="add mod">
          <ac:chgData name="#SHIN THANT AUNG#" userId="8c3b371d-0b3e-413a-8e76-4f11fe83d2df" providerId="ADAL" clId="{FACB025B-EC34-40BC-97FA-D69A16AFE960}" dt="2024-04-29T04:00:18.769" v="7728" actId="1076"/>
          <ac:grpSpMkLst>
            <pc:docMk/>
            <pc:sldMk cId="1178294009" sldId="314"/>
            <ac:grpSpMk id="31" creationId="{C08C5B17-0996-9F46-6EF0-FBEC2B8C8EB9}"/>
          </ac:grpSpMkLst>
        </pc:grpChg>
        <pc:grpChg chg="add mod">
          <ac:chgData name="#SHIN THANT AUNG#" userId="8c3b371d-0b3e-413a-8e76-4f11fe83d2df" providerId="ADAL" clId="{FACB025B-EC34-40BC-97FA-D69A16AFE960}" dt="2024-04-29T03:41:17.746" v="7041" actId="164"/>
          <ac:grpSpMkLst>
            <pc:docMk/>
            <pc:sldMk cId="1178294009" sldId="314"/>
            <ac:grpSpMk id="32" creationId="{715E06A1-4031-04AE-CFF0-4DAC3E40ABC9}"/>
          </ac:grpSpMkLst>
        </pc:grpChg>
        <pc:grpChg chg="del">
          <ac:chgData name="#SHIN THANT AUNG#" userId="8c3b371d-0b3e-413a-8e76-4f11fe83d2df" providerId="ADAL" clId="{FACB025B-EC34-40BC-97FA-D69A16AFE960}" dt="2024-04-29T03:39:52.462" v="7011" actId="21"/>
          <ac:grpSpMkLst>
            <pc:docMk/>
            <pc:sldMk cId="1178294009" sldId="314"/>
            <ac:grpSpMk id="34" creationId="{B3F7B153-0750-CE23-E78F-B68F3C063737}"/>
          </ac:grpSpMkLst>
        </pc:grpChg>
        <pc:grpChg chg="add mod">
          <ac:chgData name="#SHIN THANT AUNG#" userId="8c3b371d-0b3e-413a-8e76-4f11fe83d2df" providerId="ADAL" clId="{FACB025B-EC34-40BC-97FA-D69A16AFE960}" dt="2024-04-29T03:41:43.057" v="7047" actId="1076"/>
          <ac:grpSpMkLst>
            <pc:docMk/>
            <pc:sldMk cId="1178294009" sldId="314"/>
            <ac:grpSpMk id="35" creationId="{2261EC83-B193-9CFA-8DAF-74AF02C0634C}"/>
          </ac:grpSpMkLst>
        </pc:grpChg>
        <pc:grpChg chg="mod">
          <ac:chgData name="#SHIN THANT AUNG#" userId="8c3b371d-0b3e-413a-8e76-4f11fe83d2df" providerId="ADAL" clId="{FACB025B-EC34-40BC-97FA-D69A16AFE960}" dt="2024-04-29T03:41:34.160" v="7043"/>
          <ac:grpSpMkLst>
            <pc:docMk/>
            <pc:sldMk cId="1178294009" sldId="314"/>
            <ac:grpSpMk id="37" creationId="{40719203-A8A7-0240-35EE-91EEBD605854}"/>
          </ac:grpSpMkLst>
        </pc:grpChg>
        <pc:grpChg chg="add mod">
          <ac:chgData name="#SHIN THANT AUNG#" userId="8c3b371d-0b3e-413a-8e76-4f11fe83d2df" providerId="ADAL" clId="{FACB025B-EC34-40BC-97FA-D69A16AFE960}" dt="2024-04-29T03:45:10.428" v="7305"/>
          <ac:grpSpMkLst>
            <pc:docMk/>
            <pc:sldMk cId="1178294009" sldId="314"/>
            <ac:grpSpMk id="42" creationId="{F9AADA1A-B196-189F-A5D8-85518895277D}"/>
          </ac:grpSpMkLst>
        </pc:grpChg>
        <pc:grpChg chg="add mod">
          <ac:chgData name="#SHIN THANT AUNG#" userId="8c3b371d-0b3e-413a-8e76-4f11fe83d2df" providerId="ADAL" clId="{FACB025B-EC34-40BC-97FA-D69A16AFE960}" dt="2024-04-29T03:45:13.540" v="7306"/>
          <ac:grpSpMkLst>
            <pc:docMk/>
            <pc:sldMk cId="1178294009" sldId="314"/>
            <ac:grpSpMk id="46" creationId="{63A9DBE2-A0AD-2211-43A7-B60380A2E404}"/>
          </ac:grpSpMkLst>
        </pc:grpChg>
        <pc:grpChg chg="add mod">
          <ac:chgData name="#SHIN THANT AUNG#" userId="8c3b371d-0b3e-413a-8e76-4f11fe83d2df" providerId="ADAL" clId="{FACB025B-EC34-40BC-97FA-D69A16AFE960}" dt="2024-04-29T03:45:50" v="7319" actId="1076"/>
          <ac:grpSpMkLst>
            <pc:docMk/>
            <pc:sldMk cId="1178294009" sldId="314"/>
            <ac:grpSpMk id="50" creationId="{7AA7AEB1-8A42-57BD-DCD6-117F2ABF959D}"/>
          </ac:grpSpMkLst>
        </pc:grpChg>
        <pc:grpChg chg="add del mod">
          <ac:chgData name="#SHIN THANT AUNG#" userId="8c3b371d-0b3e-413a-8e76-4f11fe83d2df" providerId="ADAL" clId="{FACB025B-EC34-40BC-97FA-D69A16AFE960}" dt="2024-04-29T03:57:50.243" v="7691" actId="478"/>
          <ac:grpSpMkLst>
            <pc:docMk/>
            <pc:sldMk cId="1178294009" sldId="314"/>
            <ac:grpSpMk id="55" creationId="{05B57039-2656-A512-C141-FDCA96D092C5}"/>
          </ac:grpSpMkLst>
        </pc:grpChg>
        <pc:grpChg chg="add mod">
          <ac:chgData name="#SHIN THANT AUNG#" userId="8c3b371d-0b3e-413a-8e76-4f11fe83d2df" providerId="ADAL" clId="{FACB025B-EC34-40BC-97FA-D69A16AFE960}" dt="2024-04-29T03:53:42.308" v="7607"/>
          <ac:grpSpMkLst>
            <pc:docMk/>
            <pc:sldMk cId="1178294009" sldId="314"/>
            <ac:grpSpMk id="60" creationId="{53A0314F-132B-503E-8418-DDBD71C3F493}"/>
          </ac:grpSpMkLst>
        </pc:grpChg>
        <pc:grpChg chg="add del mod">
          <ac:chgData name="#SHIN THANT AUNG#" userId="8c3b371d-0b3e-413a-8e76-4f11fe83d2df" providerId="ADAL" clId="{FACB025B-EC34-40BC-97FA-D69A16AFE960}" dt="2024-04-29T03:58:55.163" v="7710" actId="21"/>
          <ac:grpSpMkLst>
            <pc:docMk/>
            <pc:sldMk cId="1178294009" sldId="314"/>
            <ac:grpSpMk id="63" creationId="{62940C47-093A-CEDC-EC0C-951412745BD5}"/>
          </ac:grpSpMkLst>
        </pc:grpChg>
        <pc:picChg chg="mod topLvl">
          <ac:chgData name="#SHIN THANT AUNG#" userId="8c3b371d-0b3e-413a-8e76-4f11fe83d2df" providerId="ADAL" clId="{FACB025B-EC34-40BC-97FA-D69A16AFE960}" dt="2024-04-29T03:45:56.867" v="7320" actId="1076"/>
          <ac:picMkLst>
            <pc:docMk/>
            <pc:sldMk cId="1178294009" sldId="314"/>
            <ac:picMk id="8" creationId="{EEA8AFE5-3F61-E3D4-64B8-A987640B160F}"/>
          </ac:picMkLst>
        </pc:picChg>
        <pc:picChg chg="mod">
          <ac:chgData name="#SHIN THANT AUNG#" userId="8c3b371d-0b3e-413a-8e76-4f11fe83d2df" providerId="ADAL" clId="{FACB025B-EC34-40BC-97FA-D69A16AFE960}" dt="2024-04-29T03:40:44.878" v="7029" actId="165"/>
          <ac:picMkLst>
            <pc:docMk/>
            <pc:sldMk cId="1178294009" sldId="314"/>
            <ac:picMk id="9" creationId="{254B7DE1-C3EC-D821-9DFD-7CB037947AB8}"/>
          </ac:picMkLst>
        </pc:picChg>
        <pc:picChg chg="mod">
          <ac:chgData name="#SHIN THANT AUNG#" userId="8c3b371d-0b3e-413a-8e76-4f11fe83d2df" providerId="ADAL" clId="{FACB025B-EC34-40BC-97FA-D69A16AFE960}" dt="2024-04-29T03:40:44.878" v="7029" actId="165"/>
          <ac:picMkLst>
            <pc:docMk/>
            <pc:sldMk cId="1178294009" sldId="314"/>
            <ac:picMk id="18" creationId="{0226F22C-E722-E658-FBC6-A0F6AA45F97D}"/>
          </ac:picMkLst>
        </pc:picChg>
        <pc:picChg chg="mod">
          <ac:chgData name="#SHIN THANT AUNG#" userId="8c3b371d-0b3e-413a-8e76-4f11fe83d2df" providerId="ADAL" clId="{FACB025B-EC34-40BC-97FA-D69A16AFE960}" dt="2024-04-29T03:41:02.101" v="7037" actId="571"/>
          <ac:picMkLst>
            <pc:docMk/>
            <pc:sldMk cId="1178294009" sldId="314"/>
            <ac:picMk id="24" creationId="{3AD57E7B-7EFC-8179-124B-ABD6BCE958F2}"/>
          </ac:picMkLst>
        </pc:picChg>
        <pc:picChg chg="mod">
          <ac:chgData name="#SHIN THANT AUNG#" userId="8c3b371d-0b3e-413a-8e76-4f11fe83d2df" providerId="ADAL" clId="{FACB025B-EC34-40BC-97FA-D69A16AFE960}" dt="2024-04-29T03:41:02.101" v="7037" actId="571"/>
          <ac:picMkLst>
            <pc:docMk/>
            <pc:sldMk cId="1178294009" sldId="314"/>
            <ac:picMk id="25" creationId="{6EC05E4E-4BBC-2C13-6A37-A0517952871A}"/>
          </ac:picMkLst>
        </pc:picChg>
        <pc:picChg chg="add mod">
          <ac:chgData name="#SHIN THANT AUNG#" userId="8c3b371d-0b3e-413a-8e76-4f11fe83d2df" providerId="ADAL" clId="{FACB025B-EC34-40BC-97FA-D69A16AFE960}" dt="2024-04-29T03:41:02.101" v="7037" actId="571"/>
          <ac:picMkLst>
            <pc:docMk/>
            <pc:sldMk cId="1178294009" sldId="314"/>
            <ac:picMk id="29" creationId="{D8D14A91-E5DA-3737-D861-9D85BCE9FFD0}"/>
          </ac:picMkLst>
        </pc:picChg>
        <pc:picChg chg="mod">
          <ac:chgData name="#SHIN THANT AUNG#" userId="8c3b371d-0b3e-413a-8e76-4f11fe83d2df" providerId="ADAL" clId="{FACB025B-EC34-40BC-97FA-D69A16AFE960}" dt="2024-04-29T03:41:34.160" v="7043"/>
          <ac:picMkLst>
            <pc:docMk/>
            <pc:sldMk cId="1178294009" sldId="314"/>
            <ac:picMk id="38" creationId="{63621E61-12AA-8E5E-0F53-A8B789753EF8}"/>
          </ac:picMkLst>
        </pc:picChg>
        <pc:picChg chg="mod">
          <ac:chgData name="#SHIN THANT AUNG#" userId="8c3b371d-0b3e-413a-8e76-4f11fe83d2df" providerId="ADAL" clId="{FACB025B-EC34-40BC-97FA-D69A16AFE960}" dt="2024-04-29T03:41:34.160" v="7043"/>
          <ac:picMkLst>
            <pc:docMk/>
            <pc:sldMk cId="1178294009" sldId="314"/>
            <ac:picMk id="39" creationId="{210CC11E-40BE-4427-7BC6-C415E3C5BC1A}"/>
          </ac:picMkLst>
        </pc:picChg>
        <pc:picChg chg="mod">
          <ac:chgData name="#SHIN THANT AUNG#" userId="8c3b371d-0b3e-413a-8e76-4f11fe83d2df" providerId="ADAL" clId="{FACB025B-EC34-40BC-97FA-D69A16AFE960}" dt="2024-04-29T03:41:34.160" v="7043"/>
          <ac:picMkLst>
            <pc:docMk/>
            <pc:sldMk cId="1178294009" sldId="314"/>
            <ac:picMk id="40" creationId="{DAF399AE-7C3B-E0A9-3239-065AF8FEF24F}"/>
          </ac:picMkLst>
        </pc:picChg>
        <pc:picChg chg="mod">
          <ac:chgData name="#SHIN THANT AUNG#" userId="8c3b371d-0b3e-413a-8e76-4f11fe83d2df" providerId="ADAL" clId="{FACB025B-EC34-40BC-97FA-D69A16AFE960}" dt="2024-04-29T03:45:10.428" v="7305"/>
          <ac:picMkLst>
            <pc:docMk/>
            <pc:sldMk cId="1178294009" sldId="314"/>
            <ac:picMk id="43" creationId="{7E105352-98CB-6A3A-BD8C-D2E7F2B5E8A2}"/>
          </ac:picMkLst>
        </pc:picChg>
        <pc:picChg chg="mod">
          <ac:chgData name="#SHIN THANT AUNG#" userId="8c3b371d-0b3e-413a-8e76-4f11fe83d2df" providerId="ADAL" clId="{FACB025B-EC34-40BC-97FA-D69A16AFE960}" dt="2024-04-29T03:45:10.428" v="7305"/>
          <ac:picMkLst>
            <pc:docMk/>
            <pc:sldMk cId="1178294009" sldId="314"/>
            <ac:picMk id="44" creationId="{1888D750-2BB0-7E0A-8BAF-8AF3E48F6F96}"/>
          </ac:picMkLst>
        </pc:picChg>
        <pc:picChg chg="mod">
          <ac:chgData name="#SHIN THANT AUNG#" userId="8c3b371d-0b3e-413a-8e76-4f11fe83d2df" providerId="ADAL" clId="{FACB025B-EC34-40BC-97FA-D69A16AFE960}" dt="2024-04-29T03:45:13.540" v="7306"/>
          <ac:picMkLst>
            <pc:docMk/>
            <pc:sldMk cId="1178294009" sldId="314"/>
            <ac:picMk id="47" creationId="{58FB5E83-CCDD-AEA3-5550-AD5F7CAB1CA5}"/>
          </ac:picMkLst>
        </pc:picChg>
        <pc:picChg chg="mod">
          <ac:chgData name="#SHIN THANT AUNG#" userId="8c3b371d-0b3e-413a-8e76-4f11fe83d2df" providerId="ADAL" clId="{FACB025B-EC34-40BC-97FA-D69A16AFE960}" dt="2024-04-29T03:45:13.540" v="7306"/>
          <ac:picMkLst>
            <pc:docMk/>
            <pc:sldMk cId="1178294009" sldId="314"/>
            <ac:picMk id="48" creationId="{711CDD3C-7ACC-4AA7-545C-50F83F5CBDDC}"/>
          </ac:picMkLst>
        </pc:picChg>
        <pc:picChg chg="mod">
          <ac:chgData name="#SHIN THANT AUNG#" userId="8c3b371d-0b3e-413a-8e76-4f11fe83d2df" providerId="ADAL" clId="{FACB025B-EC34-40BC-97FA-D69A16AFE960}" dt="2024-04-29T03:45:45.874" v="7314" actId="207"/>
          <ac:picMkLst>
            <pc:docMk/>
            <pc:sldMk cId="1178294009" sldId="314"/>
            <ac:picMk id="52" creationId="{9E0C0D77-2118-FFBE-D694-ADCC0017EF45}"/>
          </ac:picMkLst>
        </pc:picChg>
        <pc:picChg chg="mod">
          <ac:chgData name="#SHIN THANT AUNG#" userId="8c3b371d-0b3e-413a-8e76-4f11fe83d2df" providerId="ADAL" clId="{FACB025B-EC34-40BC-97FA-D69A16AFE960}" dt="2024-04-29T03:45:45.874" v="7314" actId="207"/>
          <ac:picMkLst>
            <pc:docMk/>
            <pc:sldMk cId="1178294009" sldId="314"/>
            <ac:picMk id="53" creationId="{C0900CEA-ADBF-8D98-1B16-8B7B62A766AC}"/>
          </ac:picMkLst>
        </pc:picChg>
        <pc:picChg chg="mod">
          <ac:chgData name="#SHIN THANT AUNG#" userId="8c3b371d-0b3e-413a-8e76-4f11fe83d2df" providerId="ADAL" clId="{FACB025B-EC34-40BC-97FA-D69A16AFE960}" dt="2024-04-29T03:46:21.108" v="7325" actId="1076"/>
          <ac:picMkLst>
            <pc:docMk/>
            <pc:sldMk cId="1178294009" sldId="314"/>
            <ac:picMk id="57" creationId="{11BC6964-6B7D-30F2-DEC7-633FC813BEEE}"/>
          </ac:picMkLst>
        </pc:picChg>
        <pc:picChg chg="mod">
          <ac:chgData name="#SHIN THANT AUNG#" userId="8c3b371d-0b3e-413a-8e76-4f11fe83d2df" providerId="ADAL" clId="{FACB025B-EC34-40BC-97FA-D69A16AFE960}" dt="2024-04-29T03:46:09.979" v="7321"/>
          <ac:picMkLst>
            <pc:docMk/>
            <pc:sldMk cId="1178294009" sldId="314"/>
            <ac:picMk id="58" creationId="{A5CE58C4-A7D6-691E-C098-D183437FB088}"/>
          </ac:picMkLst>
        </pc:picChg>
        <pc:picChg chg="mod">
          <ac:chgData name="#SHIN THANT AUNG#" userId="8c3b371d-0b3e-413a-8e76-4f11fe83d2df" providerId="ADAL" clId="{FACB025B-EC34-40BC-97FA-D69A16AFE960}" dt="2024-04-29T03:53:42.308" v="7607"/>
          <ac:picMkLst>
            <pc:docMk/>
            <pc:sldMk cId="1178294009" sldId="314"/>
            <ac:picMk id="62" creationId="{20D0FED5-B1CE-F6F3-226D-9D32855F1B9A}"/>
          </ac:picMkLst>
        </pc:picChg>
        <pc:picChg chg="mod">
          <ac:chgData name="#SHIN THANT AUNG#" userId="8c3b371d-0b3e-413a-8e76-4f11fe83d2df" providerId="ADAL" clId="{FACB025B-EC34-40BC-97FA-D69A16AFE960}" dt="2024-04-29T03:58:26.011" v="7705"/>
          <ac:picMkLst>
            <pc:docMk/>
            <pc:sldMk cId="1178294009" sldId="314"/>
            <ac:picMk id="1025" creationId="{FC270772-A2B6-DBC4-A303-254B549D928C}"/>
          </ac:picMkLst>
        </pc:picChg>
      </pc:sldChg>
      <pc:sldChg chg="add del">
        <pc:chgData name="#SHIN THANT AUNG#" userId="8c3b371d-0b3e-413a-8e76-4f11fe83d2df" providerId="ADAL" clId="{FACB025B-EC34-40BC-97FA-D69A16AFE960}" dt="2024-04-29T03:39:36.777" v="7009" actId="47"/>
        <pc:sldMkLst>
          <pc:docMk/>
          <pc:sldMk cId="1410554771" sldId="315"/>
        </pc:sldMkLst>
      </pc:sldChg>
      <pc:sldChg chg="addSp delSp modSp add del mod modAnim">
        <pc:chgData name="#SHIN THANT AUNG#" userId="8c3b371d-0b3e-413a-8e76-4f11fe83d2df" providerId="ADAL" clId="{FACB025B-EC34-40BC-97FA-D69A16AFE960}" dt="2024-05-09T06:47:53.759" v="27201" actId="47"/>
        <pc:sldMkLst>
          <pc:docMk/>
          <pc:sldMk cId="1520524672" sldId="315"/>
        </pc:sldMkLst>
        <pc:spChg chg="mod">
          <ac:chgData name="#SHIN THANT AUNG#" userId="8c3b371d-0b3e-413a-8e76-4f11fe83d2df" providerId="ADAL" clId="{FACB025B-EC34-40BC-97FA-D69A16AFE960}" dt="2024-04-29T03:56:11.738" v="7670" actId="1076"/>
          <ac:spMkLst>
            <pc:docMk/>
            <pc:sldMk cId="1520524672" sldId="315"/>
            <ac:spMk id="3" creationId="{73C79C7D-967E-7249-6A7E-30B1A9FFF622}"/>
          </ac:spMkLst>
        </pc:spChg>
        <pc:spChg chg="mod">
          <ac:chgData name="#SHIN THANT AUNG#" userId="8c3b371d-0b3e-413a-8e76-4f11fe83d2df" providerId="ADAL" clId="{FACB025B-EC34-40BC-97FA-D69A16AFE960}" dt="2024-04-29T03:55:53.356" v="7666" actId="1076"/>
          <ac:spMkLst>
            <pc:docMk/>
            <pc:sldMk cId="1520524672" sldId="315"/>
            <ac:spMk id="4" creationId="{F2679A1F-076B-7435-EAFD-427878136A13}"/>
          </ac:spMkLst>
        </pc:spChg>
        <pc:spChg chg="mod">
          <ac:chgData name="#SHIN THANT AUNG#" userId="8c3b371d-0b3e-413a-8e76-4f11fe83d2df" providerId="ADAL" clId="{FACB025B-EC34-40BC-97FA-D69A16AFE960}" dt="2024-04-29T03:56:09.914" v="7669" actId="1076"/>
          <ac:spMkLst>
            <pc:docMk/>
            <pc:sldMk cId="1520524672" sldId="315"/>
            <ac:spMk id="10" creationId="{D10D851C-57EC-E8E1-06DD-9CDAC4ADDAAC}"/>
          </ac:spMkLst>
        </pc:spChg>
        <pc:spChg chg="mod">
          <ac:chgData name="#SHIN THANT AUNG#" userId="8c3b371d-0b3e-413a-8e76-4f11fe83d2df" providerId="ADAL" clId="{FACB025B-EC34-40BC-97FA-D69A16AFE960}" dt="2024-04-29T03:55:19.005" v="7654" actId="165"/>
          <ac:spMkLst>
            <pc:docMk/>
            <pc:sldMk cId="1520524672" sldId="315"/>
            <ac:spMk id="14" creationId="{583887C0-DA15-16AC-0B44-624C0EDC632C}"/>
          </ac:spMkLst>
        </pc:spChg>
        <pc:spChg chg="mod">
          <ac:chgData name="#SHIN THANT AUNG#" userId="8c3b371d-0b3e-413a-8e76-4f11fe83d2df" providerId="ADAL" clId="{FACB025B-EC34-40BC-97FA-D69A16AFE960}" dt="2024-04-29T03:55:19.005" v="7654" actId="165"/>
          <ac:spMkLst>
            <pc:docMk/>
            <pc:sldMk cId="1520524672" sldId="315"/>
            <ac:spMk id="16" creationId="{D8EABFC9-5500-A83A-6480-1A7905569C01}"/>
          </ac:spMkLst>
        </pc:spChg>
        <pc:spChg chg="mod">
          <ac:chgData name="#SHIN THANT AUNG#" userId="8c3b371d-0b3e-413a-8e76-4f11fe83d2df" providerId="ADAL" clId="{FACB025B-EC34-40BC-97FA-D69A16AFE960}" dt="2024-04-29T04:02:57.867" v="7754" actId="1076"/>
          <ac:spMkLst>
            <pc:docMk/>
            <pc:sldMk cId="1520524672" sldId="315"/>
            <ac:spMk id="19" creationId="{BB6F87B6-6C88-56C4-3317-E63EF263BCF1}"/>
          </ac:spMkLst>
        </pc:spChg>
        <pc:spChg chg="add mod">
          <ac:chgData name="#SHIN THANT AUNG#" userId="8c3b371d-0b3e-413a-8e76-4f11fe83d2df" providerId="ADAL" clId="{FACB025B-EC34-40BC-97FA-D69A16AFE960}" dt="2024-04-29T03:54:57.780" v="7650" actId="164"/>
          <ac:spMkLst>
            <pc:docMk/>
            <pc:sldMk cId="1520524672" sldId="315"/>
            <ac:spMk id="23" creationId="{426C8F1D-0D09-BA3A-4603-58E43C189672}"/>
          </ac:spMkLst>
        </pc:spChg>
        <pc:spChg chg="add mod">
          <ac:chgData name="#SHIN THANT AUNG#" userId="8c3b371d-0b3e-413a-8e76-4f11fe83d2df" providerId="ADAL" clId="{FACB025B-EC34-40BC-97FA-D69A16AFE960}" dt="2024-04-29T03:54:51.819" v="7647" actId="571"/>
          <ac:spMkLst>
            <pc:docMk/>
            <pc:sldMk cId="1520524672" sldId="315"/>
            <ac:spMk id="25" creationId="{11276E3F-0D6F-4A9E-A557-BBDD0B2AF503}"/>
          </ac:spMkLst>
        </pc:spChg>
        <pc:spChg chg="mod">
          <ac:chgData name="#SHIN THANT AUNG#" userId="8c3b371d-0b3e-413a-8e76-4f11fe83d2df" providerId="ADAL" clId="{FACB025B-EC34-40BC-97FA-D69A16AFE960}" dt="2024-04-29T03:57:25.306" v="7688" actId="1076"/>
          <ac:spMkLst>
            <pc:docMk/>
            <pc:sldMk cId="1520524672" sldId="315"/>
            <ac:spMk id="59" creationId="{C469CB87-B9CF-A624-0381-40DC22604264}"/>
          </ac:spMkLst>
        </pc:spChg>
        <pc:spChg chg="mod">
          <ac:chgData name="#SHIN THANT AUNG#" userId="8c3b371d-0b3e-413a-8e76-4f11fe83d2df" providerId="ADAL" clId="{FACB025B-EC34-40BC-97FA-D69A16AFE960}" dt="2024-05-09T06:45:29.738" v="27158" actId="1076"/>
          <ac:spMkLst>
            <pc:docMk/>
            <pc:sldMk cId="1520524672" sldId="315"/>
            <ac:spMk id="1024" creationId="{72F3095C-7360-1F1C-256B-AD142F62FECE}"/>
          </ac:spMkLst>
        </pc:spChg>
        <pc:spChg chg="mod">
          <ac:chgData name="#SHIN THANT AUNG#" userId="8c3b371d-0b3e-413a-8e76-4f11fe83d2df" providerId="ADAL" clId="{FACB025B-EC34-40BC-97FA-D69A16AFE960}" dt="2024-04-29T04:04:11.409" v="7818" actId="20577"/>
          <ac:spMkLst>
            <pc:docMk/>
            <pc:sldMk cId="1520524672" sldId="315"/>
            <ac:spMk id="1027" creationId="{9BA456AE-2206-C760-C5BA-4BDF5731768B}"/>
          </ac:spMkLst>
        </pc:spChg>
        <pc:grpChg chg="mod topLvl">
          <ac:chgData name="#SHIN THANT AUNG#" userId="8c3b371d-0b3e-413a-8e76-4f11fe83d2df" providerId="ADAL" clId="{FACB025B-EC34-40BC-97FA-D69A16AFE960}" dt="2024-04-29T03:56:11.738" v="7670" actId="1076"/>
          <ac:grpSpMkLst>
            <pc:docMk/>
            <pc:sldMk cId="1520524672" sldId="315"/>
            <ac:grpSpMk id="5" creationId="{07DD4417-63B9-FEE6-5EFA-8C62C789324D}"/>
          </ac:grpSpMkLst>
        </pc:grpChg>
        <pc:grpChg chg="add mod">
          <ac:chgData name="#SHIN THANT AUNG#" userId="8c3b371d-0b3e-413a-8e76-4f11fe83d2df" providerId="ADAL" clId="{FACB025B-EC34-40BC-97FA-D69A16AFE960}" dt="2024-04-29T03:56:09.914" v="7669" actId="1076"/>
          <ac:grpSpMkLst>
            <pc:docMk/>
            <pc:sldMk cId="1520524672" sldId="315"/>
            <ac:grpSpMk id="6" creationId="{5AFA32EE-0FD0-46A2-F3DB-0FCCF9DBCC4B}"/>
          </ac:grpSpMkLst>
        </pc:grpChg>
        <pc:grpChg chg="mod topLvl">
          <ac:chgData name="#SHIN THANT AUNG#" userId="8c3b371d-0b3e-413a-8e76-4f11fe83d2df" providerId="ADAL" clId="{FACB025B-EC34-40BC-97FA-D69A16AFE960}" dt="2024-05-09T06:45:31.174" v="27161" actId="1076"/>
          <ac:grpSpMkLst>
            <pc:docMk/>
            <pc:sldMk cId="1520524672" sldId="315"/>
            <ac:grpSpMk id="15" creationId="{9EBA67F8-A981-1569-A2A2-44D32085B009}"/>
          </ac:grpSpMkLst>
        </pc:grpChg>
        <pc:grpChg chg="mod topLvl">
          <ac:chgData name="#SHIN THANT AUNG#" userId="8c3b371d-0b3e-413a-8e76-4f11fe83d2df" providerId="ADAL" clId="{FACB025B-EC34-40BC-97FA-D69A16AFE960}" dt="2024-05-09T06:45:30.849" v="27160" actId="1076"/>
          <ac:grpSpMkLst>
            <pc:docMk/>
            <pc:sldMk cId="1520524672" sldId="315"/>
            <ac:grpSpMk id="17" creationId="{2496F99D-9BD8-1484-332F-9B62EA95739B}"/>
          </ac:grpSpMkLst>
        </pc:grpChg>
        <pc:grpChg chg="add del mod">
          <ac:chgData name="#SHIN THANT AUNG#" userId="8c3b371d-0b3e-413a-8e76-4f11fe83d2df" providerId="ADAL" clId="{FACB025B-EC34-40BC-97FA-D69A16AFE960}" dt="2024-04-29T03:55:19.005" v="7654" actId="165"/>
          <ac:grpSpMkLst>
            <pc:docMk/>
            <pc:sldMk cId="1520524672" sldId="315"/>
            <ac:grpSpMk id="20" creationId="{DD79A6EC-0C0C-A6AE-C2C7-1FC29622ED28}"/>
          </ac:grpSpMkLst>
        </pc:grpChg>
        <pc:grpChg chg="add mod">
          <ac:chgData name="#SHIN THANT AUNG#" userId="8c3b371d-0b3e-413a-8e76-4f11fe83d2df" providerId="ADAL" clId="{FACB025B-EC34-40BC-97FA-D69A16AFE960}" dt="2024-05-09T06:45:30.124" v="27159" actId="1076"/>
          <ac:grpSpMkLst>
            <pc:docMk/>
            <pc:sldMk cId="1520524672" sldId="315"/>
            <ac:grpSpMk id="26" creationId="{C0EFE864-C56A-FF6B-43D6-C8DF285414F1}"/>
          </ac:grpSpMkLst>
        </pc:grpChg>
        <pc:grpChg chg="mod">
          <ac:chgData name="#SHIN THANT AUNG#" userId="8c3b371d-0b3e-413a-8e76-4f11fe83d2df" providerId="ADAL" clId="{FACB025B-EC34-40BC-97FA-D69A16AFE960}" dt="2024-05-09T06:45:31.600" v="27162" actId="1076"/>
          <ac:grpSpMkLst>
            <pc:docMk/>
            <pc:sldMk cId="1520524672" sldId="315"/>
            <ac:grpSpMk id="31" creationId="{C08C5B17-0996-9F46-6EF0-FBEC2B8C8EB9}"/>
          </ac:grpSpMkLst>
        </pc:grpChg>
        <pc:grpChg chg="del">
          <ac:chgData name="#SHIN THANT AUNG#" userId="8c3b371d-0b3e-413a-8e76-4f11fe83d2df" providerId="ADAL" clId="{FACB025B-EC34-40BC-97FA-D69A16AFE960}" dt="2024-04-29T03:52:50.771" v="7593" actId="165"/>
          <ac:grpSpMkLst>
            <pc:docMk/>
            <pc:sldMk cId="1520524672" sldId="315"/>
            <ac:grpSpMk id="32" creationId="{715E06A1-4031-04AE-CFF0-4DAC3E40ABC9}"/>
          </ac:grpSpMkLst>
        </pc:grpChg>
        <pc:grpChg chg="add mod">
          <ac:chgData name="#SHIN THANT AUNG#" userId="8c3b371d-0b3e-413a-8e76-4f11fe83d2df" providerId="ADAL" clId="{FACB025B-EC34-40BC-97FA-D69A16AFE960}" dt="2024-05-09T06:45:33.786" v="27164" actId="1076"/>
          <ac:grpSpMkLst>
            <pc:docMk/>
            <pc:sldMk cId="1520524672" sldId="315"/>
            <ac:grpSpMk id="33" creationId="{B7C16FFD-9B37-BC8A-17A6-1F01DBBA4CE3}"/>
          </ac:grpSpMkLst>
        </pc:grpChg>
        <pc:grpChg chg="mod">
          <ac:chgData name="#SHIN THANT AUNG#" userId="8c3b371d-0b3e-413a-8e76-4f11fe83d2df" providerId="ADAL" clId="{FACB025B-EC34-40BC-97FA-D69A16AFE960}" dt="2024-05-09T06:45:33.450" v="27163" actId="1076"/>
          <ac:grpSpMkLst>
            <pc:docMk/>
            <pc:sldMk cId="1520524672" sldId="315"/>
            <ac:grpSpMk id="55" creationId="{05B57039-2656-A512-C141-FDCA96D092C5}"/>
          </ac:grpSpMkLst>
        </pc:grpChg>
        <pc:grpChg chg="add mod">
          <ac:chgData name="#SHIN THANT AUNG#" userId="8c3b371d-0b3e-413a-8e76-4f11fe83d2df" providerId="ADAL" clId="{FACB025B-EC34-40BC-97FA-D69A16AFE960}" dt="2024-04-29T04:04:52.001" v="7828" actId="164"/>
          <ac:grpSpMkLst>
            <pc:docMk/>
            <pc:sldMk cId="1520524672" sldId="315"/>
            <ac:grpSpMk id="63" creationId="{62940C47-093A-CEDC-EC0C-951412745BD5}"/>
          </ac:grpSpMkLst>
        </pc:grpChg>
        <pc:picChg chg="mod">
          <ac:chgData name="#SHIN THANT AUNG#" userId="8c3b371d-0b3e-413a-8e76-4f11fe83d2df" providerId="ADAL" clId="{FACB025B-EC34-40BC-97FA-D69A16AFE960}" dt="2024-04-29T04:02:06.409" v="7743" actId="1076"/>
          <ac:picMkLst>
            <pc:docMk/>
            <pc:sldMk cId="1520524672" sldId="315"/>
            <ac:picMk id="8" creationId="{EEA8AFE5-3F61-E3D4-64B8-A987640B160F}"/>
          </ac:picMkLst>
        </pc:picChg>
        <pc:picChg chg="mod">
          <ac:chgData name="#SHIN THANT AUNG#" userId="8c3b371d-0b3e-413a-8e76-4f11fe83d2df" providerId="ADAL" clId="{FACB025B-EC34-40BC-97FA-D69A16AFE960}" dt="2024-04-29T04:02:54.785" v="7753" actId="1076"/>
          <ac:picMkLst>
            <pc:docMk/>
            <pc:sldMk cId="1520524672" sldId="315"/>
            <ac:picMk id="9" creationId="{254B7DE1-C3EC-D821-9DFD-7CB037947AB8}"/>
          </ac:picMkLst>
        </pc:picChg>
        <pc:picChg chg="mod">
          <ac:chgData name="#SHIN THANT AUNG#" userId="8c3b371d-0b3e-413a-8e76-4f11fe83d2df" providerId="ADAL" clId="{FACB025B-EC34-40BC-97FA-D69A16AFE960}" dt="2024-04-29T03:55:19.005" v="7654" actId="165"/>
          <ac:picMkLst>
            <pc:docMk/>
            <pc:sldMk cId="1520524672" sldId="315"/>
            <ac:picMk id="11" creationId="{D4C069FB-FD5A-6FEC-25BB-9F9652FC751D}"/>
          </ac:picMkLst>
        </pc:picChg>
        <pc:picChg chg="mod">
          <ac:chgData name="#SHIN THANT AUNG#" userId="8c3b371d-0b3e-413a-8e76-4f11fe83d2df" providerId="ADAL" clId="{FACB025B-EC34-40BC-97FA-D69A16AFE960}" dt="2024-04-29T03:56:09.914" v="7669" actId="1076"/>
          <ac:picMkLst>
            <pc:docMk/>
            <pc:sldMk cId="1520524672" sldId="315"/>
            <ac:picMk id="12" creationId="{87DC0A09-AAE0-6ED1-5037-CCE430F03999}"/>
          </ac:picMkLst>
        </pc:picChg>
        <pc:picChg chg="mod">
          <ac:chgData name="#SHIN THANT AUNG#" userId="8c3b371d-0b3e-413a-8e76-4f11fe83d2df" providerId="ADAL" clId="{FACB025B-EC34-40BC-97FA-D69A16AFE960}" dt="2024-04-29T03:55:19.005" v="7654" actId="165"/>
          <ac:picMkLst>
            <pc:docMk/>
            <pc:sldMk cId="1520524672" sldId="315"/>
            <ac:picMk id="13" creationId="{23BA63F1-1E2C-1644-EBC0-036527D897B7}"/>
          </ac:picMkLst>
        </pc:picChg>
        <pc:picChg chg="mod">
          <ac:chgData name="#SHIN THANT AUNG#" userId="8c3b371d-0b3e-413a-8e76-4f11fe83d2df" providerId="ADAL" clId="{FACB025B-EC34-40BC-97FA-D69A16AFE960}" dt="2024-04-29T04:02:52.835" v="7752" actId="1076"/>
          <ac:picMkLst>
            <pc:docMk/>
            <pc:sldMk cId="1520524672" sldId="315"/>
            <ac:picMk id="18" creationId="{0226F22C-E722-E658-FBC6-A0F6AA45F97D}"/>
          </ac:picMkLst>
        </pc:picChg>
        <pc:picChg chg="add mod">
          <ac:chgData name="#SHIN THANT AUNG#" userId="8c3b371d-0b3e-413a-8e76-4f11fe83d2df" providerId="ADAL" clId="{FACB025B-EC34-40BC-97FA-D69A16AFE960}" dt="2024-04-29T03:55:02.940" v="7652" actId="1076"/>
          <ac:picMkLst>
            <pc:docMk/>
            <pc:sldMk cId="1520524672" sldId="315"/>
            <ac:picMk id="22" creationId="{840736F1-961C-D5ED-6527-2CAF7EA54A02}"/>
          </ac:picMkLst>
        </pc:picChg>
        <pc:picChg chg="add mod">
          <ac:chgData name="#SHIN THANT AUNG#" userId="8c3b371d-0b3e-413a-8e76-4f11fe83d2df" providerId="ADAL" clId="{FACB025B-EC34-40BC-97FA-D69A16AFE960}" dt="2024-04-29T03:54:51.819" v="7647" actId="571"/>
          <ac:picMkLst>
            <pc:docMk/>
            <pc:sldMk cId="1520524672" sldId="315"/>
            <ac:picMk id="24" creationId="{4A96C45F-7738-4370-D79B-2B84F872A923}"/>
          </ac:picMkLst>
        </pc:picChg>
        <pc:picChg chg="add del mod">
          <ac:chgData name="#SHIN THANT AUNG#" userId="8c3b371d-0b3e-413a-8e76-4f11fe83d2df" providerId="ADAL" clId="{FACB025B-EC34-40BC-97FA-D69A16AFE960}" dt="2024-04-29T04:04:41.207" v="7821" actId="478"/>
          <ac:picMkLst>
            <pc:docMk/>
            <pc:sldMk cId="1520524672" sldId="315"/>
            <ac:picMk id="28" creationId="{121307A5-7555-D440-D487-A590174F68CC}"/>
          </ac:picMkLst>
        </pc:picChg>
        <pc:picChg chg="add mod">
          <ac:chgData name="#SHIN THANT AUNG#" userId="8c3b371d-0b3e-413a-8e76-4f11fe83d2df" providerId="ADAL" clId="{FACB025B-EC34-40BC-97FA-D69A16AFE960}" dt="2024-04-29T04:05:19.018" v="7830" actId="1076"/>
          <ac:picMkLst>
            <pc:docMk/>
            <pc:sldMk cId="1520524672" sldId="315"/>
            <ac:picMk id="30" creationId="{4B4FF224-FFF8-B79E-5E47-BAE37B96C36E}"/>
          </ac:picMkLst>
        </pc:picChg>
        <pc:picChg chg="mod">
          <ac:chgData name="#SHIN THANT AUNG#" userId="8c3b371d-0b3e-413a-8e76-4f11fe83d2df" providerId="ADAL" clId="{FACB025B-EC34-40BC-97FA-D69A16AFE960}" dt="2024-04-29T03:57:29.881" v="7689" actId="1076"/>
          <ac:picMkLst>
            <pc:docMk/>
            <pc:sldMk cId="1520524672" sldId="315"/>
            <ac:picMk id="57" creationId="{11BC6964-6B7D-30F2-DEC7-633FC813BEEE}"/>
          </ac:picMkLst>
        </pc:picChg>
        <pc:picChg chg="mod">
          <ac:chgData name="#SHIN THANT AUNG#" userId="8c3b371d-0b3e-413a-8e76-4f11fe83d2df" providerId="ADAL" clId="{FACB025B-EC34-40BC-97FA-D69A16AFE960}" dt="2024-04-29T03:57:17.978" v="7687" actId="1076"/>
          <ac:picMkLst>
            <pc:docMk/>
            <pc:sldMk cId="1520524672" sldId="315"/>
            <ac:picMk id="58" creationId="{A5CE58C4-A7D6-691E-C098-D183437FB088}"/>
          </ac:picMkLst>
        </pc:picChg>
        <pc:picChg chg="mod">
          <ac:chgData name="#SHIN THANT AUNG#" userId="8c3b371d-0b3e-413a-8e76-4f11fe83d2df" providerId="ADAL" clId="{FACB025B-EC34-40BC-97FA-D69A16AFE960}" dt="2024-04-29T04:01:51.896" v="7740" actId="1076"/>
          <ac:picMkLst>
            <pc:docMk/>
            <pc:sldMk cId="1520524672" sldId="315"/>
            <ac:picMk id="1025" creationId="{FC270772-A2B6-DBC4-A303-254B549D928C}"/>
          </ac:picMkLst>
        </pc:picChg>
        <pc:picChg chg="mod">
          <ac:chgData name="#SHIN THANT AUNG#" userId="8c3b371d-0b3e-413a-8e76-4f11fe83d2df" providerId="ADAL" clId="{FACB025B-EC34-40BC-97FA-D69A16AFE960}" dt="2024-04-29T03:56:11.738" v="7670" actId="1076"/>
          <ac:picMkLst>
            <pc:docMk/>
            <pc:sldMk cId="1520524672" sldId="315"/>
            <ac:picMk id="1026" creationId="{4637CC00-4323-E6F5-EFB4-03D8C1EBB136}"/>
          </ac:picMkLst>
        </pc:picChg>
      </pc:sldChg>
      <pc:sldChg chg="addSp delSp modSp add del mod modAnim">
        <pc:chgData name="#SHIN THANT AUNG#" userId="8c3b371d-0b3e-413a-8e76-4f11fe83d2df" providerId="ADAL" clId="{FACB025B-EC34-40BC-97FA-D69A16AFE960}" dt="2024-04-29T03:47:10.354" v="7345" actId="47"/>
        <pc:sldMkLst>
          <pc:docMk/>
          <pc:sldMk cId="2307044557" sldId="315"/>
        </pc:sldMkLst>
        <pc:spChg chg="mod topLvl">
          <ac:chgData name="#SHIN THANT AUNG#" userId="8c3b371d-0b3e-413a-8e76-4f11fe83d2df" providerId="ADAL" clId="{FACB025B-EC34-40BC-97FA-D69A16AFE960}" dt="2024-04-29T03:45:26.500" v="7308" actId="164"/>
          <ac:spMkLst>
            <pc:docMk/>
            <pc:sldMk cId="2307044557" sldId="315"/>
            <ac:spMk id="4" creationId="{F2679A1F-076B-7435-EAFD-427878136A13}"/>
          </ac:spMkLst>
        </pc:spChg>
        <pc:spChg chg="add mod">
          <ac:chgData name="#SHIN THANT AUNG#" userId="8c3b371d-0b3e-413a-8e76-4f11fe83d2df" providerId="ADAL" clId="{FACB025B-EC34-40BC-97FA-D69A16AFE960}" dt="2024-04-29T03:45:26.500" v="7308" actId="164"/>
          <ac:spMkLst>
            <pc:docMk/>
            <pc:sldMk cId="2307044557" sldId="315"/>
            <ac:spMk id="12" creationId="{4DA741C3-EF1C-7EB7-F14F-786F6F9098A8}"/>
          </ac:spMkLst>
        </pc:spChg>
        <pc:spChg chg="mod">
          <ac:chgData name="#SHIN THANT AUNG#" userId="8c3b371d-0b3e-413a-8e76-4f11fe83d2df" providerId="ADAL" clId="{FACB025B-EC34-40BC-97FA-D69A16AFE960}" dt="2024-04-29T03:41:51.514" v="7050" actId="165"/>
          <ac:spMkLst>
            <pc:docMk/>
            <pc:sldMk cId="2307044557" sldId="315"/>
            <ac:spMk id="19" creationId="{BB6F87B6-6C88-56C4-3317-E63EF263BCF1}"/>
          </ac:spMkLst>
        </pc:spChg>
        <pc:grpChg chg="del mod topLvl">
          <ac:chgData name="#SHIN THANT AUNG#" userId="8c3b371d-0b3e-413a-8e76-4f11fe83d2df" providerId="ADAL" clId="{FACB025B-EC34-40BC-97FA-D69A16AFE960}" dt="2024-04-29T03:42:17.019" v="7052" actId="478"/>
          <ac:grpSpMkLst>
            <pc:docMk/>
            <pc:sldMk cId="2307044557" sldId="315"/>
            <ac:grpSpMk id="7" creationId="{61ABB351-77DF-6ED8-6DED-DC3B5A1D9CFF}"/>
          </ac:grpSpMkLst>
        </pc:grpChg>
        <pc:grpChg chg="add mod">
          <ac:chgData name="#SHIN THANT AUNG#" userId="8c3b371d-0b3e-413a-8e76-4f11fe83d2df" providerId="ADAL" clId="{FACB025B-EC34-40BC-97FA-D69A16AFE960}" dt="2024-04-29T03:45:04.187" v="7303" actId="164"/>
          <ac:grpSpMkLst>
            <pc:docMk/>
            <pc:sldMk cId="2307044557" sldId="315"/>
            <ac:grpSpMk id="20" creationId="{1A84097F-C5AA-55E8-FA8C-D85C8845A0AF}"/>
          </ac:grpSpMkLst>
        </pc:grpChg>
        <pc:grpChg chg="add mod">
          <ac:chgData name="#SHIN THANT AUNG#" userId="8c3b371d-0b3e-413a-8e76-4f11fe83d2df" providerId="ADAL" clId="{FACB025B-EC34-40BC-97FA-D69A16AFE960}" dt="2024-04-29T03:45:17.363" v="7307" actId="164"/>
          <ac:grpSpMkLst>
            <pc:docMk/>
            <pc:sldMk cId="2307044557" sldId="315"/>
            <ac:grpSpMk id="21" creationId="{F14AFB54-78E6-D313-AEE6-D6403BA2F610}"/>
          </ac:grpSpMkLst>
        </pc:grpChg>
        <pc:grpChg chg="add mod">
          <ac:chgData name="#SHIN THANT AUNG#" userId="8c3b371d-0b3e-413a-8e76-4f11fe83d2df" providerId="ADAL" clId="{FACB025B-EC34-40BC-97FA-D69A16AFE960}" dt="2024-04-29T03:45:26.500" v="7308" actId="164"/>
          <ac:grpSpMkLst>
            <pc:docMk/>
            <pc:sldMk cId="2307044557" sldId="315"/>
            <ac:grpSpMk id="22" creationId="{AAA83E77-EDE2-E879-321C-6F35308798EA}"/>
          </ac:grpSpMkLst>
        </pc:grpChg>
        <pc:grpChg chg="del">
          <ac:chgData name="#SHIN THANT AUNG#" userId="8c3b371d-0b3e-413a-8e76-4f11fe83d2df" providerId="ADAL" clId="{FACB025B-EC34-40BC-97FA-D69A16AFE960}" dt="2024-04-29T03:41:51.514" v="7050" actId="165"/>
          <ac:grpSpMkLst>
            <pc:docMk/>
            <pc:sldMk cId="2307044557" sldId="315"/>
            <ac:grpSpMk id="31" creationId="{C08C5B17-0996-9F46-6EF0-FBEC2B8C8EB9}"/>
          </ac:grpSpMkLst>
        </pc:grpChg>
        <pc:picChg chg="mod topLvl">
          <ac:chgData name="#SHIN THANT AUNG#" userId="8c3b371d-0b3e-413a-8e76-4f11fe83d2df" providerId="ADAL" clId="{FACB025B-EC34-40BC-97FA-D69A16AFE960}" dt="2024-04-29T03:45:26.500" v="7308" actId="164"/>
          <ac:picMkLst>
            <pc:docMk/>
            <pc:sldMk cId="2307044557" sldId="315"/>
            <ac:picMk id="8" creationId="{EEA8AFE5-3F61-E3D4-64B8-A987640B160F}"/>
          </ac:picMkLst>
        </pc:picChg>
        <pc:picChg chg="mod">
          <ac:chgData name="#SHIN THANT AUNG#" userId="8c3b371d-0b3e-413a-8e76-4f11fe83d2df" providerId="ADAL" clId="{FACB025B-EC34-40BC-97FA-D69A16AFE960}" dt="2024-04-29T03:41:51.514" v="7050" actId="165"/>
          <ac:picMkLst>
            <pc:docMk/>
            <pc:sldMk cId="2307044557" sldId="315"/>
            <ac:picMk id="9" creationId="{254B7DE1-C3EC-D821-9DFD-7CB037947AB8}"/>
          </ac:picMkLst>
        </pc:picChg>
        <pc:picChg chg="add mod modCrop">
          <ac:chgData name="#SHIN THANT AUNG#" userId="8c3b371d-0b3e-413a-8e76-4f11fe83d2df" providerId="ADAL" clId="{FACB025B-EC34-40BC-97FA-D69A16AFE960}" dt="2024-04-29T03:45:26.500" v="7308" actId="164"/>
          <ac:picMkLst>
            <pc:docMk/>
            <pc:sldMk cId="2307044557" sldId="315"/>
            <ac:picMk id="10" creationId="{E350E0EA-3F7F-07C5-661A-02E2A5BB29D0}"/>
          </ac:picMkLst>
        </pc:picChg>
        <pc:picChg chg="mod">
          <ac:chgData name="#SHIN THANT AUNG#" userId="8c3b371d-0b3e-413a-8e76-4f11fe83d2df" providerId="ADAL" clId="{FACB025B-EC34-40BC-97FA-D69A16AFE960}" dt="2024-04-29T03:41:51.514" v="7050" actId="165"/>
          <ac:picMkLst>
            <pc:docMk/>
            <pc:sldMk cId="2307044557" sldId="315"/>
            <ac:picMk id="18" creationId="{0226F22C-E722-E658-FBC6-A0F6AA45F97D}"/>
          </ac:picMkLst>
        </pc:picChg>
      </pc:sldChg>
      <pc:sldChg chg="addSp modSp add mod">
        <pc:chgData name="#SHIN THANT AUNG#" userId="8c3b371d-0b3e-413a-8e76-4f11fe83d2df" providerId="ADAL" clId="{FACB025B-EC34-40BC-97FA-D69A16AFE960}" dt="2024-05-09T07:31:43.539" v="29860" actId="20577"/>
        <pc:sldMkLst>
          <pc:docMk/>
          <pc:sldMk cId="1282746339" sldId="316"/>
        </pc:sldMkLst>
        <pc:spChg chg="mod">
          <ac:chgData name="#SHIN THANT AUNG#" userId="8c3b371d-0b3e-413a-8e76-4f11fe83d2df" providerId="ADAL" clId="{FACB025B-EC34-40BC-97FA-D69A16AFE960}" dt="2024-04-29T04:26:56.174" v="8347" actId="14100"/>
          <ac:spMkLst>
            <pc:docMk/>
            <pc:sldMk cId="1282746339" sldId="316"/>
            <ac:spMk id="3" creationId="{0E1A3682-F6FF-411C-5A4C-0265EB53716C}"/>
          </ac:spMkLst>
        </pc:spChg>
        <pc:spChg chg="mod">
          <ac:chgData name="#SHIN THANT AUNG#" userId="8c3b371d-0b3e-413a-8e76-4f11fe83d2df" providerId="ADAL" clId="{FACB025B-EC34-40BC-97FA-D69A16AFE960}" dt="2024-05-09T07:31:43.539" v="29860" actId="20577"/>
          <ac:spMkLst>
            <pc:docMk/>
            <pc:sldMk cId="1282746339" sldId="316"/>
            <ac:spMk id="7" creationId="{79684FB9-51D5-1931-903D-15C213093A20}"/>
          </ac:spMkLst>
        </pc:spChg>
        <pc:spChg chg="mod">
          <ac:chgData name="#SHIN THANT AUNG#" userId="8c3b371d-0b3e-413a-8e76-4f11fe83d2df" providerId="ADAL" clId="{FACB025B-EC34-40BC-97FA-D69A16AFE960}" dt="2024-05-09T07:31:35.181" v="29856"/>
          <ac:spMkLst>
            <pc:docMk/>
            <pc:sldMk cId="1282746339" sldId="316"/>
            <ac:spMk id="8" creationId="{3B566DF0-2BF3-F966-5950-6FB002FBAFB4}"/>
          </ac:spMkLst>
        </pc:spChg>
        <pc:grpChg chg="add mod">
          <ac:chgData name="#SHIN THANT AUNG#" userId="8c3b371d-0b3e-413a-8e76-4f11fe83d2df" providerId="ADAL" clId="{FACB025B-EC34-40BC-97FA-D69A16AFE960}" dt="2024-05-09T07:31:35.181" v="29856"/>
          <ac:grpSpMkLst>
            <pc:docMk/>
            <pc:sldMk cId="1282746339" sldId="316"/>
            <ac:grpSpMk id="6" creationId="{03411B96-FD87-8CED-4737-8E4CF99B0C88}"/>
          </ac:grpSpMkLst>
        </pc:grpChg>
        <pc:picChg chg="mod">
          <ac:chgData name="#SHIN THANT AUNG#" userId="8c3b371d-0b3e-413a-8e76-4f11fe83d2df" providerId="ADAL" clId="{FACB025B-EC34-40BC-97FA-D69A16AFE960}" dt="2024-04-29T04:05:48.021" v="7836" actId="1076"/>
          <ac:picMkLst>
            <pc:docMk/>
            <pc:sldMk cId="1282746339" sldId="316"/>
            <ac:picMk id="4" creationId="{E88DE910-B66F-32B7-CE67-706308B2D7D4}"/>
          </ac:picMkLst>
        </pc:picChg>
      </pc:sldChg>
      <pc:sldChg chg="addSp delSp modSp add mod modNotesTx">
        <pc:chgData name="#SHIN THANT AUNG#" userId="8c3b371d-0b3e-413a-8e76-4f11fe83d2df" providerId="ADAL" clId="{FACB025B-EC34-40BC-97FA-D69A16AFE960}" dt="2024-05-09T09:42:18.128" v="34773" actId="20577"/>
        <pc:sldMkLst>
          <pc:docMk/>
          <pc:sldMk cId="1595288844" sldId="317"/>
        </pc:sldMkLst>
        <pc:spChg chg="mod">
          <ac:chgData name="#SHIN THANT AUNG#" userId="8c3b371d-0b3e-413a-8e76-4f11fe83d2df" providerId="ADAL" clId="{FACB025B-EC34-40BC-97FA-D69A16AFE960}" dt="2024-04-29T06:53:40.068" v="13657" actId="20577"/>
          <ac:spMkLst>
            <pc:docMk/>
            <pc:sldMk cId="1595288844" sldId="317"/>
            <ac:spMk id="2" creationId="{B887C05B-D3A9-2633-A51D-2E6E7559484A}"/>
          </ac:spMkLst>
        </pc:spChg>
        <pc:spChg chg="add del mod">
          <ac:chgData name="#SHIN THANT AUNG#" userId="8c3b371d-0b3e-413a-8e76-4f11fe83d2df" providerId="ADAL" clId="{FACB025B-EC34-40BC-97FA-D69A16AFE960}" dt="2024-04-29T06:07:00.109" v="10253" actId="21"/>
          <ac:spMkLst>
            <pc:docMk/>
            <pc:sldMk cId="1595288844" sldId="317"/>
            <ac:spMk id="3" creationId="{74ED6567-EC0C-65A5-A868-9B184CF349EA}"/>
          </ac:spMkLst>
        </pc:spChg>
        <pc:spChg chg="mod">
          <ac:chgData name="#SHIN THANT AUNG#" userId="8c3b371d-0b3e-413a-8e76-4f11fe83d2df" providerId="ADAL" clId="{FACB025B-EC34-40BC-97FA-D69A16AFE960}" dt="2024-05-09T09:42:18.128" v="34773" actId="20577"/>
          <ac:spMkLst>
            <pc:docMk/>
            <pc:sldMk cId="1595288844" sldId="317"/>
            <ac:spMk id="4" creationId="{184EDE12-7F74-3540-166F-35F92FEA1484}"/>
          </ac:spMkLst>
        </pc:spChg>
        <pc:spChg chg="mod">
          <ac:chgData name="#SHIN THANT AUNG#" userId="8c3b371d-0b3e-413a-8e76-4f11fe83d2df" providerId="ADAL" clId="{FACB025B-EC34-40BC-97FA-D69A16AFE960}" dt="2024-05-09T09:42:16.233" v="34771"/>
          <ac:spMkLst>
            <pc:docMk/>
            <pc:sldMk cId="1595288844" sldId="317"/>
            <ac:spMk id="5" creationId="{339A2F75-D7D7-D27C-4C24-BD17E060E6E7}"/>
          </ac:spMkLst>
        </pc:spChg>
        <pc:spChg chg="mod">
          <ac:chgData name="#SHIN THANT AUNG#" userId="8c3b371d-0b3e-413a-8e76-4f11fe83d2df" providerId="ADAL" clId="{FACB025B-EC34-40BC-97FA-D69A16AFE960}" dt="2024-04-29T06:11:00.627" v="10560" actId="164"/>
          <ac:spMkLst>
            <pc:docMk/>
            <pc:sldMk cId="1595288844" sldId="317"/>
            <ac:spMk id="5" creationId="{88A7470D-9711-C475-DAA9-0D03EA3F5E9D}"/>
          </ac:spMkLst>
        </pc:spChg>
        <pc:spChg chg="mod">
          <ac:chgData name="#SHIN THANT AUNG#" userId="8c3b371d-0b3e-413a-8e76-4f11fe83d2df" providerId="ADAL" clId="{FACB025B-EC34-40BC-97FA-D69A16AFE960}" dt="2024-04-29T06:11:00.627" v="10560" actId="164"/>
          <ac:spMkLst>
            <pc:docMk/>
            <pc:sldMk cId="1595288844" sldId="317"/>
            <ac:spMk id="6" creationId="{FC6BA434-8BCF-E61F-A76B-7AC141C9E693}"/>
          </ac:spMkLst>
        </pc:spChg>
        <pc:spChg chg="mod">
          <ac:chgData name="#SHIN THANT AUNG#" userId="8c3b371d-0b3e-413a-8e76-4f11fe83d2df" providerId="ADAL" clId="{FACB025B-EC34-40BC-97FA-D69A16AFE960}" dt="2024-04-29T06:11:00.627" v="10560" actId="164"/>
          <ac:spMkLst>
            <pc:docMk/>
            <pc:sldMk cId="1595288844" sldId="317"/>
            <ac:spMk id="7" creationId="{E21A6AAC-83F5-4CBF-0935-50A1CDB7E398}"/>
          </ac:spMkLst>
        </pc:spChg>
        <pc:spChg chg="mod">
          <ac:chgData name="#SHIN THANT AUNG#" userId="8c3b371d-0b3e-413a-8e76-4f11fe83d2df" providerId="ADAL" clId="{FACB025B-EC34-40BC-97FA-D69A16AFE960}" dt="2024-04-29T06:11:00.627" v="10560" actId="164"/>
          <ac:spMkLst>
            <pc:docMk/>
            <pc:sldMk cId="1595288844" sldId="317"/>
            <ac:spMk id="8" creationId="{9561CA76-18DF-B852-5E21-35D02EA1D4E6}"/>
          </ac:spMkLst>
        </pc:spChg>
        <pc:spChg chg="mod">
          <ac:chgData name="#SHIN THANT AUNG#" userId="8c3b371d-0b3e-413a-8e76-4f11fe83d2df" providerId="ADAL" clId="{FACB025B-EC34-40BC-97FA-D69A16AFE960}" dt="2024-04-29T06:11:00.627" v="10560" actId="164"/>
          <ac:spMkLst>
            <pc:docMk/>
            <pc:sldMk cId="1595288844" sldId="317"/>
            <ac:spMk id="9" creationId="{585E9171-C603-2509-B75C-ED3288E6935B}"/>
          </ac:spMkLst>
        </pc:spChg>
        <pc:spChg chg="mod">
          <ac:chgData name="#SHIN THANT AUNG#" userId="8c3b371d-0b3e-413a-8e76-4f11fe83d2df" providerId="ADAL" clId="{FACB025B-EC34-40BC-97FA-D69A16AFE960}" dt="2024-04-29T06:11:00.264" v="10559" actId="164"/>
          <ac:spMkLst>
            <pc:docMk/>
            <pc:sldMk cId="1595288844" sldId="317"/>
            <ac:spMk id="11" creationId="{45352238-F6D6-50F4-7E81-1039B7B8D095}"/>
          </ac:spMkLst>
        </pc:spChg>
        <pc:spChg chg="mod">
          <ac:chgData name="#SHIN THANT AUNG#" userId="8c3b371d-0b3e-413a-8e76-4f11fe83d2df" providerId="ADAL" clId="{FACB025B-EC34-40BC-97FA-D69A16AFE960}" dt="2024-04-29T06:11:00.264" v="10559" actId="164"/>
          <ac:spMkLst>
            <pc:docMk/>
            <pc:sldMk cId="1595288844" sldId="317"/>
            <ac:spMk id="12" creationId="{26D5D6FC-81CC-5A3E-AD95-57200BC94C59}"/>
          </ac:spMkLst>
        </pc:spChg>
        <pc:spChg chg="mod">
          <ac:chgData name="#SHIN THANT AUNG#" userId="8c3b371d-0b3e-413a-8e76-4f11fe83d2df" providerId="ADAL" clId="{FACB025B-EC34-40BC-97FA-D69A16AFE960}" dt="2024-04-29T06:11:00.264" v="10559" actId="164"/>
          <ac:spMkLst>
            <pc:docMk/>
            <pc:sldMk cId="1595288844" sldId="317"/>
            <ac:spMk id="13" creationId="{85A4BEFF-BB0A-79BB-23F3-E2F834B2DA84}"/>
          </ac:spMkLst>
        </pc:spChg>
        <pc:spChg chg="mod">
          <ac:chgData name="#SHIN THANT AUNG#" userId="8c3b371d-0b3e-413a-8e76-4f11fe83d2df" providerId="ADAL" clId="{FACB025B-EC34-40BC-97FA-D69A16AFE960}" dt="2024-04-29T06:11:00.264" v="10559" actId="164"/>
          <ac:spMkLst>
            <pc:docMk/>
            <pc:sldMk cId="1595288844" sldId="317"/>
            <ac:spMk id="14" creationId="{B73AAEBE-63DC-3BA8-92BF-F9D8912BEFE9}"/>
          </ac:spMkLst>
        </pc:spChg>
        <pc:spChg chg="mod">
          <ac:chgData name="#SHIN THANT AUNG#" userId="8c3b371d-0b3e-413a-8e76-4f11fe83d2df" providerId="ADAL" clId="{FACB025B-EC34-40BC-97FA-D69A16AFE960}" dt="2024-04-29T06:11:00.264" v="10559" actId="164"/>
          <ac:spMkLst>
            <pc:docMk/>
            <pc:sldMk cId="1595288844" sldId="317"/>
            <ac:spMk id="15" creationId="{39A85802-32A4-A816-AD5A-2A4EB7CB26C9}"/>
          </ac:spMkLst>
        </pc:spChg>
        <pc:spChg chg="mod">
          <ac:chgData name="#SHIN THANT AUNG#" userId="8c3b371d-0b3e-413a-8e76-4f11fe83d2df" providerId="ADAL" clId="{FACB025B-EC34-40BC-97FA-D69A16AFE960}" dt="2024-04-29T06:11:00.264" v="10559" actId="164"/>
          <ac:spMkLst>
            <pc:docMk/>
            <pc:sldMk cId="1595288844" sldId="317"/>
            <ac:spMk id="16" creationId="{629B6F1C-EA48-E5AD-82D4-D3A1573E983E}"/>
          </ac:spMkLst>
        </pc:spChg>
        <pc:spChg chg="mod">
          <ac:chgData name="#SHIN THANT AUNG#" userId="8c3b371d-0b3e-413a-8e76-4f11fe83d2df" providerId="ADAL" clId="{FACB025B-EC34-40BC-97FA-D69A16AFE960}" dt="2024-04-29T06:11:00.264" v="10559" actId="164"/>
          <ac:spMkLst>
            <pc:docMk/>
            <pc:sldMk cId="1595288844" sldId="317"/>
            <ac:spMk id="17" creationId="{1FADB28E-1AB0-652A-B92F-5A967E6040B8}"/>
          </ac:spMkLst>
        </pc:spChg>
        <pc:spChg chg="mod">
          <ac:chgData name="#SHIN THANT AUNG#" userId="8c3b371d-0b3e-413a-8e76-4f11fe83d2df" providerId="ADAL" clId="{FACB025B-EC34-40BC-97FA-D69A16AFE960}" dt="2024-04-29T06:11:00.264" v="10559" actId="164"/>
          <ac:spMkLst>
            <pc:docMk/>
            <pc:sldMk cId="1595288844" sldId="317"/>
            <ac:spMk id="18" creationId="{ED48C427-CF20-2FDF-E0FF-A4B3036B8716}"/>
          </ac:spMkLst>
        </pc:spChg>
        <pc:spChg chg="mod">
          <ac:chgData name="#SHIN THANT AUNG#" userId="8c3b371d-0b3e-413a-8e76-4f11fe83d2df" providerId="ADAL" clId="{FACB025B-EC34-40BC-97FA-D69A16AFE960}" dt="2024-04-29T06:11:00.264" v="10559" actId="164"/>
          <ac:spMkLst>
            <pc:docMk/>
            <pc:sldMk cId="1595288844" sldId="317"/>
            <ac:spMk id="19" creationId="{50EFA711-694C-A6EB-9E70-E02481ACE8D4}"/>
          </ac:spMkLst>
        </pc:spChg>
        <pc:spChg chg="mod">
          <ac:chgData name="#SHIN THANT AUNG#" userId="8c3b371d-0b3e-413a-8e76-4f11fe83d2df" providerId="ADAL" clId="{FACB025B-EC34-40BC-97FA-D69A16AFE960}" dt="2024-04-29T06:11:00.264" v="10559" actId="164"/>
          <ac:spMkLst>
            <pc:docMk/>
            <pc:sldMk cId="1595288844" sldId="317"/>
            <ac:spMk id="20" creationId="{C67074E8-3414-3F57-9833-D41378BB841C}"/>
          </ac:spMkLst>
        </pc:spChg>
        <pc:spChg chg="mod">
          <ac:chgData name="#SHIN THANT AUNG#" userId="8c3b371d-0b3e-413a-8e76-4f11fe83d2df" providerId="ADAL" clId="{FACB025B-EC34-40BC-97FA-D69A16AFE960}" dt="2024-04-29T06:11:00.264" v="10559" actId="164"/>
          <ac:spMkLst>
            <pc:docMk/>
            <pc:sldMk cId="1595288844" sldId="317"/>
            <ac:spMk id="21" creationId="{30008F62-6835-160C-7312-CDC959598C1D}"/>
          </ac:spMkLst>
        </pc:spChg>
        <pc:spChg chg="mod">
          <ac:chgData name="#SHIN THANT AUNG#" userId="8c3b371d-0b3e-413a-8e76-4f11fe83d2df" providerId="ADAL" clId="{FACB025B-EC34-40BC-97FA-D69A16AFE960}" dt="2024-04-29T06:11:00.264" v="10559" actId="164"/>
          <ac:spMkLst>
            <pc:docMk/>
            <pc:sldMk cId="1595288844" sldId="317"/>
            <ac:spMk id="22" creationId="{930FC2E4-C3AA-1D02-288E-73E325CE43B1}"/>
          </ac:spMkLst>
        </pc:spChg>
        <pc:spChg chg="mod">
          <ac:chgData name="#SHIN THANT AUNG#" userId="8c3b371d-0b3e-413a-8e76-4f11fe83d2df" providerId="ADAL" clId="{FACB025B-EC34-40BC-97FA-D69A16AFE960}" dt="2024-04-29T06:11:00.264" v="10559" actId="164"/>
          <ac:spMkLst>
            <pc:docMk/>
            <pc:sldMk cId="1595288844" sldId="317"/>
            <ac:spMk id="23" creationId="{E713384D-D45B-BA95-EE36-E5012A1748B3}"/>
          </ac:spMkLst>
        </pc:spChg>
        <pc:spChg chg="mod">
          <ac:chgData name="#SHIN THANT AUNG#" userId="8c3b371d-0b3e-413a-8e76-4f11fe83d2df" providerId="ADAL" clId="{FACB025B-EC34-40BC-97FA-D69A16AFE960}" dt="2024-04-29T06:11:00.264" v="10559" actId="164"/>
          <ac:spMkLst>
            <pc:docMk/>
            <pc:sldMk cId="1595288844" sldId="317"/>
            <ac:spMk id="24" creationId="{E7CDB945-5F31-8C8D-AB56-72CC71B2B0E3}"/>
          </ac:spMkLst>
        </pc:spChg>
        <pc:spChg chg="mod">
          <ac:chgData name="#SHIN THANT AUNG#" userId="8c3b371d-0b3e-413a-8e76-4f11fe83d2df" providerId="ADAL" clId="{FACB025B-EC34-40BC-97FA-D69A16AFE960}" dt="2024-04-29T06:11:00.264" v="10559" actId="164"/>
          <ac:spMkLst>
            <pc:docMk/>
            <pc:sldMk cId="1595288844" sldId="317"/>
            <ac:spMk id="25" creationId="{A534349E-8354-121F-A958-A7D772CB6F6D}"/>
          </ac:spMkLst>
        </pc:spChg>
        <pc:spChg chg="add mod">
          <ac:chgData name="#SHIN THANT AUNG#" userId="8c3b371d-0b3e-413a-8e76-4f11fe83d2df" providerId="ADAL" clId="{FACB025B-EC34-40BC-97FA-D69A16AFE960}" dt="2024-05-09T09:10:37.567" v="33741" actId="20577"/>
          <ac:spMkLst>
            <pc:docMk/>
            <pc:sldMk cId="1595288844" sldId="317"/>
            <ac:spMk id="26" creationId="{F86FA505-BB94-C2AE-CB11-99BB5B5E8729}"/>
          </ac:spMkLst>
        </pc:spChg>
        <pc:spChg chg="add mod">
          <ac:chgData name="#SHIN THANT AUNG#" userId="8c3b371d-0b3e-413a-8e76-4f11fe83d2df" providerId="ADAL" clId="{FACB025B-EC34-40BC-97FA-D69A16AFE960}" dt="2024-05-09T09:11:32.071" v="33886" actId="20577"/>
          <ac:spMkLst>
            <pc:docMk/>
            <pc:sldMk cId="1595288844" sldId="317"/>
            <ac:spMk id="27" creationId="{18424C6B-37F4-2313-51B0-2DF19C6FFCB3}"/>
          </ac:spMkLst>
        </pc:spChg>
        <pc:spChg chg="add mod">
          <ac:chgData name="#SHIN THANT AUNG#" userId="8c3b371d-0b3e-413a-8e76-4f11fe83d2df" providerId="ADAL" clId="{FACB025B-EC34-40BC-97FA-D69A16AFE960}" dt="2024-04-29T06:12:52.116" v="10654" actId="164"/>
          <ac:spMkLst>
            <pc:docMk/>
            <pc:sldMk cId="1595288844" sldId="317"/>
            <ac:spMk id="34" creationId="{86F1E6F1-53EA-0C6F-A9D5-587F77852EDF}"/>
          </ac:spMkLst>
        </pc:spChg>
        <pc:grpChg chg="add mod">
          <ac:chgData name="#SHIN THANT AUNG#" userId="8c3b371d-0b3e-413a-8e76-4f11fe83d2df" providerId="ADAL" clId="{FACB025B-EC34-40BC-97FA-D69A16AFE960}" dt="2024-05-09T09:42:16.233" v="34771"/>
          <ac:grpSpMkLst>
            <pc:docMk/>
            <pc:sldMk cId="1595288844" sldId="317"/>
            <ac:grpSpMk id="3" creationId="{9575B80C-D8A1-D88E-41A0-66214CA4EF05}"/>
          </ac:grpSpMkLst>
        </pc:grpChg>
        <pc:grpChg chg="add del mod">
          <ac:chgData name="#SHIN THANT AUNG#" userId="8c3b371d-0b3e-413a-8e76-4f11fe83d2df" providerId="ADAL" clId="{FACB025B-EC34-40BC-97FA-D69A16AFE960}" dt="2024-04-29T06:11:02.525" v="10561" actId="478"/>
          <ac:grpSpMkLst>
            <pc:docMk/>
            <pc:sldMk cId="1595288844" sldId="317"/>
            <ac:grpSpMk id="4" creationId="{D912D05C-1C98-0EED-5A54-5F7045CDD2C8}"/>
          </ac:grpSpMkLst>
        </pc:grpChg>
        <pc:grpChg chg="add mod">
          <ac:chgData name="#SHIN THANT AUNG#" userId="8c3b371d-0b3e-413a-8e76-4f11fe83d2df" providerId="ADAL" clId="{FACB025B-EC34-40BC-97FA-D69A16AFE960}" dt="2024-04-29T06:11:26.853" v="10569" actId="164"/>
          <ac:grpSpMkLst>
            <pc:docMk/>
            <pc:sldMk cId="1595288844" sldId="317"/>
            <ac:grpSpMk id="10" creationId="{E1A24F88-6AF0-05AE-DB37-90541AC7A9AC}"/>
          </ac:grpSpMkLst>
        </pc:grpChg>
        <pc:grpChg chg="add mod">
          <ac:chgData name="#SHIN THANT AUNG#" userId="8c3b371d-0b3e-413a-8e76-4f11fe83d2df" providerId="ADAL" clId="{FACB025B-EC34-40BC-97FA-D69A16AFE960}" dt="2024-04-29T06:11:00.627" v="10560" actId="164"/>
          <ac:grpSpMkLst>
            <pc:docMk/>
            <pc:sldMk cId="1595288844" sldId="317"/>
            <ac:grpSpMk id="28" creationId="{37E3F7E2-1408-C87A-2714-DDFEE59BD9C0}"/>
          </ac:grpSpMkLst>
        </pc:grpChg>
        <pc:grpChg chg="add mod">
          <ac:chgData name="#SHIN THANT AUNG#" userId="8c3b371d-0b3e-413a-8e76-4f11fe83d2df" providerId="ADAL" clId="{FACB025B-EC34-40BC-97FA-D69A16AFE960}" dt="2024-04-29T06:11:00.264" v="10559" actId="164"/>
          <ac:grpSpMkLst>
            <pc:docMk/>
            <pc:sldMk cId="1595288844" sldId="317"/>
            <ac:grpSpMk id="29" creationId="{AECF94E7-A851-E168-C49D-54194A70D7F3}"/>
          </ac:grpSpMkLst>
        </pc:grpChg>
        <pc:grpChg chg="add mod">
          <ac:chgData name="#SHIN THANT AUNG#" userId="8c3b371d-0b3e-413a-8e76-4f11fe83d2df" providerId="ADAL" clId="{FACB025B-EC34-40BC-97FA-D69A16AFE960}" dt="2024-04-29T06:11:25.264" v="10568" actId="164"/>
          <ac:grpSpMkLst>
            <pc:docMk/>
            <pc:sldMk cId="1595288844" sldId="317"/>
            <ac:grpSpMk id="32" creationId="{A7B77461-22FE-1700-E272-6D45D04529D0}"/>
          </ac:grpSpMkLst>
        </pc:grpChg>
        <pc:grpChg chg="add mod">
          <ac:chgData name="#SHIN THANT AUNG#" userId="8c3b371d-0b3e-413a-8e76-4f11fe83d2df" providerId="ADAL" clId="{FACB025B-EC34-40BC-97FA-D69A16AFE960}" dt="2024-04-29T06:11:26.853" v="10569" actId="164"/>
          <ac:grpSpMkLst>
            <pc:docMk/>
            <pc:sldMk cId="1595288844" sldId="317"/>
            <ac:grpSpMk id="33" creationId="{53A0D260-96E6-FAFC-43A1-2645518E8E58}"/>
          </ac:grpSpMkLst>
        </pc:grpChg>
        <pc:grpChg chg="add mod">
          <ac:chgData name="#SHIN THANT AUNG#" userId="8c3b371d-0b3e-413a-8e76-4f11fe83d2df" providerId="ADAL" clId="{FACB025B-EC34-40BC-97FA-D69A16AFE960}" dt="2024-04-29T06:12:52.116" v="10654" actId="164"/>
          <ac:grpSpMkLst>
            <pc:docMk/>
            <pc:sldMk cId="1595288844" sldId="317"/>
            <ac:grpSpMk id="37" creationId="{951C72C9-78A2-B455-173C-E2C7BA6C2C30}"/>
          </ac:grpSpMkLst>
        </pc:grpChg>
        <pc:picChg chg="add mod">
          <ac:chgData name="#SHIN THANT AUNG#" userId="8c3b371d-0b3e-413a-8e76-4f11fe83d2df" providerId="ADAL" clId="{FACB025B-EC34-40BC-97FA-D69A16AFE960}" dt="2024-04-29T06:12:02.072" v="10575" actId="1076"/>
          <ac:picMkLst>
            <pc:docMk/>
            <pc:sldMk cId="1595288844" sldId="317"/>
            <ac:picMk id="31" creationId="{4BBB6933-004D-DE49-CC1D-D39C57484C02}"/>
          </ac:picMkLst>
        </pc:picChg>
        <pc:picChg chg="add mod">
          <ac:chgData name="#SHIN THANT AUNG#" userId="8c3b371d-0b3e-413a-8e76-4f11fe83d2df" providerId="ADAL" clId="{FACB025B-EC34-40BC-97FA-D69A16AFE960}" dt="2024-04-29T06:12:52.116" v="10654" actId="164"/>
          <ac:picMkLst>
            <pc:docMk/>
            <pc:sldMk cId="1595288844" sldId="317"/>
            <ac:picMk id="36" creationId="{71151C70-B323-9F9B-6BC4-00F655353824}"/>
          </ac:picMkLst>
        </pc:picChg>
      </pc:sldChg>
      <pc:sldChg chg="addSp modSp add mod ord">
        <pc:chgData name="#SHIN THANT AUNG#" userId="8c3b371d-0b3e-413a-8e76-4f11fe83d2df" providerId="ADAL" clId="{FACB025B-EC34-40BC-97FA-D69A16AFE960}" dt="2024-05-09T07:57:24.043" v="30367" actId="20577"/>
        <pc:sldMkLst>
          <pc:docMk/>
          <pc:sldMk cId="1439047843" sldId="318"/>
        </pc:sldMkLst>
        <pc:spChg chg="mod">
          <ac:chgData name="#SHIN THANT AUNG#" userId="8c3b371d-0b3e-413a-8e76-4f11fe83d2df" providerId="ADAL" clId="{FACB025B-EC34-40BC-97FA-D69A16AFE960}" dt="2024-05-09T07:57:24.043" v="30367" actId="20577"/>
          <ac:spMkLst>
            <pc:docMk/>
            <pc:sldMk cId="1439047843" sldId="318"/>
            <ac:spMk id="3" creationId="{E79D3E1E-0706-158C-5B8C-92BCD3EB89A3}"/>
          </ac:spMkLst>
        </pc:spChg>
        <pc:spChg chg="mod">
          <ac:chgData name="#SHIN THANT AUNG#" userId="8c3b371d-0b3e-413a-8e76-4f11fe83d2df" providerId="ADAL" clId="{FACB025B-EC34-40BC-97FA-D69A16AFE960}" dt="2024-05-09T07:57:21.960" v="30365"/>
          <ac:spMkLst>
            <pc:docMk/>
            <pc:sldMk cId="1439047843" sldId="318"/>
            <ac:spMk id="4" creationId="{1923F0A5-60FB-CD76-056F-04D4431AF7FC}"/>
          </ac:spMkLst>
        </pc:spChg>
        <pc:spChg chg="mod">
          <ac:chgData name="#SHIN THANT AUNG#" userId="8c3b371d-0b3e-413a-8e76-4f11fe83d2df" providerId="ADAL" clId="{FACB025B-EC34-40BC-97FA-D69A16AFE960}" dt="2024-04-29T04:28:35.012" v="8363" actId="20577"/>
          <ac:spMkLst>
            <pc:docMk/>
            <pc:sldMk cId="1439047843" sldId="318"/>
            <ac:spMk id="51" creationId="{00000000-0000-0000-0000-000000000000}"/>
          </ac:spMkLst>
        </pc:spChg>
        <pc:grpChg chg="add mod">
          <ac:chgData name="#SHIN THANT AUNG#" userId="8c3b371d-0b3e-413a-8e76-4f11fe83d2df" providerId="ADAL" clId="{FACB025B-EC34-40BC-97FA-D69A16AFE960}" dt="2024-05-09T07:57:21.960" v="30365"/>
          <ac:grpSpMkLst>
            <pc:docMk/>
            <pc:sldMk cId="1439047843" sldId="318"/>
            <ac:grpSpMk id="2" creationId="{3DAE55AD-2DA5-EA95-22A8-82816F4D3DFB}"/>
          </ac:grpSpMkLst>
        </pc:grpChg>
      </pc:sldChg>
      <pc:sldChg chg="modSp add del mod ord">
        <pc:chgData name="#SHIN THANT AUNG#" userId="8c3b371d-0b3e-413a-8e76-4f11fe83d2df" providerId="ADAL" clId="{FACB025B-EC34-40BC-97FA-D69A16AFE960}" dt="2024-04-29T06:52:53.900" v="13612" actId="47"/>
        <pc:sldMkLst>
          <pc:docMk/>
          <pc:sldMk cId="2331926999" sldId="319"/>
        </pc:sldMkLst>
        <pc:spChg chg="mod">
          <ac:chgData name="#SHIN THANT AUNG#" userId="8c3b371d-0b3e-413a-8e76-4f11fe83d2df" providerId="ADAL" clId="{FACB025B-EC34-40BC-97FA-D69A16AFE960}" dt="2024-04-29T04:28:52.912" v="8381" actId="20577"/>
          <ac:spMkLst>
            <pc:docMk/>
            <pc:sldMk cId="2331926999" sldId="319"/>
            <ac:spMk id="51" creationId="{00000000-0000-0000-0000-000000000000}"/>
          </ac:spMkLst>
        </pc:spChg>
      </pc:sldChg>
      <pc:sldChg chg="addSp delSp modSp new del mod delAnim modAnim">
        <pc:chgData name="#SHIN THANT AUNG#" userId="8c3b371d-0b3e-413a-8e76-4f11fe83d2df" providerId="ADAL" clId="{FACB025B-EC34-40BC-97FA-D69A16AFE960}" dt="2024-04-29T05:00:11.461" v="8659" actId="47"/>
        <pc:sldMkLst>
          <pc:docMk/>
          <pc:sldMk cId="3270780482" sldId="320"/>
        </pc:sldMkLst>
        <pc:spChg chg="del">
          <ac:chgData name="#SHIN THANT AUNG#" userId="8c3b371d-0b3e-413a-8e76-4f11fe83d2df" providerId="ADAL" clId="{FACB025B-EC34-40BC-97FA-D69A16AFE960}" dt="2024-04-29T05:00:04.525" v="8656" actId="478"/>
          <ac:spMkLst>
            <pc:docMk/>
            <pc:sldMk cId="3270780482" sldId="320"/>
            <ac:spMk id="2" creationId="{D4E641CE-F4AB-14D7-0662-960DA835D3B0}"/>
          </ac:spMkLst>
        </pc:spChg>
        <pc:spChg chg="add mod">
          <ac:chgData name="#SHIN THANT AUNG#" userId="8c3b371d-0b3e-413a-8e76-4f11fe83d2df" providerId="ADAL" clId="{FACB025B-EC34-40BC-97FA-D69A16AFE960}" dt="2024-04-29T05:00:02.120" v="8655"/>
          <ac:spMkLst>
            <pc:docMk/>
            <pc:sldMk cId="3270780482" sldId="320"/>
            <ac:spMk id="4" creationId="{60E05FB1-AC1A-4CC8-3598-2C617805AF91}"/>
          </ac:spMkLst>
        </pc:spChg>
        <pc:picChg chg="add del mod">
          <ac:chgData name="#SHIN THANT AUNG#" userId="8c3b371d-0b3e-413a-8e76-4f11fe83d2df" providerId="ADAL" clId="{FACB025B-EC34-40BC-97FA-D69A16AFE960}" dt="2024-04-29T05:00:10.131" v="8658" actId="21"/>
          <ac:picMkLst>
            <pc:docMk/>
            <pc:sldMk cId="3270780482" sldId="320"/>
            <ac:picMk id="3" creationId="{C04C62C5-DC6F-5C02-FE41-B76AED71DD33}"/>
          </ac:picMkLst>
        </pc:picChg>
      </pc:sldChg>
      <pc:sldChg chg="addSp delSp modSp add mod delAnim modAnim">
        <pc:chgData name="#SHIN THANT AUNG#" userId="8c3b371d-0b3e-413a-8e76-4f11fe83d2df" providerId="ADAL" clId="{FACB025B-EC34-40BC-97FA-D69A16AFE960}" dt="2024-05-09T07:57:14.617" v="30364" actId="478"/>
        <pc:sldMkLst>
          <pc:docMk/>
          <pc:sldMk cId="3873231467" sldId="321"/>
        </pc:sldMkLst>
        <pc:spChg chg="add mod">
          <ac:chgData name="#SHIN THANT AUNG#" userId="8c3b371d-0b3e-413a-8e76-4f11fe83d2df" providerId="ADAL" clId="{FACB025B-EC34-40BC-97FA-D69A16AFE960}" dt="2024-05-08T18:18:07.248" v="15695" actId="1076"/>
          <ac:spMkLst>
            <pc:docMk/>
            <pc:sldMk cId="3873231467" sldId="321"/>
            <ac:spMk id="2" creationId="{672381F1-9ED2-D558-2588-6D3A3633E0B1}"/>
          </ac:spMkLst>
        </pc:spChg>
        <pc:spChg chg="del">
          <ac:chgData name="#SHIN THANT AUNG#" userId="8c3b371d-0b3e-413a-8e76-4f11fe83d2df" providerId="ADAL" clId="{FACB025B-EC34-40BC-97FA-D69A16AFE960}" dt="2024-04-29T05:00:43.916" v="8671" actId="478"/>
          <ac:spMkLst>
            <pc:docMk/>
            <pc:sldMk cId="3873231467" sldId="321"/>
            <ac:spMk id="2" creationId="{B887C05B-D3A9-2633-A51D-2E6E7559484A}"/>
          </ac:spMkLst>
        </pc:spChg>
        <pc:spChg chg="mod">
          <ac:chgData name="#SHIN THANT AUNG#" userId="8c3b371d-0b3e-413a-8e76-4f11fe83d2df" providerId="ADAL" clId="{FACB025B-EC34-40BC-97FA-D69A16AFE960}" dt="2024-05-09T07:31:40.189" v="29858" actId="20577"/>
          <ac:spMkLst>
            <pc:docMk/>
            <pc:sldMk cId="3873231467" sldId="321"/>
            <ac:spMk id="7" creationId="{1F805C45-C708-0715-7519-0598ABB72103}"/>
          </ac:spMkLst>
        </pc:spChg>
        <pc:spChg chg="mod">
          <ac:chgData name="#SHIN THANT AUNG#" userId="8c3b371d-0b3e-413a-8e76-4f11fe83d2df" providerId="ADAL" clId="{FACB025B-EC34-40BC-97FA-D69A16AFE960}" dt="2024-05-09T07:30:47.091" v="29839"/>
          <ac:spMkLst>
            <pc:docMk/>
            <pc:sldMk cId="3873231467" sldId="321"/>
            <ac:spMk id="8" creationId="{5A5CB5A1-3FF7-28F7-CC67-C79EB8E28CD1}"/>
          </ac:spMkLst>
        </pc:spChg>
        <pc:spChg chg="add del mod">
          <ac:chgData name="#SHIN THANT AUNG#" userId="8c3b371d-0b3e-413a-8e76-4f11fe83d2df" providerId="ADAL" clId="{FACB025B-EC34-40BC-97FA-D69A16AFE960}" dt="2024-04-29T05:00:46.649" v="8672" actId="478"/>
          <ac:spMkLst>
            <pc:docMk/>
            <pc:sldMk cId="3873231467" sldId="321"/>
            <ac:spMk id="24" creationId="{DC192D7B-9337-06EF-1D01-1B1BC920F546}"/>
          </ac:spMkLst>
        </pc:spChg>
        <pc:grpChg chg="add mod">
          <ac:chgData name="#SHIN THANT AUNG#" userId="8c3b371d-0b3e-413a-8e76-4f11fe83d2df" providerId="ADAL" clId="{FACB025B-EC34-40BC-97FA-D69A16AFE960}" dt="2024-05-09T07:31:05.515" v="29850" actId="1076"/>
          <ac:grpSpMkLst>
            <pc:docMk/>
            <pc:sldMk cId="3873231467" sldId="321"/>
            <ac:grpSpMk id="4" creationId="{42BCFF93-A5DD-AE93-9B64-8BF86615534C}"/>
          </ac:grpSpMkLst>
        </pc:grpChg>
        <pc:grpChg chg="del">
          <ac:chgData name="#SHIN THANT AUNG#" userId="8c3b371d-0b3e-413a-8e76-4f11fe83d2df" providerId="ADAL" clId="{FACB025B-EC34-40BC-97FA-D69A16AFE960}" dt="2024-05-09T07:57:14.617" v="30364" actId="478"/>
          <ac:grpSpMkLst>
            <pc:docMk/>
            <pc:sldMk cId="3873231467" sldId="321"/>
            <ac:grpSpMk id="5" creationId="{07DD4417-63B9-FEE6-5EFA-8C62C789324D}"/>
          </ac:grpSpMkLst>
        </pc:grpChg>
        <pc:grpChg chg="del">
          <ac:chgData name="#SHIN THANT AUNG#" userId="8c3b371d-0b3e-413a-8e76-4f11fe83d2df" providerId="ADAL" clId="{FACB025B-EC34-40BC-97FA-D69A16AFE960}" dt="2024-05-09T07:57:13.755" v="30363" actId="478"/>
          <ac:grpSpMkLst>
            <pc:docMk/>
            <pc:sldMk cId="3873231467" sldId="321"/>
            <ac:grpSpMk id="6" creationId="{5AFA32EE-0FD0-46A2-F3DB-0FCCF9DBCC4B}"/>
          </ac:grpSpMkLst>
        </pc:grpChg>
        <pc:grpChg chg="del">
          <ac:chgData name="#SHIN THANT AUNG#" userId="8c3b371d-0b3e-413a-8e76-4f11fe83d2df" providerId="ADAL" clId="{FACB025B-EC34-40BC-97FA-D69A16AFE960}" dt="2024-04-29T05:00:19.912" v="8662" actId="478"/>
          <ac:grpSpMkLst>
            <pc:docMk/>
            <pc:sldMk cId="3873231467" sldId="321"/>
            <ac:grpSpMk id="15" creationId="{9EBA67F8-A981-1569-A2A2-44D32085B009}"/>
          </ac:grpSpMkLst>
        </pc:grpChg>
        <pc:grpChg chg="del">
          <ac:chgData name="#SHIN THANT AUNG#" userId="8c3b371d-0b3e-413a-8e76-4f11fe83d2df" providerId="ADAL" clId="{FACB025B-EC34-40BC-97FA-D69A16AFE960}" dt="2024-04-29T05:00:21.153" v="8664" actId="478"/>
          <ac:grpSpMkLst>
            <pc:docMk/>
            <pc:sldMk cId="3873231467" sldId="321"/>
            <ac:grpSpMk id="17" creationId="{2496F99D-9BD8-1484-332F-9B62EA95739B}"/>
          </ac:grpSpMkLst>
        </pc:grpChg>
        <pc:grpChg chg="del">
          <ac:chgData name="#SHIN THANT AUNG#" userId="8c3b371d-0b3e-413a-8e76-4f11fe83d2df" providerId="ADAL" clId="{FACB025B-EC34-40BC-97FA-D69A16AFE960}" dt="2024-04-29T05:00:21.711" v="8665" actId="478"/>
          <ac:grpSpMkLst>
            <pc:docMk/>
            <pc:sldMk cId="3873231467" sldId="321"/>
            <ac:grpSpMk id="26" creationId="{C0EFE864-C56A-FF6B-43D6-C8DF285414F1}"/>
          </ac:grpSpMkLst>
        </pc:grpChg>
        <pc:grpChg chg="del">
          <ac:chgData name="#SHIN THANT AUNG#" userId="8c3b371d-0b3e-413a-8e76-4f11fe83d2df" providerId="ADAL" clId="{FACB025B-EC34-40BC-97FA-D69A16AFE960}" dt="2024-04-29T05:00:20.462" v="8663" actId="478"/>
          <ac:grpSpMkLst>
            <pc:docMk/>
            <pc:sldMk cId="3873231467" sldId="321"/>
            <ac:grpSpMk id="31" creationId="{C08C5B17-0996-9F46-6EF0-FBEC2B8C8EB9}"/>
          </ac:grpSpMkLst>
        </pc:grpChg>
        <pc:grpChg chg="del">
          <ac:chgData name="#SHIN THANT AUNG#" userId="8c3b371d-0b3e-413a-8e76-4f11fe83d2df" providerId="ADAL" clId="{FACB025B-EC34-40BC-97FA-D69A16AFE960}" dt="2024-04-29T05:00:18.975" v="8661" actId="478"/>
          <ac:grpSpMkLst>
            <pc:docMk/>
            <pc:sldMk cId="3873231467" sldId="321"/>
            <ac:grpSpMk id="33" creationId="{B7C16FFD-9B37-BC8A-17A6-1F01DBBA4CE3}"/>
          </ac:grpSpMkLst>
        </pc:grpChg>
        <pc:grpChg chg="del">
          <ac:chgData name="#SHIN THANT AUNG#" userId="8c3b371d-0b3e-413a-8e76-4f11fe83d2df" providerId="ADAL" clId="{FACB025B-EC34-40BC-97FA-D69A16AFE960}" dt="2024-04-29T05:00:16.452" v="8660" actId="478"/>
          <ac:grpSpMkLst>
            <pc:docMk/>
            <pc:sldMk cId="3873231467" sldId="321"/>
            <ac:grpSpMk id="55" creationId="{05B57039-2656-A512-C141-FDCA96D092C5}"/>
          </ac:grpSpMkLst>
        </pc:grpChg>
        <pc:picChg chg="add mod">
          <ac:chgData name="#SHIN THANT AUNG#" userId="8c3b371d-0b3e-413a-8e76-4f11fe83d2df" providerId="ADAL" clId="{FACB025B-EC34-40BC-97FA-D69A16AFE960}" dt="2024-05-09T07:31:26.925" v="29855" actId="14100"/>
          <ac:picMkLst>
            <pc:docMk/>
            <pc:sldMk cId="3873231467" sldId="321"/>
            <ac:picMk id="20" creationId="{C04C62C5-DC6F-5C02-FE41-B76AED71DD33}"/>
          </ac:picMkLst>
        </pc:picChg>
      </pc:sldChg>
      <pc:sldChg chg="addSp delSp modSp add mod delAnim modAnim">
        <pc:chgData name="#SHIN THANT AUNG#" userId="8c3b371d-0b3e-413a-8e76-4f11fe83d2df" providerId="ADAL" clId="{FACB025B-EC34-40BC-97FA-D69A16AFE960}" dt="2024-05-09T07:48:02.162" v="30362" actId="1076"/>
        <pc:sldMkLst>
          <pc:docMk/>
          <pc:sldMk cId="1210899227" sldId="322"/>
        </pc:sldMkLst>
        <pc:spChg chg="add mod">
          <ac:chgData name="#SHIN THANT AUNG#" userId="8c3b371d-0b3e-413a-8e76-4f11fe83d2df" providerId="ADAL" clId="{FACB025B-EC34-40BC-97FA-D69A16AFE960}" dt="2024-05-08T18:16:48.341" v="15676" actId="1076"/>
          <ac:spMkLst>
            <pc:docMk/>
            <pc:sldMk cId="1210899227" sldId="322"/>
            <ac:spMk id="2" creationId="{39D62D0C-A5FC-63B0-A26E-5C60A287B181}"/>
          </ac:spMkLst>
        </pc:spChg>
        <pc:spChg chg="del">
          <ac:chgData name="#SHIN THANT AUNG#" userId="8c3b371d-0b3e-413a-8e76-4f11fe83d2df" providerId="ADAL" clId="{FACB025B-EC34-40BC-97FA-D69A16AFE960}" dt="2024-04-29T05:09:37.746" v="8679" actId="478"/>
          <ac:spMkLst>
            <pc:docMk/>
            <pc:sldMk cId="1210899227" sldId="322"/>
            <ac:spMk id="2" creationId="{B887C05B-D3A9-2633-A51D-2E6E7559484A}"/>
          </ac:spMkLst>
        </pc:spChg>
        <pc:spChg chg="mod">
          <ac:chgData name="#SHIN THANT AUNG#" userId="8c3b371d-0b3e-413a-8e76-4f11fe83d2df" providerId="ADAL" clId="{FACB025B-EC34-40BC-97FA-D69A16AFE960}" dt="2024-05-09T07:31:54.490" v="29867" actId="20577"/>
          <ac:spMkLst>
            <pc:docMk/>
            <pc:sldMk cId="1210899227" sldId="322"/>
            <ac:spMk id="4" creationId="{6018F6E6-E7F1-786E-62D7-9A4B56BFF2AF}"/>
          </ac:spMkLst>
        </pc:spChg>
        <pc:spChg chg="add del mod">
          <ac:chgData name="#SHIN THANT AUNG#" userId="8c3b371d-0b3e-413a-8e76-4f11fe83d2df" providerId="ADAL" clId="{FACB025B-EC34-40BC-97FA-D69A16AFE960}" dt="2024-04-29T05:09:39.593" v="8680" actId="478"/>
          <ac:spMkLst>
            <pc:docMk/>
            <pc:sldMk cId="1210899227" sldId="322"/>
            <ac:spMk id="4" creationId="{DCE4ED6A-D47B-C03B-FADE-F01E27141BB0}"/>
          </ac:spMkLst>
        </pc:spChg>
        <pc:spChg chg="mod">
          <ac:chgData name="#SHIN THANT AUNG#" userId="8c3b371d-0b3e-413a-8e76-4f11fe83d2df" providerId="ADAL" clId="{FACB025B-EC34-40BC-97FA-D69A16AFE960}" dt="2024-05-09T07:31:51.580" v="29864"/>
          <ac:spMkLst>
            <pc:docMk/>
            <pc:sldMk cId="1210899227" sldId="322"/>
            <ac:spMk id="5" creationId="{D9F78955-7F75-FA28-9BD4-47CB8852E724}"/>
          </ac:spMkLst>
        </pc:spChg>
        <pc:spChg chg="del">
          <ac:chgData name="#SHIN THANT AUNG#" userId="8c3b371d-0b3e-413a-8e76-4f11fe83d2df" providerId="ADAL" clId="{FACB025B-EC34-40BC-97FA-D69A16AFE960}" dt="2024-04-29T05:09:36.794" v="8678" actId="478"/>
          <ac:spMkLst>
            <pc:docMk/>
            <pc:sldMk cId="1210899227" sldId="322"/>
            <ac:spMk id="5" creationId="{DBBBC2F2-54D4-1EEB-7B32-ABE267DD9681}"/>
          </ac:spMkLst>
        </pc:spChg>
        <pc:grpChg chg="add mod">
          <ac:chgData name="#SHIN THANT AUNG#" userId="8c3b371d-0b3e-413a-8e76-4f11fe83d2df" providerId="ADAL" clId="{FACB025B-EC34-40BC-97FA-D69A16AFE960}" dt="2024-05-09T07:31:51.580" v="29864"/>
          <ac:grpSpMkLst>
            <pc:docMk/>
            <pc:sldMk cId="1210899227" sldId="322"/>
            <ac:grpSpMk id="3" creationId="{2815B6C1-2058-80E5-B7CC-5290CFFC72B1}"/>
          </ac:grpSpMkLst>
        </pc:grpChg>
        <pc:grpChg chg="del">
          <ac:chgData name="#SHIN THANT AUNG#" userId="8c3b371d-0b3e-413a-8e76-4f11fe83d2df" providerId="ADAL" clId="{FACB025B-EC34-40BC-97FA-D69A16AFE960}" dt="2024-04-29T05:09:35.706" v="8677" actId="478"/>
          <ac:grpSpMkLst>
            <pc:docMk/>
            <pc:sldMk cId="1210899227" sldId="322"/>
            <ac:grpSpMk id="10" creationId="{0BE8D1A7-3362-6E73-3D26-86C469D508E9}"/>
          </ac:grpSpMkLst>
        </pc:grpChg>
        <pc:picChg chg="add mod">
          <ac:chgData name="#SHIN THANT AUNG#" userId="8c3b371d-0b3e-413a-8e76-4f11fe83d2df" providerId="ADAL" clId="{FACB025B-EC34-40BC-97FA-D69A16AFE960}" dt="2024-05-09T07:48:02.162" v="30362" actId="1076"/>
          <ac:picMkLst>
            <pc:docMk/>
            <pc:sldMk cId="1210899227" sldId="322"/>
            <ac:picMk id="6" creationId="{1818D091-A635-B3BF-CCD3-6E6805F38983}"/>
          </ac:picMkLst>
        </pc:picChg>
        <pc:picChg chg="add del mod">
          <ac:chgData name="#SHIN THANT AUNG#" userId="8c3b371d-0b3e-413a-8e76-4f11fe83d2df" providerId="ADAL" clId="{FACB025B-EC34-40BC-97FA-D69A16AFE960}" dt="2024-04-29T05:14:25.248" v="8723" actId="478"/>
          <ac:picMkLst>
            <pc:docMk/>
            <pc:sldMk cId="1210899227" sldId="322"/>
            <ac:picMk id="7" creationId="{8938680C-D392-42C8-61B3-C0E8235BC17A}"/>
          </ac:picMkLst>
        </pc:picChg>
        <pc:picChg chg="add del mod">
          <ac:chgData name="#SHIN THANT AUNG#" userId="8c3b371d-0b3e-413a-8e76-4f11fe83d2df" providerId="ADAL" clId="{FACB025B-EC34-40BC-97FA-D69A16AFE960}" dt="2024-05-09T07:47:25.663" v="30353" actId="478"/>
          <ac:picMkLst>
            <pc:docMk/>
            <pc:sldMk cId="1210899227" sldId="322"/>
            <ac:picMk id="8" creationId="{93D1E6EB-213C-27F4-506F-AD025BDEE192}"/>
          </ac:picMkLst>
        </pc:picChg>
      </pc:sldChg>
      <pc:sldChg chg="addSp delSp modSp add mod ord modNotesTx">
        <pc:chgData name="#SHIN THANT AUNG#" userId="8c3b371d-0b3e-413a-8e76-4f11fe83d2df" providerId="ADAL" clId="{FACB025B-EC34-40BC-97FA-D69A16AFE960}" dt="2024-05-09T09:42:08.226" v="34767" actId="20577"/>
        <pc:sldMkLst>
          <pc:docMk/>
          <pc:sldMk cId="2492035980" sldId="323"/>
        </pc:sldMkLst>
        <pc:spChg chg="mod">
          <ac:chgData name="#SHIN THANT AUNG#" userId="8c3b371d-0b3e-413a-8e76-4f11fe83d2df" providerId="ADAL" clId="{FACB025B-EC34-40BC-97FA-D69A16AFE960}" dt="2024-04-29T05:41:51.889" v="9462" actId="20577"/>
          <ac:spMkLst>
            <pc:docMk/>
            <pc:sldMk cId="2492035980" sldId="323"/>
            <ac:spMk id="2" creationId="{B887C05B-D3A9-2633-A51D-2E6E7559484A}"/>
          </ac:spMkLst>
        </pc:spChg>
        <pc:spChg chg="mod">
          <ac:chgData name="#SHIN THANT AUNG#" userId="8c3b371d-0b3e-413a-8e76-4f11fe83d2df" providerId="ADAL" clId="{FACB025B-EC34-40BC-97FA-D69A16AFE960}" dt="2024-05-09T09:42:08.226" v="34767" actId="20577"/>
          <ac:spMkLst>
            <pc:docMk/>
            <pc:sldMk cId="2492035980" sldId="323"/>
            <ac:spMk id="4" creationId="{80AA4E7F-F502-B73E-6E99-06FB138DC05C}"/>
          </ac:spMkLst>
        </pc:spChg>
        <pc:spChg chg="add del mod">
          <ac:chgData name="#SHIN THANT AUNG#" userId="8c3b371d-0b3e-413a-8e76-4f11fe83d2df" providerId="ADAL" clId="{FACB025B-EC34-40BC-97FA-D69A16AFE960}" dt="2024-04-29T05:34:46.871" v="9280" actId="478"/>
          <ac:spMkLst>
            <pc:docMk/>
            <pc:sldMk cId="2492035980" sldId="323"/>
            <ac:spMk id="6" creationId="{34541F59-30CA-CE5B-49CC-109B51190EAD}"/>
          </ac:spMkLst>
        </pc:spChg>
        <pc:spChg chg="mod">
          <ac:chgData name="#SHIN THANT AUNG#" userId="8c3b371d-0b3e-413a-8e76-4f11fe83d2df" providerId="ADAL" clId="{FACB025B-EC34-40BC-97FA-D69A16AFE960}" dt="2024-05-09T09:42:05.969" v="34765"/>
          <ac:spMkLst>
            <pc:docMk/>
            <pc:sldMk cId="2492035980" sldId="323"/>
            <ac:spMk id="6" creationId="{902C656D-5395-0895-2DD7-C4EEA35F5F2F}"/>
          </ac:spMkLst>
        </pc:spChg>
        <pc:spChg chg="add del mod">
          <ac:chgData name="#SHIN THANT AUNG#" userId="8c3b371d-0b3e-413a-8e76-4f11fe83d2df" providerId="ADAL" clId="{FACB025B-EC34-40BC-97FA-D69A16AFE960}" dt="2024-04-29T05:41:45.487" v="9450" actId="478"/>
          <ac:spMkLst>
            <pc:docMk/>
            <pc:sldMk cId="2492035980" sldId="323"/>
            <ac:spMk id="7" creationId="{CC7355C6-BA6D-8025-0E36-DD025E4D69FC}"/>
          </ac:spMkLst>
        </pc:spChg>
        <pc:spChg chg="add del mod">
          <ac:chgData name="#SHIN THANT AUNG#" userId="8c3b371d-0b3e-413a-8e76-4f11fe83d2df" providerId="ADAL" clId="{FACB025B-EC34-40BC-97FA-D69A16AFE960}" dt="2024-04-29T05:44:50.293" v="9600"/>
          <ac:spMkLst>
            <pc:docMk/>
            <pc:sldMk cId="2492035980" sldId="323"/>
            <ac:spMk id="8" creationId="{DAAD6E8D-8103-EC71-85A0-C1F630AB493F}"/>
          </ac:spMkLst>
        </pc:spChg>
        <pc:spChg chg="add mod">
          <ac:chgData name="#SHIN THANT AUNG#" userId="8c3b371d-0b3e-413a-8e76-4f11fe83d2df" providerId="ADAL" clId="{FACB025B-EC34-40BC-97FA-D69A16AFE960}" dt="2024-05-09T09:01:54.878" v="33140" actId="1076"/>
          <ac:spMkLst>
            <pc:docMk/>
            <pc:sldMk cId="2492035980" sldId="323"/>
            <ac:spMk id="9" creationId="{8EB56A0A-F473-5E37-CF1A-9016070B7367}"/>
          </ac:spMkLst>
        </pc:spChg>
        <pc:grpChg chg="add mod">
          <ac:chgData name="#SHIN THANT AUNG#" userId="8c3b371d-0b3e-413a-8e76-4f11fe83d2df" providerId="ADAL" clId="{FACB025B-EC34-40BC-97FA-D69A16AFE960}" dt="2024-05-09T09:42:05.969" v="34765"/>
          <ac:grpSpMkLst>
            <pc:docMk/>
            <pc:sldMk cId="2492035980" sldId="323"/>
            <ac:grpSpMk id="3" creationId="{B4332854-F136-217E-E942-D377CE5D4887}"/>
          </ac:grpSpMkLst>
        </pc:grpChg>
        <pc:picChg chg="del">
          <ac:chgData name="#SHIN THANT AUNG#" userId="8c3b371d-0b3e-413a-8e76-4f11fe83d2df" providerId="ADAL" clId="{FACB025B-EC34-40BC-97FA-D69A16AFE960}" dt="2024-04-29T05:23:26.789" v="8974" actId="478"/>
          <ac:picMkLst>
            <pc:docMk/>
            <pc:sldMk cId="2492035980" sldId="323"/>
            <ac:picMk id="4" creationId="{9C1EF813-7265-87AF-58A3-5A6BCCE2F13E}"/>
          </ac:picMkLst>
        </pc:picChg>
        <pc:picChg chg="add mod">
          <ac:chgData name="#SHIN THANT AUNG#" userId="8c3b371d-0b3e-413a-8e76-4f11fe83d2df" providerId="ADAL" clId="{FACB025B-EC34-40BC-97FA-D69A16AFE960}" dt="2024-05-09T09:01:52.058" v="33139" actId="1076"/>
          <ac:picMkLst>
            <pc:docMk/>
            <pc:sldMk cId="2492035980" sldId="323"/>
            <ac:picMk id="5" creationId="{FD535759-EC0D-838E-D034-AE7F6214C8F4}"/>
          </ac:picMkLst>
        </pc:picChg>
      </pc:sldChg>
      <pc:sldChg chg="addSp delSp modSp add mod modNotes modNotesTx">
        <pc:chgData name="#SHIN THANT AUNG#" userId="8c3b371d-0b3e-413a-8e76-4f11fe83d2df" providerId="ADAL" clId="{FACB025B-EC34-40BC-97FA-D69A16AFE960}" dt="2024-05-09T09:42:00.753" v="34761" actId="20577"/>
        <pc:sldMkLst>
          <pc:docMk/>
          <pc:sldMk cId="815575489" sldId="324"/>
        </pc:sldMkLst>
        <pc:spChg chg="mod">
          <ac:chgData name="#SHIN THANT AUNG#" userId="8c3b371d-0b3e-413a-8e76-4f11fe83d2df" providerId="ADAL" clId="{FACB025B-EC34-40BC-97FA-D69A16AFE960}" dt="2024-05-09T08:15:00.168" v="31307" actId="20577"/>
          <ac:spMkLst>
            <pc:docMk/>
            <pc:sldMk cId="815575489" sldId="324"/>
            <ac:spMk id="2" creationId="{B887C05B-D3A9-2633-A51D-2E6E7559484A}"/>
          </ac:spMkLst>
        </pc:spChg>
        <pc:spChg chg="add del mod">
          <ac:chgData name="#SHIN THANT AUNG#" userId="8c3b371d-0b3e-413a-8e76-4f11fe83d2df" providerId="ADAL" clId="{FACB025B-EC34-40BC-97FA-D69A16AFE960}" dt="2024-04-29T05:35:46.619" v="9327" actId="21"/>
          <ac:spMkLst>
            <pc:docMk/>
            <pc:sldMk cId="815575489" sldId="324"/>
            <ac:spMk id="11" creationId="{01F173F6-4519-6FE8-715C-E4A598DEDAED}"/>
          </ac:spMkLst>
        </pc:spChg>
        <pc:spChg chg="mod">
          <ac:chgData name="#SHIN THANT AUNG#" userId="8c3b371d-0b3e-413a-8e76-4f11fe83d2df" providerId="ADAL" clId="{FACB025B-EC34-40BC-97FA-D69A16AFE960}" dt="2024-05-09T09:42:00.753" v="34761" actId="20577"/>
          <ac:spMkLst>
            <pc:docMk/>
            <pc:sldMk cId="815575489" sldId="324"/>
            <ac:spMk id="11" creationId="{4D81A5F1-F9F9-B6AC-C8B7-E92010337EDE}"/>
          </ac:spMkLst>
        </pc:spChg>
        <pc:spChg chg="add mod">
          <ac:chgData name="#SHIN THANT AUNG#" userId="8c3b371d-0b3e-413a-8e76-4f11fe83d2df" providerId="ADAL" clId="{FACB025B-EC34-40BC-97FA-D69A16AFE960}" dt="2024-05-09T09:03:05.213" v="33250" actId="20577"/>
          <ac:spMkLst>
            <pc:docMk/>
            <pc:sldMk cId="815575489" sldId="324"/>
            <ac:spMk id="12" creationId="{2AAA95F8-2B86-89D6-8577-251E4D599A66}"/>
          </ac:spMkLst>
        </pc:spChg>
        <pc:spChg chg="mod">
          <ac:chgData name="#SHIN THANT AUNG#" userId="8c3b371d-0b3e-413a-8e76-4f11fe83d2df" providerId="ADAL" clId="{FACB025B-EC34-40BC-97FA-D69A16AFE960}" dt="2024-05-09T09:41:58.696" v="34759"/>
          <ac:spMkLst>
            <pc:docMk/>
            <pc:sldMk cId="815575489" sldId="324"/>
            <ac:spMk id="13" creationId="{8CB13375-F3F6-DE08-8542-190CA6E3DA36}"/>
          </ac:spMkLst>
        </pc:spChg>
        <pc:grpChg chg="add del mod">
          <ac:chgData name="#SHIN THANT AUNG#" userId="8c3b371d-0b3e-413a-8e76-4f11fe83d2df" providerId="ADAL" clId="{FACB025B-EC34-40BC-97FA-D69A16AFE960}" dt="2024-04-29T05:28:21.591" v="9043" actId="478"/>
          <ac:grpSpMkLst>
            <pc:docMk/>
            <pc:sldMk cId="815575489" sldId="324"/>
            <ac:grpSpMk id="8" creationId="{DD7559EB-E52C-688D-4FAC-38C2234C8DE6}"/>
          </ac:grpSpMkLst>
        </pc:grpChg>
        <pc:grpChg chg="add mod">
          <ac:chgData name="#SHIN THANT AUNG#" userId="8c3b371d-0b3e-413a-8e76-4f11fe83d2df" providerId="ADAL" clId="{FACB025B-EC34-40BC-97FA-D69A16AFE960}" dt="2024-05-09T09:41:58.696" v="34759"/>
          <ac:grpSpMkLst>
            <pc:docMk/>
            <pc:sldMk cId="815575489" sldId="324"/>
            <ac:grpSpMk id="9" creationId="{DAFFD135-CFFF-FE82-8A3D-222E9A54C085}"/>
          </ac:grpSpMkLst>
        </pc:grpChg>
        <pc:picChg chg="add del mod">
          <ac:chgData name="#SHIN THANT AUNG#" userId="8c3b371d-0b3e-413a-8e76-4f11fe83d2df" providerId="ADAL" clId="{FACB025B-EC34-40BC-97FA-D69A16AFE960}" dt="2024-05-09T08:25:27.913" v="31766" actId="478"/>
          <ac:picMkLst>
            <pc:docMk/>
            <pc:sldMk cId="815575489" sldId="324"/>
            <ac:picMk id="4" creationId="{7FC92568-2FA5-6BC9-4FBF-9D3AD1A60EC1}"/>
          </ac:picMkLst>
        </pc:picChg>
        <pc:picChg chg="add mod">
          <ac:chgData name="#SHIN THANT AUNG#" userId="8c3b371d-0b3e-413a-8e76-4f11fe83d2df" providerId="ADAL" clId="{FACB025B-EC34-40BC-97FA-D69A16AFE960}" dt="2024-04-29T05:25:31.492" v="9038" actId="164"/>
          <ac:picMkLst>
            <pc:docMk/>
            <pc:sldMk cId="815575489" sldId="324"/>
            <ac:picMk id="4" creationId="{9C5F4798-39C8-BF77-AEFE-7EDB2240C7D2}"/>
          </ac:picMkLst>
        </pc:picChg>
        <pc:picChg chg="del">
          <ac:chgData name="#SHIN THANT AUNG#" userId="8c3b371d-0b3e-413a-8e76-4f11fe83d2df" providerId="ADAL" clId="{FACB025B-EC34-40BC-97FA-D69A16AFE960}" dt="2024-04-29T05:23:57.839" v="8978" actId="478"/>
          <ac:picMkLst>
            <pc:docMk/>
            <pc:sldMk cId="815575489" sldId="324"/>
            <ac:picMk id="5" creationId="{FD535759-EC0D-838E-D034-AE7F6214C8F4}"/>
          </ac:picMkLst>
        </pc:picChg>
        <pc:picChg chg="add del mod">
          <ac:chgData name="#SHIN THANT AUNG#" userId="8c3b371d-0b3e-413a-8e76-4f11fe83d2df" providerId="ADAL" clId="{FACB025B-EC34-40BC-97FA-D69A16AFE960}" dt="2024-05-09T08:43:49.288" v="32456" actId="478"/>
          <ac:picMkLst>
            <pc:docMk/>
            <pc:sldMk cId="815575489" sldId="324"/>
            <ac:picMk id="6" creationId="{C1AACE68-9781-D0FD-2304-E89262F6DF4C}"/>
          </ac:picMkLst>
        </pc:picChg>
        <pc:picChg chg="add mod">
          <ac:chgData name="#SHIN THANT AUNG#" userId="8c3b371d-0b3e-413a-8e76-4f11fe83d2df" providerId="ADAL" clId="{FACB025B-EC34-40BC-97FA-D69A16AFE960}" dt="2024-04-29T05:25:31.492" v="9038" actId="164"/>
          <ac:picMkLst>
            <pc:docMk/>
            <pc:sldMk cId="815575489" sldId="324"/>
            <ac:picMk id="7" creationId="{373D3E9B-17D0-9244-09BD-6534BD25535F}"/>
          </ac:picMkLst>
        </pc:picChg>
        <pc:picChg chg="add mod">
          <ac:chgData name="#SHIN THANT AUNG#" userId="8c3b371d-0b3e-413a-8e76-4f11fe83d2df" providerId="ADAL" clId="{FACB025B-EC34-40BC-97FA-D69A16AFE960}" dt="2024-05-09T08:44:12.566" v="32468" actId="1076"/>
          <ac:picMkLst>
            <pc:docMk/>
            <pc:sldMk cId="815575489" sldId="324"/>
            <ac:picMk id="8" creationId="{0FF4A951-33B9-4850-B00B-4B810EAF2E0F}"/>
          </ac:picMkLst>
        </pc:picChg>
        <pc:picChg chg="add del mod">
          <ac:chgData name="#SHIN THANT AUNG#" userId="8c3b371d-0b3e-413a-8e76-4f11fe83d2df" providerId="ADAL" clId="{FACB025B-EC34-40BC-97FA-D69A16AFE960}" dt="2024-05-09T08:14:10.241" v="31278" actId="478"/>
          <ac:picMkLst>
            <pc:docMk/>
            <pc:sldMk cId="815575489" sldId="324"/>
            <ac:picMk id="10" creationId="{F9983E8F-A2B2-7072-7DF0-5439CDCAFD00}"/>
          </ac:picMkLst>
        </pc:picChg>
      </pc:sldChg>
      <pc:sldChg chg="addSp delSp modSp add mod modNotesTx">
        <pc:chgData name="#SHIN THANT AUNG#" userId="8c3b371d-0b3e-413a-8e76-4f11fe83d2df" providerId="ADAL" clId="{FACB025B-EC34-40BC-97FA-D69A16AFE960}" dt="2024-05-09T09:42:04.176" v="34764" actId="20577"/>
        <pc:sldMkLst>
          <pc:docMk/>
          <pc:sldMk cId="851114696" sldId="325"/>
        </pc:sldMkLst>
        <pc:spChg chg="mod">
          <ac:chgData name="#SHIN THANT AUNG#" userId="8c3b371d-0b3e-413a-8e76-4f11fe83d2df" providerId="ADAL" clId="{FACB025B-EC34-40BC-97FA-D69A16AFE960}" dt="2024-05-09T08:21:22.909" v="31641" actId="20577"/>
          <ac:spMkLst>
            <pc:docMk/>
            <pc:sldMk cId="851114696" sldId="325"/>
            <ac:spMk id="2" creationId="{B887C05B-D3A9-2633-A51D-2E6E7559484A}"/>
          </ac:spMkLst>
        </pc:spChg>
        <pc:spChg chg="add del mod">
          <ac:chgData name="#SHIN THANT AUNG#" userId="8c3b371d-0b3e-413a-8e76-4f11fe83d2df" providerId="ADAL" clId="{FACB025B-EC34-40BC-97FA-D69A16AFE960}" dt="2024-04-29T05:35:41.099" v="9324" actId="21"/>
          <ac:spMkLst>
            <pc:docMk/>
            <pc:sldMk cId="851114696" sldId="325"/>
            <ac:spMk id="6" creationId="{2AAA95F8-2B86-89D6-8577-251E4D599A66}"/>
          </ac:spMkLst>
        </pc:spChg>
        <pc:spChg chg="add mod">
          <ac:chgData name="#SHIN THANT AUNG#" userId="8c3b371d-0b3e-413a-8e76-4f11fe83d2df" providerId="ADAL" clId="{FACB025B-EC34-40BC-97FA-D69A16AFE960}" dt="2024-05-09T08:59:45.385" v="32695" actId="20577"/>
          <ac:spMkLst>
            <pc:docMk/>
            <pc:sldMk cId="851114696" sldId="325"/>
            <ac:spMk id="11" creationId="{01F173F6-4519-6FE8-715C-E4A598DEDAED}"/>
          </ac:spMkLst>
        </pc:spChg>
        <pc:spChg chg="mod">
          <ac:chgData name="#SHIN THANT AUNG#" userId="8c3b371d-0b3e-413a-8e76-4f11fe83d2df" providerId="ADAL" clId="{FACB025B-EC34-40BC-97FA-D69A16AFE960}" dt="2024-05-09T09:42:04.176" v="34764" actId="20577"/>
          <ac:spMkLst>
            <pc:docMk/>
            <pc:sldMk cId="851114696" sldId="325"/>
            <ac:spMk id="16" creationId="{65A7D793-A451-EB23-C79A-19B8C0B84FD1}"/>
          </ac:spMkLst>
        </pc:spChg>
        <pc:spChg chg="mod">
          <ac:chgData name="#SHIN THANT AUNG#" userId="8c3b371d-0b3e-413a-8e76-4f11fe83d2df" providerId="ADAL" clId="{FACB025B-EC34-40BC-97FA-D69A16AFE960}" dt="2024-05-09T09:42:02.519" v="34762"/>
          <ac:spMkLst>
            <pc:docMk/>
            <pc:sldMk cId="851114696" sldId="325"/>
            <ac:spMk id="17" creationId="{D820D437-4FA7-F561-3711-CC455DF72225}"/>
          </ac:spMkLst>
        </pc:spChg>
        <pc:grpChg chg="add mod">
          <ac:chgData name="#SHIN THANT AUNG#" userId="8c3b371d-0b3e-413a-8e76-4f11fe83d2df" providerId="ADAL" clId="{FACB025B-EC34-40BC-97FA-D69A16AFE960}" dt="2024-05-09T09:42:02.519" v="34762"/>
          <ac:grpSpMkLst>
            <pc:docMk/>
            <pc:sldMk cId="851114696" sldId="325"/>
            <ac:grpSpMk id="15" creationId="{332493F2-AA86-0AE7-8FA9-93704D83622C}"/>
          </ac:grpSpMkLst>
        </pc:grpChg>
        <pc:picChg chg="del">
          <ac:chgData name="#SHIN THANT AUNG#" userId="8c3b371d-0b3e-413a-8e76-4f11fe83d2df" providerId="ADAL" clId="{FACB025B-EC34-40BC-97FA-D69A16AFE960}" dt="2024-04-29T05:24:54.152" v="8992" actId="478"/>
          <ac:picMkLst>
            <pc:docMk/>
            <pc:sldMk cId="851114696" sldId="325"/>
            <ac:picMk id="4" creationId="{9C5F4798-39C8-BF77-AEFE-7EDB2240C7D2}"/>
          </ac:picMkLst>
        </pc:picChg>
        <pc:picChg chg="add del mod">
          <ac:chgData name="#SHIN THANT AUNG#" userId="8c3b371d-0b3e-413a-8e76-4f11fe83d2df" providerId="ADAL" clId="{FACB025B-EC34-40BC-97FA-D69A16AFE960}" dt="2024-05-09T08:53:31.194" v="32528" actId="478"/>
          <ac:picMkLst>
            <pc:docMk/>
            <pc:sldMk cId="851114696" sldId="325"/>
            <ac:picMk id="4" creationId="{FA5E53CF-A00E-9F7B-4269-84A13E5EE20E}"/>
          </ac:picMkLst>
        </pc:picChg>
        <pc:picChg chg="add del mod">
          <ac:chgData name="#SHIN THANT AUNG#" userId="8c3b371d-0b3e-413a-8e76-4f11fe83d2df" providerId="ADAL" clId="{FACB025B-EC34-40BC-97FA-D69A16AFE960}" dt="2024-05-09T08:19:33.283" v="31601" actId="478"/>
          <ac:picMkLst>
            <pc:docMk/>
            <pc:sldMk cId="851114696" sldId="325"/>
            <ac:picMk id="5" creationId="{168ACD91-B5CA-9412-669C-F4DC9F53AD98}"/>
          </ac:picMkLst>
        </pc:picChg>
        <pc:picChg chg="del">
          <ac:chgData name="#SHIN THANT AUNG#" userId="8c3b371d-0b3e-413a-8e76-4f11fe83d2df" providerId="ADAL" clId="{FACB025B-EC34-40BC-97FA-D69A16AFE960}" dt="2024-04-29T05:24:54.152" v="8992" actId="478"/>
          <ac:picMkLst>
            <pc:docMk/>
            <pc:sldMk cId="851114696" sldId="325"/>
            <ac:picMk id="7" creationId="{373D3E9B-17D0-9244-09BD-6534BD25535F}"/>
          </ac:picMkLst>
        </pc:picChg>
        <pc:picChg chg="add del mod">
          <ac:chgData name="#SHIN THANT AUNG#" userId="8c3b371d-0b3e-413a-8e76-4f11fe83d2df" providerId="ADAL" clId="{FACB025B-EC34-40BC-97FA-D69A16AFE960}" dt="2024-05-09T08:20:16.283" v="31617" actId="478"/>
          <ac:picMkLst>
            <pc:docMk/>
            <pc:sldMk cId="851114696" sldId="325"/>
            <ac:picMk id="7" creationId="{6691D2E4-14C9-7D48-8F5E-FAFD7F0FC7E9}"/>
          </ac:picMkLst>
        </pc:picChg>
        <pc:picChg chg="add del mod">
          <ac:chgData name="#SHIN THANT AUNG#" userId="8c3b371d-0b3e-413a-8e76-4f11fe83d2df" providerId="ADAL" clId="{FACB025B-EC34-40BC-97FA-D69A16AFE960}" dt="2024-05-09T08:53:41.943" v="32534" actId="478"/>
          <ac:picMkLst>
            <pc:docMk/>
            <pc:sldMk cId="851114696" sldId="325"/>
            <ac:picMk id="9" creationId="{2B3F1B7E-0068-3BF8-D159-939BAC165441}"/>
          </ac:picMkLst>
        </pc:picChg>
        <pc:picChg chg="add mod">
          <ac:chgData name="#SHIN THANT AUNG#" userId="8c3b371d-0b3e-413a-8e76-4f11fe83d2df" providerId="ADAL" clId="{FACB025B-EC34-40BC-97FA-D69A16AFE960}" dt="2024-05-09T08:54:11.244" v="32539" actId="1076"/>
          <ac:picMkLst>
            <pc:docMk/>
            <pc:sldMk cId="851114696" sldId="325"/>
            <ac:picMk id="12" creationId="{74A7172E-A29F-164D-D27A-5F09F8F161A8}"/>
          </ac:picMkLst>
        </pc:picChg>
        <pc:picChg chg="add mod">
          <ac:chgData name="#SHIN THANT AUNG#" userId="8c3b371d-0b3e-413a-8e76-4f11fe83d2df" providerId="ADAL" clId="{FACB025B-EC34-40BC-97FA-D69A16AFE960}" dt="2024-05-09T08:54:12.670" v="32540" actId="1076"/>
          <ac:picMkLst>
            <pc:docMk/>
            <pc:sldMk cId="851114696" sldId="325"/>
            <ac:picMk id="14" creationId="{57917EBE-190B-AB0D-9D9D-5A7B23F308E9}"/>
          </ac:picMkLst>
        </pc:picChg>
      </pc:sldChg>
      <pc:sldChg chg="addSp modSp add mod modNotesTx">
        <pc:chgData name="#SHIN THANT AUNG#" userId="8c3b371d-0b3e-413a-8e76-4f11fe83d2df" providerId="ADAL" clId="{FACB025B-EC34-40BC-97FA-D69A16AFE960}" dt="2024-05-09T09:42:14.652" v="34770" actId="20577"/>
        <pc:sldMkLst>
          <pc:docMk/>
          <pc:sldMk cId="2826159276" sldId="326"/>
        </pc:sldMkLst>
        <pc:spChg chg="mod">
          <ac:chgData name="#SHIN THANT AUNG#" userId="8c3b371d-0b3e-413a-8e76-4f11fe83d2df" providerId="ADAL" clId="{FACB025B-EC34-40BC-97FA-D69A16AFE960}" dt="2024-05-09T09:42:14.652" v="34770" actId="20577"/>
          <ac:spMkLst>
            <pc:docMk/>
            <pc:sldMk cId="2826159276" sldId="326"/>
            <ac:spMk id="3" creationId="{81932EC8-18B1-DBAD-5D93-ABEBB922D465}"/>
          </ac:spMkLst>
        </pc:spChg>
        <pc:spChg chg="mod">
          <ac:chgData name="#SHIN THANT AUNG#" userId="8c3b371d-0b3e-413a-8e76-4f11fe83d2df" providerId="ADAL" clId="{FACB025B-EC34-40BC-97FA-D69A16AFE960}" dt="2024-05-09T09:42:10.035" v="34768"/>
          <ac:spMkLst>
            <pc:docMk/>
            <pc:sldMk cId="2826159276" sldId="326"/>
            <ac:spMk id="4" creationId="{755FF510-EEB5-369A-13A9-C918C9C43682}"/>
          </ac:spMkLst>
        </pc:spChg>
        <pc:spChg chg="mod">
          <ac:chgData name="#SHIN THANT AUNG#" userId="8c3b371d-0b3e-413a-8e76-4f11fe83d2df" providerId="ADAL" clId="{FACB025B-EC34-40BC-97FA-D69A16AFE960}" dt="2024-04-29T06:06:56.923" v="10252" actId="20577"/>
          <ac:spMkLst>
            <pc:docMk/>
            <pc:sldMk cId="2826159276" sldId="326"/>
            <ac:spMk id="51" creationId="{00000000-0000-0000-0000-000000000000}"/>
          </ac:spMkLst>
        </pc:spChg>
        <pc:grpChg chg="add mod">
          <ac:chgData name="#SHIN THANT AUNG#" userId="8c3b371d-0b3e-413a-8e76-4f11fe83d2df" providerId="ADAL" clId="{FACB025B-EC34-40BC-97FA-D69A16AFE960}" dt="2024-05-09T09:42:10.035" v="34768"/>
          <ac:grpSpMkLst>
            <pc:docMk/>
            <pc:sldMk cId="2826159276" sldId="326"/>
            <ac:grpSpMk id="2" creationId="{D3C589AC-7D38-DAE3-8CB3-C721EBB6FBD5}"/>
          </ac:grpSpMkLst>
        </pc:grpChg>
      </pc:sldChg>
      <pc:sldChg chg="delSp modSp add del mod">
        <pc:chgData name="#SHIN THANT AUNG#" userId="8c3b371d-0b3e-413a-8e76-4f11fe83d2df" providerId="ADAL" clId="{FACB025B-EC34-40BC-97FA-D69A16AFE960}" dt="2024-04-29T05:50:57.563" v="9953" actId="47"/>
        <pc:sldMkLst>
          <pc:docMk/>
          <pc:sldMk cId="3111568537" sldId="326"/>
        </pc:sldMkLst>
        <pc:spChg chg="mod">
          <ac:chgData name="#SHIN THANT AUNG#" userId="8c3b371d-0b3e-413a-8e76-4f11fe83d2df" providerId="ADAL" clId="{FACB025B-EC34-40BC-97FA-D69A16AFE960}" dt="2024-04-29T05:39:13.712" v="9443" actId="20577"/>
          <ac:spMkLst>
            <pc:docMk/>
            <pc:sldMk cId="3111568537" sldId="326"/>
            <ac:spMk id="2" creationId="{B887C05B-D3A9-2633-A51D-2E6E7559484A}"/>
          </ac:spMkLst>
        </pc:spChg>
        <pc:spChg chg="del">
          <ac:chgData name="#SHIN THANT AUNG#" userId="8c3b371d-0b3e-413a-8e76-4f11fe83d2df" providerId="ADAL" clId="{FACB025B-EC34-40BC-97FA-D69A16AFE960}" dt="2024-04-29T05:39:16.924" v="9445" actId="478"/>
          <ac:spMkLst>
            <pc:docMk/>
            <pc:sldMk cId="3111568537" sldId="326"/>
            <ac:spMk id="11" creationId="{01F173F6-4519-6FE8-715C-E4A598DEDAED}"/>
          </ac:spMkLst>
        </pc:spChg>
        <pc:picChg chg="del">
          <ac:chgData name="#SHIN THANT AUNG#" userId="8c3b371d-0b3e-413a-8e76-4f11fe83d2df" providerId="ADAL" clId="{FACB025B-EC34-40BC-97FA-D69A16AFE960}" dt="2024-04-29T05:39:15.211" v="9444" actId="478"/>
          <ac:picMkLst>
            <pc:docMk/>
            <pc:sldMk cId="3111568537" sldId="326"/>
            <ac:picMk id="5" creationId="{168ACD91-B5CA-9412-669C-F4DC9F53AD98}"/>
          </ac:picMkLst>
        </pc:picChg>
      </pc:sldChg>
      <pc:sldChg chg="addSp modSp add mod modNotesTx">
        <pc:chgData name="#SHIN THANT AUNG#" userId="8c3b371d-0b3e-413a-8e76-4f11fe83d2df" providerId="ADAL" clId="{FACB025B-EC34-40BC-97FA-D69A16AFE960}" dt="2024-05-09T09:42:23.588" v="34779" actId="20577"/>
        <pc:sldMkLst>
          <pc:docMk/>
          <pc:sldMk cId="2164884920" sldId="327"/>
        </pc:sldMkLst>
        <pc:spChg chg="mod">
          <ac:chgData name="#SHIN THANT AUNG#" userId="8c3b371d-0b3e-413a-8e76-4f11fe83d2df" providerId="ADAL" clId="{FACB025B-EC34-40BC-97FA-D69A16AFE960}" dt="2024-05-09T09:42:23.588" v="34779" actId="20577"/>
          <ac:spMkLst>
            <pc:docMk/>
            <pc:sldMk cId="2164884920" sldId="327"/>
            <ac:spMk id="3" creationId="{5A6E33EF-6915-1B4C-654D-FAC39ED5274A}"/>
          </ac:spMkLst>
        </pc:spChg>
        <pc:spChg chg="mod">
          <ac:chgData name="#SHIN THANT AUNG#" userId="8c3b371d-0b3e-413a-8e76-4f11fe83d2df" providerId="ADAL" clId="{FACB025B-EC34-40BC-97FA-D69A16AFE960}" dt="2024-05-09T09:42:22.422" v="34777"/>
          <ac:spMkLst>
            <pc:docMk/>
            <pc:sldMk cId="2164884920" sldId="327"/>
            <ac:spMk id="4" creationId="{4B8FEB9E-EE49-0647-00A0-959040180129}"/>
          </ac:spMkLst>
        </pc:spChg>
        <pc:spChg chg="mod">
          <ac:chgData name="#SHIN THANT AUNG#" userId="8c3b371d-0b3e-413a-8e76-4f11fe83d2df" providerId="ADAL" clId="{FACB025B-EC34-40BC-97FA-D69A16AFE960}" dt="2024-04-29T06:37:12.282" v="12814" actId="20577"/>
          <ac:spMkLst>
            <pc:docMk/>
            <pc:sldMk cId="2164884920" sldId="327"/>
            <ac:spMk id="51" creationId="{00000000-0000-0000-0000-000000000000}"/>
          </ac:spMkLst>
        </pc:spChg>
        <pc:grpChg chg="add mod">
          <ac:chgData name="#SHIN THANT AUNG#" userId="8c3b371d-0b3e-413a-8e76-4f11fe83d2df" providerId="ADAL" clId="{FACB025B-EC34-40BC-97FA-D69A16AFE960}" dt="2024-05-09T09:42:22.422" v="34777"/>
          <ac:grpSpMkLst>
            <pc:docMk/>
            <pc:sldMk cId="2164884920" sldId="327"/>
            <ac:grpSpMk id="2" creationId="{341B5CDE-967D-21DD-CD37-479DD3D92BFF}"/>
          </ac:grpSpMkLst>
        </pc:grpChg>
      </pc:sldChg>
      <pc:sldChg chg="addSp delSp modSp add mod ord addAnim delAnim modAnim modShow">
        <pc:chgData name="#SHIN THANT AUNG#" userId="8c3b371d-0b3e-413a-8e76-4f11fe83d2df" providerId="ADAL" clId="{FACB025B-EC34-40BC-97FA-D69A16AFE960}" dt="2024-05-09T09:42:25.520" v="34780"/>
        <pc:sldMkLst>
          <pc:docMk/>
          <pc:sldMk cId="1295401635" sldId="328"/>
        </pc:sldMkLst>
        <pc:spChg chg="mod">
          <ac:chgData name="#SHIN THANT AUNG#" userId="8c3b371d-0b3e-413a-8e76-4f11fe83d2df" providerId="ADAL" clId="{FACB025B-EC34-40BC-97FA-D69A16AFE960}" dt="2024-05-08T18:31:09.376" v="16173" actId="20577"/>
          <ac:spMkLst>
            <pc:docMk/>
            <pc:sldMk cId="1295401635" sldId="328"/>
            <ac:spMk id="38" creationId="{0A895B9F-C3F5-BF07-F14C-D8A82622FA76}"/>
          </ac:spMkLst>
        </pc:spChg>
        <pc:spChg chg="mod">
          <ac:chgData name="#SHIN THANT AUNG#" userId="8c3b371d-0b3e-413a-8e76-4f11fe83d2df" providerId="ADAL" clId="{FACB025B-EC34-40BC-97FA-D69A16AFE960}" dt="2024-05-09T09:42:25.520" v="34780"/>
          <ac:spMkLst>
            <pc:docMk/>
            <pc:sldMk cId="1295401635" sldId="328"/>
            <ac:spMk id="42" creationId="{15F70918-1384-E053-A248-B26E2ED235BB}"/>
          </ac:spMkLst>
        </pc:spChg>
        <pc:spChg chg="mod">
          <ac:chgData name="#SHIN THANT AUNG#" userId="8c3b371d-0b3e-413a-8e76-4f11fe83d2df" providerId="ADAL" clId="{FACB025B-EC34-40BC-97FA-D69A16AFE960}" dt="2024-05-09T09:42:25.520" v="34780"/>
          <ac:spMkLst>
            <pc:docMk/>
            <pc:sldMk cId="1295401635" sldId="328"/>
            <ac:spMk id="47" creationId="{BD112A0C-3728-1E5A-CB7E-0CC2096A51A4}"/>
          </ac:spMkLst>
        </pc:spChg>
        <pc:grpChg chg="add mod">
          <ac:chgData name="#SHIN THANT AUNG#" userId="8c3b371d-0b3e-413a-8e76-4f11fe83d2df" providerId="ADAL" clId="{FACB025B-EC34-40BC-97FA-D69A16AFE960}" dt="2024-05-09T09:42:25.520" v="34780"/>
          <ac:grpSpMkLst>
            <pc:docMk/>
            <pc:sldMk cId="1295401635" sldId="328"/>
            <ac:grpSpMk id="37" creationId="{40BBA036-8027-0F90-A1A2-E6F1001842F4}"/>
          </ac:grpSpMkLst>
        </pc:grpChg>
        <pc:grpChg chg="add del">
          <ac:chgData name="#SHIN THANT AUNG#" userId="8c3b371d-0b3e-413a-8e76-4f11fe83d2df" providerId="ADAL" clId="{FACB025B-EC34-40BC-97FA-D69A16AFE960}" dt="2024-05-08T18:44:47.763" v="16674" actId="478"/>
          <ac:grpSpMkLst>
            <pc:docMk/>
            <pc:sldMk cId="1295401635" sldId="328"/>
            <ac:grpSpMk id="99" creationId="{74F54FC1-4554-D1E2-DA5A-7FFA434D5E82}"/>
          </ac:grpSpMkLst>
        </pc:grpChg>
        <pc:grpChg chg="add del">
          <ac:chgData name="#SHIN THANT AUNG#" userId="8c3b371d-0b3e-413a-8e76-4f11fe83d2df" providerId="ADAL" clId="{FACB025B-EC34-40BC-97FA-D69A16AFE960}" dt="2024-05-08T18:44:40.411" v="16671" actId="478"/>
          <ac:grpSpMkLst>
            <pc:docMk/>
            <pc:sldMk cId="1295401635" sldId="328"/>
            <ac:grpSpMk id="112" creationId="{52FBDD53-6EBB-2FC5-44CA-9D6E1B6C31B5}"/>
          </ac:grpSpMkLst>
        </pc:grpChg>
        <pc:grpChg chg="add del mod">
          <ac:chgData name="#SHIN THANT AUNG#" userId="8c3b371d-0b3e-413a-8e76-4f11fe83d2df" providerId="ADAL" clId="{FACB025B-EC34-40BC-97FA-D69A16AFE960}" dt="2024-05-08T18:44:40.738" v="16672" actId="478"/>
          <ac:grpSpMkLst>
            <pc:docMk/>
            <pc:sldMk cId="1295401635" sldId="328"/>
            <ac:grpSpMk id="376" creationId="{7A61FC56-1C46-578C-EA62-3519501302E7}"/>
          </ac:grpSpMkLst>
        </pc:grpChg>
        <pc:cxnChg chg="mod">
          <ac:chgData name="#SHIN THANT AUNG#" userId="8c3b371d-0b3e-413a-8e76-4f11fe83d2df" providerId="ADAL" clId="{FACB025B-EC34-40BC-97FA-D69A16AFE960}" dt="2024-05-08T18:44:40.738" v="16672" actId="478"/>
          <ac:cxnSpMkLst>
            <pc:docMk/>
            <pc:sldMk cId="1295401635" sldId="328"/>
            <ac:cxnSpMk id="100" creationId="{CCE53941-8477-3021-4239-E06BF45B19EC}"/>
          </ac:cxnSpMkLst>
        </pc:cxnChg>
        <pc:cxnChg chg="mod">
          <ac:chgData name="#SHIN THANT AUNG#" userId="8c3b371d-0b3e-413a-8e76-4f11fe83d2df" providerId="ADAL" clId="{FACB025B-EC34-40BC-97FA-D69A16AFE960}" dt="2024-05-08T18:44:40.738" v="16672" actId="478"/>
          <ac:cxnSpMkLst>
            <pc:docMk/>
            <pc:sldMk cId="1295401635" sldId="328"/>
            <ac:cxnSpMk id="105" creationId="{E815C0AE-4DEC-B5CB-99A3-0653DBCA5A7D}"/>
          </ac:cxnSpMkLst>
        </pc:cxnChg>
        <pc:cxnChg chg="mod">
          <ac:chgData name="#SHIN THANT AUNG#" userId="8c3b371d-0b3e-413a-8e76-4f11fe83d2df" providerId="ADAL" clId="{FACB025B-EC34-40BC-97FA-D69A16AFE960}" dt="2024-05-08T18:44:40.738" v="16672" actId="478"/>
          <ac:cxnSpMkLst>
            <pc:docMk/>
            <pc:sldMk cId="1295401635" sldId="328"/>
            <ac:cxnSpMk id="106" creationId="{17D47963-D602-C7D0-8705-37C4C4C9D4DA}"/>
          </ac:cxnSpMkLst>
        </pc:cxnChg>
        <pc:cxnChg chg="mod">
          <ac:chgData name="#SHIN THANT AUNG#" userId="8c3b371d-0b3e-413a-8e76-4f11fe83d2df" providerId="ADAL" clId="{FACB025B-EC34-40BC-97FA-D69A16AFE960}" dt="2024-05-08T18:44:47.763" v="16674" actId="478"/>
          <ac:cxnSpMkLst>
            <pc:docMk/>
            <pc:sldMk cId="1295401635" sldId="328"/>
            <ac:cxnSpMk id="198" creationId="{B2C0F622-8A3E-3A34-9685-0BB1165C14DD}"/>
          </ac:cxnSpMkLst>
        </pc:cxnChg>
        <pc:cxnChg chg="mod">
          <ac:chgData name="#SHIN THANT AUNG#" userId="8c3b371d-0b3e-413a-8e76-4f11fe83d2df" providerId="ADAL" clId="{FACB025B-EC34-40BC-97FA-D69A16AFE960}" dt="2024-05-08T18:44:47.763" v="16674" actId="478"/>
          <ac:cxnSpMkLst>
            <pc:docMk/>
            <pc:sldMk cId="1295401635" sldId="328"/>
            <ac:cxnSpMk id="199" creationId="{0937A40F-9764-8CDF-2DEA-EC4B08D2F290}"/>
          </ac:cxnSpMkLst>
        </pc:cxnChg>
        <pc:cxnChg chg="mod">
          <ac:chgData name="#SHIN THANT AUNG#" userId="8c3b371d-0b3e-413a-8e76-4f11fe83d2df" providerId="ADAL" clId="{FACB025B-EC34-40BC-97FA-D69A16AFE960}" dt="2024-05-08T18:44:47.763" v="16674" actId="478"/>
          <ac:cxnSpMkLst>
            <pc:docMk/>
            <pc:sldMk cId="1295401635" sldId="328"/>
            <ac:cxnSpMk id="211" creationId="{A95C6D53-0098-DA01-8385-43B1E432DE3F}"/>
          </ac:cxnSpMkLst>
        </pc:cxnChg>
        <pc:cxnChg chg="mod">
          <ac:chgData name="#SHIN THANT AUNG#" userId="8c3b371d-0b3e-413a-8e76-4f11fe83d2df" providerId="ADAL" clId="{FACB025B-EC34-40BC-97FA-D69A16AFE960}" dt="2024-05-08T18:44:40.738" v="16672" actId="478"/>
          <ac:cxnSpMkLst>
            <pc:docMk/>
            <pc:sldMk cId="1295401635" sldId="328"/>
            <ac:cxnSpMk id="290" creationId="{DE8AF82B-188A-6657-CF0A-500E372C32F1}"/>
          </ac:cxnSpMkLst>
        </pc:cxnChg>
      </pc:sldChg>
      <pc:sldChg chg="new del">
        <pc:chgData name="#SHIN THANT AUNG#" userId="8c3b371d-0b3e-413a-8e76-4f11fe83d2df" providerId="ADAL" clId="{FACB025B-EC34-40BC-97FA-D69A16AFE960}" dt="2024-05-08T14:51:34.822" v="13664" actId="47"/>
        <pc:sldMkLst>
          <pc:docMk/>
          <pc:sldMk cId="3331309049" sldId="328"/>
        </pc:sldMkLst>
      </pc:sldChg>
      <pc:sldChg chg="modSp add del mod">
        <pc:chgData name="#SHIN THANT AUNG#" userId="8c3b371d-0b3e-413a-8e76-4f11fe83d2df" providerId="ADAL" clId="{FACB025B-EC34-40BC-97FA-D69A16AFE960}" dt="2024-05-08T15:14:21.146" v="14143" actId="47"/>
        <pc:sldMkLst>
          <pc:docMk/>
          <pc:sldMk cId="4026981072" sldId="328"/>
        </pc:sldMkLst>
        <pc:grpChg chg="mod">
          <ac:chgData name="#SHIN THANT AUNG#" userId="8c3b371d-0b3e-413a-8e76-4f11fe83d2df" providerId="ADAL" clId="{FACB025B-EC34-40BC-97FA-D69A16AFE960}" dt="2024-05-08T15:03:44.614" v="13827" actId="1076"/>
          <ac:grpSpMkLst>
            <pc:docMk/>
            <pc:sldMk cId="4026981072" sldId="328"/>
            <ac:grpSpMk id="99" creationId="{74F54FC1-4554-D1E2-DA5A-7FFA434D5E82}"/>
          </ac:grpSpMkLst>
        </pc:grpChg>
      </pc:sldChg>
      <pc:sldChg chg="addSp delSp modSp add del mod delAnim modAnim modNotesTx">
        <pc:chgData name="#SHIN THANT AUNG#" userId="8c3b371d-0b3e-413a-8e76-4f11fe83d2df" providerId="ADAL" clId="{FACB025B-EC34-40BC-97FA-D69A16AFE960}" dt="2024-05-08T19:16:03.365" v="17398" actId="47"/>
        <pc:sldMkLst>
          <pc:docMk/>
          <pc:sldMk cId="437170473" sldId="329"/>
        </pc:sldMkLst>
        <pc:spChg chg="mod">
          <ac:chgData name="#SHIN THANT AUNG#" userId="8c3b371d-0b3e-413a-8e76-4f11fe83d2df" providerId="ADAL" clId="{FACB025B-EC34-40BC-97FA-D69A16AFE960}" dt="2024-05-08T18:57:20.184" v="16945" actId="164"/>
          <ac:spMkLst>
            <pc:docMk/>
            <pc:sldMk cId="437170473" sldId="329"/>
            <ac:spMk id="4" creationId="{0D5A6D3A-AE41-0628-4758-A9AD8437A312}"/>
          </ac:spMkLst>
        </pc:spChg>
        <pc:spChg chg="mod">
          <ac:chgData name="#SHIN THANT AUNG#" userId="8c3b371d-0b3e-413a-8e76-4f11fe83d2df" providerId="ADAL" clId="{FACB025B-EC34-40BC-97FA-D69A16AFE960}" dt="2024-05-08T18:57:20.184" v="16945" actId="164"/>
          <ac:spMkLst>
            <pc:docMk/>
            <pc:sldMk cId="437170473" sldId="329"/>
            <ac:spMk id="5" creationId="{4ADA86C1-B749-3367-1354-8655B6E97297}"/>
          </ac:spMkLst>
        </pc:spChg>
        <pc:spChg chg="mod">
          <ac:chgData name="#SHIN THANT AUNG#" userId="8c3b371d-0b3e-413a-8e76-4f11fe83d2df" providerId="ADAL" clId="{FACB025B-EC34-40BC-97FA-D69A16AFE960}" dt="2024-05-08T18:57:20.184" v="16945" actId="164"/>
          <ac:spMkLst>
            <pc:docMk/>
            <pc:sldMk cId="437170473" sldId="329"/>
            <ac:spMk id="6" creationId="{5A085AD5-5D26-EAD0-0041-346E348A9E38}"/>
          </ac:spMkLst>
        </pc:spChg>
        <pc:spChg chg="mod">
          <ac:chgData name="#SHIN THANT AUNG#" userId="8c3b371d-0b3e-413a-8e76-4f11fe83d2df" providerId="ADAL" clId="{FACB025B-EC34-40BC-97FA-D69A16AFE960}" dt="2024-05-08T18:57:20.184" v="16945" actId="164"/>
          <ac:spMkLst>
            <pc:docMk/>
            <pc:sldMk cId="437170473" sldId="329"/>
            <ac:spMk id="7" creationId="{FDA50BA5-60C9-6E76-ED57-C4BCA594015B}"/>
          </ac:spMkLst>
        </pc:spChg>
        <pc:spChg chg="mod">
          <ac:chgData name="#SHIN THANT AUNG#" userId="8c3b371d-0b3e-413a-8e76-4f11fe83d2df" providerId="ADAL" clId="{FACB025B-EC34-40BC-97FA-D69A16AFE960}" dt="2024-05-08T18:57:20.184" v="16945" actId="164"/>
          <ac:spMkLst>
            <pc:docMk/>
            <pc:sldMk cId="437170473" sldId="329"/>
            <ac:spMk id="8" creationId="{C31712FA-8007-A6D4-05B1-09503B01BC0A}"/>
          </ac:spMkLst>
        </pc:spChg>
        <pc:spChg chg="mod">
          <ac:chgData name="#SHIN THANT AUNG#" userId="8c3b371d-0b3e-413a-8e76-4f11fe83d2df" providerId="ADAL" clId="{FACB025B-EC34-40BC-97FA-D69A16AFE960}" dt="2024-05-08T18:57:20.184" v="16945" actId="164"/>
          <ac:spMkLst>
            <pc:docMk/>
            <pc:sldMk cId="437170473" sldId="329"/>
            <ac:spMk id="9" creationId="{B1558F2B-2DD7-7DD0-75F4-D616D710CEBC}"/>
          </ac:spMkLst>
        </pc:spChg>
        <pc:spChg chg="mod">
          <ac:chgData name="#SHIN THANT AUNG#" userId="8c3b371d-0b3e-413a-8e76-4f11fe83d2df" providerId="ADAL" clId="{FACB025B-EC34-40BC-97FA-D69A16AFE960}" dt="2024-05-08T18:57:20.184" v="16945" actId="164"/>
          <ac:spMkLst>
            <pc:docMk/>
            <pc:sldMk cId="437170473" sldId="329"/>
            <ac:spMk id="10" creationId="{4BD62453-17D1-B54F-5F28-3AB0BB783EDC}"/>
          </ac:spMkLst>
        </pc:spChg>
        <pc:spChg chg="mod">
          <ac:chgData name="#SHIN THANT AUNG#" userId="8c3b371d-0b3e-413a-8e76-4f11fe83d2df" providerId="ADAL" clId="{FACB025B-EC34-40BC-97FA-D69A16AFE960}" dt="2024-05-08T18:57:20.184" v="16945" actId="164"/>
          <ac:spMkLst>
            <pc:docMk/>
            <pc:sldMk cId="437170473" sldId="329"/>
            <ac:spMk id="11" creationId="{1907D1AC-8BF0-F6B6-D36A-5C279EA90DD5}"/>
          </ac:spMkLst>
        </pc:spChg>
        <pc:spChg chg="mod">
          <ac:chgData name="#SHIN THANT AUNG#" userId="8c3b371d-0b3e-413a-8e76-4f11fe83d2df" providerId="ADAL" clId="{FACB025B-EC34-40BC-97FA-D69A16AFE960}" dt="2024-05-08T18:57:20.184" v="16945" actId="164"/>
          <ac:spMkLst>
            <pc:docMk/>
            <pc:sldMk cId="437170473" sldId="329"/>
            <ac:spMk id="12" creationId="{F6200062-270A-2674-126F-C4B9E1FF2931}"/>
          </ac:spMkLst>
        </pc:spChg>
        <pc:spChg chg="mod">
          <ac:chgData name="#SHIN THANT AUNG#" userId="8c3b371d-0b3e-413a-8e76-4f11fe83d2df" providerId="ADAL" clId="{FACB025B-EC34-40BC-97FA-D69A16AFE960}" dt="2024-05-08T18:57:20.184" v="16945" actId="164"/>
          <ac:spMkLst>
            <pc:docMk/>
            <pc:sldMk cId="437170473" sldId="329"/>
            <ac:spMk id="13" creationId="{3AFD21C4-30B8-8A78-122F-8D0E19132A38}"/>
          </ac:spMkLst>
        </pc:spChg>
        <pc:spChg chg="mod">
          <ac:chgData name="#SHIN THANT AUNG#" userId="8c3b371d-0b3e-413a-8e76-4f11fe83d2df" providerId="ADAL" clId="{FACB025B-EC34-40BC-97FA-D69A16AFE960}" dt="2024-05-08T18:57:20.184" v="16945" actId="164"/>
          <ac:spMkLst>
            <pc:docMk/>
            <pc:sldMk cId="437170473" sldId="329"/>
            <ac:spMk id="14" creationId="{C10FBA70-6BCB-8642-0107-EEE3E5FD194A}"/>
          </ac:spMkLst>
        </pc:spChg>
        <pc:spChg chg="mod">
          <ac:chgData name="#SHIN THANT AUNG#" userId="8c3b371d-0b3e-413a-8e76-4f11fe83d2df" providerId="ADAL" clId="{FACB025B-EC34-40BC-97FA-D69A16AFE960}" dt="2024-05-08T18:57:20.184" v="16945" actId="164"/>
          <ac:spMkLst>
            <pc:docMk/>
            <pc:sldMk cId="437170473" sldId="329"/>
            <ac:spMk id="15" creationId="{B92955E4-A597-28AF-1182-C7616B75D58D}"/>
          </ac:spMkLst>
        </pc:spChg>
        <pc:spChg chg="mod">
          <ac:chgData name="#SHIN THANT AUNG#" userId="8c3b371d-0b3e-413a-8e76-4f11fe83d2df" providerId="ADAL" clId="{FACB025B-EC34-40BC-97FA-D69A16AFE960}" dt="2024-05-08T18:57:20.184" v="16945" actId="164"/>
          <ac:spMkLst>
            <pc:docMk/>
            <pc:sldMk cId="437170473" sldId="329"/>
            <ac:spMk id="16" creationId="{F86F59B1-0740-491B-8E2A-0099B371685E}"/>
          </ac:spMkLst>
        </pc:spChg>
        <pc:spChg chg="mod">
          <ac:chgData name="#SHIN THANT AUNG#" userId="8c3b371d-0b3e-413a-8e76-4f11fe83d2df" providerId="ADAL" clId="{FACB025B-EC34-40BC-97FA-D69A16AFE960}" dt="2024-05-08T18:57:20.184" v="16945" actId="164"/>
          <ac:spMkLst>
            <pc:docMk/>
            <pc:sldMk cId="437170473" sldId="329"/>
            <ac:spMk id="17" creationId="{10A1B8B6-2F41-0335-F27D-10AA33637B00}"/>
          </ac:spMkLst>
        </pc:spChg>
        <pc:spChg chg="mod">
          <ac:chgData name="#SHIN THANT AUNG#" userId="8c3b371d-0b3e-413a-8e76-4f11fe83d2df" providerId="ADAL" clId="{FACB025B-EC34-40BC-97FA-D69A16AFE960}" dt="2024-05-08T18:57:20.184" v="16945" actId="164"/>
          <ac:spMkLst>
            <pc:docMk/>
            <pc:sldMk cId="437170473" sldId="329"/>
            <ac:spMk id="18" creationId="{5B122BEE-AD3F-FA75-3756-3EBB1FC83980}"/>
          </ac:spMkLst>
        </pc:spChg>
        <pc:spChg chg="mod">
          <ac:chgData name="#SHIN THANT AUNG#" userId="8c3b371d-0b3e-413a-8e76-4f11fe83d2df" providerId="ADAL" clId="{FACB025B-EC34-40BC-97FA-D69A16AFE960}" dt="2024-05-08T18:57:20.184" v="16945" actId="164"/>
          <ac:spMkLst>
            <pc:docMk/>
            <pc:sldMk cId="437170473" sldId="329"/>
            <ac:spMk id="20" creationId="{970B193D-63A5-7F1F-3683-A692DE4C6D6C}"/>
          </ac:spMkLst>
        </pc:spChg>
        <pc:spChg chg="mod">
          <ac:chgData name="#SHIN THANT AUNG#" userId="8c3b371d-0b3e-413a-8e76-4f11fe83d2df" providerId="ADAL" clId="{FACB025B-EC34-40BC-97FA-D69A16AFE960}" dt="2024-05-08T18:57:20.184" v="16945" actId="164"/>
          <ac:spMkLst>
            <pc:docMk/>
            <pc:sldMk cId="437170473" sldId="329"/>
            <ac:spMk id="21" creationId="{80786677-CC09-AB97-A274-8C99A77B40BD}"/>
          </ac:spMkLst>
        </pc:spChg>
        <pc:spChg chg="mod">
          <ac:chgData name="#SHIN THANT AUNG#" userId="8c3b371d-0b3e-413a-8e76-4f11fe83d2df" providerId="ADAL" clId="{FACB025B-EC34-40BC-97FA-D69A16AFE960}" dt="2024-05-08T18:57:20.184" v="16945" actId="164"/>
          <ac:spMkLst>
            <pc:docMk/>
            <pc:sldMk cId="437170473" sldId="329"/>
            <ac:spMk id="22" creationId="{765E03C1-F945-05DE-8EFA-FC240FA5A54D}"/>
          </ac:spMkLst>
        </pc:spChg>
        <pc:spChg chg="mod">
          <ac:chgData name="#SHIN THANT AUNG#" userId="8c3b371d-0b3e-413a-8e76-4f11fe83d2df" providerId="ADAL" clId="{FACB025B-EC34-40BC-97FA-D69A16AFE960}" dt="2024-05-08T18:57:20.184" v="16945" actId="164"/>
          <ac:spMkLst>
            <pc:docMk/>
            <pc:sldMk cId="437170473" sldId="329"/>
            <ac:spMk id="23" creationId="{D1C5BB8E-87BA-979E-3DF8-7761EDBF9CCE}"/>
          </ac:spMkLst>
        </pc:spChg>
        <pc:spChg chg="mod">
          <ac:chgData name="#SHIN THANT AUNG#" userId="8c3b371d-0b3e-413a-8e76-4f11fe83d2df" providerId="ADAL" clId="{FACB025B-EC34-40BC-97FA-D69A16AFE960}" dt="2024-05-08T18:57:20.184" v="16945" actId="164"/>
          <ac:spMkLst>
            <pc:docMk/>
            <pc:sldMk cId="437170473" sldId="329"/>
            <ac:spMk id="24" creationId="{D669BC4D-A5DC-B107-05CA-CB4516473A7D}"/>
          </ac:spMkLst>
        </pc:spChg>
        <pc:spChg chg="mod">
          <ac:chgData name="#SHIN THANT AUNG#" userId="8c3b371d-0b3e-413a-8e76-4f11fe83d2df" providerId="ADAL" clId="{FACB025B-EC34-40BC-97FA-D69A16AFE960}" dt="2024-05-08T18:57:20.184" v="16945" actId="164"/>
          <ac:spMkLst>
            <pc:docMk/>
            <pc:sldMk cId="437170473" sldId="329"/>
            <ac:spMk id="26" creationId="{01ADA656-FB84-E8F5-101D-3BB4B23F219B}"/>
          </ac:spMkLst>
        </pc:spChg>
        <pc:spChg chg="mod">
          <ac:chgData name="#SHIN THANT AUNG#" userId="8c3b371d-0b3e-413a-8e76-4f11fe83d2df" providerId="ADAL" clId="{FACB025B-EC34-40BC-97FA-D69A16AFE960}" dt="2024-05-08T18:57:20.184" v="16945" actId="164"/>
          <ac:spMkLst>
            <pc:docMk/>
            <pc:sldMk cId="437170473" sldId="329"/>
            <ac:spMk id="27" creationId="{27D0E161-3E84-DC62-3D39-FBEE721F2C0C}"/>
          </ac:spMkLst>
        </pc:spChg>
        <pc:spChg chg="mod">
          <ac:chgData name="#SHIN THANT AUNG#" userId="8c3b371d-0b3e-413a-8e76-4f11fe83d2df" providerId="ADAL" clId="{FACB025B-EC34-40BC-97FA-D69A16AFE960}" dt="2024-05-08T18:57:20.184" v="16945" actId="164"/>
          <ac:spMkLst>
            <pc:docMk/>
            <pc:sldMk cId="437170473" sldId="329"/>
            <ac:spMk id="28" creationId="{114CAB0B-DAD6-77FE-3031-0C80D2B16DD2}"/>
          </ac:spMkLst>
        </pc:spChg>
        <pc:spChg chg="mod">
          <ac:chgData name="#SHIN THANT AUNG#" userId="8c3b371d-0b3e-413a-8e76-4f11fe83d2df" providerId="ADAL" clId="{FACB025B-EC34-40BC-97FA-D69A16AFE960}" dt="2024-05-08T18:57:20.184" v="16945" actId="164"/>
          <ac:spMkLst>
            <pc:docMk/>
            <pc:sldMk cId="437170473" sldId="329"/>
            <ac:spMk id="29" creationId="{EBBEDECB-A892-6DE7-D312-689289BE1EA9}"/>
          </ac:spMkLst>
        </pc:spChg>
        <pc:spChg chg="mod">
          <ac:chgData name="#SHIN THANT AUNG#" userId="8c3b371d-0b3e-413a-8e76-4f11fe83d2df" providerId="ADAL" clId="{FACB025B-EC34-40BC-97FA-D69A16AFE960}" dt="2024-05-08T18:57:20.184" v="16945" actId="164"/>
          <ac:spMkLst>
            <pc:docMk/>
            <pc:sldMk cId="437170473" sldId="329"/>
            <ac:spMk id="30" creationId="{AE0B3665-90F1-7DCF-1284-4D4E54B7BD54}"/>
          </ac:spMkLst>
        </pc:spChg>
        <pc:spChg chg="mod">
          <ac:chgData name="#SHIN THANT AUNG#" userId="8c3b371d-0b3e-413a-8e76-4f11fe83d2df" providerId="ADAL" clId="{FACB025B-EC34-40BC-97FA-D69A16AFE960}" dt="2024-05-08T18:57:20.184" v="16945" actId="164"/>
          <ac:spMkLst>
            <pc:docMk/>
            <pc:sldMk cId="437170473" sldId="329"/>
            <ac:spMk id="31" creationId="{250FFE6F-E286-DF18-3B63-08BD36996ED6}"/>
          </ac:spMkLst>
        </pc:spChg>
        <pc:spChg chg="mod">
          <ac:chgData name="#SHIN THANT AUNG#" userId="8c3b371d-0b3e-413a-8e76-4f11fe83d2df" providerId="ADAL" clId="{FACB025B-EC34-40BC-97FA-D69A16AFE960}" dt="2024-05-08T18:57:20.184" v="16945" actId="164"/>
          <ac:spMkLst>
            <pc:docMk/>
            <pc:sldMk cId="437170473" sldId="329"/>
            <ac:spMk id="32" creationId="{7FD04491-7584-2B61-7667-9998E6CBF017}"/>
          </ac:spMkLst>
        </pc:spChg>
        <pc:spChg chg="mod">
          <ac:chgData name="#SHIN THANT AUNG#" userId="8c3b371d-0b3e-413a-8e76-4f11fe83d2df" providerId="ADAL" clId="{FACB025B-EC34-40BC-97FA-D69A16AFE960}" dt="2024-05-08T18:57:20.184" v="16945" actId="164"/>
          <ac:spMkLst>
            <pc:docMk/>
            <pc:sldMk cId="437170473" sldId="329"/>
            <ac:spMk id="33" creationId="{F470D33B-C9FE-6417-7544-77BCE9DB213C}"/>
          </ac:spMkLst>
        </pc:spChg>
        <pc:spChg chg="mod">
          <ac:chgData name="#SHIN THANT AUNG#" userId="8c3b371d-0b3e-413a-8e76-4f11fe83d2df" providerId="ADAL" clId="{FACB025B-EC34-40BC-97FA-D69A16AFE960}" dt="2024-05-08T18:57:20.184" v="16945" actId="164"/>
          <ac:spMkLst>
            <pc:docMk/>
            <pc:sldMk cId="437170473" sldId="329"/>
            <ac:spMk id="34" creationId="{5E24ED3B-97E0-A8B8-BC07-488E516EC553}"/>
          </ac:spMkLst>
        </pc:spChg>
        <pc:spChg chg="mod">
          <ac:chgData name="#SHIN THANT AUNG#" userId="8c3b371d-0b3e-413a-8e76-4f11fe83d2df" providerId="ADAL" clId="{FACB025B-EC34-40BC-97FA-D69A16AFE960}" dt="2024-05-08T18:57:20.184" v="16945" actId="164"/>
          <ac:spMkLst>
            <pc:docMk/>
            <pc:sldMk cId="437170473" sldId="329"/>
            <ac:spMk id="35" creationId="{C925C076-A38D-D72B-7ED7-EAB9E173EA29}"/>
          </ac:spMkLst>
        </pc:spChg>
        <pc:spChg chg="add mod">
          <ac:chgData name="#SHIN THANT AUNG#" userId="8c3b371d-0b3e-413a-8e76-4f11fe83d2df" providerId="ADAL" clId="{FACB025B-EC34-40BC-97FA-D69A16AFE960}" dt="2024-05-08T18:57:20.184" v="16945" actId="164"/>
          <ac:spMkLst>
            <pc:docMk/>
            <pc:sldMk cId="437170473" sldId="329"/>
            <ac:spMk id="37" creationId="{4B38AF3F-F888-4BAD-B8AD-402384A054BF}"/>
          </ac:spMkLst>
        </pc:spChg>
        <pc:spChg chg="mod">
          <ac:chgData name="#SHIN THANT AUNG#" userId="8c3b371d-0b3e-413a-8e76-4f11fe83d2df" providerId="ADAL" clId="{FACB025B-EC34-40BC-97FA-D69A16AFE960}" dt="2024-05-08T18:31:14.350" v="16175" actId="20577"/>
          <ac:spMkLst>
            <pc:docMk/>
            <pc:sldMk cId="437170473" sldId="329"/>
            <ac:spMk id="38" creationId="{0A895B9F-C3F5-BF07-F14C-D8A82622FA76}"/>
          </ac:spMkLst>
        </pc:spChg>
        <pc:spChg chg="mod">
          <ac:chgData name="#SHIN THANT AUNG#" userId="8c3b371d-0b3e-413a-8e76-4f11fe83d2df" providerId="ADAL" clId="{FACB025B-EC34-40BC-97FA-D69A16AFE960}" dt="2024-05-08T18:57:20.184" v="16945" actId="164"/>
          <ac:spMkLst>
            <pc:docMk/>
            <pc:sldMk cId="437170473" sldId="329"/>
            <ac:spMk id="40" creationId="{3DBFEECC-D3B2-16B8-EC8A-F22CD548C0E6}"/>
          </ac:spMkLst>
        </pc:spChg>
        <pc:spChg chg="mod">
          <ac:chgData name="#SHIN THANT AUNG#" userId="8c3b371d-0b3e-413a-8e76-4f11fe83d2df" providerId="ADAL" clId="{FACB025B-EC34-40BC-97FA-D69A16AFE960}" dt="2024-05-08T18:58:00.308" v="16955" actId="164"/>
          <ac:spMkLst>
            <pc:docMk/>
            <pc:sldMk cId="437170473" sldId="329"/>
            <ac:spMk id="46" creationId="{44BEFC2D-6BD8-244D-6896-3ED16ED151A6}"/>
          </ac:spMkLst>
        </pc:spChg>
        <pc:spChg chg="mod">
          <ac:chgData name="#SHIN THANT AUNG#" userId="8c3b371d-0b3e-413a-8e76-4f11fe83d2df" providerId="ADAL" clId="{FACB025B-EC34-40BC-97FA-D69A16AFE960}" dt="2024-05-08T18:29:52.283" v="16128"/>
          <ac:spMkLst>
            <pc:docMk/>
            <pc:sldMk cId="437170473" sldId="329"/>
            <ac:spMk id="47" creationId="{55CB1E8D-A65E-DF7B-90F4-EFBBEE115C1A}"/>
          </ac:spMkLst>
        </pc:spChg>
        <pc:spChg chg="mod">
          <ac:chgData name="#SHIN THANT AUNG#" userId="8c3b371d-0b3e-413a-8e76-4f11fe83d2df" providerId="ADAL" clId="{FACB025B-EC34-40BC-97FA-D69A16AFE960}" dt="2024-05-08T18:57:20.184" v="16945" actId="164"/>
          <ac:spMkLst>
            <pc:docMk/>
            <pc:sldMk cId="437170473" sldId="329"/>
            <ac:spMk id="53" creationId="{4BBC1DE9-B7D1-7279-0412-2B810080607E}"/>
          </ac:spMkLst>
        </pc:spChg>
        <pc:spChg chg="mod">
          <ac:chgData name="#SHIN THANT AUNG#" userId="8c3b371d-0b3e-413a-8e76-4f11fe83d2df" providerId="ADAL" clId="{FACB025B-EC34-40BC-97FA-D69A16AFE960}" dt="2024-05-08T18:57:20.184" v="16945" actId="164"/>
          <ac:spMkLst>
            <pc:docMk/>
            <pc:sldMk cId="437170473" sldId="329"/>
            <ac:spMk id="54" creationId="{4D1866A7-D95E-538B-BCDC-E1EBBA5A388F}"/>
          </ac:spMkLst>
        </pc:spChg>
        <pc:spChg chg="mod">
          <ac:chgData name="#SHIN THANT AUNG#" userId="8c3b371d-0b3e-413a-8e76-4f11fe83d2df" providerId="ADAL" clId="{FACB025B-EC34-40BC-97FA-D69A16AFE960}" dt="2024-05-08T18:57:20.184" v="16945" actId="164"/>
          <ac:spMkLst>
            <pc:docMk/>
            <pc:sldMk cId="437170473" sldId="329"/>
            <ac:spMk id="55" creationId="{E0486B97-567F-E253-ECA5-C61C20FA378A}"/>
          </ac:spMkLst>
        </pc:spChg>
        <pc:spChg chg="mod">
          <ac:chgData name="#SHIN THANT AUNG#" userId="8c3b371d-0b3e-413a-8e76-4f11fe83d2df" providerId="ADAL" clId="{FACB025B-EC34-40BC-97FA-D69A16AFE960}" dt="2024-05-08T18:57:20.184" v="16945" actId="164"/>
          <ac:spMkLst>
            <pc:docMk/>
            <pc:sldMk cId="437170473" sldId="329"/>
            <ac:spMk id="56" creationId="{F6F9D7D6-90D1-5A23-C2CF-3419EE488DB4}"/>
          </ac:spMkLst>
        </pc:spChg>
        <pc:spChg chg="mod">
          <ac:chgData name="#SHIN THANT AUNG#" userId="8c3b371d-0b3e-413a-8e76-4f11fe83d2df" providerId="ADAL" clId="{FACB025B-EC34-40BC-97FA-D69A16AFE960}" dt="2024-05-08T18:57:20.184" v="16945" actId="164"/>
          <ac:spMkLst>
            <pc:docMk/>
            <pc:sldMk cId="437170473" sldId="329"/>
            <ac:spMk id="57" creationId="{3064BC30-692C-2520-4C26-E1C668223859}"/>
          </ac:spMkLst>
        </pc:spChg>
        <pc:spChg chg="mod">
          <ac:chgData name="#SHIN THANT AUNG#" userId="8c3b371d-0b3e-413a-8e76-4f11fe83d2df" providerId="ADAL" clId="{FACB025B-EC34-40BC-97FA-D69A16AFE960}" dt="2024-05-08T18:57:20.184" v="16945" actId="164"/>
          <ac:spMkLst>
            <pc:docMk/>
            <pc:sldMk cId="437170473" sldId="329"/>
            <ac:spMk id="58" creationId="{A185BE57-8578-9E8E-A2A0-14E9B954250E}"/>
          </ac:spMkLst>
        </pc:spChg>
        <pc:spChg chg="mod">
          <ac:chgData name="#SHIN THANT AUNG#" userId="8c3b371d-0b3e-413a-8e76-4f11fe83d2df" providerId="ADAL" clId="{FACB025B-EC34-40BC-97FA-D69A16AFE960}" dt="2024-05-08T18:57:20.184" v="16945" actId="164"/>
          <ac:spMkLst>
            <pc:docMk/>
            <pc:sldMk cId="437170473" sldId="329"/>
            <ac:spMk id="59" creationId="{AF17F019-CAE5-E630-D9B6-FC9B4C217659}"/>
          </ac:spMkLst>
        </pc:spChg>
        <pc:spChg chg="mod">
          <ac:chgData name="#SHIN THANT AUNG#" userId="8c3b371d-0b3e-413a-8e76-4f11fe83d2df" providerId="ADAL" clId="{FACB025B-EC34-40BC-97FA-D69A16AFE960}" dt="2024-05-08T18:57:20.184" v="16945" actId="164"/>
          <ac:spMkLst>
            <pc:docMk/>
            <pc:sldMk cId="437170473" sldId="329"/>
            <ac:spMk id="60" creationId="{99CA8061-42FE-EB1F-877A-BE9E98BB6CFC}"/>
          </ac:spMkLst>
        </pc:spChg>
        <pc:spChg chg="mod">
          <ac:chgData name="#SHIN THANT AUNG#" userId="8c3b371d-0b3e-413a-8e76-4f11fe83d2df" providerId="ADAL" clId="{FACB025B-EC34-40BC-97FA-D69A16AFE960}" dt="2024-05-08T18:57:20.184" v="16945" actId="164"/>
          <ac:spMkLst>
            <pc:docMk/>
            <pc:sldMk cId="437170473" sldId="329"/>
            <ac:spMk id="61" creationId="{3C92A02E-77CB-EE5C-E219-C6ECA6445706}"/>
          </ac:spMkLst>
        </pc:spChg>
        <pc:spChg chg="mod">
          <ac:chgData name="#SHIN THANT AUNG#" userId="8c3b371d-0b3e-413a-8e76-4f11fe83d2df" providerId="ADAL" clId="{FACB025B-EC34-40BC-97FA-D69A16AFE960}" dt="2024-05-08T18:57:20.184" v="16945" actId="164"/>
          <ac:spMkLst>
            <pc:docMk/>
            <pc:sldMk cId="437170473" sldId="329"/>
            <ac:spMk id="62" creationId="{F428B227-3DDC-05BC-395C-CF56F0744EA3}"/>
          </ac:spMkLst>
        </pc:spChg>
        <pc:spChg chg="mod">
          <ac:chgData name="#SHIN THANT AUNG#" userId="8c3b371d-0b3e-413a-8e76-4f11fe83d2df" providerId="ADAL" clId="{FACB025B-EC34-40BC-97FA-D69A16AFE960}" dt="2024-05-08T18:57:20.184" v="16945" actId="164"/>
          <ac:spMkLst>
            <pc:docMk/>
            <pc:sldMk cId="437170473" sldId="329"/>
            <ac:spMk id="63" creationId="{D627A63C-4EAA-AC97-8285-8DD6B4B1CA17}"/>
          </ac:spMkLst>
        </pc:spChg>
        <pc:spChg chg="mod">
          <ac:chgData name="#SHIN THANT AUNG#" userId="8c3b371d-0b3e-413a-8e76-4f11fe83d2df" providerId="ADAL" clId="{FACB025B-EC34-40BC-97FA-D69A16AFE960}" dt="2024-05-08T18:57:20.184" v="16945" actId="164"/>
          <ac:spMkLst>
            <pc:docMk/>
            <pc:sldMk cId="437170473" sldId="329"/>
            <ac:spMk id="64" creationId="{61CFA3F0-E524-1781-F2BA-E028DA1095E4}"/>
          </ac:spMkLst>
        </pc:spChg>
        <pc:spChg chg="mod">
          <ac:chgData name="#SHIN THANT AUNG#" userId="8c3b371d-0b3e-413a-8e76-4f11fe83d2df" providerId="ADAL" clId="{FACB025B-EC34-40BC-97FA-D69A16AFE960}" dt="2024-05-08T18:57:20.184" v="16945" actId="164"/>
          <ac:spMkLst>
            <pc:docMk/>
            <pc:sldMk cId="437170473" sldId="329"/>
            <ac:spMk id="65" creationId="{D22996CE-767E-D312-8E99-461A398F29AA}"/>
          </ac:spMkLst>
        </pc:spChg>
        <pc:spChg chg="mod">
          <ac:chgData name="#SHIN THANT AUNG#" userId="8c3b371d-0b3e-413a-8e76-4f11fe83d2df" providerId="ADAL" clId="{FACB025B-EC34-40BC-97FA-D69A16AFE960}" dt="2024-05-08T18:57:20.184" v="16945" actId="164"/>
          <ac:spMkLst>
            <pc:docMk/>
            <pc:sldMk cId="437170473" sldId="329"/>
            <ac:spMk id="66" creationId="{619BBDFC-DC73-301C-6F5C-B71A2E4C1A61}"/>
          </ac:spMkLst>
        </pc:spChg>
        <pc:spChg chg="mod">
          <ac:chgData name="#SHIN THANT AUNG#" userId="8c3b371d-0b3e-413a-8e76-4f11fe83d2df" providerId="ADAL" clId="{FACB025B-EC34-40BC-97FA-D69A16AFE960}" dt="2024-05-08T18:57:20.184" v="16945" actId="164"/>
          <ac:spMkLst>
            <pc:docMk/>
            <pc:sldMk cId="437170473" sldId="329"/>
            <ac:spMk id="67" creationId="{943C7AC2-7CF1-627F-BB54-7014207784D7}"/>
          </ac:spMkLst>
        </pc:spChg>
        <pc:spChg chg="mod">
          <ac:chgData name="#SHIN THANT AUNG#" userId="8c3b371d-0b3e-413a-8e76-4f11fe83d2df" providerId="ADAL" clId="{FACB025B-EC34-40BC-97FA-D69A16AFE960}" dt="2024-05-08T18:57:20.184" v="16945" actId="164"/>
          <ac:spMkLst>
            <pc:docMk/>
            <pc:sldMk cId="437170473" sldId="329"/>
            <ac:spMk id="68" creationId="{13D5C5CB-73C1-0D51-16ED-A65F8DCE920B}"/>
          </ac:spMkLst>
        </pc:spChg>
        <pc:spChg chg="del">
          <ac:chgData name="#SHIN THANT AUNG#" userId="8c3b371d-0b3e-413a-8e76-4f11fe83d2df" providerId="ADAL" clId="{FACB025B-EC34-40BC-97FA-D69A16AFE960}" dt="2024-05-08T18:26:54.761" v="15952" actId="478"/>
          <ac:spMkLst>
            <pc:docMk/>
            <pc:sldMk cId="437170473" sldId="329"/>
            <ac:spMk id="74" creationId="{E0569EB2-73A8-E14A-7C69-B59FD7205B08}"/>
          </ac:spMkLst>
        </pc:spChg>
        <pc:spChg chg="mod">
          <ac:chgData name="#SHIN THANT AUNG#" userId="8c3b371d-0b3e-413a-8e76-4f11fe83d2df" providerId="ADAL" clId="{FACB025B-EC34-40BC-97FA-D69A16AFE960}" dt="2024-05-08T18:57:20.184" v="16945" actId="164"/>
          <ac:spMkLst>
            <pc:docMk/>
            <pc:sldMk cId="437170473" sldId="329"/>
            <ac:spMk id="91" creationId="{22F16CEA-C7C1-68D2-5DCA-B8B8A92D8F39}"/>
          </ac:spMkLst>
        </pc:spChg>
        <pc:spChg chg="mod">
          <ac:chgData name="#SHIN THANT AUNG#" userId="8c3b371d-0b3e-413a-8e76-4f11fe83d2df" providerId="ADAL" clId="{FACB025B-EC34-40BC-97FA-D69A16AFE960}" dt="2024-05-08T18:57:20.184" v="16945" actId="164"/>
          <ac:spMkLst>
            <pc:docMk/>
            <pc:sldMk cId="437170473" sldId="329"/>
            <ac:spMk id="92" creationId="{5F828836-952A-F312-60EA-D08AD9E57140}"/>
          </ac:spMkLst>
        </pc:spChg>
        <pc:spChg chg="mod">
          <ac:chgData name="#SHIN THANT AUNG#" userId="8c3b371d-0b3e-413a-8e76-4f11fe83d2df" providerId="ADAL" clId="{FACB025B-EC34-40BC-97FA-D69A16AFE960}" dt="2024-05-08T18:57:20.184" v="16945" actId="164"/>
          <ac:spMkLst>
            <pc:docMk/>
            <pc:sldMk cId="437170473" sldId="329"/>
            <ac:spMk id="95" creationId="{FAC3F1D0-043A-3B39-6930-D3EA9E5D4462}"/>
          </ac:spMkLst>
        </pc:spChg>
        <pc:spChg chg="mod">
          <ac:chgData name="#SHIN THANT AUNG#" userId="8c3b371d-0b3e-413a-8e76-4f11fe83d2df" providerId="ADAL" clId="{FACB025B-EC34-40BC-97FA-D69A16AFE960}" dt="2024-05-08T18:57:20.184" v="16945" actId="164"/>
          <ac:spMkLst>
            <pc:docMk/>
            <pc:sldMk cId="437170473" sldId="329"/>
            <ac:spMk id="97" creationId="{FD038D1B-B239-6810-F033-180FB6BC866F}"/>
          </ac:spMkLst>
        </pc:spChg>
        <pc:spChg chg="mod">
          <ac:chgData name="#SHIN THANT AUNG#" userId="8c3b371d-0b3e-413a-8e76-4f11fe83d2df" providerId="ADAL" clId="{FACB025B-EC34-40BC-97FA-D69A16AFE960}" dt="2024-05-08T18:29:52.283" v="16128"/>
          <ac:spMkLst>
            <pc:docMk/>
            <pc:sldMk cId="437170473" sldId="329"/>
            <ac:spMk id="110" creationId="{9CD96D90-B562-0560-08E2-60CD8DF12E7D}"/>
          </ac:spMkLst>
        </pc:spChg>
        <pc:spChg chg="mod">
          <ac:chgData name="#SHIN THANT AUNG#" userId="8c3b371d-0b3e-413a-8e76-4f11fe83d2df" providerId="ADAL" clId="{FACB025B-EC34-40BC-97FA-D69A16AFE960}" dt="2024-05-08T18:29:52.283" v="16128"/>
          <ac:spMkLst>
            <pc:docMk/>
            <pc:sldMk cId="437170473" sldId="329"/>
            <ac:spMk id="111" creationId="{4C51A898-C1B7-827C-CA61-11EA19DF1090}"/>
          </ac:spMkLst>
        </pc:spChg>
        <pc:spChg chg="mod">
          <ac:chgData name="#SHIN THANT AUNG#" userId="8c3b371d-0b3e-413a-8e76-4f11fe83d2df" providerId="ADAL" clId="{FACB025B-EC34-40BC-97FA-D69A16AFE960}" dt="2024-05-08T18:29:52.283" v="16128"/>
          <ac:spMkLst>
            <pc:docMk/>
            <pc:sldMk cId="437170473" sldId="329"/>
            <ac:spMk id="113" creationId="{B8FA67E0-B36E-7C63-16CD-15434795A17C}"/>
          </ac:spMkLst>
        </pc:spChg>
        <pc:spChg chg="mod">
          <ac:chgData name="#SHIN THANT AUNG#" userId="8c3b371d-0b3e-413a-8e76-4f11fe83d2df" providerId="ADAL" clId="{FACB025B-EC34-40BC-97FA-D69A16AFE960}" dt="2024-05-08T18:29:52.283" v="16128"/>
          <ac:spMkLst>
            <pc:docMk/>
            <pc:sldMk cId="437170473" sldId="329"/>
            <ac:spMk id="114" creationId="{81BB55DC-42B5-3789-47AD-C47106F4C63A}"/>
          </ac:spMkLst>
        </pc:spChg>
        <pc:spChg chg="mod">
          <ac:chgData name="#SHIN THANT AUNG#" userId="8c3b371d-0b3e-413a-8e76-4f11fe83d2df" providerId="ADAL" clId="{FACB025B-EC34-40BC-97FA-D69A16AFE960}" dt="2024-05-08T18:29:52.283" v="16128"/>
          <ac:spMkLst>
            <pc:docMk/>
            <pc:sldMk cId="437170473" sldId="329"/>
            <ac:spMk id="115" creationId="{18282F5B-F66F-6861-9381-B46D64A3E01E}"/>
          </ac:spMkLst>
        </pc:spChg>
        <pc:spChg chg="mod">
          <ac:chgData name="#SHIN THANT AUNG#" userId="8c3b371d-0b3e-413a-8e76-4f11fe83d2df" providerId="ADAL" clId="{FACB025B-EC34-40BC-97FA-D69A16AFE960}" dt="2024-05-08T18:29:52.283" v="16128"/>
          <ac:spMkLst>
            <pc:docMk/>
            <pc:sldMk cId="437170473" sldId="329"/>
            <ac:spMk id="116" creationId="{8AECA0DB-01DF-C960-7512-3516C01F550E}"/>
          </ac:spMkLst>
        </pc:spChg>
        <pc:spChg chg="mod">
          <ac:chgData name="#SHIN THANT AUNG#" userId="8c3b371d-0b3e-413a-8e76-4f11fe83d2df" providerId="ADAL" clId="{FACB025B-EC34-40BC-97FA-D69A16AFE960}" dt="2024-05-08T18:29:52.283" v="16128"/>
          <ac:spMkLst>
            <pc:docMk/>
            <pc:sldMk cId="437170473" sldId="329"/>
            <ac:spMk id="117" creationId="{614FC947-5F11-9A30-45EB-374B171156E5}"/>
          </ac:spMkLst>
        </pc:spChg>
        <pc:spChg chg="mod">
          <ac:chgData name="#SHIN THANT AUNG#" userId="8c3b371d-0b3e-413a-8e76-4f11fe83d2df" providerId="ADAL" clId="{FACB025B-EC34-40BC-97FA-D69A16AFE960}" dt="2024-05-08T18:29:52.283" v="16128"/>
          <ac:spMkLst>
            <pc:docMk/>
            <pc:sldMk cId="437170473" sldId="329"/>
            <ac:spMk id="119" creationId="{614EC308-EE7D-F77D-F509-30391827022C}"/>
          </ac:spMkLst>
        </pc:spChg>
        <pc:spChg chg="mod">
          <ac:chgData name="#SHIN THANT AUNG#" userId="8c3b371d-0b3e-413a-8e76-4f11fe83d2df" providerId="ADAL" clId="{FACB025B-EC34-40BC-97FA-D69A16AFE960}" dt="2024-05-08T18:29:52.283" v="16128"/>
          <ac:spMkLst>
            <pc:docMk/>
            <pc:sldMk cId="437170473" sldId="329"/>
            <ac:spMk id="120" creationId="{436EA1E1-1E9C-A2BA-C56F-75E4434D0212}"/>
          </ac:spMkLst>
        </pc:spChg>
        <pc:spChg chg="mod">
          <ac:chgData name="#SHIN THANT AUNG#" userId="8c3b371d-0b3e-413a-8e76-4f11fe83d2df" providerId="ADAL" clId="{FACB025B-EC34-40BC-97FA-D69A16AFE960}" dt="2024-05-08T18:29:52.283" v="16128"/>
          <ac:spMkLst>
            <pc:docMk/>
            <pc:sldMk cId="437170473" sldId="329"/>
            <ac:spMk id="121" creationId="{17BE0AD3-0FC8-4F23-377D-FC0E699EBC10}"/>
          </ac:spMkLst>
        </pc:spChg>
        <pc:spChg chg="mod">
          <ac:chgData name="#SHIN THANT AUNG#" userId="8c3b371d-0b3e-413a-8e76-4f11fe83d2df" providerId="ADAL" clId="{FACB025B-EC34-40BC-97FA-D69A16AFE960}" dt="2024-05-08T18:57:20.184" v="16945" actId="164"/>
          <ac:spMkLst>
            <pc:docMk/>
            <pc:sldMk cId="437170473" sldId="329"/>
            <ac:spMk id="122" creationId="{00B39D75-2D7B-6B8C-CDCF-36B5E49AC7E9}"/>
          </ac:spMkLst>
        </pc:spChg>
        <pc:spChg chg="mod">
          <ac:chgData name="#SHIN THANT AUNG#" userId="8c3b371d-0b3e-413a-8e76-4f11fe83d2df" providerId="ADAL" clId="{FACB025B-EC34-40BC-97FA-D69A16AFE960}" dt="2024-05-08T18:57:20.184" v="16945" actId="164"/>
          <ac:spMkLst>
            <pc:docMk/>
            <pc:sldMk cId="437170473" sldId="329"/>
            <ac:spMk id="123" creationId="{8BA1BD28-0198-FD75-CB25-1E8A4B20756C}"/>
          </ac:spMkLst>
        </pc:spChg>
        <pc:spChg chg="mod">
          <ac:chgData name="#SHIN THANT AUNG#" userId="8c3b371d-0b3e-413a-8e76-4f11fe83d2df" providerId="ADAL" clId="{FACB025B-EC34-40BC-97FA-D69A16AFE960}" dt="2024-05-08T18:57:20.184" v="16945" actId="164"/>
          <ac:spMkLst>
            <pc:docMk/>
            <pc:sldMk cId="437170473" sldId="329"/>
            <ac:spMk id="125" creationId="{6A3FE4FF-E538-C6F9-303C-DDD782B54763}"/>
          </ac:spMkLst>
        </pc:spChg>
        <pc:spChg chg="mod">
          <ac:chgData name="#SHIN THANT AUNG#" userId="8c3b371d-0b3e-413a-8e76-4f11fe83d2df" providerId="ADAL" clId="{FACB025B-EC34-40BC-97FA-D69A16AFE960}" dt="2024-05-08T18:29:52.283" v="16128"/>
          <ac:spMkLst>
            <pc:docMk/>
            <pc:sldMk cId="437170473" sldId="329"/>
            <ac:spMk id="192" creationId="{03BA0896-6397-80F7-E590-FB8FB4234416}"/>
          </ac:spMkLst>
        </pc:spChg>
        <pc:spChg chg="mod">
          <ac:chgData name="#SHIN THANT AUNG#" userId="8c3b371d-0b3e-413a-8e76-4f11fe83d2df" providerId="ADAL" clId="{FACB025B-EC34-40BC-97FA-D69A16AFE960}" dt="2024-05-08T18:29:52.283" v="16128"/>
          <ac:spMkLst>
            <pc:docMk/>
            <pc:sldMk cId="437170473" sldId="329"/>
            <ac:spMk id="193" creationId="{B870EF8D-1535-F6AB-8926-FF66551C4E68}"/>
          </ac:spMkLst>
        </pc:spChg>
        <pc:spChg chg="mod">
          <ac:chgData name="#SHIN THANT AUNG#" userId="8c3b371d-0b3e-413a-8e76-4f11fe83d2df" providerId="ADAL" clId="{FACB025B-EC34-40BC-97FA-D69A16AFE960}" dt="2024-05-08T18:29:52.283" v="16128"/>
          <ac:spMkLst>
            <pc:docMk/>
            <pc:sldMk cId="437170473" sldId="329"/>
            <ac:spMk id="194" creationId="{E1B59514-369D-9E00-695A-558089FBC9BB}"/>
          </ac:spMkLst>
        </pc:spChg>
        <pc:spChg chg="mod">
          <ac:chgData name="#SHIN THANT AUNG#" userId="8c3b371d-0b3e-413a-8e76-4f11fe83d2df" providerId="ADAL" clId="{FACB025B-EC34-40BC-97FA-D69A16AFE960}" dt="2024-05-08T18:29:52.283" v="16128"/>
          <ac:spMkLst>
            <pc:docMk/>
            <pc:sldMk cId="437170473" sldId="329"/>
            <ac:spMk id="195" creationId="{93AC2C52-BBAD-9DF4-EA50-E4AB6E66F332}"/>
          </ac:spMkLst>
        </pc:spChg>
        <pc:spChg chg="mod">
          <ac:chgData name="#SHIN THANT AUNG#" userId="8c3b371d-0b3e-413a-8e76-4f11fe83d2df" providerId="ADAL" clId="{FACB025B-EC34-40BC-97FA-D69A16AFE960}" dt="2024-05-08T18:29:52.283" v="16128"/>
          <ac:spMkLst>
            <pc:docMk/>
            <pc:sldMk cId="437170473" sldId="329"/>
            <ac:spMk id="203" creationId="{6F0DEA47-7532-A72C-8D2D-DC45264971B6}"/>
          </ac:spMkLst>
        </pc:spChg>
        <pc:spChg chg="del topLvl">
          <ac:chgData name="#SHIN THANT AUNG#" userId="8c3b371d-0b3e-413a-8e76-4f11fe83d2df" providerId="ADAL" clId="{FACB025B-EC34-40BC-97FA-D69A16AFE960}" dt="2024-05-08T18:28:29.275" v="16056" actId="478"/>
          <ac:spMkLst>
            <pc:docMk/>
            <pc:sldMk cId="437170473" sldId="329"/>
            <ac:spMk id="209" creationId="{F0028261-68D1-2BD3-83DE-3741F9933C8A}"/>
          </ac:spMkLst>
        </pc:spChg>
        <pc:spChg chg="del">
          <ac:chgData name="#SHIN THANT AUNG#" userId="8c3b371d-0b3e-413a-8e76-4f11fe83d2df" providerId="ADAL" clId="{FACB025B-EC34-40BC-97FA-D69A16AFE960}" dt="2024-05-08T18:26:56.410" v="15953" actId="478"/>
          <ac:spMkLst>
            <pc:docMk/>
            <pc:sldMk cId="437170473" sldId="329"/>
            <ac:spMk id="269" creationId="{F0E66E32-DF25-6FE5-DCFE-5DE4353E45C8}"/>
          </ac:spMkLst>
        </pc:spChg>
        <pc:spChg chg="mod">
          <ac:chgData name="#SHIN THANT AUNG#" userId="8c3b371d-0b3e-413a-8e76-4f11fe83d2df" providerId="ADAL" clId="{FACB025B-EC34-40BC-97FA-D69A16AFE960}" dt="2024-05-08T18:29:52.283" v="16128"/>
          <ac:spMkLst>
            <pc:docMk/>
            <pc:sldMk cId="437170473" sldId="329"/>
            <ac:spMk id="271" creationId="{F5A45D12-1375-F66E-1DB4-DC94F75D4D63}"/>
          </ac:spMkLst>
        </pc:spChg>
        <pc:spChg chg="mod">
          <ac:chgData name="#SHIN THANT AUNG#" userId="8c3b371d-0b3e-413a-8e76-4f11fe83d2df" providerId="ADAL" clId="{FACB025B-EC34-40BC-97FA-D69A16AFE960}" dt="2024-05-08T18:29:52.283" v="16128"/>
          <ac:spMkLst>
            <pc:docMk/>
            <pc:sldMk cId="437170473" sldId="329"/>
            <ac:spMk id="273" creationId="{6E3FED44-2200-6011-A191-7654E68CF95C}"/>
          </ac:spMkLst>
        </pc:spChg>
        <pc:spChg chg="mod">
          <ac:chgData name="#SHIN THANT AUNG#" userId="8c3b371d-0b3e-413a-8e76-4f11fe83d2df" providerId="ADAL" clId="{FACB025B-EC34-40BC-97FA-D69A16AFE960}" dt="2024-05-08T18:57:20.184" v="16945" actId="164"/>
          <ac:spMkLst>
            <pc:docMk/>
            <pc:sldMk cId="437170473" sldId="329"/>
            <ac:spMk id="276" creationId="{737CB7B0-3C22-DED8-4A1D-E803B9F59FA3}"/>
          </ac:spMkLst>
        </pc:spChg>
        <pc:spChg chg="mod">
          <ac:chgData name="#SHIN THANT AUNG#" userId="8c3b371d-0b3e-413a-8e76-4f11fe83d2df" providerId="ADAL" clId="{FACB025B-EC34-40BC-97FA-D69A16AFE960}" dt="2024-05-08T18:57:20.184" v="16945" actId="164"/>
          <ac:spMkLst>
            <pc:docMk/>
            <pc:sldMk cId="437170473" sldId="329"/>
            <ac:spMk id="277" creationId="{6890617F-6E7B-2786-BB5E-AA9DB0755722}"/>
          </ac:spMkLst>
        </pc:spChg>
        <pc:spChg chg="mod">
          <ac:chgData name="#SHIN THANT AUNG#" userId="8c3b371d-0b3e-413a-8e76-4f11fe83d2df" providerId="ADAL" clId="{FACB025B-EC34-40BC-97FA-D69A16AFE960}" dt="2024-05-08T18:57:20.184" v="16945" actId="164"/>
          <ac:spMkLst>
            <pc:docMk/>
            <pc:sldMk cId="437170473" sldId="329"/>
            <ac:spMk id="278" creationId="{86A5C069-E6FD-7688-3A86-4DCC6D39C597}"/>
          </ac:spMkLst>
        </pc:spChg>
        <pc:spChg chg="mod">
          <ac:chgData name="#SHIN THANT AUNG#" userId="8c3b371d-0b3e-413a-8e76-4f11fe83d2df" providerId="ADAL" clId="{FACB025B-EC34-40BC-97FA-D69A16AFE960}" dt="2024-05-08T18:57:20.184" v="16945" actId="164"/>
          <ac:spMkLst>
            <pc:docMk/>
            <pc:sldMk cId="437170473" sldId="329"/>
            <ac:spMk id="279" creationId="{7247B64C-2902-48F6-FA3D-71A623DA4A21}"/>
          </ac:spMkLst>
        </pc:spChg>
        <pc:spChg chg="mod">
          <ac:chgData name="#SHIN THANT AUNG#" userId="8c3b371d-0b3e-413a-8e76-4f11fe83d2df" providerId="ADAL" clId="{FACB025B-EC34-40BC-97FA-D69A16AFE960}" dt="2024-05-08T18:57:20.184" v="16945" actId="164"/>
          <ac:spMkLst>
            <pc:docMk/>
            <pc:sldMk cId="437170473" sldId="329"/>
            <ac:spMk id="280" creationId="{0B96FBA4-C180-14B3-9794-2E73006F085E}"/>
          </ac:spMkLst>
        </pc:spChg>
        <pc:spChg chg="mod">
          <ac:chgData name="#SHIN THANT AUNG#" userId="8c3b371d-0b3e-413a-8e76-4f11fe83d2df" providerId="ADAL" clId="{FACB025B-EC34-40BC-97FA-D69A16AFE960}" dt="2024-05-08T18:57:20.184" v="16945" actId="164"/>
          <ac:spMkLst>
            <pc:docMk/>
            <pc:sldMk cId="437170473" sldId="329"/>
            <ac:spMk id="281" creationId="{6EA946BB-1460-8626-4AF1-94C45002054B}"/>
          </ac:spMkLst>
        </pc:spChg>
        <pc:spChg chg="mod">
          <ac:chgData name="#SHIN THANT AUNG#" userId="8c3b371d-0b3e-413a-8e76-4f11fe83d2df" providerId="ADAL" clId="{FACB025B-EC34-40BC-97FA-D69A16AFE960}" dt="2024-05-08T18:57:20.184" v="16945" actId="164"/>
          <ac:spMkLst>
            <pc:docMk/>
            <pc:sldMk cId="437170473" sldId="329"/>
            <ac:spMk id="282" creationId="{591978AB-BE1B-F1BD-755E-C40D83EF14F4}"/>
          </ac:spMkLst>
        </pc:spChg>
        <pc:spChg chg="mod">
          <ac:chgData name="#SHIN THANT AUNG#" userId="8c3b371d-0b3e-413a-8e76-4f11fe83d2df" providerId="ADAL" clId="{FACB025B-EC34-40BC-97FA-D69A16AFE960}" dt="2024-05-08T18:57:20.184" v="16945" actId="164"/>
          <ac:spMkLst>
            <pc:docMk/>
            <pc:sldMk cId="437170473" sldId="329"/>
            <ac:spMk id="283" creationId="{3FBD7A9C-9586-1B04-07FD-40C3BDCEAECB}"/>
          </ac:spMkLst>
        </pc:spChg>
        <pc:spChg chg="mod">
          <ac:chgData name="#SHIN THANT AUNG#" userId="8c3b371d-0b3e-413a-8e76-4f11fe83d2df" providerId="ADAL" clId="{FACB025B-EC34-40BC-97FA-D69A16AFE960}" dt="2024-05-08T18:57:20.184" v="16945" actId="164"/>
          <ac:spMkLst>
            <pc:docMk/>
            <pc:sldMk cId="437170473" sldId="329"/>
            <ac:spMk id="284" creationId="{BA2DF88C-EBE2-287A-C13D-8B4334E3C08B}"/>
          </ac:spMkLst>
        </pc:spChg>
        <pc:spChg chg="mod">
          <ac:chgData name="#SHIN THANT AUNG#" userId="8c3b371d-0b3e-413a-8e76-4f11fe83d2df" providerId="ADAL" clId="{FACB025B-EC34-40BC-97FA-D69A16AFE960}" dt="2024-05-08T18:57:20.184" v="16945" actId="164"/>
          <ac:spMkLst>
            <pc:docMk/>
            <pc:sldMk cId="437170473" sldId="329"/>
            <ac:spMk id="285" creationId="{A53A7DFA-9428-89EE-0206-7D04F7BD0E71}"/>
          </ac:spMkLst>
        </pc:spChg>
        <pc:spChg chg="mod">
          <ac:chgData name="#SHIN THANT AUNG#" userId="8c3b371d-0b3e-413a-8e76-4f11fe83d2df" providerId="ADAL" clId="{FACB025B-EC34-40BC-97FA-D69A16AFE960}" dt="2024-05-08T18:57:20.184" v="16945" actId="164"/>
          <ac:spMkLst>
            <pc:docMk/>
            <pc:sldMk cId="437170473" sldId="329"/>
            <ac:spMk id="286" creationId="{151EE8D5-4B86-4D88-D1AA-AAC026D88A1C}"/>
          </ac:spMkLst>
        </pc:spChg>
        <pc:spChg chg="mod">
          <ac:chgData name="#SHIN THANT AUNG#" userId="8c3b371d-0b3e-413a-8e76-4f11fe83d2df" providerId="ADAL" clId="{FACB025B-EC34-40BC-97FA-D69A16AFE960}" dt="2024-05-08T18:57:20.184" v="16945" actId="164"/>
          <ac:spMkLst>
            <pc:docMk/>
            <pc:sldMk cId="437170473" sldId="329"/>
            <ac:spMk id="287" creationId="{67D13511-6055-6C2D-C862-633EF22F34AD}"/>
          </ac:spMkLst>
        </pc:spChg>
        <pc:spChg chg="mod">
          <ac:chgData name="#SHIN THANT AUNG#" userId="8c3b371d-0b3e-413a-8e76-4f11fe83d2df" providerId="ADAL" clId="{FACB025B-EC34-40BC-97FA-D69A16AFE960}" dt="2024-05-08T18:57:20.184" v="16945" actId="164"/>
          <ac:spMkLst>
            <pc:docMk/>
            <pc:sldMk cId="437170473" sldId="329"/>
            <ac:spMk id="288" creationId="{612B69FE-5FDB-2AA6-F788-C5AA34B000D4}"/>
          </ac:spMkLst>
        </pc:spChg>
        <pc:spChg chg="mod">
          <ac:chgData name="#SHIN THANT AUNG#" userId="8c3b371d-0b3e-413a-8e76-4f11fe83d2df" providerId="ADAL" clId="{FACB025B-EC34-40BC-97FA-D69A16AFE960}" dt="2024-05-08T18:29:52.283" v="16128"/>
          <ac:spMkLst>
            <pc:docMk/>
            <pc:sldMk cId="437170473" sldId="329"/>
            <ac:spMk id="294" creationId="{7F0F1FAA-B165-6CF7-39E3-81C16F80ABF2}"/>
          </ac:spMkLst>
        </pc:spChg>
        <pc:spChg chg="mod">
          <ac:chgData name="#SHIN THANT AUNG#" userId="8c3b371d-0b3e-413a-8e76-4f11fe83d2df" providerId="ADAL" clId="{FACB025B-EC34-40BC-97FA-D69A16AFE960}" dt="2024-05-08T18:29:52.283" v="16128"/>
          <ac:spMkLst>
            <pc:docMk/>
            <pc:sldMk cId="437170473" sldId="329"/>
            <ac:spMk id="296" creationId="{8E10F42B-1761-7E10-859D-9E5B73CE76B4}"/>
          </ac:spMkLst>
        </pc:spChg>
        <pc:spChg chg="mod">
          <ac:chgData name="#SHIN THANT AUNG#" userId="8c3b371d-0b3e-413a-8e76-4f11fe83d2df" providerId="ADAL" clId="{FACB025B-EC34-40BC-97FA-D69A16AFE960}" dt="2024-05-08T18:29:52.283" v="16128"/>
          <ac:spMkLst>
            <pc:docMk/>
            <pc:sldMk cId="437170473" sldId="329"/>
            <ac:spMk id="297" creationId="{EBC8EE0B-628D-87BE-34F7-ECCFD4A0EE60}"/>
          </ac:spMkLst>
        </pc:spChg>
        <pc:spChg chg="mod">
          <ac:chgData name="#SHIN THANT AUNG#" userId="8c3b371d-0b3e-413a-8e76-4f11fe83d2df" providerId="ADAL" clId="{FACB025B-EC34-40BC-97FA-D69A16AFE960}" dt="2024-05-08T18:29:52.283" v="16128"/>
          <ac:spMkLst>
            <pc:docMk/>
            <pc:sldMk cId="437170473" sldId="329"/>
            <ac:spMk id="298" creationId="{86C669A2-09DE-3132-4764-8A2316EE50FA}"/>
          </ac:spMkLst>
        </pc:spChg>
        <pc:spChg chg="mod">
          <ac:chgData name="#SHIN THANT AUNG#" userId="8c3b371d-0b3e-413a-8e76-4f11fe83d2df" providerId="ADAL" clId="{FACB025B-EC34-40BC-97FA-D69A16AFE960}" dt="2024-05-08T18:29:52.283" v="16128"/>
          <ac:spMkLst>
            <pc:docMk/>
            <pc:sldMk cId="437170473" sldId="329"/>
            <ac:spMk id="299" creationId="{A4FCE6DB-F3F4-A3EC-09F8-249A5EEF14A8}"/>
          </ac:spMkLst>
        </pc:spChg>
        <pc:spChg chg="mod">
          <ac:chgData name="#SHIN THANT AUNG#" userId="8c3b371d-0b3e-413a-8e76-4f11fe83d2df" providerId="ADAL" clId="{FACB025B-EC34-40BC-97FA-D69A16AFE960}" dt="2024-05-08T18:29:52.283" v="16128"/>
          <ac:spMkLst>
            <pc:docMk/>
            <pc:sldMk cId="437170473" sldId="329"/>
            <ac:spMk id="300" creationId="{7D00B5E2-9AA1-2659-702B-5E80B76B3076}"/>
          </ac:spMkLst>
        </pc:spChg>
        <pc:spChg chg="mod">
          <ac:chgData name="#SHIN THANT AUNG#" userId="8c3b371d-0b3e-413a-8e76-4f11fe83d2df" providerId="ADAL" clId="{FACB025B-EC34-40BC-97FA-D69A16AFE960}" dt="2024-05-08T18:29:52.283" v="16128"/>
          <ac:spMkLst>
            <pc:docMk/>
            <pc:sldMk cId="437170473" sldId="329"/>
            <ac:spMk id="301" creationId="{421D3FDB-3DFB-5044-E118-66D161A7B47D}"/>
          </ac:spMkLst>
        </pc:spChg>
        <pc:spChg chg="mod">
          <ac:chgData name="#SHIN THANT AUNG#" userId="8c3b371d-0b3e-413a-8e76-4f11fe83d2df" providerId="ADAL" clId="{FACB025B-EC34-40BC-97FA-D69A16AFE960}" dt="2024-05-08T18:29:52.283" v="16128"/>
          <ac:spMkLst>
            <pc:docMk/>
            <pc:sldMk cId="437170473" sldId="329"/>
            <ac:spMk id="302" creationId="{D0A3921C-4310-D8E9-847B-133D6513D3A3}"/>
          </ac:spMkLst>
        </pc:spChg>
        <pc:spChg chg="mod">
          <ac:chgData name="#SHIN THANT AUNG#" userId="8c3b371d-0b3e-413a-8e76-4f11fe83d2df" providerId="ADAL" clId="{FACB025B-EC34-40BC-97FA-D69A16AFE960}" dt="2024-05-08T18:29:52.283" v="16128"/>
          <ac:spMkLst>
            <pc:docMk/>
            <pc:sldMk cId="437170473" sldId="329"/>
            <ac:spMk id="303" creationId="{67BF03ED-3E4E-02CA-49B7-58CE4903633A}"/>
          </ac:spMkLst>
        </pc:spChg>
        <pc:spChg chg="mod">
          <ac:chgData name="#SHIN THANT AUNG#" userId="8c3b371d-0b3e-413a-8e76-4f11fe83d2df" providerId="ADAL" clId="{FACB025B-EC34-40BC-97FA-D69A16AFE960}" dt="2024-05-08T18:29:52.283" v="16128"/>
          <ac:spMkLst>
            <pc:docMk/>
            <pc:sldMk cId="437170473" sldId="329"/>
            <ac:spMk id="304" creationId="{4BB2B0C7-8B11-B108-A16A-BF0636B49B72}"/>
          </ac:spMkLst>
        </pc:spChg>
        <pc:spChg chg="mod">
          <ac:chgData name="#SHIN THANT AUNG#" userId="8c3b371d-0b3e-413a-8e76-4f11fe83d2df" providerId="ADAL" clId="{FACB025B-EC34-40BC-97FA-D69A16AFE960}" dt="2024-05-08T18:29:52.283" v="16128"/>
          <ac:spMkLst>
            <pc:docMk/>
            <pc:sldMk cId="437170473" sldId="329"/>
            <ac:spMk id="305" creationId="{E165482F-44CB-AD0E-94B9-BAE341A9EB48}"/>
          </ac:spMkLst>
        </pc:spChg>
        <pc:spChg chg="mod">
          <ac:chgData name="#SHIN THANT AUNG#" userId="8c3b371d-0b3e-413a-8e76-4f11fe83d2df" providerId="ADAL" clId="{FACB025B-EC34-40BC-97FA-D69A16AFE960}" dt="2024-05-08T18:29:52.283" v="16128"/>
          <ac:spMkLst>
            <pc:docMk/>
            <pc:sldMk cId="437170473" sldId="329"/>
            <ac:spMk id="307" creationId="{232E948E-C316-6E22-A90E-DB346336FC82}"/>
          </ac:spMkLst>
        </pc:spChg>
        <pc:spChg chg="mod">
          <ac:chgData name="#SHIN THANT AUNG#" userId="8c3b371d-0b3e-413a-8e76-4f11fe83d2df" providerId="ADAL" clId="{FACB025B-EC34-40BC-97FA-D69A16AFE960}" dt="2024-05-08T18:29:52.283" v="16128"/>
          <ac:spMkLst>
            <pc:docMk/>
            <pc:sldMk cId="437170473" sldId="329"/>
            <ac:spMk id="308" creationId="{EC0239EA-CC34-5A46-9ED1-376B9A1ED2C8}"/>
          </ac:spMkLst>
        </pc:spChg>
        <pc:spChg chg="mod">
          <ac:chgData name="#SHIN THANT AUNG#" userId="8c3b371d-0b3e-413a-8e76-4f11fe83d2df" providerId="ADAL" clId="{FACB025B-EC34-40BC-97FA-D69A16AFE960}" dt="2024-05-08T18:29:52.283" v="16128"/>
          <ac:spMkLst>
            <pc:docMk/>
            <pc:sldMk cId="437170473" sldId="329"/>
            <ac:spMk id="309" creationId="{55283414-6EE6-6E5C-DDCF-7B5AA5A0B512}"/>
          </ac:spMkLst>
        </pc:spChg>
        <pc:spChg chg="mod">
          <ac:chgData name="#SHIN THANT AUNG#" userId="8c3b371d-0b3e-413a-8e76-4f11fe83d2df" providerId="ADAL" clId="{FACB025B-EC34-40BC-97FA-D69A16AFE960}" dt="2024-05-08T18:29:52.283" v="16128"/>
          <ac:spMkLst>
            <pc:docMk/>
            <pc:sldMk cId="437170473" sldId="329"/>
            <ac:spMk id="310" creationId="{0116E133-73F5-3D78-48A9-4D4E62D73DC3}"/>
          </ac:spMkLst>
        </pc:spChg>
        <pc:spChg chg="mod">
          <ac:chgData name="#SHIN THANT AUNG#" userId="8c3b371d-0b3e-413a-8e76-4f11fe83d2df" providerId="ADAL" clId="{FACB025B-EC34-40BC-97FA-D69A16AFE960}" dt="2024-05-08T18:29:52.283" v="16128"/>
          <ac:spMkLst>
            <pc:docMk/>
            <pc:sldMk cId="437170473" sldId="329"/>
            <ac:spMk id="311" creationId="{D198FDA2-0EA1-2DAE-1192-AC5D38344C2A}"/>
          </ac:spMkLst>
        </pc:spChg>
        <pc:spChg chg="mod">
          <ac:chgData name="#SHIN THANT AUNG#" userId="8c3b371d-0b3e-413a-8e76-4f11fe83d2df" providerId="ADAL" clId="{FACB025B-EC34-40BC-97FA-D69A16AFE960}" dt="2024-05-08T18:29:52.283" v="16128"/>
          <ac:spMkLst>
            <pc:docMk/>
            <pc:sldMk cId="437170473" sldId="329"/>
            <ac:spMk id="312" creationId="{FCCABAB8-B128-8AA4-9A9D-2C3342950B52}"/>
          </ac:spMkLst>
        </pc:spChg>
        <pc:spChg chg="mod">
          <ac:chgData name="#SHIN THANT AUNG#" userId="8c3b371d-0b3e-413a-8e76-4f11fe83d2df" providerId="ADAL" clId="{FACB025B-EC34-40BC-97FA-D69A16AFE960}" dt="2024-05-08T18:29:52.283" v="16128"/>
          <ac:spMkLst>
            <pc:docMk/>
            <pc:sldMk cId="437170473" sldId="329"/>
            <ac:spMk id="313" creationId="{271AD193-7E74-8816-2C56-DCA89493293D}"/>
          </ac:spMkLst>
        </pc:spChg>
        <pc:spChg chg="mod">
          <ac:chgData name="#SHIN THANT AUNG#" userId="8c3b371d-0b3e-413a-8e76-4f11fe83d2df" providerId="ADAL" clId="{FACB025B-EC34-40BC-97FA-D69A16AFE960}" dt="2024-05-08T18:29:52.283" v="16128"/>
          <ac:spMkLst>
            <pc:docMk/>
            <pc:sldMk cId="437170473" sldId="329"/>
            <ac:spMk id="314" creationId="{C9289351-0AA6-33B7-3DEE-B5B66F46688F}"/>
          </ac:spMkLst>
        </pc:spChg>
        <pc:spChg chg="mod">
          <ac:chgData name="#SHIN THANT AUNG#" userId="8c3b371d-0b3e-413a-8e76-4f11fe83d2df" providerId="ADAL" clId="{FACB025B-EC34-40BC-97FA-D69A16AFE960}" dt="2024-05-08T18:29:52.283" v="16128"/>
          <ac:spMkLst>
            <pc:docMk/>
            <pc:sldMk cId="437170473" sldId="329"/>
            <ac:spMk id="315" creationId="{09B93578-69CC-0234-3D0E-53D6331310B8}"/>
          </ac:spMkLst>
        </pc:spChg>
        <pc:spChg chg="mod">
          <ac:chgData name="#SHIN THANT AUNG#" userId="8c3b371d-0b3e-413a-8e76-4f11fe83d2df" providerId="ADAL" clId="{FACB025B-EC34-40BC-97FA-D69A16AFE960}" dt="2024-05-08T18:29:52.283" v="16128"/>
          <ac:spMkLst>
            <pc:docMk/>
            <pc:sldMk cId="437170473" sldId="329"/>
            <ac:spMk id="316" creationId="{F235F239-BE18-7A8F-0FA4-D767830842EC}"/>
          </ac:spMkLst>
        </pc:spChg>
        <pc:spChg chg="mod">
          <ac:chgData name="#SHIN THANT AUNG#" userId="8c3b371d-0b3e-413a-8e76-4f11fe83d2df" providerId="ADAL" clId="{FACB025B-EC34-40BC-97FA-D69A16AFE960}" dt="2024-05-08T18:29:52.283" v="16128"/>
          <ac:spMkLst>
            <pc:docMk/>
            <pc:sldMk cId="437170473" sldId="329"/>
            <ac:spMk id="317" creationId="{A2B551C2-F945-7884-0BFD-2CEFF90773B2}"/>
          </ac:spMkLst>
        </pc:spChg>
        <pc:spChg chg="mod">
          <ac:chgData name="#SHIN THANT AUNG#" userId="8c3b371d-0b3e-413a-8e76-4f11fe83d2df" providerId="ADAL" clId="{FACB025B-EC34-40BC-97FA-D69A16AFE960}" dt="2024-05-08T18:29:52.283" v="16128"/>
          <ac:spMkLst>
            <pc:docMk/>
            <pc:sldMk cId="437170473" sldId="329"/>
            <ac:spMk id="318" creationId="{60C4576C-ACDB-CE5E-93A8-9661550693B8}"/>
          </ac:spMkLst>
        </pc:spChg>
        <pc:spChg chg="mod">
          <ac:chgData name="#SHIN THANT AUNG#" userId="8c3b371d-0b3e-413a-8e76-4f11fe83d2df" providerId="ADAL" clId="{FACB025B-EC34-40BC-97FA-D69A16AFE960}" dt="2024-05-08T18:29:52.283" v="16128"/>
          <ac:spMkLst>
            <pc:docMk/>
            <pc:sldMk cId="437170473" sldId="329"/>
            <ac:spMk id="319" creationId="{F2FFFE2F-FA3C-90D9-9272-105C97DE9B7E}"/>
          </ac:spMkLst>
        </pc:spChg>
        <pc:spChg chg="mod">
          <ac:chgData name="#SHIN THANT AUNG#" userId="8c3b371d-0b3e-413a-8e76-4f11fe83d2df" providerId="ADAL" clId="{FACB025B-EC34-40BC-97FA-D69A16AFE960}" dt="2024-05-08T18:29:52.283" v="16128"/>
          <ac:spMkLst>
            <pc:docMk/>
            <pc:sldMk cId="437170473" sldId="329"/>
            <ac:spMk id="320" creationId="{02511367-B95E-C83B-CD5E-90A5A676C587}"/>
          </ac:spMkLst>
        </pc:spChg>
        <pc:spChg chg="mod">
          <ac:chgData name="#SHIN THANT AUNG#" userId="8c3b371d-0b3e-413a-8e76-4f11fe83d2df" providerId="ADAL" clId="{FACB025B-EC34-40BC-97FA-D69A16AFE960}" dt="2024-05-08T18:29:52.283" v="16128"/>
          <ac:spMkLst>
            <pc:docMk/>
            <pc:sldMk cId="437170473" sldId="329"/>
            <ac:spMk id="321" creationId="{464D279B-25FB-1CD7-F0C2-C6E8ACE6FEDD}"/>
          </ac:spMkLst>
        </pc:spChg>
        <pc:spChg chg="mod">
          <ac:chgData name="#SHIN THANT AUNG#" userId="8c3b371d-0b3e-413a-8e76-4f11fe83d2df" providerId="ADAL" clId="{FACB025B-EC34-40BC-97FA-D69A16AFE960}" dt="2024-05-08T18:29:52.283" v="16128"/>
          <ac:spMkLst>
            <pc:docMk/>
            <pc:sldMk cId="437170473" sldId="329"/>
            <ac:spMk id="322" creationId="{BE484258-7408-3CCA-03B3-C54BB958B320}"/>
          </ac:spMkLst>
        </pc:spChg>
        <pc:spChg chg="mod">
          <ac:chgData name="#SHIN THANT AUNG#" userId="8c3b371d-0b3e-413a-8e76-4f11fe83d2df" providerId="ADAL" clId="{FACB025B-EC34-40BC-97FA-D69A16AFE960}" dt="2024-05-08T18:29:52.283" v="16128"/>
          <ac:spMkLst>
            <pc:docMk/>
            <pc:sldMk cId="437170473" sldId="329"/>
            <ac:spMk id="323" creationId="{722E50EA-8DE9-C3C9-D549-AF0002958F32}"/>
          </ac:spMkLst>
        </pc:spChg>
        <pc:spChg chg="mod">
          <ac:chgData name="#SHIN THANT AUNG#" userId="8c3b371d-0b3e-413a-8e76-4f11fe83d2df" providerId="ADAL" clId="{FACB025B-EC34-40BC-97FA-D69A16AFE960}" dt="2024-05-08T18:29:52.283" v="16128"/>
          <ac:spMkLst>
            <pc:docMk/>
            <pc:sldMk cId="437170473" sldId="329"/>
            <ac:spMk id="325" creationId="{52A768FA-58DF-30B3-DD00-161DA989503C}"/>
          </ac:spMkLst>
        </pc:spChg>
        <pc:spChg chg="mod">
          <ac:chgData name="#SHIN THANT AUNG#" userId="8c3b371d-0b3e-413a-8e76-4f11fe83d2df" providerId="ADAL" clId="{FACB025B-EC34-40BC-97FA-D69A16AFE960}" dt="2024-05-08T18:29:52.283" v="16128"/>
          <ac:spMkLst>
            <pc:docMk/>
            <pc:sldMk cId="437170473" sldId="329"/>
            <ac:spMk id="326" creationId="{23A9CD65-69E2-6474-7B57-7C80D82A5892}"/>
          </ac:spMkLst>
        </pc:spChg>
        <pc:spChg chg="mod">
          <ac:chgData name="#SHIN THANT AUNG#" userId="8c3b371d-0b3e-413a-8e76-4f11fe83d2df" providerId="ADAL" clId="{FACB025B-EC34-40BC-97FA-D69A16AFE960}" dt="2024-05-08T18:29:52.283" v="16128"/>
          <ac:spMkLst>
            <pc:docMk/>
            <pc:sldMk cId="437170473" sldId="329"/>
            <ac:spMk id="327" creationId="{4E7E689E-16B7-903C-785C-AF2F6B6ED6F5}"/>
          </ac:spMkLst>
        </pc:spChg>
        <pc:spChg chg="mod">
          <ac:chgData name="#SHIN THANT AUNG#" userId="8c3b371d-0b3e-413a-8e76-4f11fe83d2df" providerId="ADAL" clId="{FACB025B-EC34-40BC-97FA-D69A16AFE960}" dt="2024-05-08T18:29:52.283" v="16128"/>
          <ac:spMkLst>
            <pc:docMk/>
            <pc:sldMk cId="437170473" sldId="329"/>
            <ac:spMk id="328" creationId="{CF0308F9-B4C8-72B0-15DC-FDBAC199CA39}"/>
          </ac:spMkLst>
        </pc:spChg>
        <pc:spChg chg="mod">
          <ac:chgData name="#SHIN THANT AUNG#" userId="8c3b371d-0b3e-413a-8e76-4f11fe83d2df" providerId="ADAL" clId="{FACB025B-EC34-40BC-97FA-D69A16AFE960}" dt="2024-05-08T18:29:52.283" v="16128"/>
          <ac:spMkLst>
            <pc:docMk/>
            <pc:sldMk cId="437170473" sldId="329"/>
            <ac:spMk id="329" creationId="{1F7DEC6A-E83F-76B1-21FC-A53EB672E71F}"/>
          </ac:spMkLst>
        </pc:spChg>
        <pc:spChg chg="mod">
          <ac:chgData name="#SHIN THANT AUNG#" userId="8c3b371d-0b3e-413a-8e76-4f11fe83d2df" providerId="ADAL" clId="{FACB025B-EC34-40BC-97FA-D69A16AFE960}" dt="2024-05-08T18:29:52.283" v="16128"/>
          <ac:spMkLst>
            <pc:docMk/>
            <pc:sldMk cId="437170473" sldId="329"/>
            <ac:spMk id="330" creationId="{0C0323CF-2272-EDA0-0F22-E68071B3D9E1}"/>
          </ac:spMkLst>
        </pc:spChg>
        <pc:spChg chg="mod">
          <ac:chgData name="#SHIN THANT AUNG#" userId="8c3b371d-0b3e-413a-8e76-4f11fe83d2df" providerId="ADAL" clId="{FACB025B-EC34-40BC-97FA-D69A16AFE960}" dt="2024-05-08T18:29:52.283" v="16128"/>
          <ac:spMkLst>
            <pc:docMk/>
            <pc:sldMk cId="437170473" sldId="329"/>
            <ac:spMk id="331" creationId="{4A88F519-7F00-21C8-7635-DCA9A3032D40}"/>
          </ac:spMkLst>
        </pc:spChg>
        <pc:spChg chg="mod">
          <ac:chgData name="#SHIN THANT AUNG#" userId="8c3b371d-0b3e-413a-8e76-4f11fe83d2df" providerId="ADAL" clId="{FACB025B-EC34-40BC-97FA-D69A16AFE960}" dt="2024-05-08T18:29:52.283" v="16128"/>
          <ac:spMkLst>
            <pc:docMk/>
            <pc:sldMk cId="437170473" sldId="329"/>
            <ac:spMk id="332" creationId="{84919936-6C93-B280-5D51-4D8C8B25AD12}"/>
          </ac:spMkLst>
        </pc:spChg>
        <pc:spChg chg="mod">
          <ac:chgData name="#SHIN THANT AUNG#" userId="8c3b371d-0b3e-413a-8e76-4f11fe83d2df" providerId="ADAL" clId="{FACB025B-EC34-40BC-97FA-D69A16AFE960}" dt="2024-05-08T18:29:52.283" v="16128"/>
          <ac:spMkLst>
            <pc:docMk/>
            <pc:sldMk cId="437170473" sldId="329"/>
            <ac:spMk id="333" creationId="{9EB2FA0E-D59A-A83D-53FE-ECAFC7F783AA}"/>
          </ac:spMkLst>
        </pc:spChg>
        <pc:spChg chg="mod">
          <ac:chgData name="#SHIN THANT AUNG#" userId="8c3b371d-0b3e-413a-8e76-4f11fe83d2df" providerId="ADAL" clId="{FACB025B-EC34-40BC-97FA-D69A16AFE960}" dt="2024-05-08T18:29:52.283" v="16128"/>
          <ac:spMkLst>
            <pc:docMk/>
            <pc:sldMk cId="437170473" sldId="329"/>
            <ac:spMk id="334" creationId="{E3A665E1-13D8-8BE5-62EB-9D04E8BD5344}"/>
          </ac:spMkLst>
        </pc:spChg>
        <pc:spChg chg="mod">
          <ac:chgData name="#SHIN THANT AUNG#" userId="8c3b371d-0b3e-413a-8e76-4f11fe83d2df" providerId="ADAL" clId="{FACB025B-EC34-40BC-97FA-D69A16AFE960}" dt="2024-05-08T18:29:52.283" v="16128"/>
          <ac:spMkLst>
            <pc:docMk/>
            <pc:sldMk cId="437170473" sldId="329"/>
            <ac:spMk id="335" creationId="{EF097587-9E27-327F-6999-3DAF39E1B693}"/>
          </ac:spMkLst>
        </pc:spChg>
        <pc:spChg chg="mod">
          <ac:chgData name="#SHIN THANT AUNG#" userId="8c3b371d-0b3e-413a-8e76-4f11fe83d2df" providerId="ADAL" clId="{FACB025B-EC34-40BC-97FA-D69A16AFE960}" dt="2024-05-08T18:29:52.283" v="16128"/>
          <ac:spMkLst>
            <pc:docMk/>
            <pc:sldMk cId="437170473" sldId="329"/>
            <ac:spMk id="336" creationId="{977C57D2-4FE5-2BE4-20CF-BA20533E998C}"/>
          </ac:spMkLst>
        </pc:spChg>
        <pc:spChg chg="mod">
          <ac:chgData name="#SHIN THANT AUNG#" userId="8c3b371d-0b3e-413a-8e76-4f11fe83d2df" providerId="ADAL" clId="{FACB025B-EC34-40BC-97FA-D69A16AFE960}" dt="2024-05-08T18:29:52.283" v="16128"/>
          <ac:spMkLst>
            <pc:docMk/>
            <pc:sldMk cId="437170473" sldId="329"/>
            <ac:spMk id="337" creationId="{EFD65C29-2A09-FE31-C82F-79776459B170}"/>
          </ac:spMkLst>
        </pc:spChg>
        <pc:spChg chg="mod">
          <ac:chgData name="#SHIN THANT AUNG#" userId="8c3b371d-0b3e-413a-8e76-4f11fe83d2df" providerId="ADAL" clId="{FACB025B-EC34-40BC-97FA-D69A16AFE960}" dt="2024-05-08T18:29:52.283" v="16128"/>
          <ac:spMkLst>
            <pc:docMk/>
            <pc:sldMk cId="437170473" sldId="329"/>
            <ac:spMk id="338" creationId="{F02E0DA5-5CF5-8F88-4224-3EB9877AE04F}"/>
          </ac:spMkLst>
        </pc:spChg>
        <pc:spChg chg="mod">
          <ac:chgData name="#SHIN THANT AUNG#" userId="8c3b371d-0b3e-413a-8e76-4f11fe83d2df" providerId="ADAL" clId="{FACB025B-EC34-40BC-97FA-D69A16AFE960}" dt="2024-05-08T18:29:52.283" v="16128"/>
          <ac:spMkLst>
            <pc:docMk/>
            <pc:sldMk cId="437170473" sldId="329"/>
            <ac:spMk id="339" creationId="{24257B63-4639-E242-5B99-9B38463E44F7}"/>
          </ac:spMkLst>
        </pc:spChg>
        <pc:spChg chg="mod">
          <ac:chgData name="#SHIN THANT AUNG#" userId="8c3b371d-0b3e-413a-8e76-4f11fe83d2df" providerId="ADAL" clId="{FACB025B-EC34-40BC-97FA-D69A16AFE960}" dt="2024-05-08T18:29:52.283" v="16128"/>
          <ac:spMkLst>
            <pc:docMk/>
            <pc:sldMk cId="437170473" sldId="329"/>
            <ac:spMk id="340" creationId="{070FD027-C11D-B0BF-F1F9-91608E7C9511}"/>
          </ac:spMkLst>
        </pc:spChg>
        <pc:spChg chg="mod">
          <ac:chgData name="#SHIN THANT AUNG#" userId="8c3b371d-0b3e-413a-8e76-4f11fe83d2df" providerId="ADAL" clId="{FACB025B-EC34-40BC-97FA-D69A16AFE960}" dt="2024-05-08T18:29:52.283" v="16128"/>
          <ac:spMkLst>
            <pc:docMk/>
            <pc:sldMk cId="437170473" sldId="329"/>
            <ac:spMk id="342" creationId="{B657B9CC-8E37-98A4-3139-5191EEC4E74C}"/>
          </ac:spMkLst>
        </pc:spChg>
        <pc:spChg chg="mod">
          <ac:chgData name="#SHIN THANT AUNG#" userId="8c3b371d-0b3e-413a-8e76-4f11fe83d2df" providerId="ADAL" clId="{FACB025B-EC34-40BC-97FA-D69A16AFE960}" dt="2024-05-08T18:29:52.283" v="16128"/>
          <ac:spMkLst>
            <pc:docMk/>
            <pc:sldMk cId="437170473" sldId="329"/>
            <ac:spMk id="343" creationId="{F8D1E603-E5C0-CDE1-36A3-4AB3190B0360}"/>
          </ac:spMkLst>
        </pc:spChg>
        <pc:spChg chg="mod">
          <ac:chgData name="#SHIN THANT AUNG#" userId="8c3b371d-0b3e-413a-8e76-4f11fe83d2df" providerId="ADAL" clId="{FACB025B-EC34-40BC-97FA-D69A16AFE960}" dt="2024-05-08T18:29:52.283" v="16128"/>
          <ac:spMkLst>
            <pc:docMk/>
            <pc:sldMk cId="437170473" sldId="329"/>
            <ac:spMk id="344" creationId="{4A5D83D3-2F0E-6FEE-4D83-B74A4D7E84E0}"/>
          </ac:spMkLst>
        </pc:spChg>
        <pc:spChg chg="mod">
          <ac:chgData name="#SHIN THANT AUNG#" userId="8c3b371d-0b3e-413a-8e76-4f11fe83d2df" providerId="ADAL" clId="{FACB025B-EC34-40BC-97FA-D69A16AFE960}" dt="2024-05-08T18:29:52.283" v="16128"/>
          <ac:spMkLst>
            <pc:docMk/>
            <pc:sldMk cId="437170473" sldId="329"/>
            <ac:spMk id="345" creationId="{B265A4A7-81A8-F6E6-A825-4301D2F379F2}"/>
          </ac:spMkLst>
        </pc:spChg>
        <pc:spChg chg="mod">
          <ac:chgData name="#SHIN THANT AUNG#" userId="8c3b371d-0b3e-413a-8e76-4f11fe83d2df" providerId="ADAL" clId="{FACB025B-EC34-40BC-97FA-D69A16AFE960}" dt="2024-05-08T18:29:52.283" v="16128"/>
          <ac:spMkLst>
            <pc:docMk/>
            <pc:sldMk cId="437170473" sldId="329"/>
            <ac:spMk id="346" creationId="{03E147BE-2C37-8A09-45A9-C81287EB255D}"/>
          </ac:spMkLst>
        </pc:spChg>
        <pc:spChg chg="mod">
          <ac:chgData name="#SHIN THANT AUNG#" userId="8c3b371d-0b3e-413a-8e76-4f11fe83d2df" providerId="ADAL" clId="{FACB025B-EC34-40BC-97FA-D69A16AFE960}" dt="2024-05-08T18:29:52.283" v="16128"/>
          <ac:spMkLst>
            <pc:docMk/>
            <pc:sldMk cId="437170473" sldId="329"/>
            <ac:spMk id="347" creationId="{E7B04462-BE18-B737-E9DE-14B4E8570313}"/>
          </ac:spMkLst>
        </pc:spChg>
        <pc:spChg chg="add mod">
          <ac:chgData name="#SHIN THANT AUNG#" userId="8c3b371d-0b3e-413a-8e76-4f11fe83d2df" providerId="ADAL" clId="{FACB025B-EC34-40BC-97FA-D69A16AFE960}" dt="2024-05-08T18:29:52.283" v="16128"/>
          <ac:spMkLst>
            <pc:docMk/>
            <pc:sldMk cId="437170473" sldId="329"/>
            <ac:spMk id="348" creationId="{D8E46E2F-F89A-3394-7498-1E3F304E077C}"/>
          </ac:spMkLst>
        </pc:spChg>
        <pc:spChg chg="add mod">
          <ac:chgData name="#SHIN THANT AUNG#" userId="8c3b371d-0b3e-413a-8e76-4f11fe83d2df" providerId="ADAL" clId="{FACB025B-EC34-40BC-97FA-D69A16AFE960}" dt="2024-05-08T18:57:20.184" v="16945" actId="164"/>
          <ac:spMkLst>
            <pc:docMk/>
            <pc:sldMk cId="437170473" sldId="329"/>
            <ac:spMk id="349" creationId="{B653295C-95F5-CC28-ACFC-AC2A532A1ECD}"/>
          </ac:spMkLst>
        </pc:spChg>
        <pc:spChg chg="add mod">
          <ac:chgData name="#SHIN THANT AUNG#" userId="8c3b371d-0b3e-413a-8e76-4f11fe83d2df" providerId="ADAL" clId="{FACB025B-EC34-40BC-97FA-D69A16AFE960}" dt="2024-05-08T18:57:20.184" v="16945" actId="164"/>
          <ac:spMkLst>
            <pc:docMk/>
            <pc:sldMk cId="437170473" sldId="329"/>
            <ac:spMk id="350" creationId="{ED6FADE5-F080-98D1-54EF-B126142C3C6E}"/>
          </ac:spMkLst>
        </pc:spChg>
        <pc:spChg chg="add del mod">
          <ac:chgData name="#SHIN THANT AUNG#" userId="8c3b371d-0b3e-413a-8e76-4f11fe83d2df" providerId="ADAL" clId="{FACB025B-EC34-40BC-97FA-D69A16AFE960}" dt="2024-05-08T18:38:01.694" v="16439" actId="478"/>
          <ac:spMkLst>
            <pc:docMk/>
            <pc:sldMk cId="437170473" sldId="329"/>
            <ac:spMk id="355" creationId="{8251BCBA-001C-1374-65AF-3ED0E7BB7450}"/>
          </ac:spMkLst>
        </pc:spChg>
        <pc:spChg chg="mod">
          <ac:chgData name="#SHIN THANT AUNG#" userId="8c3b371d-0b3e-413a-8e76-4f11fe83d2df" providerId="ADAL" clId="{FACB025B-EC34-40BC-97FA-D69A16AFE960}" dt="2024-05-08T18:44:50.507" v="16675"/>
          <ac:spMkLst>
            <pc:docMk/>
            <pc:sldMk cId="437170473" sldId="329"/>
            <ac:spMk id="358" creationId="{84412EFD-05B7-30A0-19BE-5E615C81BB44}"/>
          </ac:spMkLst>
        </pc:spChg>
        <pc:spChg chg="mod">
          <ac:chgData name="#SHIN THANT AUNG#" userId="8c3b371d-0b3e-413a-8e76-4f11fe83d2df" providerId="ADAL" clId="{FACB025B-EC34-40BC-97FA-D69A16AFE960}" dt="2024-05-08T18:44:50.507" v="16675"/>
          <ac:spMkLst>
            <pc:docMk/>
            <pc:sldMk cId="437170473" sldId="329"/>
            <ac:spMk id="359" creationId="{41736F53-0C9B-3EF7-0661-281B7556DE01}"/>
          </ac:spMkLst>
        </pc:spChg>
        <pc:spChg chg="mod">
          <ac:chgData name="#SHIN THANT AUNG#" userId="8c3b371d-0b3e-413a-8e76-4f11fe83d2df" providerId="ADAL" clId="{FACB025B-EC34-40BC-97FA-D69A16AFE960}" dt="2024-05-08T18:44:50.507" v="16675"/>
          <ac:spMkLst>
            <pc:docMk/>
            <pc:sldMk cId="437170473" sldId="329"/>
            <ac:spMk id="365" creationId="{B595AED7-89D4-2EAE-37FB-5411389A3CA9}"/>
          </ac:spMkLst>
        </pc:spChg>
        <pc:spChg chg="mod">
          <ac:chgData name="#SHIN THANT AUNG#" userId="8c3b371d-0b3e-413a-8e76-4f11fe83d2df" providerId="ADAL" clId="{FACB025B-EC34-40BC-97FA-D69A16AFE960}" dt="2024-05-08T18:44:50.507" v="16675"/>
          <ac:spMkLst>
            <pc:docMk/>
            <pc:sldMk cId="437170473" sldId="329"/>
            <ac:spMk id="366" creationId="{085C6CDD-3A45-C0CF-6681-2EE0D4B420D6}"/>
          </ac:spMkLst>
        </pc:spChg>
        <pc:spChg chg="mod">
          <ac:chgData name="#SHIN THANT AUNG#" userId="8c3b371d-0b3e-413a-8e76-4f11fe83d2df" providerId="ADAL" clId="{FACB025B-EC34-40BC-97FA-D69A16AFE960}" dt="2024-05-08T18:44:50.507" v="16675"/>
          <ac:spMkLst>
            <pc:docMk/>
            <pc:sldMk cId="437170473" sldId="329"/>
            <ac:spMk id="367" creationId="{C6068A21-1BA0-14F6-81A8-3192034FF1E5}"/>
          </ac:spMkLst>
        </pc:spChg>
        <pc:spChg chg="mod">
          <ac:chgData name="#SHIN THANT AUNG#" userId="8c3b371d-0b3e-413a-8e76-4f11fe83d2df" providerId="ADAL" clId="{FACB025B-EC34-40BC-97FA-D69A16AFE960}" dt="2024-05-08T18:44:50.507" v="16675"/>
          <ac:spMkLst>
            <pc:docMk/>
            <pc:sldMk cId="437170473" sldId="329"/>
            <ac:spMk id="368" creationId="{F47D1616-A289-5AD9-24CD-C0E780961E1C}"/>
          </ac:spMkLst>
        </pc:spChg>
        <pc:spChg chg="mod">
          <ac:chgData name="#SHIN THANT AUNG#" userId="8c3b371d-0b3e-413a-8e76-4f11fe83d2df" providerId="ADAL" clId="{FACB025B-EC34-40BC-97FA-D69A16AFE960}" dt="2024-05-08T18:44:50.507" v="16675"/>
          <ac:spMkLst>
            <pc:docMk/>
            <pc:sldMk cId="437170473" sldId="329"/>
            <ac:spMk id="369" creationId="{95D34E8A-64AF-5D60-B427-341CD5BAEC95}"/>
          </ac:spMkLst>
        </pc:spChg>
        <pc:spChg chg="mod">
          <ac:chgData name="#SHIN THANT AUNG#" userId="8c3b371d-0b3e-413a-8e76-4f11fe83d2df" providerId="ADAL" clId="{FACB025B-EC34-40BC-97FA-D69A16AFE960}" dt="2024-05-08T18:44:50.507" v="16675"/>
          <ac:spMkLst>
            <pc:docMk/>
            <pc:sldMk cId="437170473" sldId="329"/>
            <ac:spMk id="370" creationId="{2FEBA7B2-BDD1-489E-62A6-0FFD8B213539}"/>
          </ac:spMkLst>
        </pc:spChg>
        <pc:spChg chg="mod">
          <ac:chgData name="#SHIN THANT AUNG#" userId="8c3b371d-0b3e-413a-8e76-4f11fe83d2df" providerId="ADAL" clId="{FACB025B-EC34-40BC-97FA-D69A16AFE960}" dt="2024-05-08T18:44:50.507" v="16675"/>
          <ac:spMkLst>
            <pc:docMk/>
            <pc:sldMk cId="437170473" sldId="329"/>
            <ac:spMk id="371" creationId="{9D4FEABB-249B-E9C5-1BFA-4D90AE862364}"/>
          </ac:spMkLst>
        </pc:spChg>
        <pc:spChg chg="mod">
          <ac:chgData name="#SHIN THANT AUNG#" userId="8c3b371d-0b3e-413a-8e76-4f11fe83d2df" providerId="ADAL" clId="{FACB025B-EC34-40BC-97FA-D69A16AFE960}" dt="2024-05-08T18:44:50.507" v="16675"/>
          <ac:spMkLst>
            <pc:docMk/>
            <pc:sldMk cId="437170473" sldId="329"/>
            <ac:spMk id="372" creationId="{F77D5968-18D1-B1E3-C796-D43D2283CD0E}"/>
          </ac:spMkLst>
        </pc:spChg>
        <pc:spChg chg="mod">
          <ac:chgData name="#SHIN THANT AUNG#" userId="8c3b371d-0b3e-413a-8e76-4f11fe83d2df" providerId="ADAL" clId="{FACB025B-EC34-40BC-97FA-D69A16AFE960}" dt="2024-05-08T18:44:50.507" v="16675"/>
          <ac:spMkLst>
            <pc:docMk/>
            <pc:sldMk cId="437170473" sldId="329"/>
            <ac:spMk id="373" creationId="{84FCC846-0E83-6E21-1B9A-042804C85424}"/>
          </ac:spMkLst>
        </pc:spChg>
        <pc:spChg chg="mod">
          <ac:chgData name="#SHIN THANT AUNG#" userId="8c3b371d-0b3e-413a-8e76-4f11fe83d2df" providerId="ADAL" clId="{FACB025B-EC34-40BC-97FA-D69A16AFE960}" dt="2024-05-08T18:44:50.507" v="16675"/>
          <ac:spMkLst>
            <pc:docMk/>
            <pc:sldMk cId="437170473" sldId="329"/>
            <ac:spMk id="374" creationId="{2F2508E4-92AC-3D65-2815-75197A38CDAF}"/>
          </ac:spMkLst>
        </pc:spChg>
        <pc:spChg chg="mod">
          <ac:chgData name="#SHIN THANT AUNG#" userId="8c3b371d-0b3e-413a-8e76-4f11fe83d2df" providerId="ADAL" clId="{FACB025B-EC34-40BC-97FA-D69A16AFE960}" dt="2024-05-08T18:44:50.507" v="16675"/>
          <ac:spMkLst>
            <pc:docMk/>
            <pc:sldMk cId="437170473" sldId="329"/>
            <ac:spMk id="375" creationId="{7B84E674-D05E-8BF0-BB23-01B943777EE5}"/>
          </ac:spMkLst>
        </pc:spChg>
        <pc:spChg chg="mod">
          <ac:chgData name="#SHIN THANT AUNG#" userId="8c3b371d-0b3e-413a-8e76-4f11fe83d2df" providerId="ADAL" clId="{FACB025B-EC34-40BC-97FA-D69A16AFE960}" dt="2024-05-08T18:57:20.184" v="16945" actId="164"/>
          <ac:spMkLst>
            <pc:docMk/>
            <pc:sldMk cId="437170473" sldId="329"/>
            <ac:spMk id="392" creationId="{729ACE07-0833-1844-5E9E-C2919391ECDA}"/>
          </ac:spMkLst>
        </pc:spChg>
        <pc:spChg chg="mod">
          <ac:chgData name="#SHIN THANT AUNG#" userId="8c3b371d-0b3e-413a-8e76-4f11fe83d2df" providerId="ADAL" clId="{FACB025B-EC34-40BC-97FA-D69A16AFE960}" dt="2024-05-08T18:44:50.507" v="16675"/>
          <ac:spMkLst>
            <pc:docMk/>
            <pc:sldMk cId="437170473" sldId="329"/>
            <ac:spMk id="396" creationId="{5BA7214A-1243-FC3D-F468-FD5279BD18C3}"/>
          </ac:spMkLst>
        </pc:spChg>
        <pc:spChg chg="mod">
          <ac:chgData name="#SHIN THANT AUNG#" userId="8c3b371d-0b3e-413a-8e76-4f11fe83d2df" providerId="ADAL" clId="{FACB025B-EC34-40BC-97FA-D69A16AFE960}" dt="2024-05-08T18:44:50.507" v="16675"/>
          <ac:spMkLst>
            <pc:docMk/>
            <pc:sldMk cId="437170473" sldId="329"/>
            <ac:spMk id="397" creationId="{7119AB66-8D5A-E51E-1D2B-A17537A23BF0}"/>
          </ac:spMkLst>
        </pc:spChg>
        <pc:spChg chg="mod">
          <ac:chgData name="#SHIN THANT AUNG#" userId="8c3b371d-0b3e-413a-8e76-4f11fe83d2df" providerId="ADAL" clId="{FACB025B-EC34-40BC-97FA-D69A16AFE960}" dt="2024-05-08T18:44:50.507" v="16675"/>
          <ac:spMkLst>
            <pc:docMk/>
            <pc:sldMk cId="437170473" sldId="329"/>
            <ac:spMk id="398" creationId="{F85E5C84-3631-72F7-115B-4FE0F63141AD}"/>
          </ac:spMkLst>
        </pc:spChg>
        <pc:spChg chg="mod">
          <ac:chgData name="#SHIN THANT AUNG#" userId="8c3b371d-0b3e-413a-8e76-4f11fe83d2df" providerId="ADAL" clId="{FACB025B-EC34-40BC-97FA-D69A16AFE960}" dt="2024-05-08T18:44:50.507" v="16675"/>
          <ac:spMkLst>
            <pc:docMk/>
            <pc:sldMk cId="437170473" sldId="329"/>
            <ac:spMk id="401" creationId="{A24F9E4C-00B4-8322-25A1-0AA346770478}"/>
          </ac:spMkLst>
        </pc:spChg>
        <pc:spChg chg="mod">
          <ac:chgData name="#SHIN THANT AUNG#" userId="8c3b371d-0b3e-413a-8e76-4f11fe83d2df" providerId="ADAL" clId="{FACB025B-EC34-40BC-97FA-D69A16AFE960}" dt="2024-05-08T18:44:50.507" v="16675"/>
          <ac:spMkLst>
            <pc:docMk/>
            <pc:sldMk cId="437170473" sldId="329"/>
            <ac:spMk id="406" creationId="{62934555-C55B-D7D1-03BA-5F4198E41305}"/>
          </ac:spMkLst>
        </pc:spChg>
        <pc:spChg chg="mod">
          <ac:chgData name="#SHIN THANT AUNG#" userId="8c3b371d-0b3e-413a-8e76-4f11fe83d2df" providerId="ADAL" clId="{FACB025B-EC34-40BC-97FA-D69A16AFE960}" dt="2024-05-08T18:44:50.507" v="16675"/>
          <ac:spMkLst>
            <pc:docMk/>
            <pc:sldMk cId="437170473" sldId="329"/>
            <ac:spMk id="408" creationId="{8BD22A87-091A-F55F-B1BF-BD11EDC12805}"/>
          </ac:spMkLst>
        </pc:spChg>
        <pc:spChg chg="mod">
          <ac:chgData name="#SHIN THANT AUNG#" userId="8c3b371d-0b3e-413a-8e76-4f11fe83d2df" providerId="ADAL" clId="{FACB025B-EC34-40BC-97FA-D69A16AFE960}" dt="2024-05-08T18:44:50.507" v="16675"/>
          <ac:spMkLst>
            <pc:docMk/>
            <pc:sldMk cId="437170473" sldId="329"/>
            <ac:spMk id="410" creationId="{4D55D192-17F8-682B-938F-5A910B7243FC}"/>
          </ac:spMkLst>
        </pc:spChg>
        <pc:spChg chg="mod">
          <ac:chgData name="#SHIN THANT AUNG#" userId="8c3b371d-0b3e-413a-8e76-4f11fe83d2df" providerId="ADAL" clId="{FACB025B-EC34-40BC-97FA-D69A16AFE960}" dt="2024-05-08T18:44:50.507" v="16675"/>
          <ac:spMkLst>
            <pc:docMk/>
            <pc:sldMk cId="437170473" sldId="329"/>
            <ac:spMk id="411" creationId="{8BB2ED67-1B69-5AA5-67C9-4E041C9B1642}"/>
          </ac:spMkLst>
        </pc:spChg>
        <pc:spChg chg="mod">
          <ac:chgData name="#SHIN THANT AUNG#" userId="8c3b371d-0b3e-413a-8e76-4f11fe83d2df" providerId="ADAL" clId="{FACB025B-EC34-40BC-97FA-D69A16AFE960}" dt="2024-05-08T18:44:50.507" v="16675"/>
          <ac:spMkLst>
            <pc:docMk/>
            <pc:sldMk cId="437170473" sldId="329"/>
            <ac:spMk id="412" creationId="{77CD546E-6B0D-D810-5E80-39CC812CC4C6}"/>
          </ac:spMkLst>
        </pc:spChg>
        <pc:spChg chg="mod">
          <ac:chgData name="#SHIN THANT AUNG#" userId="8c3b371d-0b3e-413a-8e76-4f11fe83d2df" providerId="ADAL" clId="{FACB025B-EC34-40BC-97FA-D69A16AFE960}" dt="2024-05-08T18:44:50.507" v="16675"/>
          <ac:spMkLst>
            <pc:docMk/>
            <pc:sldMk cId="437170473" sldId="329"/>
            <ac:spMk id="413" creationId="{BEAB54E4-0EE4-5B06-19E9-1BC708B88A84}"/>
          </ac:spMkLst>
        </pc:spChg>
        <pc:spChg chg="mod">
          <ac:chgData name="#SHIN THANT AUNG#" userId="8c3b371d-0b3e-413a-8e76-4f11fe83d2df" providerId="ADAL" clId="{FACB025B-EC34-40BC-97FA-D69A16AFE960}" dt="2024-05-08T18:44:50.507" v="16675"/>
          <ac:spMkLst>
            <pc:docMk/>
            <pc:sldMk cId="437170473" sldId="329"/>
            <ac:spMk id="414" creationId="{1AE0FE1E-EF5F-0967-D51F-3E68C0E998C7}"/>
          </ac:spMkLst>
        </pc:spChg>
        <pc:spChg chg="mod">
          <ac:chgData name="#SHIN THANT AUNG#" userId="8c3b371d-0b3e-413a-8e76-4f11fe83d2df" providerId="ADAL" clId="{FACB025B-EC34-40BC-97FA-D69A16AFE960}" dt="2024-05-08T18:44:50.507" v="16675"/>
          <ac:spMkLst>
            <pc:docMk/>
            <pc:sldMk cId="437170473" sldId="329"/>
            <ac:spMk id="415" creationId="{12CCBAD8-383A-31F6-D5B5-955BE0BD1DBD}"/>
          </ac:spMkLst>
        </pc:spChg>
        <pc:spChg chg="mod">
          <ac:chgData name="#SHIN THANT AUNG#" userId="8c3b371d-0b3e-413a-8e76-4f11fe83d2df" providerId="ADAL" clId="{FACB025B-EC34-40BC-97FA-D69A16AFE960}" dt="2024-05-08T18:44:50.507" v="16675"/>
          <ac:spMkLst>
            <pc:docMk/>
            <pc:sldMk cId="437170473" sldId="329"/>
            <ac:spMk id="416" creationId="{3511F469-2946-FDBA-4A03-5F8A10B9E707}"/>
          </ac:spMkLst>
        </pc:spChg>
        <pc:spChg chg="mod">
          <ac:chgData name="#SHIN THANT AUNG#" userId="8c3b371d-0b3e-413a-8e76-4f11fe83d2df" providerId="ADAL" clId="{FACB025B-EC34-40BC-97FA-D69A16AFE960}" dt="2024-05-08T18:44:50.507" v="16675"/>
          <ac:spMkLst>
            <pc:docMk/>
            <pc:sldMk cId="437170473" sldId="329"/>
            <ac:spMk id="417" creationId="{EFA1C306-B101-4AF7-00E5-7121EF415753}"/>
          </ac:spMkLst>
        </pc:spChg>
        <pc:spChg chg="mod">
          <ac:chgData name="#SHIN THANT AUNG#" userId="8c3b371d-0b3e-413a-8e76-4f11fe83d2df" providerId="ADAL" clId="{FACB025B-EC34-40BC-97FA-D69A16AFE960}" dt="2024-05-08T18:44:50.507" v="16675"/>
          <ac:spMkLst>
            <pc:docMk/>
            <pc:sldMk cId="437170473" sldId="329"/>
            <ac:spMk id="418" creationId="{517A3919-1DC0-2AFC-7049-BEA7CA8CE564}"/>
          </ac:spMkLst>
        </pc:spChg>
        <pc:spChg chg="mod">
          <ac:chgData name="#SHIN THANT AUNG#" userId="8c3b371d-0b3e-413a-8e76-4f11fe83d2df" providerId="ADAL" clId="{FACB025B-EC34-40BC-97FA-D69A16AFE960}" dt="2024-05-08T18:44:50.507" v="16675"/>
          <ac:spMkLst>
            <pc:docMk/>
            <pc:sldMk cId="437170473" sldId="329"/>
            <ac:spMk id="419" creationId="{E2593674-F02C-93D4-94EC-2A5F41D1E7D7}"/>
          </ac:spMkLst>
        </pc:spChg>
        <pc:spChg chg="mod">
          <ac:chgData name="#SHIN THANT AUNG#" userId="8c3b371d-0b3e-413a-8e76-4f11fe83d2df" providerId="ADAL" clId="{FACB025B-EC34-40BC-97FA-D69A16AFE960}" dt="2024-05-08T18:44:50.507" v="16675"/>
          <ac:spMkLst>
            <pc:docMk/>
            <pc:sldMk cId="437170473" sldId="329"/>
            <ac:spMk id="420" creationId="{EF312A89-B802-A480-0CF4-797DD45B5768}"/>
          </ac:spMkLst>
        </pc:spChg>
        <pc:spChg chg="mod">
          <ac:chgData name="#SHIN THANT AUNG#" userId="8c3b371d-0b3e-413a-8e76-4f11fe83d2df" providerId="ADAL" clId="{FACB025B-EC34-40BC-97FA-D69A16AFE960}" dt="2024-05-08T18:44:50.507" v="16675"/>
          <ac:spMkLst>
            <pc:docMk/>
            <pc:sldMk cId="437170473" sldId="329"/>
            <ac:spMk id="421" creationId="{0BDF8591-6682-73B3-71FF-77F0DA7BD694}"/>
          </ac:spMkLst>
        </pc:spChg>
        <pc:spChg chg="mod">
          <ac:chgData name="#SHIN THANT AUNG#" userId="8c3b371d-0b3e-413a-8e76-4f11fe83d2df" providerId="ADAL" clId="{FACB025B-EC34-40BC-97FA-D69A16AFE960}" dt="2024-05-08T18:44:50.507" v="16675"/>
          <ac:spMkLst>
            <pc:docMk/>
            <pc:sldMk cId="437170473" sldId="329"/>
            <ac:spMk id="422" creationId="{78DA26ED-4AEC-F8D1-7DF6-00FF17C29B79}"/>
          </ac:spMkLst>
        </pc:spChg>
        <pc:spChg chg="mod">
          <ac:chgData name="#SHIN THANT AUNG#" userId="8c3b371d-0b3e-413a-8e76-4f11fe83d2df" providerId="ADAL" clId="{FACB025B-EC34-40BC-97FA-D69A16AFE960}" dt="2024-05-08T18:44:50.507" v="16675"/>
          <ac:spMkLst>
            <pc:docMk/>
            <pc:sldMk cId="437170473" sldId="329"/>
            <ac:spMk id="423" creationId="{F4300C95-AFB1-CCBA-8632-1AC9560A05E4}"/>
          </ac:spMkLst>
        </pc:spChg>
        <pc:spChg chg="mod">
          <ac:chgData name="#SHIN THANT AUNG#" userId="8c3b371d-0b3e-413a-8e76-4f11fe83d2df" providerId="ADAL" clId="{FACB025B-EC34-40BC-97FA-D69A16AFE960}" dt="2024-05-08T18:44:50.507" v="16675"/>
          <ac:spMkLst>
            <pc:docMk/>
            <pc:sldMk cId="437170473" sldId="329"/>
            <ac:spMk id="424" creationId="{0FD9B3A8-7326-3DAA-74E7-1B303225747D}"/>
          </ac:spMkLst>
        </pc:spChg>
        <pc:spChg chg="mod">
          <ac:chgData name="#SHIN THANT AUNG#" userId="8c3b371d-0b3e-413a-8e76-4f11fe83d2df" providerId="ADAL" clId="{FACB025B-EC34-40BC-97FA-D69A16AFE960}" dt="2024-05-08T18:44:50.507" v="16675"/>
          <ac:spMkLst>
            <pc:docMk/>
            <pc:sldMk cId="437170473" sldId="329"/>
            <ac:spMk id="425" creationId="{DD250FE8-0712-03C3-4273-B924C21AEB40}"/>
          </ac:spMkLst>
        </pc:spChg>
        <pc:spChg chg="mod">
          <ac:chgData name="#SHIN THANT AUNG#" userId="8c3b371d-0b3e-413a-8e76-4f11fe83d2df" providerId="ADAL" clId="{FACB025B-EC34-40BC-97FA-D69A16AFE960}" dt="2024-05-08T18:44:50.507" v="16675"/>
          <ac:spMkLst>
            <pc:docMk/>
            <pc:sldMk cId="437170473" sldId="329"/>
            <ac:spMk id="426" creationId="{B45D288D-D779-1515-71B1-11681DA3DD70}"/>
          </ac:spMkLst>
        </pc:spChg>
        <pc:spChg chg="mod">
          <ac:chgData name="#SHIN THANT AUNG#" userId="8c3b371d-0b3e-413a-8e76-4f11fe83d2df" providerId="ADAL" clId="{FACB025B-EC34-40BC-97FA-D69A16AFE960}" dt="2024-05-08T18:44:50.507" v="16675"/>
          <ac:spMkLst>
            <pc:docMk/>
            <pc:sldMk cId="437170473" sldId="329"/>
            <ac:spMk id="427" creationId="{04840C66-C47E-8B83-1F82-701861BB27BE}"/>
          </ac:spMkLst>
        </pc:spChg>
        <pc:spChg chg="mod">
          <ac:chgData name="#SHIN THANT AUNG#" userId="8c3b371d-0b3e-413a-8e76-4f11fe83d2df" providerId="ADAL" clId="{FACB025B-EC34-40BC-97FA-D69A16AFE960}" dt="2024-05-08T18:44:50.507" v="16675"/>
          <ac:spMkLst>
            <pc:docMk/>
            <pc:sldMk cId="437170473" sldId="329"/>
            <ac:spMk id="428" creationId="{FC8504A6-A6F5-35C7-86AC-0BAB920D6F61}"/>
          </ac:spMkLst>
        </pc:spChg>
        <pc:spChg chg="mod">
          <ac:chgData name="#SHIN THANT AUNG#" userId="8c3b371d-0b3e-413a-8e76-4f11fe83d2df" providerId="ADAL" clId="{FACB025B-EC34-40BC-97FA-D69A16AFE960}" dt="2024-05-08T18:44:50.507" v="16675"/>
          <ac:spMkLst>
            <pc:docMk/>
            <pc:sldMk cId="437170473" sldId="329"/>
            <ac:spMk id="429" creationId="{82A58734-FB7D-C698-A178-4B9AE5013191}"/>
          </ac:spMkLst>
        </pc:spChg>
        <pc:spChg chg="mod">
          <ac:chgData name="#SHIN THANT AUNG#" userId="8c3b371d-0b3e-413a-8e76-4f11fe83d2df" providerId="ADAL" clId="{FACB025B-EC34-40BC-97FA-D69A16AFE960}" dt="2024-05-08T18:44:50.507" v="16675"/>
          <ac:spMkLst>
            <pc:docMk/>
            <pc:sldMk cId="437170473" sldId="329"/>
            <ac:spMk id="430" creationId="{EB5C301C-5350-CA03-918D-1304F10D3009}"/>
          </ac:spMkLst>
        </pc:spChg>
        <pc:spChg chg="mod">
          <ac:chgData name="#SHIN THANT AUNG#" userId="8c3b371d-0b3e-413a-8e76-4f11fe83d2df" providerId="ADAL" clId="{FACB025B-EC34-40BC-97FA-D69A16AFE960}" dt="2024-05-08T18:44:50.507" v="16675"/>
          <ac:spMkLst>
            <pc:docMk/>
            <pc:sldMk cId="437170473" sldId="329"/>
            <ac:spMk id="431" creationId="{89C0A61F-DBA4-6223-FA91-61EFDBF4ABCA}"/>
          </ac:spMkLst>
        </pc:spChg>
        <pc:spChg chg="mod">
          <ac:chgData name="#SHIN THANT AUNG#" userId="8c3b371d-0b3e-413a-8e76-4f11fe83d2df" providerId="ADAL" clId="{FACB025B-EC34-40BC-97FA-D69A16AFE960}" dt="2024-05-08T18:44:50.507" v="16675"/>
          <ac:spMkLst>
            <pc:docMk/>
            <pc:sldMk cId="437170473" sldId="329"/>
            <ac:spMk id="432" creationId="{3773C37C-0B08-F573-E04A-A40FBBB8CC6E}"/>
          </ac:spMkLst>
        </pc:spChg>
        <pc:spChg chg="mod">
          <ac:chgData name="#SHIN THANT AUNG#" userId="8c3b371d-0b3e-413a-8e76-4f11fe83d2df" providerId="ADAL" clId="{FACB025B-EC34-40BC-97FA-D69A16AFE960}" dt="2024-05-08T18:44:50.507" v="16675"/>
          <ac:spMkLst>
            <pc:docMk/>
            <pc:sldMk cId="437170473" sldId="329"/>
            <ac:spMk id="433" creationId="{CF7B6A21-704A-03E6-6870-38B79EC8015B}"/>
          </ac:spMkLst>
        </pc:spChg>
        <pc:spChg chg="mod">
          <ac:chgData name="#SHIN THANT AUNG#" userId="8c3b371d-0b3e-413a-8e76-4f11fe83d2df" providerId="ADAL" clId="{FACB025B-EC34-40BC-97FA-D69A16AFE960}" dt="2024-05-08T18:44:50.507" v="16675"/>
          <ac:spMkLst>
            <pc:docMk/>
            <pc:sldMk cId="437170473" sldId="329"/>
            <ac:spMk id="434" creationId="{B107A7B7-5979-9112-C7E8-329C61DB495C}"/>
          </ac:spMkLst>
        </pc:spChg>
        <pc:spChg chg="mod">
          <ac:chgData name="#SHIN THANT AUNG#" userId="8c3b371d-0b3e-413a-8e76-4f11fe83d2df" providerId="ADAL" clId="{FACB025B-EC34-40BC-97FA-D69A16AFE960}" dt="2024-05-08T18:44:50.507" v="16675"/>
          <ac:spMkLst>
            <pc:docMk/>
            <pc:sldMk cId="437170473" sldId="329"/>
            <ac:spMk id="435" creationId="{7838CDAD-8CDD-48AA-EA6F-60C1AA26F115}"/>
          </ac:spMkLst>
        </pc:spChg>
        <pc:spChg chg="mod">
          <ac:chgData name="#SHIN THANT AUNG#" userId="8c3b371d-0b3e-413a-8e76-4f11fe83d2df" providerId="ADAL" clId="{FACB025B-EC34-40BC-97FA-D69A16AFE960}" dt="2024-05-08T18:44:50.507" v="16675"/>
          <ac:spMkLst>
            <pc:docMk/>
            <pc:sldMk cId="437170473" sldId="329"/>
            <ac:spMk id="436" creationId="{9F255E64-CE8F-2076-04F8-B1082ECE75AE}"/>
          </ac:spMkLst>
        </pc:spChg>
        <pc:spChg chg="mod">
          <ac:chgData name="#SHIN THANT AUNG#" userId="8c3b371d-0b3e-413a-8e76-4f11fe83d2df" providerId="ADAL" clId="{FACB025B-EC34-40BC-97FA-D69A16AFE960}" dt="2024-05-08T18:44:50.507" v="16675"/>
          <ac:spMkLst>
            <pc:docMk/>
            <pc:sldMk cId="437170473" sldId="329"/>
            <ac:spMk id="437" creationId="{6C136047-5FB3-0A1C-7586-D6E336C89F05}"/>
          </ac:spMkLst>
        </pc:spChg>
        <pc:spChg chg="mod">
          <ac:chgData name="#SHIN THANT AUNG#" userId="8c3b371d-0b3e-413a-8e76-4f11fe83d2df" providerId="ADAL" clId="{FACB025B-EC34-40BC-97FA-D69A16AFE960}" dt="2024-05-08T18:44:50.507" v="16675"/>
          <ac:spMkLst>
            <pc:docMk/>
            <pc:sldMk cId="437170473" sldId="329"/>
            <ac:spMk id="438" creationId="{9BC87159-A9A3-80D4-A4DA-D2BA4486E7FF}"/>
          </ac:spMkLst>
        </pc:spChg>
        <pc:spChg chg="mod">
          <ac:chgData name="#SHIN THANT AUNG#" userId="8c3b371d-0b3e-413a-8e76-4f11fe83d2df" providerId="ADAL" clId="{FACB025B-EC34-40BC-97FA-D69A16AFE960}" dt="2024-05-08T18:44:50.507" v="16675"/>
          <ac:spMkLst>
            <pc:docMk/>
            <pc:sldMk cId="437170473" sldId="329"/>
            <ac:spMk id="439" creationId="{68E832D8-DDFA-CC4B-DCDE-27E158808BE7}"/>
          </ac:spMkLst>
        </pc:spChg>
        <pc:spChg chg="mod">
          <ac:chgData name="#SHIN THANT AUNG#" userId="8c3b371d-0b3e-413a-8e76-4f11fe83d2df" providerId="ADAL" clId="{FACB025B-EC34-40BC-97FA-D69A16AFE960}" dt="2024-05-08T18:44:50.507" v="16675"/>
          <ac:spMkLst>
            <pc:docMk/>
            <pc:sldMk cId="437170473" sldId="329"/>
            <ac:spMk id="440" creationId="{FB143A2E-92A1-13A8-B458-C096BCE59558}"/>
          </ac:spMkLst>
        </pc:spChg>
        <pc:spChg chg="mod">
          <ac:chgData name="#SHIN THANT AUNG#" userId="8c3b371d-0b3e-413a-8e76-4f11fe83d2df" providerId="ADAL" clId="{FACB025B-EC34-40BC-97FA-D69A16AFE960}" dt="2024-05-08T18:44:50.507" v="16675"/>
          <ac:spMkLst>
            <pc:docMk/>
            <pc:sldMk cId="437170473" sldId="329"/>
            <ac:spMk id="441" creationId="{6589A4DE-E05F-15E9-7DE8-A61ECB267253}"/>
          </ac:spMkLst>
        </pc:spChg>
        <pc:spChg chg="mod">
          <ac:chgData name="#SHIN THANT AUNG#" userId="8c3b371d-0b3e-413a-8e76-4f11fe83d2df" providerId="ADAL" clId="{FACB025B-EC34-40BC-97FA-D69A16AFE960}" dt="2024-05-08T18:44:50.507" v="16675"/>
          <ac:spMkLst>
            <pc:docMk/>
            <pc:sldMk cId="437170473" sldId="329"/>
            <ac:spMk id="442" creationId="{D2673D60-2F6F-3674-FA89-F8A8F29C9C11}"/>
          </ac:spMkLst>
        </pc:spChg>
        <pc:spChg chg="mod">
          <ac:chgData name="#SHIN THANT AUNG#" userId="8c3b371d-0b3e-413a-8e76-4f11fe83d2df" providerId="ADAL" clId="{FACB025B-EC34-40BC-97FA-D69A16AFE960}" dt="2024-05-08T18:44:50.507" v="16675"/>
          <ac:spMkLst>
            <pc:docMk/>
            <pc:sldMk cId="437170473" sldId="329"/>
            <ac:spMk id="443" creationId="{FED4DB38-87A5-5659-B9C3-FE05653F4124}"/>
          </ac:spMkLst>
        </pc:spChg>
        <pc:spChg chg="mod">
          <ac:chgData name="#SHIN THANT AUNG#" userId="8c3b371d-0b3e-413a-8e76-4f11fe83d2df" providerId="ADAL" clId="{FACB025B-EC34-40BC-97FA-D69A16AFE960}" dt="2024-05-08T18:44:50.507" v="16675"/>
          <ac:spMkLst>
            <pc:docMk/>
            <pc:sldMk cId="437170473" sldId="329"/>
            <ac:spMk id="444" creationId="{26C39B8E-253D-9870-8B97-E87F57DA1C18}"/>
          </ac:spMkLst>
        </pc:spChg>
        <pc:spChg chg="mod">
          <ac:chgData name="#SHIN THANT AUNG#" userId="8c3b371d-0b3e-413a-8e76-4f11fe83d2df" providerId="ADAL" clId="{FACB025B-EC34-40BC-97FA-D69A16AFE960}" dt="2024-05-08T18:44:50.507" v="16675"/>
          <ac:spMkLst>
            <pc:docMk/>
            <pc:sldMk cId="437170473" sldId="329"/>
            <ac:spMk id="445" creationId="{211DA354-F48D-41FC-5B4A-891C2DC3E7FB}"/>
          </ac:spMkLst>
        </pc:spChg>
        <pc:spChg chg="mod">
          <ac:chgData name="#SHIN THANT AUNG#" userId="8c3b371d-0b3e-413a-8e76-4f11fe83d2df" providerId="ADAL" clId="{FACB025B-EC34-40BC-97FA-D69A16AFE960}" dt="2024-05-08T18:44:50.507" v="16675"/>
          <ac:spMkLst>
            <pc:docMk/>
            <pc:sldMk cId="437170473" sldId="329"/>
            <ac:spMk id="446" creationId="{77DB4440-B36F-8C9E-5BF7-6744DDD0EF10}"/>
          </ac:spMkLst>
        </pc:spChg>
        <pc:spChg chg="mod">
          <ac:chgData name="#SHIN THANT AUNG#" userId="8c3b371d-0b3e-413a-8e76-4f11fe83d2df" providerId="ADAL" clId="{FACB025B-EC34-40BC-97FA-D69A16AFE960}" dt="2024-05-08T18:44:50.507" v="16675"/>
          <ac:spMkLst>
            <pc:docMk/>
            <pc:sldMk cId="437170473" sldId="329"/>
            <ac:spMk id="447" creationId="{C75D36E2-6724-6C27-91A7-9CF596B3A228}"/>
          </ac:spMkLst>
        </pc:spChg>
        <pc:spChg chg="mod">
          <ac:chgData name="#SHIN THANT AUNG#" userId="8c3b371d-0b3e-413a-8e76-4f11fe83d2df" providerId="ADAL" clId="{FACB025B-EC34-40BC-97FA-D69A16AFE960}" dt="2024-05-08T18:44:50.507" v="16675"/>
          <ac:spMkLst>
            <pc:docMk/>
            <pc:sldMk cId="437170473" sldId="329"/>
            <ac:spMk id="448" creationId="{97B20DC0-21AD-0E87-C8A2-4A40662D84F3}"/>
          </ac:spMkLst>
        </pc:spChg>
        <pc:spChg chg="mod">
          <ac:chgData name="#SHIN THANT AUNG#" userId="8c3b371d-0b3e-413a-8e76-4f11fe83d2df" providerId="ADAL" clId="{FACB025B-EC34-40BC-97FA-D69A16AFE960}" dt="2024-05-08T18:44:50.507" v="16675"/>
          <ac:spMkLst>
            <pc:docMk/>
            <pc:sldMk cId="437170473" sldId="329"/>
            <ac:spMk id="450" creationId="{3D491798-A43A-3D7F-78A6-E1CFBA49EA87}"/>
          </ac:spMkLst>
        </pc:spChg>
        <pc:spChg chg="mod">
          <ac:chgData name="#SHIN THANT AUNG#" userId="8c3b371d-0b3e-413a-8e76-4f11fe83d2df" providerId="ADAL" clId="{FACB025B-EC34-40BC-97FA-D69A16AFE960}" dt="2024-05-08T18:44:50.507" v="16675"/>
          <ac:spMkLst>
            <pc:docMk/>
            <pc:sldMk cId="437170473" sldId="329"/>
            <ac:spMk id="451" creationId="{12637B31-2AAE-7187-9AAA-40ED3E0A39A9}"/>
          </ac:spMkLst>
        </pc:spChg>
        <pc:spChg chg="mod">
          <ac:chgData name="#SHIN THANT AUNG#" userId="8c3b371d-0b3e-413a-8e76-4f11fe83d2df" providerId="ADAL" clId="{FACB025B-EC34-40BC-97FA-D69A16AFE960}" dt="2024-05-08T18:44:50.507" v="16675"/>
          <ac:spMkLst>
            <pc:docMk/>
            <pc:sldMk cId="437170473" sldId="329"/>
            <ac:spMk id="452" creationId="{6F554ACC-8990-01B0-DB01-81C8B9FD723D}"/>
          </ac:spMkLst>
        </pc:spChg>
        <pc:spChg chg="mod">
          <ac:chgData name="#SHIN THANT AUNG#" userId="8c3b371d-0b3e-413a-8e76-4f11fe83d2df" providerId="ADAL" clId="{FACB025B-EC34-40BC-97FA-D69A16AFE960}" dt="2024-05-08T18:44:50.507" v="16675"/>
          <ac:spMkLst>
            <pc:docMk/>
            <pc:sldMk cId="437170473" sldId="329"/>
            <ac:spMk id="453" creationId="{CAB8844B-1469-9574-5AEB-B7E5637C91FE}"/>
          </ac:spMkLst>
        </pc:spChg>
        <pc:spChg chg="mod">
          <ac:chgData name="#SHIN THANT AUNG#" userId="8c3b371d-0b3e-413a-8e76-4f11fe83d2df" providerId="ADAL" clId="{FACB025B-EC34-40BC-97FA-D69A16AFE960}" dt="2024-05-08T18:44:50.507" v="16675"/>
          <ac:spMkLst>
            <pc:docMk/>
            <pc:sldMk cId="437170473" sldId="329"/>
            <ac:spMk id="454" creationId="{D02B99B1-C5DE-CA09-0908-E80D2615B9FA}"/>
          </ac:spMkLst>
        </pc:spChg>
        <pc:spChg chg="mod">
          <ac:chgData name="#SHIN THANT AUNG#" userId="8c3b371d-0b3e-413a-8e76-4f11fe83d2df" providerId="ADAL" clId="{FACB025B-EC34-40BC-97FA-D69A16AFE960}" dt="2024-05-08T18:44:50.507" v="16675"/>
          <ac:spMkLst>
            <pc:docMk/>
            <pc:sldMk cId="437170473" sldId="329"/>
            <ac:spMk id="455" creationId="{47E66BC1-8F92-453B-0133-074784F6876F}"/>
          </ac:spMkLst>
        </pc:spChg>
        <pc:spChg chg="mod">
          <ac:chgData name="#SHIN THANT AUNG#" userId="8c3b371d-0b3e-413a-8e76-4f11fe83d2df" providerId="ADAL" clId="{FACB025B-EC34-40BC-97FA-D69A16AFE960}" dt="2024-05-08T18:44:50.507" v="16675"/>
          <ac:spMkLst>
            <pc:docMk/>
            <pc:sldMk cId="437170473" sldId="329"/>
            <ac:spMk id="456" creationId="{4A636AF8-B7D2-ED9F-0031-6D0D8832F132}"/>
          </ac:spMkLst>
        </pc:spChg>
        <pc:spChg chg="mod">
          <ac:chgData name="#SHIN THANT AUNG#" userId="8c3b371d-0b3e-413a-8e76-4f11fe83d2df" providerId="ADAL" clId="{FACB025B-EC34-40BC-97FA-D69A16AFE960}" dt="2024-05-08T18:44:50.507" v="16675"/>
          <ac:spMkLst>
            <pc:docMk/>
            <pc:sldMk cId="437170473" sldId="329"/>
            <ac:spMk id="457" creationId="{CAC8608B-4BAA-F629-55BE-B4EB7414C54A}"/>
          </ac:spMkLst>
        </pc:spChg>
        <pc:spChg chg="mod">
          <ac:chgData name="#SHIN THANT AUNG#" userId="8c3b371d-0b3e-413a-8e76-4f11fe83d2df" providerId="ADAL" clId="{FACB025B-EC34-40BC-97FA-D69A16AFE960}" dt="2024-05-08T18:44:50.507" v="16675"/>
          <ac:spMkLst>
            <pc:docMk/>
            <pc:sldMk cId="437170473" sldId="329"/>
            <ac:spMk id="458" creationId="{9B66B7B6-17F8-1690-DE79-966C291B26F9}"/>
          </ac:spMkLst>
        </pc:spChg>
        <pc:spChg chg="mod">
          <ac:chgData name="#SHIN THANT AUNG#" userId="8c3b371d-0b3e-413a-8e76-4f11fe83d2df" providerId="ADAL" clId="{FACB025B-EC34-40BC-97FA-D69A16AFE960}" dt="2024-05-08T18:44:50.507" v="16675"/>
          <ac:spMkLst>
            <pc:docMk/>
            <pc:sldMk cId="437170473" sldId="329"/>
            <ac:spMk id="459" creationId="{FA7E1CC2-9147-CF80-F531-F203D587217F}"/>
          </ac:spMkLst>
        </pc:spChg>
        <pc:spChg chg="mod">
          <ac:chgData name="#SHIN THANT AUNG#" userId="8c3b371d-0b3e-413a-8e76-4f11fe83d2df" providerId="ADAL" clId="{FACB025B-EC34-40BC-97FA-D69A16AFE960}" dt="2024-05-08T18:44:50.507" v="16675"/>
          <ac:spMkLst>
            <pc:docMk/>
            <pc:sldMk cId="437170473" sldId="329"/>
            <ac:spMk id="460" creationId="{C263DBB4-F2FB-8919-56A7-BFB33C741B43}"/>
          </ac:spMkLst>
        </pc:spChg>
        <pc:spChg chg="mod">
          <ac:chgData name="#SHIN THANT AUNG#" userId="8c3b371d-0b3e-413a-8e76-4f11fe83d2df" providerId="ADAL" clId="{FACB025B-EC34-40BC-97FA-D69A16AFE960}" dt="2024-05-08T18:56:17.798" v="16928"/>
          <ac:spMkLst>
            <pc:docMk/>
            <pc:sldMk cId="437170473" sldId="329"/>
            <ac:spMk id="462" creationId="{4BA583F4-67AD-7EA4-45D9-D658EBF3FF63}"/>
          </ac:spMkLst>
        </pc:spChg>
        <pc:spChg chg="add del mod">
          <ac:chgData name="#SHIN THANT AUNG#" userId="8c3b371d-0b3e-413a-8e76-4f11fe83d2df" providerId="ADAL" clId="{FACB025B-EC34-40BC-97FA-D69A16AFE960}" dt="2024-05-08T18:56:25.544" v="16932" actId="478"/>
          <ac:spMkLst>
            <pc:docMk/>
            <pc:sldMk cId="437170473" sldId="329"/>
            <ac:spMk id="464" creationId="{75DA12E0-0F64-6FB5-2101-F64EA2AA6EBB}"/>
          </ac:spMkLst>
        </pc:spChg>
        <pc:spChg chg="mod">
          <ac:chgData name="#SHIN THANT AUNG#" userId="8c3b371d-0b3e-413a-8e76-4f11fe83d2df" providerId="ADAL" clId="{FACB025B-EC34-40BC-97FA-D69A16AFE960}" dt="2024-05-08T18:56:17.798" v="16928"/>
          <ac:spMkLst>
            <pc:docMk/>
            <pc:sldMk cId="437170473" sldId="329"/>
            <ac:spMk id="469" creationId="{F84007B0-8297-F442-9F71-063E65E1DB8E}"/>
          </ac:spMkLst>
        </pc:spChg>
        <pc:spChg chg="add del mod">
          <ac:chgData name="#SHIN THANT AUNG#" userId="8c3b371d-0b3e-413a-8e76-4f11fe83d2df" providerId="ADAL" clId="{FACB025B-EC34-40BC-97FA-D69A16AFE960}" dt="2024-05-08T18:56:25.347" v="16931" actId="478"/>
          <ac:spMkLst>
            <pc:docMk/>
            <pc:sldMk cId="437170473" sldId="329"/>
            <ac:spMk id="471" creationId="{97BCBE84-30D5-2780-6523-67BE3A52B5A0}"/>
          </ac:spMkLst>
        </pc:spChg>
        <pc:spChg chg="mod">
          <ac:chgData name="#SHIN THANT AUNG#" userId="8c3b371d-0b3e-413a-8e76-4f11fe83d2df" providerId="ADAL" clId="{FACB025B-EC34-40BC-97FA-D69A16AFE960}" dt="2024-05-08T18:56:17.798" v="16928"/>
          <ac:spMkLst>
            <pc:docMk/>
            <pc:sldMk cId="437170473" sldId="329"/>
            <ac:spMk id="475" creationId="{EE541BC4-0560-3662-790C-554A34C6E815}"/>
          </ac:spMkLst>
        </pc:spChg>
        <pc:spChg chg="mod">
          <ac:chgData name="#SHIN THANT AUNG#" userId="8c3b371d-0b3e-413a-8e76-4f11fe83d2df" providerId="ADAL" clId="{FACB025B-EC34-40BC-97FA-D69A16AFE960}" dt="2024-05-08T18:56:17.798" v="16928"/>
          <ac:spMkLst>
            <pc:docMk/>
            <pc:sldMk cId="437170473" sldId="329"/>
            <ac:spMk id="476" creationId="{62FD3101-B05E-A6B9-5D55-F6DAD29B0843}"/>
          </ac:spMkLst>
        </pc:spChg>
        <pc:spChg chg="mod">
          <ac:chgData name="#SHIN THANT AUNG#" userId="8c3b371d-0b3e-413a-8e76-4f11fe83d2df" providerId="ADAL" clId="{FACB025B-EC34-40BC-97FA-D69A16AFE960}" dt="2024-05-08T18:56:17.798" v="16928"/>
          <ac:spMkLst>
            <pc:docMk/>
            <pc:sldMk cId="437170473" sldId="329"/>
            <ac:spMk id="477" creationId="{50513C41-7F9A-33DE-9680-907E7FCE442B}"/>
          </ac:spMkLst>
        </pc:spChg>
        <pc:spChg chg="mod">
          <ac:chgData name="#SHIN THANT AUNG#" userId="8c3b371d-0b3e-413a-8e76-4f11fe83d2df" providerId="ADAL" clId="{FACB025B-EC34-40BC-97FA-D69A16AFE960}" dt="2024-05-08T18:56:17.798" v="16928"/>
          <ac:spMkLst>
            <pc:docMk/>
            <pc:sldMk cId="437170473" sldId="329"/>
            <ac:spMk id="478" creationId="{1509F553-9FB3-BD4E-C1FC-2DAAB2F30C6E}"/>
          </ac:spMkLst>
        </pc:spChg>
        <pc:spChg chg="mod">
          <ac:chgData name="#SHIN THANT AUNG#" userId="8c3b371d-0b3e-413a-8e76-4f11fe83d2df" providerId="ADAL" clId="{FACB025B-EC34-40BC-97FA-D69A16AFE960}" dt="2024-05-08T18:56:17.798" v="16928"/>
          <ac:spMkLst>
            <pc:docMk/>
            <pc:sldMk cId="437170473" sldId="329"/>
            <ac:spMk id="479" creationId="{D995585F-8AF4-3A06-CFCD-F8859C193F68}"/>
          </ac:spMkLst>
        </pc:spChg>
        <pc:spChg chg="mod">
          <ac:chgData name="#SHIN THANT AUNG#" userId="8c3b371d-0b3e-413a-8e76-4f11fe83d2df" providerId="ADAL" clId="{FACB025B-EC34-40BC-97FA-D69A16AFE960}" dt="2024-05-08T18:56:17.798" v="16928"/>
          <ac:spMkLst>
            <pc:docMk/>
            <pc:sldMk cId="437170473" sldId="329"/>
            <ac:spMk id="480" creationId="{E6DDA7BB-B5DE-1A9B-E7E1-D164C62D82E6}"/>
          </ac:spMkLst>
        </pc:spChg>
        <pc:spChg chg="mod">
          <ac:chgData name="#SHIN THANT AUNG#" userId="8c3b371d-0b3e-413a-8e76-4f11fe83d2df" providerId="ADAL" clId="{FACB025B-EC34-40BC-97FA-D69A16AFE960}" dt="2024-05-08T18:56:17.798" v="16928"/>
          <ac:spMkLst>
            <pc:docMk/>
            <pc:sldMk cId="437170473" sldId="329"/>
            <ac:spMk id="481" creationId="{BD59CCA7-87BF-18F2-2A7A-BCBE66D6D318}"/>
          </ac:spMkLst>
        </pc:spChg>
        <pc:spChg chg="mod">
          <ac:chgData name="#SHIN THANT AUNG#" userId="8c3b371d-0b3e-413a-8e76-4f11fe83d2df" providerId="ADAL" clId="{FACB025B-EC34-40BC-97FA-D69A16AFE960}" dt="2024-05-08T18:56:17.798" v="16928"/>
          <ac:spMkLst>
            <pc:docMk/>
            <pc:sldMk cId="437170473" sldId="329"/>
            <ac:spMk id="482" creationId="{4B442A88-2FE2-A066-F65B-6544019EA9AA}"/>
          </ac:spMkLst>
        </pc:spChg>
        <pc:spChg chg="mod">
          <ac:chgData name="#SHIN THANT AUNG#" userId="8c3b371d-0b3e-413a-8e76-4f11fe83d2df" providerId="ADAL" clId="{FACB025B-EC34-40BC-97FA-D69A16AFE960}" dt="2024-05-08T18:56:17.798" v="16928"/>
          <ac:spMkLst>
            <pc:docMk/>
            <pc:sldMk cId="437170473" sldId="329"/>
            <ac:spMk id="483" creationId="{E5515FD9-4417-6F72-F1B1-05E8DC3D6B5A}"/>
          </ac:spMkLst>
        </pc:spChg>
        <pc:spChg chg="mod">
          <ac:chgData name="#SHIN THANT AUNG#" userId="8c3b371d-0b3e-413a-8e76-4f11fe83d2df" providerId="ADAL" clId="{FACB025B-EC34-40BC-97FA-D69A16AFE960}" dt="2024-05-08T18:56:17.798" v="16928"/>
          <ac:spMkLst>
            <pc:docMk/>
            <pc:sldMk cId="437170473" sldId="329"/>
            <ac:spMk id="484" creationId="{8670002F-C5F1-4FD0-4894-3C98AE39F64F}"/>
          </ac:spMkLst>
        </pc:spChg>
        <pc:spChg chg="mod">
          <ac:chgData name="#SHIN THANT AUNG#" userId="8c3b371d-0b3e-413a-8e76-4f11fe83d2df" providerId="ADAL" clId="{FACB025B-EC34-40BC-97FA-D69A16AFE960}" dt="2024-05-08T18:56:17.798" v="16928"/>
          <ac:spMkLst>
            <pc:docMk/>
            <pc:sldMk cId="437170473" sldId="329"/>
            <ac:spMk id="485" creationId="{C65B5932-EEB9-D5C0-25FB-7D52E47B7150}"/>
          </ac:spMkLst>
        </pc:spChg>
        <pc:spChg chg="mod">
          <ac:chgData name="#SHIN THANT AUNG#" userId="8c3b371d-0b3e-413a-8e76-4f11fe83d2df" providerId="ADAL" clId="{FACB025B-EC34-40BC-97FA-D69A16AFE960}" dt="2024-05-08T18:56:17.798" v="16928"/>
          <ac:spMkLst>
            <pc:docMk/>
            <pc:sldMk cId="437170473" sldId="329"/>
            <ac:spMk id="486" creationId="{662412C0-742C-4A26-2D37-FE8D194579E1}"/>
          </ac:spMkLst>
        </pc:spChg>
        <pc:spChg chg="mod">
          <ac:chgData name="#SHIN THANT AUNG#" userId="8c3b371d-0b3e-413a-8e76-4f11fe83d2df" providerId="ADAL" clId="{FACB025B-EC34-40BC-97FA-D69A16AFE960}" dt="2024-05-08T18:56:17.798" v="16928"/>
          <ac:spMkLst>
            <pc:docMk/>
            <pc:sldMk cId="437170473" sldId="329"/>
            <ac:spMk id="487" creationId="{6EDCF053-1FEF-D98A-BB37-F3D9CA3AE01D}"/>
          </ac:spMkLst>
        </pc:spChg>
        <pc:spChg chg="mod">
          <ac:chgData name="#SHIN THANT AUNG#" userId="8c3b371d-0b3e-413a-8e76-4f11fe83d2df" providerId="ADAL" clId="{FACB025B-EC34-40BC-97FA-D69A16AFE960}" dt="2024-05-08T18:56:17.798" v="16928"/>
          <ac:spMkLst>
            <pc:docMk/>
            <pc:sldMk cId="437170473" sldId="329"/>
            <ac:spMk id="488" creationId="{7E14B5C7-3C2B-7343-164C-E3D52934EFC4}"/>
          </ac:spMkLst>
        </pc:spChg>
        <pc:spChg chg="mod">
          <ac:chgData name="#SHIN THANT AUNG#" userId="8c3b371d-0b3e-413a-8e76-4f11fe83d2df" providerId="ADAL" clId="{FACB025B-EC34-40BC-97FA-D69A16AFE960}" dt="2024-05-08T18:56:17.798" v="16928"/>
          <ac:spMkLst>
            <pc:docMk/>
            <pc:sldMk cId="437170473" sldId="329"/>
            <ac:spMk id="489" creationId="{E20A375F-EE7F-1AC6-8F0E-31DC380CA094}"/>
          </ac:spMkLst>
        </pc:spChg>
        <pc:spChg chg="add mod ord">
          <ac:chgData name="#SHIN THANT AUNG#" userId="8c3b371d-0b3e-413a-8e76-4f11fe83d2df" providerId="ADAL" clId="{FACB025B-EC34-40BC-97FA-D69A16AFE960}" dt="2024-05-08T18:58:00.308" v="16955" actId="164"/>
          <ac:spMkLst>
            <pc:docMk/>
            <pc:sldMk cId="437170473" sldId="329"/>
            <ac:spMk id="491" creationId="{AC8A3F5B-7E5E-A16E-DEFF-2C17C14FF727}"/>
          </ac:spMkLst>
        </pc:spChg>
        <pc:spChg chg="mod">
          <ac:chgData name="#SHIN THANT AUNG#" userId="8c3b371d-0b3e-413a-8e76-4f11fe83d2df" providerId="ADAL" clId="{FACB025B-EC34-40BC-97FA-D69A16AFE960}" dt="2024-05-08T18:59:01.087" v="16967"/>
          <ac:spMkLst>
            <pc:docMk/>
            <pc:sldMk cId="437170473" sldId="329"/>
            <ac:spMk id="495" creationId="{DBFC1D16-8186-265B-D09F-D451A12F0F01}"/>
          </ac:spMkLst>
        </pc:spChg>
        <pc:spChg chg="mod">
          <ac:chgData name="#SHIN THANT AUNG#" userId="8c3b371d-0b3e-413a-8e76-4f11fe83d2df" providerId="ADAL" clId="{FACB025B-EC34-40BC-97FA-D69A16AFE960}" dt="2024-05-08T18:59:01.087" v="16967"/>
          <ac:spMkLst>
            <pc:docMk/>
            <pc:sldMk cId="437170473" sldId="329"/>
            <ac:spMk id="496" creationId="{0959909E-18F9-1D63-E179-8F188C837D86}"/>
          </ac:spMkLst>
        </pc:spChg>
        <pc:spChg chg="mod">
          <ac:chgData name="#SHIN THANT AUNG#" userId="8c3b371d-0b3e-413a-8e76-4f11fe83d2df" providerId="ADAL" clId="{FACB025B-EC34-40BC-97FA-D69A16AFE960}" dt="2024-05-08T18:59:01.087" v="16967"/>
          <ac:spMkLst>
            <pc:docMk/>
            <pc:sldMk cId="437170473" sldId="329"/>
            <ac:spMk id="500" creationId="{2C8896DB-A0FE-1366-4B16-D8A3DD24C05E}"/>
          </ac:spMkLst>
        </pc:spChg>
        <pc:spChg chg="mod">
          <ac:chgData name="#SHIN THANT AUNG#" userId="8c3b371d-0b3e-413a-8e76-4f11fe83d2df" providerId="ADAL" clId="{FACB025B-EC34-40BC-97FA-D69A16AFE960}" dt="2024-05-08T18:59:01.087" v="16967"/>
          <ac:spMkLst>
            <pc:docMk/>
            <pc:sldMk cId="437170473" sldId="329"/>
            <ac:spMk id="501" creationId="{146144BA-D44B-F4F3-6BCA-22E9274E204C}"/>
          </ac:spMkLst>
        </pc:spChg>
        <pc:spChg chg="mod">
          <ac:chgData name="#SHIN THANT AUNG#" userId="8c3b371d-0b3e-413a-8e76-4f11fe83d2df" providerId="ADAL" clId="{FACB025B-EC34-40BC-97FA-D69A16AFE960}" dt="2024-05-08T18:59:01.087" v="16967"/>
          <ac:spMkLst>
            <pc:docMk/>
            <pc:sldMk cId="437170473" sldId="329"/>
            <ac:spMk id="502" creationId="{62D6AA87-00AF-6DE0-4DA3-5788A8FBAEFE}"/>
          </ac:spMkLst>
        </pc:spChg>
        <pc:spChg chg="mod">
          <ac:chgData name="#SHIN THANT AUNG#" userId="8c3b371d-0b3e-413a-8e76-4f11fe83d2df" providerId="ADAL" clId="{FACB025B-EC34-40BC-97FA-D69A16AFE960}" dt="2024-05-08T18:59:01.087" v="16967"/>
          <ac:spMkLst>
            <pc:docMk/>
            <pc:sldMk cId="437170473" sldId="329"/>
            <ac:spMk id="503" creationId="{BA42E73B-7730-40D0-801D-241A292B68CE}"/>
          </ac:spMkLst>
        </pc:spChg>
        <pc:spChg chg="mod">
          <ac:chgData name="#SHIN THANT AUNG#" userId="8c3b371d-0b3e-413a-8e76-4f11fe83d2df" providerId="ADAL" clId="{FACB025B-EC34-40BC-97FA-D69A16AFE960}" dt="2024-05-08T18:59:01.087" v="16967"/>
          <ac:spMkLst>
            <pc:docMk/>
            <pc:sldMk cId="437170473" sldId="329"/>
            <ac:spMk id="504" creationId="{988D51E2-1B05-A090-BF68-05424132541D}"/>
          </ac:spMkLst>
        </pc:spChg>
        <pc:spChg chg="mod">
          <ac:chgData name="#SHIN THANT AUNG#" userId="8c3b371d-0b3e-413a-8e76-4f11fe83d2df" providerId="ADAL" clId="{FACB025B-EC34-40BC-97FA-D69A16AFE960}" dt="2024-05-08T18:59:01.087" v="16967"/>
          <ac:spMkLst>
            <pc:docMk/>
            <pc:sldMk cId="437170473" sldId="329"/>
            <ac:spMk id="505" creationId="{C6136002-34A2-E994-011C-EF04FE5A070D}"/>
          </ac:spMkLst>
        </pc:spChg>
        <pc:spChg chg="mod">
          <ac:chgData name="#SHIN THANT AUNG#" userId="8c3b371d-0b3e-413a-8e76-4f11fe83d2df" providerId="ADAL" clId="{FACB025B-EC34-40BC-97FA-D69A16AFE960}" dt="2024-05-08T18:59:01.087" v="16967"/>
          <ac:spMkLst>
            <pc:docMk/>
            <pc:sldMk cId="437170473" sldId="329"/>
            <ac:spMk id="506" creationId="{1A8E9FFA-4A9D-83DC-9E52-81B87BDD3D6C}"/>
          </ac:spMkLst>
        </pc:spChg>
        <pc:spChg chg="mod">
          <ac:chgData name="#SHIN THANT AUNG#" userId="8c3b371d-0b3e-413a-8e76-4f11fe83d2df" providerId="ADAL" clId="{FACB025B-EC34-40BC-97FA-D69A16AFE960}" dt="2024-05-08T18:59:01.087" v="16967"/>
          <ac:spMkLst>
            <pc:docMk/>
            <pc:sldMk cId="437170473" sldId="329"/>
            <ac:spMk id="507" creationId="{7DE89CBB-EEBA-4A68-4170-07FEB1A6EC71}"/>
          </ac:spMkLst>
        </pc:spChg>
        <pc:spChg chg="mod">
          <ac:chgData name="#SHIN THANT AUNG#" userId="8c3b371d-0b3e-413a-8e76-4f11fe83d2df" providerId="ADAL" clId="{FACB025B-EC34-40BC-97FA-D69A16AFE960}" dt="2024-05-08T18:59:01.087" v="16967"/>
          <ac:spMkLst>
            <pc:docMk/>
            <pc:sldMk cId="437170473" sldId="329"/>
            <ac:spMk id="508" creationId="{571F3C68-31A1-2339-1DD2-6061700A39A0}"/>
          </ac:spMkLst>
        </pc:spChg>
        <pc:spChg chg="mod">
          <ac:chgData name="#SHIN THANT AUNG#" userId="8c3b371d-0b3e-413a-8e76-4f11fe83d2df" providerId="ADAL" clId="{FACB025B-EC34-40BC-97FA-D69A16AFE960}" dt="2024-05-08T18:59:01.087" v="16967"/>
          <ac:spMkLst>
            <pc:docMk/>
            <pc:sldMk cId="437170473" sldId="329"/>
            <ac:spMk id="509" creationId="{F47CF14C-E58B-3DF4-1EC9-DACB1CEEBAA0}"/>
          </ac:spMkLst>
        </pc:spChg>
        <pc:spChg chg="mod">
          <ac:chgData name="#SHIN THANT AUNG#" userId="8c3b371d-0b3e-413a-8e76-4f11fe83d2df" providerId="ADAL" clId="{FACB025B-EC34-40BC-97FA-D69A16AFE960}" dt="2024-05-08T18:59:01.087" v="16967"/>
          <ac:spMkLst>
            <pc:docMk/>
            <pc:sldMk cId="437170473" sldId="329"/>
            <ac:spMk id="510" creationId="{53F32A78-840C-8ED4-6BB4-D17553A9CC55}"/>
          </ac:spMkLst>
        </pc:spChg>
        <pc:spChg chg="mod">
          <ac:chgData name="#SHIN THANT AUNG#" userId="8c3b371d-0b3e-413a-8e76-4f11fe83d2df" providerId="ADAL" clId="{FACB025B-EC34-40BC-97FA-D69A16AFE960}" dt="2024-05-08T18:59:01.087" v="16967"/>
          <ac:spMkLst>
            <pc:docMk/>
            <pc:sldMk cId="437170473" sldId="329"/>
            <ac:spMk id="511" creationId="{30CF2C4F-876F-E555-81E7-056B77CA6564}"/>
          </ac:spMkLst>
        </pc:spChg>
        <pc:spChg chg="mod">
          <ac:chgData name="#SHIN THANT AUNG#" userId="8c3b371d-0b3e-413a-8e76-4f11fe83d2df" providerId="ADAL" clId="{FACB025B-EC34-40BC-97FA-D69A16AFE960}" dt="2024-05-08T18:59:01.087" v="16967"/>
          <ac:spMkLst>
            <pc:docMk/>
            <pc:sldMk cId="437170473" sldId="329"/>
            <ac:spMk id="512" creationId="{C2278A56-76F6-5DF2-3EC2-3C543FC22BA3}"/>
          </ac:spMkLst>
        </pc:spChg>
        <pc:spChg chg="mod">
          <ac:chgData name="#SHIN THANT AUNG#" userId="8c3b371d-0b3e-413a-8e76-4f11fe83d2df" providerId="ADAL" clId="{FACB025B-EC34-40BC-97FA-D69A16AFE960}" dt="2024-05-08T18:59:01.087" v="16967"/>
          <ac:spMkLst>
            <pc:docMk/>
            <pc:sldMk cId="437170473" sldId="329"/>
            <ac:spMk id="513" creationId="{61063B57-114A-F7B9-5D2F-0FED0554E9B9}"/>
          </ac:spMkLst>
        </pc:spChg>
        <pc:spChg chg="mod">
          <ac:chgData name="#SHIN THANT AUNG#" userId="8c3b371d-0b3e-413a-8e76-4f11fe83d2df" providerId="ADAL" clId="{FACB025B-EC34-40BC-97FA-D69A16AFE960}" dt="2024-05-08T18:59:01.087" v="16967"/>
          <ac:spMkLst>
            <pc:docMk/>
            <pc:sldMk cId="437170473" sldId="329"/>
            <ac:spMk id="514" creationId="{ADA687AF-A6CF-7F69-A2E1-652060BD0876}"/>
          </ac:spMkLst>
        </pc:spChg>
        <pc:spChg chg="mod">
          <ac:chgData name="#SHIN THANT AUNG#" userId="8c3b371d-0b3e-413a-8e76-4f11fe83d2df" providerId="ADAL" clId="{FACB025B-EC34-40BC-97FA-D69A16AFE960}" dt="2024-05-08T18:59:01.087" v="16967"/>
          <ac:spMkLst>
            <pc:docMk/>
            <pc:sldMk cId="437170473" sldId="329"/>
            <ac:spMk id="516" creationId="{70093113-D292-69B0-7E26-AE350C3630AF}"/>
          </ac:spMkLst>
        </pc:spChg>
        <pc:spChg chg="mod">
          <ac:chgData name="#SHIN THANT AUNG#" userId="8c3b371d-0b3e-413a-8e76-4f11fe83d2df" providerId="ADAL" clId="{FACB025B-EC34-40BC-97FA-D69A16AFE960}" dt="2024-05-08T18:59:01.087" v="16967"/>
          <ac:spMkLst>
            <pc:docMk/>
            <pc:sldMk cId="437170473" sldId="329"/>
            <ac:spMk id="517" creationId="{48443C7F-6784-39EA-6EF5-67FEEA34A70E}"/>
          </ac:spMkLst>
        </pc:spChg>
        <pc:spChg chg="mod">
          <ac:chgData name="#SHIN THANT AUNG#" userId="8c3b371d-0b3e-413a-8e76-4f11fe83d2df" providerId="ADAL" clId="{FACB025B-EC34-40BC-97FA-D69A16AFE960}" dt="2024-05-08T18:59:01.087" v="16967"/>
          <ac:spMkLst>
            <pc:docMk/>
            <pc:sldMk cId="437170473" sldId="329"/>
            <ac:spMk id="520" creationId="{A0AECB46-CF23-0F82-40E8-324EB5723685}"/>
          </ac:spMkLst>
        </pc:spChg>
        <pc:spChg chg="mod">
          <ac:chgData name="#SHIN THANT AUNG#" userId="8c3b371d-0b3e-413a-8e76-4f11fe83d2df" providerId="ADAL" clId="{FACB025B-EC34-40BC-97FA-D69A16AFE960}" dt="2024-05-08T18:59:01.087" v="16967"/>
          <ac:spMkLst>
            <pc:docMk/>
            <pc:sldMk cId="437170473" sldId="329"/>
            <ac:spMk id="523" creationId="{B1DE72D8-6C12-BDEB-AC52-CD35DC16D341}"/>
          </ac:spMkLst>
        </pc:spChg>
        <pc:spChg chg="mod">
          <ac:chgData name="#SHIN THANT AUNG#" userId="8c3b371d-0b3e-413a-8e76-4f11fe83d2df" providerId="ADAL" clId="{FACB025B-EC34-40BC-97FA-D69A16AFE960}" dt="2024-05-08T18:59:01.087" v="16967"/>
          <ac:spMkLst>
            <pc:docMk/>
            <pc:sldMk cId="437170473" sldId="329"/>
            <ac:spMk id="525" creationId="{09BF8B2F-5CBD-2C10-BEC2-FD0BB2A3953A}"/>
          </ac:spMkLst>
        </pc:spChg>
        <pc:grpChg chg="mod">
          <ac:chgData name="#SHIN THANT AUNG#" userId="8c3b371d-0b3e-413a-8e76-4f11fe83d2df" providerId="ADAL" clId="{FACB025B-EC34-40BC-97FA-D69A16AFE960}" dt="2024-05-08T18:57:20.184" v="16945" actId="164"/>
          <ac:grpSpMkLst>
            <pc:docMk/>
            <pc:sldMk cId="437170473" sldId="329"/>
            <ac:grpSpMk id="3" creationId="{D3C3699B-E67E-8557-CF4C-FCDEEDABBE42}"/>
          </ac:grpSpMkLst>
        </pc:grpChg>
        <pc:grpChg chg="mod">
          <ac:chgData name="#SHIN THANT AUNG#" userId="8c3b371d-0b3e-413a-8e76-4f11fe83d2df" providerId="ADAL" clId="{FACB025B-EC34-40BC-97FA-D69A16AFE960}" dt="2024-05-08T18:57:20.184" v="16945" actId="164"/>
          <ac:grpSpMkLst>
            <pc:docMk/>
            <pc:sldMk cId="437170473" sldId="329"/>
            <ac:grpSpMk id="19" creationId="{D18B601D-2175-FF66-2F34-B411F3B12B8F}"/>
          </ac:grpSpMkLst>
        </pc:grpChg>
        <pc:grpChg chg="mod">
          <ac:chgData name="#SHIN THANT AUNG#" userId="8c3b371d-0b3e-413a-8e76-4f11fe83d2df" providerId="ADAL" clId="{FACB025B-EC34-40BC-97FA-D69A16AFE960}" dt="2024-05-08T18:57:20.184" v="16945" actId="164"/>
          <ac:grpSpMkLst>
            <pc:docMk/>
            <pc:sldMk cId="437170473" sldId="329"/>
            <ac:grpSpMk id="25" creationId="{40921A0B-382B-50CB-830F-8FA0C74712B3}"/>
          </ac:grpSpMkLst>
        </pc:grpChg>
        <pc:grpChg chg="mod topLvl">
          <ac:chgData name="#SHIN THANT AUNG#" userId="8c3b371d-0b3e-413a-8e76-4f11fe83d2df" providerId="ADAL" clId="{FACB025B-EC34-40BC-97FA-D69A16AFE960}" dt="2024-05-08T18:57:20.184" v="16945" actId="164"/>
          <ac:grpSpMkLst>
            <pc:docMk/>
            <pc:sldMk cId="437170473" sldId="329"/>
            <ac:grpSpMk id="41" creationId="{3350373B-6289-18BA-04E5-6BCD702CDEF1}"/>
          </ac:grpSpMkLst>
        </pc:grpChg>
        <pc:grpChg chg="add mod">
          <ac:chgData name="#SHIN THANT AUNG#" userId="8c3b371d-0b3e-413a-8e76-4f11fe83d2df" providerId="ADAL" clId="{FACB025B-EC34-40BC-97FA-D69A16AFE960}" dt="2024-05-08T18:29:52.283" v="16128"/>
          <ac:grpSpMkLst>
            <pc:docMk/>
            <pc:sldMk cId="437170473" sldId="329"/>
            <ac:grpSpMk id="42" creationId="{288B1EA3-4FC3-B143-56BE-3C221819613E}"/>
          </ac:grpSpMkLst>
        </pc:grpChg>
        <pc:grpChg chg="mod">
          <ac:chgData name="#SHIN THANT AUNG#" userId="8c3b371d-0b3e-413a-8e76-4f11fe83d2df" providerId="ADAL" clId="{FACB025B-EC34-40BC-97FA-D69A16AFE960}" dt="2024-05-08T18:29:52.283" v="16128"/>
          <ac:grpSpMkLst>
            <pc:docMk/>
            <pc:sldMk cId="437170473" sldId="329"/>
            <ac:grpSpMk id="48" creationId="{3A5FA731-ADB9-28F5-A063-1AF457D29621}"/>
          </ac:grpSpMkLst>
        </pc:grpChg>
        <pc:grpChg chg="mod">
          <ac:chgData name="#SHIN THANT AUNG#" userId="8c3b371d-0b3e-413a-8e76-4f11fe83d2df" providerId="ADAL" clId="{FACB025B-EC34-40BC-97FA-D69A16AFE960}" dt="2024-05-08T18:57:20.184" v="16945" actId="164"/>
          <ac:grpSpMkLst>
            <pc:docMk/>
            <pc:sldMk cId="437170473" sldId="329"/>
            <ac:grpSpMk id="52" creationId="{45804942-DD7F-1EFA-5A91-62F881C50511}"/>
          </ac:grpSpMkLst>
        </pc:grpChg>
        <pc:grpChg chg="mod">
          <ac:chgData name="#SHIN THANT AUNG#" userId="8c3b371d-0b3e-413a-8e76-4f11fe83d2df" providerId="ADAL" clId="{FACB025B-EC34-40BC-97FA-D69A16AFE960}" dt="2024-05-08T18:29:52.283" v="16128"/>
          <ac:grpSpMkLst>
            <pc:docMk/>
            <pc:sldMk cId="437170473" sldId="329"/>
            <ac:grpSpMk id="89" creationId="{4ADB78B7-0EE2-440B-AB68-BAB079D43E0A}"/>
          </ac:grpSpMkLst>
        </pc:grpChg>
        <pc:grpChg chg="mod">
          <ac:chgData name="#SHIN THANT AUNG#" userId="8c3b371d-0b3e-413a-8e76-4f11fe83d2df" providerId="ADAL" clId="{FACB025B-EC34-40BC-97FA-D69A16AFE960}" dt="2024-05-08T18:57:20.184" v="16945" actId="164"/>
          <ac:grpSpMkLst>
            <pc:docMk/>
            <pc:sldMk cId="437170473" sldId="329"/>
            <ac:grpSpMk id="93" creationId="{E5DD1F1A-E204-D906-660C-29CD6D704515}"/>
          </ac:grpSpMkLst>
        </pc:grpChg>
        <pc:grpChg chg="mod">
          <ac:chgData name="#SHIN THANT AUNG#" userId="8c3b371d-0b3e-413a-8e76-4f11fe83d2df" providerId="ADAL" clId="{FACB025B-EC34-40BC-97FA-D69A16AFE960}" dt="2024-05-08T18:57:20.184" v="16945" actId="164"/>
          <ac:grpSpMkLst>
            <pc:docMk/>
            <pc:sldMk cId="437170473" sldId="329"/>
            <ac:grpSpMk id="94" creationId="{2C6CF72D-10FB-4E5F-EBA0-3514050FE953}"/>
          </ac:grpSpMkLst>
        </pc:grpChg>
        <pc:grpChg chg="mod">
          <ac:chgData name="#SHIN THANT AUNG#" userId="8c3b371d-0b3e-413a-8e76-4f11fe83d2df" providerId="ADAL" clId="{FACB025B-EC34-40BC-97FA-D69A16AFE960}" dt="2024-05-08T18:57:20.184" v="16945" actId="164"/>
          <ac:grpSpMkLst>
            <pc:docMk/>
            <pc:sldMk cId="437170473" sldId="329"/>
            <ac:grpSpMk id="96" creationId="{1A3EB9FC-15DD-0072-CF52-9155300C1B9D}"/>
          </ac:grpSpMkLst>
        </pc:grpChg>
        <pc:grpChg chg="mod">
          <ac:chgData name="#SHIN THANT AUNG#" userId="8c3b371d-0b3e-413a-8e76-4f11fe83d2df" providerId="ADAL" clId="{FACB025B-EC34-40BC-97FA-D69A16AFE960}" dt="2024-05-08T18:57:20.184" v="16945" actId="164"/>
          <ac:grpSpMkLst>
            <pc:docMk/>
            <pc:sldMk cId="437170473" sldId="329"/>
            <ac:grpSpMk id="98" creationId="{0A7F013D-7FA2-5D0E-BE2D-53A3D23E26F9}"/>
          </ac:grpSpMkLst>
        </pc:grpChg>
        <pc:grpChg chg="del mod">
          <ac:chgData name="#SHIN THANT AUNG#" userId="8c3b371d-0b3e-413a-8e76-4f11fe83d2df" providerId="ADAL" clId="{FACB025B-EC34-40BC-97FA-D69A16AFE960}" dt="2024-05-08T18:26:36.426" v="15933" actId="478"/>
          <ac:grpSpMkLst>
            <pc:docMk/>
            <pc:sldMk cId="437170473" sldId="329"/>
            <ac:grpSpMk id="99" creationId="{74F54FC1-4554-D1E2-DA5A-7FFA434D5E82}"/>
          </ac:grpSpMkLst>
        </pc:grpChg>
        <pc:grpChg chg="mod">
          <ac:chgData name="#SHIN THANT AUNG#" userId="8c3b371d-0b3e-413a-8e76-4f11fe83d2df" providerId="ADAL" clId="{FACB025B-EC34-40BC-97FA-D69A16AFE960}" dt="2024-05-08T18:29:52.283" v="16128"/>
          <ac:grpSpMkLst>
            <pc:docMk/>
            <pc:sldMk cId="437170473" sldId="329"/>
            <ac:grpSpMk id="108" creationId="{9D1D0946-4CCB-3F42-16CF-03AC10BF5D9A}"/>
          </ac:grpSpMkLst>
        </pc:grpChg>
        <pc:grpChg chg="mod">
          <ac:chgData name="#SHIN THANT AUNG#" userId="8c3b371d-0b3e-413a-8e76-4f11fe83d2df" providerId="ADAL" clId="{FACB025B-EC34-40BC-97FA-D69A16AFE960}" dt="2024-05-08T18:29:52.283" v="16128"/>
          <ac:grpSpMkLst>
            <pc:docMk/>
            <pc:sldMk cId="437170473" sldId="329"/>
            <ac:grpSpMk id="109" creationId="{37F8707B-E490-D143-2F56-E5452491DE36}"/>
          </ac:grpSpMkLst>
        </pc:grpChg>
        <pc:grpChg chg="del">
          <ac:chgData name="#SHIN THANT AUNG#" userId="8c3b371d-0b3e-413a-8e76-4f11fe83d2df" providerId="ADAL" clId="{FACB025B-EC34-40BC-97FA-D69A16AFE960}" dt="2024-05-08T18:26:38.484" v="15935" actId="478"/>
          <ac:grpSpMkLst>
            <pc:docMk/>
            <pc:sldMk cId="437170473" sldId="329"/>
            <ac:grpSpMk id="112" creationId="{52FBDD53-6EBB-2FC5-44CA-9D6E1B6C31B5}"/>
          </ac:grpSpMkLst>
        </pc:grpChg>
        <pc:grpChg chg="mod">
          <ac:chgData name="#SHIN THANT AUNG#" userId="8c3b371d-0b3e-413a-8e76-4f11fe83d2df" providerId="ADAL" clId="{FACB025B-EC34-40BC-97FA-D69A16AFE960}" dt="2024-05-08T18:57:20.184" v="16945" actId="164"/>
          <ac:grpSpMkLst>
            <pc:docMk/>
            <pc:sldMk cId="437170473" sldId="329"/>
            <ac:grpSpMk id="118" creationId="{74E0348C-D329-DA70-8D33-A1119561218D}"/>
          </ac:grpSpMkLst>
        </pc:grpChg>
        <pc:grpChg chg="mod">
          <ac:chgData name="#SHIN THANT AUNG#" userId="8c3b371d-0b3e-413a-8e76-4f11fe83d2df" providerId="ADAL" clId="{FACB025B-EC34-40BC-97FA-D69A16AFE960}" dt="2024-05-08T18:57:20.184" v="16945" actId="164"/>
          <ac:grpSpMkLst>
            <pc:docMk/>
            <pc:sldMk cId="437170473" sldId="329"/>
            <ac:grpSpMk id="124" creationId="{584AFD1A-B106-CFAE-2C13-FF9AEC76DCBA}"/>
          </ac:grpSpMkLst>
        </pc:grpChg>
        <pc:grpChg chg="mod">
          <ac:chgData name="#SHIN THANT AUNG#" userId="8c3b371d-0b3e-413a-8e76-4f11fe83d2df" providerId="ADAL" clId="{FACB025B-EC34-40BC-97FA-D69A16AFE960}" dt="2024-05-08T18:57:20.184" v="16945" actId="164"/>
          <ac:grpSpMkLst>
            <pc:docMk/>
            <pc:sldMk cId="437170473" sldId="329"/>
            <ac:grpSpMk id="126" creationId="{897E583C-17AD-1465-791C-CB527BE021AC}"/>
          </ac:grpSpMkLst>
        </pc:grpChg>
        <pc:grpChg chg="mod">
          <ac:chgData name="#SHIN THANT AUNG#" userId="8c3b371d-0b3e-413a-8e76-4f11fe83d2df" providerId="ADAL" clId="{FACB025B-EC34-40BC-97FA-D69A16AFE960}" dt="2024-05-08T18:57:20.184" v="16945" actId="164"/>
          <ac:grpSpMkLst>
            <pc:docMk/>
            <pc:sldMk cId="437170473" sldId="329"/>
            <ac:grpSpMk id="127" creationId="{8EF65295-A269-2736-205F-63996DB93425}"/>
          </ac:grpSpMkLst>
        </pc:grpChg>
        <pc:grpChg chg="mod">
          <ac:chgData name="#SHIN THANT AUNG#" userId="8c3b371d-0b3e-413a-8e76-4f11fe83d2df" providerId="ADAL" clId="{FACB025B-EC34-40BC-97FA-D69A16AFE960}" dt="2024-05-08T18:57:20.184" v="16945" actId="164"/>
          <ac:grpSpMkLst>
            <pc:docMk/>
            <pc:sldMk cId="437170473" sldId="329"/>
            <ac:grpSpMk id="196" creationId="{1326CF03-8076-194D-C292-07646F5E1CA5}"/>
          </ac:grpSpMkLst>
        </pc:grpChg>
        <pc:grpChg chg="mod">
          <ac:chgData name="#SHIN THANT AUNG#" userId="8c3b371d-0b3e-413a-8e76-4f11fe83d2df" providerId="ADAL" clId="{FACB025B-EC34-40BC-97FA-D69A16AFE960}" dt="2024-05-08T18:29:52.283" v="16128"/>
          <ac:grpSpMkLst>
            <pc:docMk/>
            <pc:sldMk cId="437170473" sldId="329"/>
            <ac:grpSpMk id="202" creationId="{09128EDD-A653-67F6-9041-6DADEF11F159}"/>
          </ac:grpSpMkLst>
        </pc:grpChg>
        <pc:grpChg chg="mod">
          <ac:chgData name="#SHIN THANT AUNG#" userId="8c3b371d-0b3e-413a-8e76-4f11fe83d2df" providerId="ADAL" clId="{FACB025B-EC34-40BC-97FA-D69A16AFE960}" dt="2024-05-08T18:29:52.283" v="16128"/>
          <ac:grpSpMkLst>
            <pc:docMk/>
            <pc:sldMk cId="437170473" sldId="329"/>
            <ac:grpSpMk id="205" creationId="{0FD53E4F-23D5-916B-6C97-A4A2FB399E45}"/>
          </ac:grpSpMkLst>
        </pc:grpChg>
        <pc:grpChg chg="mod">
          <ac:chgData name="#SHIN THANT AUNG#" userId="8c3b371d-0b3e-413a-8e76-4f11fe83d2df" providerId="ADAL" clId="{FACB025B-EC34-40BC-97FA-D69A16AFE960}" dt="2024-05-08T18:29:52.283" v="16128"/>
          <ac:grpSpMkLst>
            <pc:docMk/>
            <pc:sldMk cId="437170473" sldId="329"/>
            <ac:grpSpMk id="207" creationId="{E4EA2300-8E5A-11D3-B9E3-88963D1E7958}"/>
          </ac:grpSpMkLst>
        </pc:grpChg>
        <pc:grpChg chg="del">
          <ac:chgData name="#SHIN THANT AUNG#" userId="8c3b371d-0b3e-413a-8e76-4f11fe83d2df" providerId="ADAL" clId="{FACB025B-EC34-40BC-97FA-D69A16AFE960}" dt="2024-05-08T18:28:24.450" v="16055" actId="478"/>
          <ac:grpSpMkLst>
            <pc:docMk/>
            <pc:sldMk cId="437170473" sldId="329"/>
            <ac:grpSpMk id="210" creationId="{E4751295-1E32-9F60-6C43-89A2C7A9C1EC}"/>
          </ac:grpSpMkLst>
        </pc:grpChg>
        <pc:grpChg chg="mod">
          <ac:chgData name="#SHIN THANT AUNG#" userId="8c3b371d-0b3e-413a-8e76-4f11fe83d2df" providerId="ADAL" clId="{FACB025B-EC34-40BC-97FA-D69A16AFE960}" dt="2024-05-08T18:29:52.283" v="16128"/>
          <ac:grpSpMkLst>
            <pc:docMk/>
            <pc:sldMk cId="437170473" sldId="329"/>
            <ac:grpSpMk id="272" creationId="{082ADB25-78C3-08E1-C9EB-22379DBFE49B}"/>
          </ac:grpSpMkLst>
        </pc:grpChg>
        <pc:grpChg chg="mod">
          <ac:chgData name="#SHIN THANT AUNG#" userId="8c3b371d-0b3e-413a-8e76-4f11fe83d2df" providerId="ADAL" clId="{FACB025B-EC34-40BC-97FA-D69A16AFE960}" dt="2024-05-08T18:29:52.283" v="16128"/>
          <ac:grpSpMkLst>
            <pc:docMk/>
            <pc:sldMk cId="437170473" sldId="329"/>
            <ac:grpSpMk id="274" creationId="{001B50D9-F79E-34EB-AFDA-EBC2F8B19AFF}"/>
          </ac:grpSpMkLst>
        </pc:grpChg>
        <pc:grpChg chg="mod">
          <ac:chgData name="#SHIN THANT AUNG#" userId="8c3b371d-0b3e-413a-8e76-4f11fe83d2df" providerId="ADAL" clId="{FACB025B-EC34-40BC-97FA-D69A16AFE960}" dt="2024-05-08T18:57:20.184" v="16945" actId="164"/>
          <ac:grpSpMkLst>
            <pc:docMk/>
            <pc:sldMk cId="437170473" sldId="329"/>
            <ac:grpSpMk id="275" creationId="{D9D6BA45-C79F-1B07-B129-37FF3FA9210E}"/>
          </ac:grpSpMkLst>
        </pc:grpChg>
        <pc:grpChg chg="mod">
          <ac:chgData name="#SHIN THANT AUNG#" userId="8c3b371d-0b3e-413a-8e76-4f11fe83d2df" providerId="ADAL" clId="{FACB025B-EC34-40BC-97FA-D69A16AFE960}" dt="2024-05-08T18:29:52.283" v="16128"/>
          <ac:grpSpMkLst>
            <pc:docMk/>
            <pc:sldMk cId="437170473" sldId="329"/>
            <ac:grpSpMk id="289" creationId="{0C41AA8B-16BB-D9E2-A5D7-0274014ED53A}"/>
          </ac:grpSpMkLst>
        </pc:grpChg>
        <pc:grpChg chg="mod">
          <ac:chgData name="#SHIN THANT AUNG#" userId="8c3b371d-0b3e-413a-8e76-4f11fe83d2df" providerId="ADAL" clId="{FACB025B-EC34-40BC-97FA-D69A16AFE960}" dt="2024-05-08T18:29:52.283" v="16128"/>
          <ac:grpSpMkLst>
            <pc:docMk/>
            <pc:sldMk cId="437170473" sldId="329"/>
            <ac:grpSpMk id="291" creationId="{71D84825-AAB9-9465-0EDE-72042672A13D}"/>
          </ac:grpSpMkLst>
        </pc:grpChg>
        <pc:grpChg chg="mod">
          <ac:chgData name="#SHIN THANT AUNG#" userId="8c3b371d-0b3e-413a-8e76-4f11fe83d2df" providerId="ADAL" clId="{FACB025B-EC34-40BC-97FA-D69A16AFE960}" dt="2024-05-08T18:29:52.283" v="16128"/>
          <ac:grpSpMkLst>
            <pc:docMk/>
            <pc:sldMk cId="437170473" sldId="329"/>
            <ac:grpSpMk id="292" creationId="{5BD2F716-9B9E-5324-6B3A-4E1F5D1A25D9}"/>
          </ac:grpSpMkLst>
        </pc:grpChg>
        <pc:grpChg chg="mod">
          <ac:chgData name="#SHIN THANT AUNG#" userId="8c3b371d-0b3e-413a-8e76-4f11fe83d2df" providerId="ADAL" clId="{FACB025B-EC34-40BC-97FA-D69A16AFE960}" dt="2024-05-08T18:29:52.283" v="16128"/>
          <ac:grpSpMkLst>
            <pc:docMk/>
            <pc:sldMk cId="437170473" sldId="329"/>
            <ac:grpSpMk id="295" creationId="{BDA9140C-769F-B8B8-830E-496DED11FFFA}"/>
          </ac:grpSpMkLst>
        </pc:grpChg>
        <pc:grpChg chg="mod">
          <ac:chgData name="#SHIN THANT AUNG#" userId="8c3b371d-0b3e-413a-8e76-4f11fe83d2df" providerId="ADAL" clId="{FACB025B-EC34-40BC-97FA-D69A16AFE960}" dt="2024-05-08T18:29:52.283" v="16128"/>
          <ac:grpSpMkLst>
            <pc:docMk/>
            <pc:sldMk cId="437170473" sldId="329"/>
            <ac:grpSpMk id="306" creationId="{248BEA1F-4D6B-491E-8974-B15672DE1D18}"/>
          </ac:grpSpMkLst>
        </pc:grpChg>
        <pc:grpChg chg="mod">
          <ac:chgData name="#SHIN THANT AUNG#" userId="8c3b371d-0b3e-413a-8e76-4f11fe83d2df" providerId="ADAL" clId="{FACB025B-EC34-40BC-97FA-D69A16AFE960}" dt="2024-05-08T18:29:52.283" v="16128"/>
          <ac:grpSpMkLst>
            <pc:docMk/>
            <pc:sldMk cId="437170473" sldId="329"/>
            <ac:grpSpMk id="324" creationId="{FE9847A1-1E72-7A8A-20D8-3CBB18F9D095}"/>
          </ac:grpSpMkLst>
        </pc:grpChg>
        <pc:grpChg chg="mod">
          <ac:chgData name="#SHIN THANT AUNG#" userId="8c3b371d-0b3e-413a-8e76-4f11fe83d2df" providerId="ADAL" clId="{FACB025B-EC34-40BC-97FA-D69A16AFE960}" dt="2024-05-08T18:29:52.283" v="16128"/>
          <ac:grpSpMkLst>
            <pc:docMk/>
            <pc:sldMk cId="437170473" sldId="329"/>
            <ac:grpSpMk id="341" creationId="{3B737F4E-E532-1246-0262-135342090AF1}"/>
          </ac:grpSpMkLst>
        </pc:grpChg>
        <pc:grpChg chg="add mod">
          <ac:chgData name="#SHIN THANT AUNG#" userId="8c3b371d-0b3e-413a-8e76-4f11fe83d2df" providerId="ADAL" clId="{FACB025B-EC34-40BC-97FA-D69A16AFE960}" dt="2024-05-08T18:57:20.184" v="16945" actId="164"/>
          <ac:grpSpMkLst>
            <pc:docMk/>
            <pc:sldMk cId="437170473" sldId="329"/>
            <ac:grpSpMk id="351" creationId="{6819151E-66A4-73C7-DB89-3975E6292B51}"/>
          </ac:grpSpMkLst>
        </pc:grpChg>
        <pc:grpChg chg="add mod ord">
          <ac:chgData name="#SHIN THANT AUNG#" userId="8c3b371d-0b3e-413a-8e76-4f11fe83d2df" providerId="ADAL" clId="{FACB025B-EC34-40BC-97FA-D69A16AFE960}" dt="2024-05-08T18:58:00.308" v="16955" actId="164"/>
          <ac:grpSpMkLst>
            <pc:docMk/>
            <pc:sldMk cId="437170473" sldId="329"/>
            <ac:grpSpMk id="352" creationId="{87BC6DA7-9EE6-6980-34E0-C3055CBCA6AF}"/>
          </ac:grpSpMkLst>
        </pc:grpChg>
        <pc:grpChg chg="add mod">
          <ac:chgData name="#SHIN THANT AUNG#" userId="8c3b371d-0b3e-413a-8e76-4f11fe83d2df" providerId="ADAL" clId="{FACB025B-EC34-40BC-97FA-D69A16AFE960}" dt="2024-05-08T18:44:50.507" v="16675"/>
          <ac:grpSpMkLst>
            <pc:docMk/>
            <pc:sldMk cId="437170473" sldId="329"/>
            <ac:grpSpMk id="356" creationId="{05A12E12-D022-46F0-F9E9-2AEABC34E7B5}"/>
          </ac:grpSpMkLst>
        </pc:grpChg>
        <pc:grpChg chg="mod">
          <ac:chgData name="#SHIN THANT AUNG#" userId="8c3b371d-0b3e-413a-8e76-4f11fe83d2df" providerId="ADAL" clId="{FACB025B-EC34-40BC-97FA-D69A16AFE960}" dt="2024-05-08T18:44:50.507" v="16675"/>
          <ac:grpSpMkLst>
            <pc:docMk/>
            <pc:sldMk cId="437170473" sldId="329"/>
            <ac:grpSpMk id="357" creationId="{AC74A10E-EF0B-10AA-157D-52633C666754}"/>
          </ac:grpSpMkLst>
        </pc:grpChg>
        <pc:grpChg chg="mod">
          <ac:chgData name="#SHIN THANT AUNG#" userId="8c3b371d-0b3e-413a-8e76-4f11fe83d2df" providerId="ADAL" clId="{FACB025B-EC34-40BC-97FA-D69A16AFE960}" dt="2024-05-08T18:44:50.507" v="16675"/>
          <ac:grpSpMkLst>
            <pc:docMk/>
            <pc:sldMk cId="437170473" sldId="329"/>
            <ac:grpSpMk id="360" creationId="{EA08DDA1-DB27-9646-A53B-2E0190F7BAE1}"/>
          </ac:grpSpMkLst>
        </pc:grpChg>
        <pc:grpChg chg="mod">
          <ac:chgData name="#SHIN THANT AUNG#" userId="8c3b371d-0b3e-413a-8e76-4f11fe83d2df" providerId="ADAL" clId="{FACB025B-EC34-40BC-97FA-D69A16AFE960}" dt="2024-05-08T18:44:50.507" v="16675"/>
          <ac:grpSpMkLst>
            <pc:docMk/>
            <pc:sldMk cId="437170473" sldId="329"/>
            <ac:grpSpMk id="361" creationId="{FF4B179E-8CDF-2C7F-552E-CF1360E73899}"/>
          </ac:grpSpMkLst>
        </pc:grpChg>
        <pc:grpChg chg="mod">
          <ac:chgData name="#SHIN THANT AUNG#" userId="8c3b371d-0b3e-413a-8e76-4f11fe83d2df" providerId="ADAL" clId="{FACB025B-EC34-40BC-97FA-D69A16AFE960}" dt="2024-05-08T18:44:50.507" v="16675"/>
          <ac:grpSpMkLst>
            <pc:docMk/>
            <pc:sldMk cId="437170473" sldId="329"/>
            <ac:grpSpMk id="362" creationId="{DED3386F-C123-03CA-3D04-2435AF5CB633}"/>
          </ac:grpSpMkLst>
        </pc:grpChg>
        <pc:grpChg chg="mod">
          <ac:chgData name="#SHIN THANT AUNG#" userId="8c3b371d-0b3e-413a-8e76-4f11fe83d2df" providerId="ADAL" clId="{FACB025B-EC34-40BC-97FA-D69A16AFE960}" dt="2024-05-08T18:44:50.507" v="16675"/>
          <ac:grpSpMkLst>
            <pc:docMk/>
            <pc:sldMk cId="437170473" sldId="329"/>
            <ac:grpSpMk id="363" creationId="{117BE515-33F5-EAAC-F5AF-5D2FD9CAAB7B}"/>
          </ac:grpSpMkLst>
        </pc:grpChg>
        <pc:grpChg chg="del mod">
          <ac:chgData name="#SHIN THANT AUNG#" userId="8c3b371d-0b3e-413a-8e76-4f11fe83d2df" providerId="ADAL" clId="{FACB025B-EC34-40BC-97FA-D69A16AFE960}" dt="2024-05-08T18:28:29.275" v="16056" actId="478"/>
          <ac:grpSpMkLst>
            <pc:docMk/>
            <pc:sldMk cId="437170473" sldId="329"/>
            <ac:grpSpMk id="376" creationId="{7A61FC56-1C46-578C-EA62-3519501302E7}"/>
          </ac:grpSpMkLst>
        </pc:grpChg>
        <pc:grpChg chg="mod">
          <ac:chgData name="#SHIN THANT AUNG#" userId="8c3b371d-0b3e-413a-8e76-4f11fe83d2df" providerId="ADAL" clId="{FACB025B-EC34-40BC-97FA-D69A16AFE960}" dt="2024-05-08T18:57:20.184" v="16945" actId="164"/>
          <ac:grpSpMkLst>
            <pc:docMk/>
            <pc:sldMk cId="437170473" sldId="329"/>
            <ac:grpSpMk id="393" creationId="{69065B63-BDDA-D391-2F52-9B6550ECF506}"/>
          </ac:grpSpMkLst>
        </pc:grpChg>
        <pc:grpChg chg="mod">
          <ac:chgData name="#SHIN THANT AUNG#" userId="8c3b371d-0b3e-413a-8e76-4f11fe83d2df" providerId="ADAL" clId="{FACB025B-EC34-40BC-97FA-D69A16AFE960}" dt="2024-05-08T18:57:20.184" v="16945" actId="164"/>
          <ac:grpSpMkLst>
            <pc:docMk/>
            <pc:sldMk cId="437170473" sldId="329"/>
            <ac:grpSpMk id="394" creationId="{810C4FCF-CEC1-8C87-58EE-ED6BAA312495}"/>
          </ac:grpSpMkLst>
        </pc:grpChg>
        <pc:grpChg chg="mod">
          <ac:chgData name="#SHIN THANT AUNG#" userId="8c3b371d-0b3e-413a-8e76-4f11fe83d2df" providerId="ADAL" clId="{FACB025B-EC34-40BC-97FA-D69A16AFE960}" dt="2024-05-08T18:44:50.507" v="16675"/>
          <ac:grpSpMkLst>
            <pc:docMk/>
            <pc:sldMk cId="437170473" sldId="329"/>
            <ac:grpSpMk id="403" creationId="{045FD5AA-218A-1FBB-55F3-8A28D91DB6BA}"/>
          </ac:grpSpMkLst>
        </pc:grpChg>
        <pc:grpChg chg="mod">
          <ac:chgData name="#SHIN THANT AUNG#" userId="8c3b371d-0b3e-413a-8e76-4f11fe83d2df" providerId="ADAL" clId="{FACB025B-EC34-40BC-97FA-D69A16AFE960}" dt="2024-05-08T18:44:50.507" v="16675"/>
          <ac:grpSpMkLst>
            <pc:docMk/>
            <pc:sldMk cId="437170473" sldId="329"/>
            <ac:grpSpMk id="404" creationId="{3096A2FC-1A51-9D24-CDD6-99C602FF89E1}"/>
          </ac:grpSpMkLst>
        </pc:grpChg>
        <pc:grpChg chg="mod">
          <ac:chgData name="#SHIN THANT AUNG#" userId="8c3b371d-0b3e-413a-8e76-4f11fe83d2df" providerId="ADAL" clId="{FACB025B-EC34-40BC-97FA-D69A16AFE960}" dt="2024-05-08T18:44:50.507" v="16675"/>
          <ac:grpSpMkLst>
            <pc:docMk/>
            <pc:sldMk cId="437170473" sldId="329"/>
            <ac:grpSpMk id="405" creationId="{6113354B-8BE0-C824-33E0-51808AF0A6F4}"/>
          </ac:grpSpMkLst>
        </pc:grpChg>
        <pc:grpChg chg="mod">
          <ac:chgData name="#SHIN THANT AUNG#" userId="8c3b371d-0b3e-413a-8e76-4f11fe83d2df" providerId="ADAL" clId="{FACB025B-EC34-40BC-97FA-D69A16AFE960}" dt="2024-05-08T18:44:50.507" v="16675"/>
          <ac:grpSpMkLst>
            <pc:docMk/>
            <pc:sldMk cId="437170473" sldId="329"/>
            <ac:grpSpMk id="407" creationId="{3AB5AA49-B903-CFFB-8C8E-909DA1266790}"/>
          </ac:grpSpMkLst>
        </pc:grpChg>
        <pc:grpChg chg="mod">
          <ac:chgData name="#SHIN THANT AUNG#" userId="8c3b371d-0b3e-413a-8e76-4f11fe83d2df" providerId="ADAL" clId="{FACB025B-EC34-40BC-97FA-D69A16AFE960}" dt="2024-05-08T18:44:50.507" v="16675"/>
          <ac:grpSpMkLst>
            <pc:docMk/>
            <pc:sldMk cId="437170473" sldId="329"/>
            <ac:grpSpMk id="409" creationId="{BF511722-72BB-5499-5D20-BACAFD1285A4}"/>
          </ac:grpSpMkLst>
        </pc:grpChg>
        <pc:grpChg chg="mod">
          <ac:chgData name="#SHIN THANT AUNG#" userId="8c3b371d-0b3e-413a-8e76-4f11fe83d2df" providerId="ADAL" clId="{FACB025B-EC34-40BC-97FA-D69A16AFE960}" dt="2024-05-08T18:44:50.507" v="16675"/>
          <ac:grpSpMkLst>
            <pc:docMk/>
            <pc:sldMk cId="437170473" sldId="329"/>
            <ac:grpSpMk id="449" creationId="{2689197D-DE1E-112A-A96A-0165D03BAB95}"/>
          </ac:grpSpMkLst>
        </pc:grpChg>
        <pc:grpChg chg="add mod">
          <ac:chgData name="#SHIN THANT AUNG#" userId="8c3b371d-0b3e-413a-8e76-4f11fe83d2df" providerId="ADAL" clId="{FACB025B-EC34-40BC-97FA-D69A16AFE960}" dt="2024-05-08T18:56:17.798" v="16928"/>
          <ac:grpSpMkLst>
            <pc:docMk/>
            <pc:sldMk cId="437170473" sldId="329"/>
            <ac:grpSpMk id="461" creationId="{7F2D8176-93BF-3020-5B2C-4E19314F5D05}"/>
          </ac:grpSpMkLst>
        </pc:grpChg>
        <pc:grpChg chg="mod">
          <ac:chgData name="#SHIN THANT AUNG#" userId="8c3b371d-0b3e-413a-8e76-4f11fe83d2df" providerId="ADAL" clId="{FACB025B-EC34-40BC-97FA-D69A16AFE960}" dt="2024-05-08T18:56:17.798" v="16928"/>
          <ac:grpSpMkLst>
            <pc:docMk/>
            <pc:sldMk cId="437170473" sldId="329"/>
            <ac:grpSpMk id="463" creationId="{C5C51FD0-2682-67C2-660A-ACBE9C014138}"/>
          </ac:grpSpMkLst>
        </pc:grpChg>
        <pc:grpChg chg="mod">
          <ac:chgData name="#SHIN THANT AUNG#" userId="8c3b371d-0b3e-413a-8e76-4f11fe83d2df" providerId="ADAL" clId="{FACB025B-EC34-40BC-97FA-D69A16AFE960}" dt="2024-05-08T18:56:17.798" v="16928"/>
          <ac:grpSpMkLst>
            <pc:docMk/>
            <pc:sldMk cId="437170473" sldId="329"/>
            <ac:grpSpMk id="465" creationId="{B73538A2-5C91-1B29-3F11-19B47ED0B2D9}"/>
          </ac:grpSpMkLst>
        </pc:grpChg>
        <pc:grpChg chg="add del mod">
          <ac:chgData name="#SHIN THANT AUNG#" userId="8c3b371d-0b3e-413a-8e76-4f11fe83d2df" providerId="ADAL" clId="{FACB025B-EC34-40BC-97FA-D69A16AFE960}" dt="2024-05-08T18:56:25.347" v="16931" actId="478"/>
          <ac:grpSpMkLst>
            <pc:docMk/>
            <pc:sldMk cId="437170473" sldId="329"/>
            <ac:grpSpMk id="466" creationId="{86327129-77BC-44C7-4729-ABB68892A7F1}"/>
          </ac:grpSpMkLst>
        </pc:grpChg>
        <pc:grpChg chg="mod">
          <ac:chgData name="#SHIN THANT AUNG#" userId="8c3b371d-0b3e-413a-8e76-4f11fe83d2df" providerId="ADAL" clId="{FACB025B-EC34-40BC-97FA-D69A16AFE960}" dt="2024-05-08T18:56:17.798" v="16928"/>
          <ac:grpSpMkLst>
            <pc:docMk/>
            <pc:sldMk cId="437170473" sldId="329"/>
            <ac:grpSpMk id="467" creationId="{7C728937-65A3-EF4B-3E44-ED83F90113B5}"/>
          </ac:grpSpMkLst>
        </pc:grpChg>
        <pc:grpChg chg="mod">
          <ac:chgData name="#SHIN THANT AUNG#" userId="8c3b371d-0b3e-413a-8e76-4f11fe83d2df" providerId="ADAL" clId="{FACB025B-EC34-40BC-97FA-D69A16AFE960}" dt="2024-05-08T18:56:17.798" v="16928"/>
          <ac:grpSpMkLst>
            <pc:docMk/>
            <pc:sldMk cId="437170473" sldId="329"/>
            <ac:grpSpMk id="472" creationId="{CBB398CC-6B75-BF87-F2A3-CFA906C52141}"/>
          </ac:grpSpMkLst>
        </pc:grpChg>
        <pc:grpChg chg="mod">
          <ac:chgData name="#SHIN THANT AUNG#" userId="8c3b371d-0b3e-413a-8e76-4f11fe83d2df" providerId="ADAL" clId="{FACB025B-EC34-40BC-97FA-D69A16AFE960}" dt="2024-05-08T18:56:17.798" v="16928"/>
          <ac:grpSpMkLst>
            <pc:docMk/>
            <pc:sldMk cId="437170473" sldId="329"/>
            <ac:grpSpMk id="473" creationId="{4AD6AC08-7B5D-BD4F-D983-43B068F20654}"/>
          </ac:grpSpMkLst>
        </pc:grpChg>
        <pc:grpChg chg="mod">
          <ac:chgData name="#SHIN THANT AUNG#" userId="8c3b371d-0b3e-413a-8e76-4f11fe83d2df" providerId="ADAL" clId="{FACB025B-EC34-40BC-97FA-D69A16AFE960}" dt="2024-05-08T18:56:17.798" v="16928"/>
          <ac:grpSpMkLst>
            <pc:docMk/>
            <pc:sldMk cId="437170473" sldId="329"/>
            <ac:grpSpMk id="474" creationId="{1B49B4A5-A9A0-3F7A-3213-D9EF1DDA26CD}"/>
          </ac:grpSpMkLst>
        </pc:grpChg>
        <pc:grpChg chg="add mod">
          <ac:chgData name="#SHIN THANT AUNG#" userId="8c3b371d-0b3e-413a-8e76-4f11fe83d2df" providerId="ADAL" clId="{FACB025B-EC34-40BC-97FA-D69A16AFE960}" dt="2024-05-08T18:57:20.184" v="16945" actId="164"/>
          <ac:grpSpMkLst>
            <pc:docMk/>
            <pc:sldMk cId="437170473" sldId="329"/>
            <ac:grpSpMk id="492" creationId="{BC94EDE9-8612-0748-8156-BF18F2666E14}"/>
          </ac:grpSpMkLst>
        </pc:grpChg>
        <pc:grpChg chg="add del mod">
          <ac:chgData name="#SHIN THANT AUNG#" userId="8c3b371d-0b3e-413a-8e76-4f11fe83d2df" providerId="ADAL" clId="{FACB025B-EC34-40BC-97FA-D69A16AFE960}" dt="2024-05-08T18:59:51.987" v="16977" actId="21"/>
          <ac:grpSpMkLst>
            <pc:docMk/>
            <pc:sldMk cId="437170473" sldId="329"/>
            <ac:grpSpMk id="493" creationId="{A2AC7C53-7D45-A360-C6DC-EA2816B88800}"/>
          </ac:grpSpMkLst>
        </pc:grpChg>
        <pc:grpChg chg="add del mod">
          <ac:chgData name="#SHIN THANT AUNG#" userId="8c3b371d-0b3e-413a-8e76-4f11fe83d2df" providerId="ADAL" clId="{FACB025B-EC34-40BC-97FA-D69A16AFE960}" dt="2024-05-08T18:59:54.450" v="16978" actId="21"/>
          <ac:grpSpMkLst>
            <pc:docMk/>
            <pc:sldMk cId="437170473" sldId="329"/>
            <ac:grpSpMk id="494" creationId="{1B8A8D2F-D5E8-3DF2-97D7-9EE223EDC57E}"/>
          </ac:grpSpMkLst>
        </pc:grpChg>
        <pc:grpChg chg="mod">
          <ac:chgData name="#SHIN THANT AUNG#" userId="8c3b371d-0b3e-413a-8e76-4f11fe83d2df" providerId="ADAL" clId="{FACB025B-EC34-40BC-97FA-D69A16AFE960}" dt="2024-05-08T18:59:01.087" v="16967"/>
          <ac:grpSpMkLst>
            <pc:docMk/>
            <pc:sldMk cId="437170473" sldId="329"/>
            <ac:grpSpMk id="497" creationId="{C49A715A-53C6-75A1-8371-8E9C8105FA0A}"/>
          </ac:grpSpMkLst>
        </pc:grpChg>
        <pc:grpChg chg="mod">
          <ac:chgData name="#SHIN THANT AUNG#" userId="8c3b371d-0b3e-413a-8e76-4f11fe83d2df" providerId="ADAL" clId="{FACB025B-EC34-40BC-97FA-D69A16AFE960}" dt="2024-05-08T18:59:01.087" v="16967"/>
          <ac:grpSpMkLst>
            <pc:docMk/>
            <pc:sldMk cId="437170473" sldId="329"/>
            <ac:grpSpMk id="498" creationId="{9E5F8044-D894-8CEE-6D4C-F8DA1E7B2EE1}"/>
          </ac:grpSpMkLst>
        </pc:grpChg>
        <pc:grpChg chg="mod">
          <ac:chgData name="#SHIN THANT AUNG#" userId="8c3b371d-0b3e-413a-8e76-4f11fe83d2df" providerId="ADAL" clId="{FACB025B-EC34-40BC-97FA-D69A16AFE960}" dt="2024-05-08T18:59:01.087" v="16967"/>
          <ac:grpSpMkLst>
            <pc:docMk/>
            <pc:sldMk cId="437170473" sldId="329"/>
            <ac:grpSpMk id="499" creationId="{507665A0-E489-1887-9031-8D64567BB763}"/>
          </ac:grpSpMkLst>
        </pc:grpChg>
        <pc:grpChg chg="mod">
          <ac:chgData name="#SHIN THANT AUNG#" userId="8c3b371d-0b3e-413a-8e76-4f11fe83d2df" providerId="ADAL" clId="{FACB025B-EC34-40BC-97FA-D69A16AFE960}" dt="2024-05-08T18:59:01.087" v="16967"/>
          <ac:grpSpMkLst>
            <pc:docMk/>
            <pc:sldMk cId="437170473" sldId="329"/>
            <ac:grpSpMk id="515" creationId="{A3A9F77B-6D9B-BE2A-032A-6363041D5BA0}"/>
          </ac:grpSpMkLst>
        </pc:grpChg>
        <pc:grpChg chg="mod">
          <ac:chgData name="#SHIN THANT AUNG#" userId="8c3b371d-0b3e-413a-8e76-4f11fe83d2df" providerId="ADAL" clId="{FACB025B-EC34-40BC-97FA-D69A16AFE960}" dt="2024-05-08T18:59:01.087" v="16967"/>
          <ac:grpSpMkLst>
            <pc:docMk/>
            <pc:sldMk cId="437170473" sldId="329"/>
            <ac:grpSpMk id="519" creationId="{69B9DE5E-8E10-77E6-B38A-2EBD2E7474B5}"/>
          </ac:grpSpMkLst>
        </pc:grpChg>
        <pc:grpChg chg="mod">
          <ac:chgData name="#SHIN THANT AUNG#" userId="8c3b371d-0b3e-413a-8e76-4f11fe83d2df" providerId="ADAL" clId="{FACB025B-EC34-40BC-97FA-D69A16AFE960}" dt="2024-05-08T18:59:01.087" v="16967"/>
          <ac:grpSpMkLst>
            <pc:docMk/>
            <pc:sldMk cId="437170473" sldId="329"/>
            <ac:grpSpMk id="521" creationId="{6E29BE66-4146-D454-0D19-B531E119C86C}"/>
          </ac:grpSpMkLst>
        </pc:grpChg>
        <pc:picChg chg="del">
          <ac:chgData name="#SHIN THANT AUNG#" userId="8c3b371d-0b3e-413a-8e76-4f11fe83d2df" providerId="ADAL" clId="{FACB025B-EC34-40BC-97FA-D69A16AFE960}" dt="2024-05-08T18:28:24.450" v="16055" actId="478"/>
          <ac:picMkLst>
            <pc:docMk/>
            <pc:sldMk cId="437170473" sldId="329"/>
            <ac:picMk id="208" creationId="{3926507D-A6D0-19BD-8E3E-81965AA53CA7}"/>
          </ac:picMkLst>
        </pc:picChg>
        <pc:picChg chg="mod">
          <ac:chgData name="#SHIN THANT AUNG#" userId="8c3b371d-0b3e-413a-8e76-4f11fe83d2df" providerId="ADAL" clId="{FACB025B-EC34-40BC-97FA-D69A16AFE960}" dt="2024-05-08T18:56:17.798" v="16928"/>
          <ac:picMkLst>
            <pc:docMk/>
            <pc:sldMk cId="437170473" sldId="329"/>
            <ac:picMk id="490" creationId="{994B9FBC-05A1-CE36-1524-D57F8BCA5CEB}"/>
          </ac:picMkLst>
        </pc:picChg>
        <pc:picChg chg="mod">
          <ac:chgData name="#SHIN THANT AUNG#" userId="8c3b371d-0b3e-413a-8e76-4f11fe83d2df" providerId="ADAL" clId="{FACB025B-EC34-40BC-97FA-D69A16AFE960}" dt="2024-05-08T18:59:01.087" v="16967"/>
          <ac:picMkLst>
            <pc:docMk/>
            <pc:sldMk cId="437170473" sldId="329"/>
            <ac:picMk id="522" creationId="{51E14FA5-DC07-6098-4BCF-13481873DA9B}"/>
          </ac:picMkLst>
        </pc:picChg>
        <pc:picChg chg="mod">
          <ac:chgData name="#SHIN THANT AUNG#" userId="8c3b371d-0b3e-413a-8e76-4f11fe83d2df" providerId="ADAL" clId="{FACB025B-EC34-40BC-97FA-D69A16AFE960}" dt="2024-05-08T18:59:01.087" v="16967"/>
          <ac:picMkLst>
            <pc:docMk/>
            <pc:sldMk cId="437170473" sldId="329"/>
            <ac:picMk id="524" creationId="{3D7D0D9C-A03F-673F-68C3-98A1F7E2CF5B}"/>
          </ac:picMkLst>
        </pc:picChg>
        <pc:cxnChg chg="mod">
          <ac:chgData name="#SHIN THANT AUNG#" userId="8c3b371d-0b3e-413a-8e76-4f11fe83d2df" providerId="ADAL" clId="{FACB025B-EC34-40BC-97FA-D69A16AFE960}" dt="2024-05-08T18:59:51.987" v="16977" actId="21"/>
          <ac:cxnSpMkLst>
            <pc:docMk/>
            <pc:sldMk cId="437170473" sldId="329"/>
            <ac:cxnSpMk id="100" creationId="{CCE53941-8477-3021-4239-E06BF45B19EC}"/>
          </ac:cxnSpMkLst>
        </pc:cxnChg>
        <pc:cxnChg chg="mod">
          <ac:chgData name="#SHIN THANT AUNG#" userId="8c3b371d-0b3e-413a-8e76-4f11fe83d2df" providerId="ADAL" clId="{FACB025B-EC34-40BC-97FA-D69A16AFE960}" dt="2024-05-08T18:29:52.283" v="16128"/>
          <ac:cxnSpMkLst>
            <pc:docMk/>
            <pc:sldMk cId="437170473" sldId="329"/>
            <ac:cxnSpMk id="101" creationId="{503A2BC8-53B5-3A65-4008-11A90A7F7B84}"/>
          </ac:cxnSpMkLst>
        </pc:cxnChg>
        <pc:cxnChg chg="mod">
          <ac:chgData name="#SHIN THANT AUNG#" userId="8c3b371d-0b3e-413a-8e76-4f11fe83d2df" providerId="ADAL" clId="{FACB025B-EC34-40BC-97FA-D69A16AFE960}" dt="2024-05-08T18:59:51.987" v="16977" actId="21"/>
          <ac:cxnSpMkLst>
            <pc:docMk/>
            <pc:sldMk cId="437170473" sldId="329"/>
            <ac:cxnSpMk id="105" creationId="{E815C0AE-4DEC-B5CB-99A3-0653DBCA5A7D}"/>
          </ac:cxnSpMkLst>
        </pc:cxnChg>
        <pc:cxnChg chg="mod">
          <ac:chgData name="#SHIN THANT AUNG#" userId="8c3b371d-0b3e-413a-8e76-4f11fe83d2df" providerId="ADAL" clId="{FACB025B-EC34-40BC-97FA-D69A16AFE960}" dt="2024-05-08T18:59:51.987" v="16977" actId="21"/>
          <ac:cxnSpMkLst>
            <pc:docMk/>
            <pc:sldMk cId="437170473" sldId="329"/>
            <ac:cxnSpMk id="106" creationId="{17D47963-D602-C7D0-8705-37C4C4C9D4DA}"/>
          </ac:cxnSpMkLst>
        </pc:cxnChg>
        <pc:cxnChg chg="mod">
          <ac:chgData name="#SHIN THANT AUNG#" userId="8c3b371d-0b3e-413a-8e76-4f11fe83d2df" providerId="ADAL" clId="{FACB025B-EC34-40BC-97FA-D69A16AFE960}" dt="2024-05-08T18:29:52.283" v="16128"/>
          <ac:cxnSpMkLst>
            <pc:docMk/>
            <pc:sldMk cId="437170473" sldId="329"/>
            <ac:cxnSpMk id="197" creationId="{94511C42-6C6F-C8FB-2807-4FC747E0D056}"/>
          </ac:cxnSpMkLst>
        </pc:cxnChg>
        <pc:cxnChg chg="mod">
          <ac:chgData name="#SHIN THANT AUNG#" userId="8c3b371d-0b3e-413a-8e76-4f11fe83d2df" providerId="ADAL" clId="{FACB025B-EC34-40BC-97FA-D69A16AFE960}" dt="2024-05-08T18:26:36.426" v="15933" actId="478"/>
          <ac:cxnSpMkLst>
            <pc:docMk/>
            <pc:sldMk cId="437170473" sldId="329"/>
            <ac:cxnSpMk id="198" creationId="{B2C0F622-8A3E-3A34-9685-0BB1165C14DD}"/>
          </ac:cxnSpMkLst>
        </pc:cxnChg>
        <pc:cxnChg chg="mod">
          <ac:chgData name="#SHIN THANT AUNG#" userId="8c3b371d-0b3e-413a-8e76-4f11fe83d2df" providerId="ADAL" clId="{FACB025B-EC34-40BC-97FA-D69A16AFE960}" dt="2024-05-08T18:26:36.426" v="15933" actId="478"/>
          <ac:cxnSpMkLst>
            <pc:docMk/>
            <pc:sldMk cId="437170473" sldId="329"/>
            <ac:cxnSpMk id="199" creationId="{0937A40F-9764-8CDF-2DEA-EC4B08D2F290}"/>
          </ac:cxnSpMkLst>
        </pc:cxnChg>
        <pc:cxnChg chg="mod">
          <ac:chgData name="#SHIN THANT AUNG#" userId="8c3b371d-0b3e-413a-8e76-4f11fe83d2df" providerId="ADAL" clId="{FACB025B-EC34-40BC-97FA-D69A16AFE960}" dt="2024-05-08T18:29:52.283" v="16128"/>
          <ac:cxnSpMkLst>
            <pc:docMk/>
            <pc:sldMk cId="437170473" sldId="329"/>
            <ac:cxnSpMk id="200" creationId="{0F041C7E-C6D7-2864-E787-B98539238371}"/>
          </ac:cxnSpMkLst>
        </pc:cxnChg>
        <pc:cxnChg chg="mod">
          <ac:chgData name="#SHIN THANT AUNG#" userId="8c3b371d-0b3e-413a-8e76-4f11fe83d2df" providerId="ADAL" clId="{FACB025B-EC34-40BC-97FA-D69A16AFE960}" dt="2024-05-08T18:26:36.426" v="15933" actId="478"/>
          <ac:cxnSpMkLst>
            <pc:docMk/>
            <pc:sldMk cId="437170473" sldId="329"/>
            <ac:cxnSpMk id="211" creationId="{A95C6D53-0098-DA01-8385-43B1E432DE3F}"/>
          </ac:cxnSpMkLst>
        </pc:cxnChg>
        <pc:cxnChg chg="mod">
          <ac:chgData name="#SHIN THANT AUNG#" userId="8c3b371d-0b3e-413a-8e76-4f11fe83d2df" providerId="ADAL" clId="{FACB025B-EC34-40BC-97FA-D69A16AFE960}" dt="2024-05-08T18:59:51.987" v="16977" actId="21"/>
          <ac:cxnSpMkLst>
            <pc:docMk/>
            <pc:sldMk cId="437170473" sldId="329"/>
            <ac:cxnSpMk id="290" creationId="{DE8AF82B-188A-6657-CF0A-500E372C32F1}"/>
          </ac:cxnSpMkLst>
        </pc:cxnChg>
        <pc:cxnChg chg="mod">
          <ac:chgData name="#SHIN THANT AUNG#" userId="8c3b371d-0b3e-413a-8e76-4f11fe83d2df" providerId="ADAL" clId="{FACB025B-EC34-40BC-97FA-D69A16AFE960}" dt="2024-05-08T18:29:52.283" v="16128"/>
          <ac:cxnSpMkLst>
            <pc:docMk/>
            <pc:sldMk cId="437170473" sldId="329"/>
            <ac:cxnSpMk id="293" creationId="{384E5D75-2CAC-D851-F815-94C0A39D41FE}"/>
          </ac:cxnSpMkLst>
        </pc:cxnChg>
        <pc:cxnChg chg="add del">
          <ac:chgData name="#SHIN THANT AUNG#" userId="8c3b371d-0b3e-413a-8e76-4f11fe83d2df" providerId="ADAL" clId="{FACB025B-EC34-40BC-97FA-D69A16AFE960}" dt="2024-05-08T18:37:21.642" v="16432" actId="478"/>
          <ac:cxnSpMkLst>
            <pc:docMk/>
            <pc:sldMk cId="437170473" sldId="329"/>
            <ac:cxnSpMk id="354" creationId="{F781FD98-A195-4D87-6F79-7604610A149E}"/>
          </ac:cxnSpMkLst>
        </pc:cxnChg>
        <pc:cxnChg chg="mod">
          <ac:chgData name="#SHIN THANT AUNG#" userId="8c3b371d-0b3e-413a-8e76-4f11fe83d2df" providerId="ADAL" clId="{FACB025B-EC34-40BC-97FA-D69A16AFE960}" dt="2024-05-08T18:44:50.507" v="16675"/>
          <ac:cxnSpMkLst>
            <pc:docMk/>
            <pc:sldMk cId="437170473" sldId="329"/>
            <ac:cxnSpMk id="364" creationId="{CF344808-B162-8CCE-A18C-23289D277D34}"/>
          </ac:cxnSpMkLst>
        </pc:cxnChg>
        <pc:cxnChg chg="mod">
          <ac:chgData name="#SHIN THANT AUNG#" userId="8c3b371d-0b3e-413a-8e76-4f11fe83d2df" providerId="ADAL" clId="{FACB025B-EC34-40BC-97FA-D69A16AFE960}" dt="2024-05-08T18:44:50.507" v="16675"/>
          <ac:cxnSpMkLst>
            <pc:docMk/>
            <pc:sldMk cId="437170473" sldId="329"/>
            <ac:cxnSpMk id="399" creationId="{37EF6335-4D59-26DD-98D7-3596E20B01F8}"/>
          </ac:cxnSpMkLst>
        </pc:cxnChg>
        <pc:cxnChg chg="mod">
          <ac:chgData name="#SHIN THANT AUNG#" userId="8c3b371d-0b3e-413a-8e76-4f11fe83d2df" providerId="ADAL" clId="{FACB025B-EC34-40BC-97FA-D69A16AFE960}" dt="2024-05-08T18:44:50.507" v="16675"/>
          <ac:cxnSpMkLst>
            <pc:docMk/>
            <pc:sldMk cId="437170473" sldId="329"/>
            <ac:cxnSpMk id="400" creationId="{B373172C-60F0-746D-B414-7F49C4686357}"/>
          </ac:cxnSpMkLst>
        </pc:cxnChg>
        <pc:cxnChg chg="mod">
          <ac:chgData name="#SHIN THANT AUNG#" userId="8c3b371d-0b3e-413a-8e76-4f11fe83d2df" providerId="ADAL" clId="{FACB025B-EC34-40BC-97FA-D69A16AFE960}" dt="2024-05-08T18:44:50.507" v="16675"/>
          <ac:cxnSpMkLst>
            <pc:docMk/>
            <pc:sldMk cId="437170473" sldId="329"/>
            <ac:cxnSpMk id="402" creationId="{144B30FA-5BC4-E614-80C7-41C1B6A42CAD}"/>
          </ac:cxnSpMkLst>
        </pc:cxnChg>
        <pc:cxnChg chg="mod">
          <ac:chgData name="#SHIN THANT AUNG#" userId="8c3b371d-0b3e-413a-8e76-4f11fe83d2df" providerId="ADAL" clId="{FACB025B-EC34-40BC-97FA-D69A16AFE960}" dt="2024-05-08T18:56:17.798" v="16928"/>
          <ac:cxnSpMkLst>
            <pc:docMk/>
            <pc:sldMk cId="437170473" sldId="329"/>
            <ac:cxnSpMk id="468" creationId="{51A71D3C-AC56-5ACC-B172-7257D7A1365A}"/>
          </ac:cxnSpMkLst>
        </pc:cxnChg>
        <pc:cxnChg chg="mod">
          <ac:chgData name="#SHIN THANT AUNG#" userId="8c3b371d-0b3e-413a-8e76-4f11fe83d2df" providerId="ADAL" clId="{FACB025B-EC34-40BC-97FA-D69A16AFE960}" dt="2024-05-08T18:56:17.798" v="16928"/>
          <ac:cxnSpMkLst>
            <pc:docMk/>
            <pc:sldMk cId="437170473" sldId="329"/>
            <ac:cxnSpMk id="470" creationId="{1B6B6782-A896-77D2-1C2B-01AFCFDBBE4F}"/>
          </ac:cxnSpMkLst>
        </pc:cxnChg>
        <pc:cxnChg chg="mod">
          <ac:chgData name="#SHIN THANT AUNG#" userId="8c3b371d-0b3e-413a-8e76-4f11fe83d2df" providerId="ADAL" clId="{FACB025B-EC34-40BC-97FA-D69A16AFE960}" dt="2024-05-08T18:59:54.450" v="16978" actId="21"/>
          <ac:cxnSpMkLst>
            <pc:docMk/>
            <pc:sldMk cId="437170473" sldId="329"/>
            <ac:cxnSpMk id="518" creationId="{33F7D3A6-2BD5-0867-1961-C90270A7A434}"/>
          </ac:cxnSpMkLst>
        </pc:cxnChg>
      </pc:sldChg>
      <pc:sldChg chg="addSp delSp modSp add del mod addAnim delAnim modAnim">
        <pc:chgData name="#SHIN THANT AUNG#" userId="8c3b371d-0b3e-413a-8e76-4f11fe83d2df" providerId="ADAL" clId="{FACB025B-EC34-40BC-97FA-D69A16AFE960}" dt="2024-05-08T19:16:04.797" v="17399" actId="47"/>
        <pc:sldMkLst>
          <pc:docMk/>
          <pc:sldMk cId="1980459031" sldId="330"/>
        </pc:sldMkLst>
        <pc:spChg chg="add mod">
          <ac:chgData name="#SHIN THANT AUNG#" userId="8c3b371d-0b3e-413a-8e76-4f11fe83d2df" providerId="ADAL" clId="{FACB025B-EC34-40BC-97FA-D69A16AFE960}" dt="2024-05-08T18:48:09.102" v="16802" actId="571"/>
          <ac:spMkLst>
            <pc:docMk/>
            <pc:sldMk cId="1980459031" sldId="330"/>
            <ac:spMk id="37" creationId="{E1A6659D-0B2B-43E0-E6A4-6B87292BB9CC}"/>
          </ac:spMkLst>
        </pc:spChg>
        <pc:spChg chg="mod">
          <ac:chgData name="#SHIN THANT AUNG#" userId="8c3b371d-0b3e-413a-8e76-4f11fe83d2df" providerId="ADAL" clId="{FACB025B-EC34-40BC-97FA-D69A16AFE960}" dt="2024-05-08T18:46:54.500" v="16785" actId="20577"/>
          <ac:spMkLst>
            <pc:docMk/>
            <pc:sldMk cId="1980459031" sldId="330"/>
            <ac:spMk id="38" creationId="{0A895B9F-C3F5-BF07-F14C-D8A82622FA76}"/>
          </ac:spMkLst>
        </pc:spChg>
        <pc:spChg chg="del">
          <ac:chgData name="#SHIN THANT AUNG#" userId="8c3b371d-0b3e-413a-8e76-4f11fe83d2df" providerId="ADAL" clId="{FACB025B-EC34-40BC-97FA-D69A16AFE960}" dt="2024-05-08T18:45:01.961" v="16681" actId="478"/>
          <ac:spMkLst>
            <pc:docMk/>
            <pc:sldMk cId="1980459031" sldId="330"/>
            <ac:spMk id="46" creationId="{44BEFC2D-6BD8-244D-6896-3ED16ED151A6}"/>
          </ac:spMkLst>
        </pc:spChg>
        <pc:spChg chg="del">
          <ac:chgData name="#SHIN THANT AUNG#" userId="8c3b371d-0b3e-413a-8e76-4f11fe83d2df" providerId="ADAL" clId="{FACB025B-EC34-40BC-97FA-D69A16AFE960}" dt="2024-05-08T18:45:02.862" v="16682" actId="478"/>
          <ac:spMkLst>
            <pc:docMk/>
            <pc:sldMk cId="1980459031" sldId="330"/>
            <ac:spMk id="74" creationId="{E0569EB2-73A8-E14A-7C69-B59FD7205B08}"/>
          </ac:spMkLst>
        </pc:spChg>
        <pc:spChg chg="mod topLvl">
          <ac:chgData name="#SHIN THANT AUNG#" userId="8c3b371d-0b3e-413a-8e76-4f11fe83d2df" providerId="ADAL" clId="{FACB025B-EC34-40BC-97FA-D69A16AFE960}" dt="2024-05-08T18:49:25.202" v="16838" actId="164"/>
          <ac:spMkLst>
            <pc:docMk/>
            <pc:sldMk cId="1980459031" sldId="330"/>
            <ac:spMk id="90" creationId="{FA325195-9F6E-634E-8AAA-A97AFCB1BBF1}"/>
          </ac:spMkLst>
        </pc:spChg>
        <pc:spChg chg="mod topLvl">
          <ac:chgData name="#SHIN THANT AUNG#" userId="8c3b371d-0b3e-413a-8e76-4f11fe83d2df" providerId="ADAL" clId="{FACB025B-EC34-40BC-97FA-D69A16AFE960}" dt="2024-05-08T18:51:59.567" v="16868" actId="14100"/>
          <ac:spMkLst>
            <pc:docMk/>
            <pc:sldMk cId="1980459031" sldId="330"/>
            <ac:spMk id="109" creationId="{4765B5B0-CCAE-9774-D1CC-B7055F2113AF}"/>
          </ac:spMkLst>
        </pc:spChg>
        <pc:spChg chg="mod topLvl">
          <ac:chgData name="#SHIN THANT AUNG#" userId="8c3b371d-0b3e-413a-8e76-4f11fe83d2df" providerId="ADAL" clId="{FACB025B-EC34-40BC-97FA-D69A16AFE960}" dt="2024-05-08T18:51:58.119" v="16863" actId="165"/>
          <ac:spMkLst>
            <pc:docMk/>
            <pc:sldMk cId="1980459031" sldId="330"/>
            <ac:spMk id="110" creationId="{A64B8D25-B000-16C9-D3CB-CF94D79D9B88}"/>
          </ac:spMkLst>
        </pc:spChg>
        <pc:spChg chg="mod topLvl">
          <ac:chgData name="#SHIN THANT AUNG#" userId="8c3b371d-0b3e-413a-8e76-4f11fe83d2df" providerId="ADAL" clId="{FACB025B-EC34-40BC-97FA-D69A16AFE960}" dt="2024-05-08T18:51:58.119" v="16863" actId="165"/>
          <ac:spMkLst>
            <pc:docMk/>
            <pc:sldMk cId="1980459031" sldId="330"/>
            <ac:spMk id="111" creationId="{53B83403-C274-32BA-DDBB-1B2E4D4ABD8D}"/>
          </ac:spMkLst>
        </pc:spChg>
        <pc:spChg chg="mod">
          <ac:chgData name="#SHIN THANT AUNG#" userId="8c3b371d-0b3e-413a-8e76-4f11fe83d2df" providerId="ADAL" clId="{FACB025B-EC34-40BC-97FA-D69A16AFE960}" dt="2024-05-08T18:51:58.119" v="16863" actId="165"/>
          <ac:spMkLst>
            <pc:docMk/>
            <pc:sldMk cId="1980459031" sldId="330"/>
            <ac:spMk id="116" creationId="{9A050C0F-F2F2-8253-4027-70EE43C0D041}"/>
          </ac:spMkLst>
        </pc:spChg>
        <pc:spChg chg="mod">
          <ac:chgData name="#SHIN THANT AUNG#" userId="8c3b371d-0b3e-413a-8e76-4f11fe83d2df" providerId="ADAL" clId="{FACB025B-EC34-40BC-97FA-D69A16AFE960}" dt="2024-05-08T18:51:58.119" v="16863" actId="165"/>
          <ac:spMkLst>
            <pc:docMk/>
            <pc:sldMk cId="1980459031" sldId="330"/>
            <ac:spMk id="117" creationId="{1D90B16E-9F5B-24E0-FFBA-DF0E55151177}"/>
          </ac:spMkLst>
        </pc:spChg>
        <pc:spChg chg="mod">
          <ac:chgData name="#SHIN THANT AUNG#" userId="8c3b371d-0b3e-413a-8e76-4f11fe83d2df" providerId="ADAL" clId="{FACB025B-EC34-40BC-97FA-D69A16AFE960}" dt="2024-05-08T18:51:58.119" v="16863" actId="165"/>
          <ac:spMkLst>
            <pc:docMk/>
            <pc:sldMk cId="1980459031" sldId="330"/>
            <ac:spMk id="119" creationId="{C9CF97AB-F0BA-1C62-22E7-8524525A18FB}"/>
          </ac:spMkLst>
        </pc:spChg>
        <pc:spChg chg="mod">
          <ac:chgData name="#SHIN THANT AUNG#" userId="8c3b371d-0b3e-413a-8e76-4f11fe83d2df" providerId="ADAL" clId="{FACB025B-EC34-40BC-97FA-D69A16AFE960}" dt="2024-05-08T18:51:58.119" v="16863" actId="165"/>
          <ac:spMkLst>
            <pc:docMk/>
            <pc:sldMk cId="1980459031" sldId="330"/>
            <ac:spMk id="120" creationId="{E8391393-EB0F-6C93-F805-179BE38DACF3}"/>
          </ac:spMkLst>
        </pc:spChg>
        <pc:spChg chg="mod">
          <ac:chgData name="#SHIN THANT AUNG#" userId="8c3b371d-0b3e-413a-8e76-4f11fe83d2df" providerId="ADAL" clId="{FACB025B-EC34-40BC-97FA-D69A16AFE960}" dt="2024-05-08T18:51:58.119" v="16863" actId="165"/>
          <ac:spMkLst>
            <pc:docMk/>
            <pc:sldMk cId="1980459031" sldId="330"/>
            <ac:spMk id="121" creationId="{94B94A72-0DE4-F468-A5DF-B086233E9ADA}"/>
          </ac:spMkLst>
        </pc:spChg>
        <pc:spChg chg="mod">
          <ac:chgData name="#SHIN THANT AUNG#" userId="8c3b371d-0b3e-413a-8e76-4f11fe83d2df" providerId="ADAL" clId="{FACB025B-EC34-40BC-97FA-D69A16AFE960}" dt="2024-05-08T18:51:58.119" v="16863" actId="165"/>
          <ac:spMkLst>
            <pc:docMk/>
            <pc:sldMk cId="1980459031" sldId="330"/>
            <ac:spMk id="192" creationId="{91C77B39-B63B-789B-3ED8-3327F35C450D}"/>
          </ac:spMkLst>
        </pc:spChg>
        <pc:spChg chg="mod">
          <ac:chgData name="#SHIN THANT AUNG#" userId="8c3b371d-0b3e-413a-8e76-4f11fe83d2df" providerId="ADAL" clId="{FACB025B-EC34-40BC-97FA-D69A16AFE960}" dt="2024-05-08T18:51:58.119" v="16863" actId="165"/>
          <ac:spMkLst>
            <pc:docMk/>
            <pc:sldMk cId="1980459031" sldId="330"/>
            <ac:spMk id="193" creationId="{B7CD0ED9-39C9-2D3C-ADA9-266290389C01}"/>
          </ac:spMkLst>
        </pc:spChg>
        <pc:spChg chg="mod">
          <ac:chgData name="#SHIN THANT AUNG#" userId="8c3b371d-0b3e-413a-8e76-4f11fe83d2df" providerId="ADAL" clId="{FACB025B-EC34-40BC-97FA-D69A16AFE960}" dt="2024-05-08T18:51:58.119" v="16863" actId="165"/>
          <ac:spMkLst>
            <pc:docMk/>
            <pc:sldMk cId="1980459031" sldId="330"/>
            <ac:spMk id="194" creationId="{050497D8-6B0A-816E-36D6-C8B0BEB575E6}"/>
          </ac:spMkLst>
        </pc:spChg>
        <pc:spChg chg="mod">
          <ac:chgData name="#SHIN THANT AUNG#" userId="8c3b371d-0b3e-413a-8e76-4f11fe83d2df" providerId="ADAL" clId="{FACB025B-EC34-40BC-97FA-D69A16AFE960}" dt="2024-05-08T18:51:58.119" v="16863" actId="165"/>
          <ac:spMkLst>
            <pc:docMk/>
            <pc:sldMk cId="1980459031" sldId="330"/>
            <ac:spMk id="195" creationId="{64A5D246-51AD-775F-A345-67C01E940C5B}"/>
          </ac:spMkLst>
        </pc:spChg>
        <pc:spChg chg="mod">
          <ac:chgData name="#SHIN THANT AUNG#" userId="8c3b371d-0b3e-413a-8e76-4f11fe83d2df" providerId="ADAL" clId="{FACB025B-EC34-40BC-97FA-D69A16AFE960}" dt="2024-05-08T18:51:58.119" v="16863" actId="165"/>
          <ac:spMkLst>
            <pc:docMk/>
            <pc:sldMk cId="1980459031" sldId="330"/>
            <ac:spMk id="197" creationId="{A5293C23-E90E-BD9D-1994-EC13750D10F7}"/>
          </ac:spMkLst>
        </pc:spChg>
        <pc:spChg chg="mod">
          <ac:chgData name="#SHIN THANT AUNG#" userId="8c3b371d-0b3e-413a-8e76-4f11fe83d2df" providerId="ADAL" clId="{FACB025B-EC34-40BC-97FA-D69A16AFE960}" dt="2024-05-08T18:51:58.119" v="16863" actId="165"/>
          <ac:spMkLst>
            <pc:docMk/>
            <pc:sldMk cId="1980459031" sldId="330"/>
            <ac:spMk id="200" creationId="{9719C2E9-5AF7-F649-9453-BADB119F2ABD}"/>
          </ac:spMkLst>
        </pc:spChg>
        <pc:spChg chg="mod">
          <ac:chgData name="#SHIN THANT AUNG#" userId="8c3b371d-0b3e-413a-8e76-4f11fe83d2df" providerId="ADAL" clId="{FACB025B-EC34-40BC-97FA-D69A16AFE960}" dt="2024-05-08T18:49:12.228" v="16835" actId="1076"/>
          <ac:spMkLst>
            <pc:docMk/>
            <pc:sldMk cId="1980459031" sldId="330"/>
            <ac:spMk id="201" creationId="{E8849C55-FA2A-F9C8-CEA4-D94D92881BBF}"/>
          </ac:spMkLst>
        </pc:spChg>
        <pc:spChg chg="mod">
          <ac:chgData name="#SHIN THANT AUNG#" userId="8c3b371d-0b3e-413a-8e76-4f11fe83d2df" providerId="ADAL" clId="{FACB025B-EC34-40BC-97FA-D69A16AFE960}" dt="2024-05-08T18:51:58.119" v="16863" actId="165"/>
          <ac:spMkLst>
            <pc:docMk/>
            <pc:sldMk cId="1980459031" sldId="330"/>
            <ac:spMk id="202" creationId="{132C708D-E5E3-7480-8B45-BBA3FB5B8EC3}"/>
          </ac:spMkLst>
        </pc:spChg>
        <pc:spChg chg="mod">
          <ac:chgData name="#SHIN THANT AUNG#" userId="8c3b371d-0b3e-413a-8e76-4f11fe83d2df" providerId="ADAL" clId="{FACB025B-EC34-40BC-97FA-D69A16AFE960}" dt="2024-05-08T18:51:58.119" v="16863" actId="165"/>
          <ac:spMkLst>
            <pc:docMk/>
            <pc:sldMk cId="1980459031" sldId="330"/>
            <ac:spMk id="203" creationId="{DD9E7B4E-1F20-1BEE-255D-1542E49ADCBC}"/>
          </ac:spMkLst>
        </pc:spChg>
        <pc:spChg chg="mod">
          <ac:chgData name="#SHIN THANT AUNG#" userId="8c3b371d-0b3e-413a-8e76-4f11fe83d2df" providerId="ADAL" clId="{FACB025B-EC34-40BC-97FA-D69A16AFE960}" dt="2024-05-08T18:48:04.042" v="16798" actId="165"/>
          <ac:spMkLst>
            <pc:docMk/>
            <pc:sldMk cId="1980459031" sldId="330"/>
            <ac:spMk id="204" creationId="{9AA11053-8157-E2A4-C372-A97B39B6C2AD}"/>
          </ac:spMkLst>
        </pc:spChg>
        <pc:spChg chg="mod">
          <ac:chgData name="#SHIN THANT AUNG#" userId="8c3b371d-0b3e-413a-8e76-4f11fe83d2df" providerId="ADAL" clId="{FACB025B-EC34-40BC-97FA-D69A16AFE960}" dt="2024-05-08T18:51:58.119" v="16863" actId="165"/>
          <ac:spMkLst>
            <pc:docMk/>
            <pc:sldMk cId="1980459031" sldId="330"/>
            <ac:spMk id="205" creationId="{4636460E-DE46-F4C6-225F-C52F1BA4F22E}"/>
          </ac:spMkLst>
        </pc:spChg>
        <pc:spChg chg="mod">
          <ac:chgData name="#SHIN THANT AUNG#" userId="8c3b371d-0b3e-413a-8e76-4f11fe83d2df" providerId="ADAL" clId="{FACB025B-EC34-40BC-97FA-D69A16AFE960}" dt="2024-05-08T18:48:04.042" v="16798" actId="165"/>
          <ac:spMkLst>
            <pc:docMk/>
            <pc:sldMk cId="1980459031" sldId="330"/>
            <ac:spMk id="206" creationId="{6CE48F40-463C-DEF2-8B44-89EF09167228}"/>
          </ac:spMkLst>
        </pc:spChg>
        <pc:spChg chg="mod">
          <ac:chgData name="#SHIN THANT AUNG#" userId="8c3b371d-0b3e-413a-8e76-4f11fe83d2df" providerId="ADAL" clId="{FACB025B-EC34-40BC-97FA-D69A16AFE960}" dt="2024-05-08T18:51:58.119" v="16863" actId="165"/>
          <ac:spMkLst>
            <pc:docMk/>
            <pc:sldMk cId="1980459031" sldId="330"/>
            <ac:spMk id="207" creationId="{C1ADB3EC-6441-A17F-8461-2315621BCBEA}"/>
          </ac:spMkLst>
        </pc:spChg>
        <pc:spChg chg="mod">
          <ac:chgData name="#SHIN THANT AUNG#" userId="8c3b371d-0b3e-413a-8e76-4f11fe83d2df" providerId="ADAL" clId="{FACB025B-EC34-40BC-97FA-D69A16AFE960}" dt="2024-05-08T18:48:04.042" v="16798" actId="165"/>
          <ac:spMkLst>
            <pc:docMk/>
            <pc:sldMk cId="1980459031" sldId="330"/>
            <ac:spMk id="212" creationId="{12719737-4ED2-9882-216A-DA21A76B9C87}"/>
          </ac:spMkLst>
        </pc:spChg>
        <pc:spChg chg="mod">
          <ac:chgData name="#SHIN THANT AUNG#" userId="8c3b371d-0b3e-413a-8e76-4f11fe83d2df" providerId="ADAL" clId="{FACB025B-EC34-40BC-97FA-D69A16AFE960}" dt="2024-05-08T18:48:04.042" v="16798" actId="165"/>
          <ac:spMkLst>
            <pc:docMk/>
            <pc:sldMk cId="1980459031" sldId="330"/>
            <ac:spMk id="214" creationId="{D7EAE59A-B29B-D1D6-058F-A14A062C7848}"/>
          </ac:spMkLst>
        </pc:spChg>
        <pc:spChg chg="mod">
          <ac:chgData name="#SHIN THANT AUNG#" userId="8c3b371d-0b3e-413a-8e76-4f11fe83d2df" providerId="ADAL" clId="{FACB025B-EC34-40BC-97FA-D69A16AFE960}" dt="2024-05-08T18:48:04.042" v="16798" actId="165"/>
          <ac:spMkLst>
            <pc:docMk/>
            <pc:sldMk cId="1980459031" sldId="330"/>
            <ac:spMk id="215" creationId="{CD33350C-4DC0-D451-587B-70FE38068D5C}"/>
          </ac:spMkLst>
        </pc:spChg>
        <pc:spChg chg="mod">
          <ac:chgData name="#SHIN THANT AUNG#" userId="8c3b371d-0b3e-413a-8e76-4f11fe83d2df" providerId="ADAL" clId="{FACB025B-EC34-40BC-97FA-D69A16AFE960}" dt="2024-05-08T18:48:04.042" v="16798" actId="165"/>
          <ac:spMkLst>
            <pc:docMk/>
            <pc:sldMk cId="1980459031" sldId="330"/>
            <ac:spMk id="216" creationId="{27CF567D-A68C-E6D0-21F9-52236424B639}"/>
          </ac:spMkLst>
        </pc:spChg>
        <pc:spChg chg="mod">
          <ac:chgData name="#SHIN THANT AUNG#" userId="8c3b371d-0b3e-413a-8e76-4f11fe83d2df" providerId="ADAL" clId="{FACB025B-EC34-40BC-97FA-D69A16AFE960}" dt="2024-05-08T18:48:04.042" v="16798" actId="165"/>
          <ac:spMkLst>
            <pc:docMk/>
            <pc:sldMk cId="1980459031" sldId="330"/>
            <ac:spMk id="217" creationId="{08B070B8-4008-5F86-94AB-027DE5D77EA6}"/>
          </ac:spMkLst>
        </pc:spChg>
        <pc:spChg chg="mod">
          <ac:chgData name="#SHIN THANT AUNG#" userId="8c3b371d-0b3e-413a-8e76-4f11fe83d2df" providerId="ADAL" clId="{FACB025B-EC34-40BC-97FA-D69A16AFE960}" dt="2024-05-08T18:48:04.042" v="16798" actId="165"/>
          <ac:spMkLst>
            <pc:docMk/>
            <pc:sldMk cId="1980459031" sldId="330"/>
            <ac:spMk id="218" creationId="{A2FC066E-41D1-33D6-A881-081EB4644D24}"/>
          </ac:spMkLst>
        </pc:spChg>
        <pc:spChg chg="mod">
          <ac:chgData name="#SHIN THANT AUNG#" userId="8c3b371d-0b3e-413a-8e76-4f11fe83d2df" providerId="ADAL" clId="{FACB025B-EC34-40BC-97FA-D69A16AFE960}" dt="2024-05-08T18:48:04.042" v="16798" actId="165"/>
          <ac:spMkLst>
            <pc:docMk/>
            <pc:sldMk cId="1980459031" sldId="330"/>
            <ac:spMk id="219" creationId="{18DD00D7-0D3B-CB5B-E15D-3DA6DE8D0DAD}"/>
          </ac:spMkLst>
        </pc:spChg>
        <pc:spChg chg="mod">
          <ac:chgData name="#SHIN THANT AUNG#" userId="8c3b371d-0b3e-413a-8e76-4f11fe83d2df" providerId="ADAL" clId="{FACB025B-EC34-40BC-97FA-D69A16AFE960}" dt="2024-05-08T18:48:04.042" v="16798" actId="165"/>
          <ac:spMkLst>
            <pc:docMk/>
            <pc:sldMk cId="1980459031" sldId="330"/>
            <ac:spMk id="220" creationId="{DB95D15E-7702-479C-74D7-7F27525F0228}"/>
          </ac:spMkLst>
        </pc:spChg>
        <pc:spChg chg="mod">
          <ac:chgData name="#SHIN THANT AUNG#" userId="8c3b371d-0b3e-413a-8e76-4f11fe83d2df" providerId="ADAL" clId="{FACB025B-EC34-40BC-97FA-D69A16AFE960}" dt="2024-05-08T18:48:04.042" v="16798" actId="165"/>
          <ac:spMkLst>
            <pc:docMk/>
            <pc:sldMk cId="1980459031" sldId="330"/>
            <ac:spMk id="221" creationId="{4262B946-D57B-967B-6885-F1EA4EE15B32}"/>
          </ac:spMkLst>
        </pc:spChg>
        <pc:spChg chg="mod">
          <ac:chgData name="#SHIN THANT AUNG#" userId="8c3b371d-0b3e-413a-8e76-4f11fe83d2df" providerId="ADAL" clId="{FACB025B-EC34-40BC-97FA-D69A16AFE960}" dt="2024-05-08T18:48:04.042" v="16798" actId="165"/>
          <ac:spMkLst>
            <pc:docMk/>
            <pc:sldMk cId="1980459031" sldId="330"/>
            <ac:spMk id="222" creationId="{0E3A46E8-3A74-ED6F-5925-AF8CBA566F8B}"/>
          </ac:spMkLst>
        </pc:spChg>
        <pc:spChg chg="mod">
          <ac:chgData name="#SHIN THANT AUNG#" userId="8c3b371d-0b3e-413a-8e76-4f11fe83d2df" providerId="ADAL" clId="{FACB025B-EC34-40BC-97FA-D69A16AFE960}" dt="2024-05-08T18:48:04.042" v="16798" actId="165"/>
          <ac:spMkLst>
            <pc:docMk/>
            <pc:sldMk cId="1980459031" sldId="330"/>
            <ac:spMk id="223" creationId="{14FB7936-D4A8-13CE-12E5-911B924FECD9}"/>
          </ac:spMkLst>
        </pc:spChg>
        <pc:spChg chg="mod">
          <ac:chgData name="#SHIN THANT AUNG#" userId="8c3b371d-0b3e-413a-8e76-4f11fe83d2df" providerId="ADAL" clId="{FACB025B-EC34-40BC-97FA-D69A16AFE960}" dt="2024-05-08T18:48:04.042" v="16798" actId="165"/>
          <ac:spMkLst>
            <pc:docMk/>
            <pc:sldMk cId="1980459031" sldId="330"/>
            <ac:spMk id="225" creationId="{834DA6CC-B995-CC00-B942-0531E580F9FB}"/>
          </ac:spMkLst>
        </pc:spChg>
        <pc:spChg chg="mod">
          <ac:chgData name="#SHIN THANT AUNG#" userId="8c3b371d-0b3e-413a-8e76-4f11fe83d2df" providerId="ADAL" clId="{FACB025B-EC34-40BC-97FA-D69A16AFE960}" dt="2024-05-08T18:48:04.042" v="16798" actId="165"/>
          <ac:spMkLst>
            <pc:docMk/>
            <pc:sldMk cId="1980459031" sldId="330"/>
            <ac:spMk id="226" creationId="{202DF4D0-9D9F-BF76-3452-E6B7A6CCE877}"/>
          </ac:spMkLst>
        </pc:spChg>
        <pc:spChg chg="mod">
          <ac:chgData name="#SHIN THANT AUNG#" userId="8c3b371d-0b3e-413a-8e76-4f11fe83d2df" providerId="ADAL" clId="{FACB025B-EC34-40BC-97FA-D69A16AFE960}" dt="2024-05-08T18:48:04.042" v="16798" actId="165"/>
          <ac:spMkLst>
            <pc:docMk/>
            <pc:sldMk cId="1980459031" sldId="330"/>
            <ac:spMk id="227" creationId="{48EB1ABD-BA42-9B2D-B402-B18DC51C9570}"/>
          </ac:spMkLst>
        </pc:spChg>
        <pc:spChg chg="mod">
          <ac:chgData name="#SHIN THANT AUNG#" userId="8c3b371d-0b3e-413a-8e76-4f11fe83d2df" providerId="ADAL" clId="{FACB025B-EC34-40BC-97FA-D69A16AFE960}" dt="2024-05-08T18:48:04.042" v="16798" actId="165"/>
          <ac:spMkLst>
            <pc:docMk/>
            <pc:sldMk cId="1980459031" sldId="330"/>
            <ac:spMk id="228" creationId="{4386B96E-932D-5F7C-749E-093F3F11E977}"/>
          </ac:spMkLst>
        </pc:spChg>
        <pc:spChg chg="mod">
          <ac:chgData name="#SHIN THANT AUNG#" userId="8c3b371d-0b3e-413a-8e76-4f11fe83d2df" providerId="ADAL" clId="{FACB025B-EC34-40BC-97FA-D69A16AFE960}" dt="2024-05-08T18:48:04.042" v="16798" actId="165"/>
          <ac:spMkLst>
            <pc:docMk/>
            <pc:sldMk cId="1980459031" sldId="330"/>
            <ac:spMk id="229" creationId="{A1FD6E20-C336-2789-B3A4-0E9AB0B78C5A}"/>
          </ac:spMkLst>
        </pc:spChg>
        <pc:spChg chg="mod">
          <ac:chgData name="#SHIN THANT AUNG#" userId="8c3b371d-0b3e-413a-8e76-4f11fe83d2df" providerId="ADAL" clId="{FACB025B-EC34-40BC-97FA-D69A16AFE960}" dt="2024-05-08T18:48:04.042" v="16798" actId="165"/>
          <ac:spMkLst>
            <pc:docMk/>
            <pc:sldMk cId="1980459031" sldId="330"/>
            <ac:spMk id="230" creationId="{2A8404A8-AEF6-4952-FADA-9FAC9C3B9C65}"/>
          </ac:spMkLst>
        </pc:spChg>
        <pc:spChg chg="mod">
          <ac:chgData name="#SHIN THANT AUNG#" userId="8c3b371d-0b3e-413a-8e76-4f11fe83d2df" providerId="ADAL" clId="{FACB025B-EC34-40BC-97FA-D69A16AFE960}" dt="2024-05-08T18:48:04.042" v="16798" actId="165"/>
          <ac:spMkLst>
            <pc:docMk/>
            <pc:sldMk cId="1980459031" sldId="330"/>
            <ac:spMk id="231" creationId="{0A04CBA9-7CC1-7A63-BC37-97746CF12517}"/>
          </ac:spMkLst>
        </pc:spChg>
        <pc:spChg chg="mod">
          <ac:chgData name="#SHIN THANT AUNG#" userId="8c3b371d-0b3e-413a-8e76-4f11fe83d2df" providerId="ADAL" clId="{FACB025B-EC34-40BC-97FA-D69A16AFE960}" dt="2024-05-08T18:48:04.042" v="16798" actId="165"/>
          <ac:spMkLst>
            <pc:docMk/>
            <pc:sldMk cId="1980459031" sldId="330"/>
            <ac:spMk id="232" creationId="{677077A8-A17E-FB5F-6BDC-87CD78E04B36}"/>
          </ac:spMkLst>
        </pc:spChg>
        <pc:spChg chg="mod">
          <ac:chgData name="#SHIN THANT AUNG#" userId="8c3b371d-0b3e-413a-8e76-4f11fe83d2df" providerId="ADAL" clId="{FACB025B-EC34-40BC-97FA-D69A16AFE960}" dt="2024-05-08T18:48:04.042" v="16798" actId="165"/>
          <ac:spMkLst>
            <pc:docMk/>
            <pc:sldMk cId="1980459031" sldId="330"/>
            <ac:spMk id="233" creationId="{4A31FBEC-ABBC-0ECE-8A12-F8E7FC6A4061}"/>
          </ac:spMkLst>
        </pc:spChg>
        <pc:spChg chg="mod">
          <ac:chgData name="#SHIN THANT AUNG#" userId="8c3b371d-0b3e-413a-8e76-4f11fe83d2df" providerId="ADAL" clId="{FACB025B-EC34-40BC-97FA-D69A16AFE960}" dt="2024-05-08T18:48:04.042" v="16798" actId="165"/>
          <ac:spMkLst>
            <pc:docMk/>
            <pc:sldMk cId="1980459031" sldId="330"/>
            <ac:spMk id="234" creationId="{8E1B57C6-5A8B-355B-176A-361BA529BC48}"/>
          </ac:spMkLst>
        </pc:spChg>
        <pc:spChg chg="mod">
          <ac:chgData name="#SHIN THANT AUNG#" userId="8c3b371d-0b3e-413a-8e76-4f11fe83d2df" providerId="ADAL" clId="{FACB025B-EC34-40BC-97FA-D69A16AFE960}" dt="2024-05-08T18:48:04.042" v="16798" actId="165"/>
          <ac:spMkLst>
            <pc:docMk/>
            <pc:sldMk cId="1980459031" sldId="330"/>
            <ac:spMk id="235" creationId="{E77981CE-73AF-2403-32CE-18E60F7890B8}"/>
          </ac:spMkLst>
        </pc:spChg>
        <pc:spChg chg="mod">
          <ac:chgData name="#SHIN THANT AUNG#" userId="8c3b371d-0b3e-413a-8e76-4f11fe83d2df" providerId="ADAL" clId="{FACB025B-EC34-40BC-97FA-D69A16AFE960}" dt="2024-05-08T18:48:04.042" v="16798" actId="165"/>
          <ac:spMkLst>
            <pc:docMk/>
            <pc:sldMk cId="1980459031" sldId="330"/>
            <ac:spMk id="236" creationId="{C3439EDD-D9A4-CA53-AE9A-0AA4186AC6A0}"/>
          </ac:spMkLst>
        </pc:spChg>
        <pc:spChg chg="mod">
          <ac:chgData name="#SHIN THANT AUNG#" userId="8c3b371d-0b3e-413a-8e76-4f11fe83d2df" providerId="ADAL" clId="{FACB025B-EC34-40BC-97FA-D69A16AFE960}" dt="2024-05-08T18:48:04.042" v="16798" actId="165"/>
          <ac:spMkLst>
            <pc:docMk/>
            <pc:sldMk cId="1980459031" sldId="330"/>
            <ac:spMk id="237" creationId="{A1001AD4-6C14-2AA5-D1E7-CC895A188D4C}"/>
          </ac:spMkLst>
        </pc:spChg>
        <pc:spChg chg="mod">
          <ac:chgData name="#SHIN THANT AUNG#" userId="8c3b371d-0b3e-413a-8e76-4f11fe83d2df" providerId="ADAL" clId="{FACB025B-EC34-40BC-97FA-D69A16AFE960}" dt="2024-05-08T18:48:04.042" v="16798" actId="165"/>
          <ac:spMkLst>
            <pc:docMk/>
            <pc:sldMk cId="1980459031" sldId="330"/>
            <ac:spMk id="238" creationId="{FFF88757-6449-61C1-2E32-FD0CAF3757CD}"/>
          </ac:spMkLst>
        </pc:spChg>
        <pc:spChg chg="mod">
          <ac:chgData name="#SHIN THANT AUNG#" userId="8c3b371d-0b3e-413a-8e76-4f11fe83d2df" providerId="ADAL" clId="{FACB025B-EC34-40BC-97FA-D69A16AFE960}" dt="2024-05-08T18:48:04.042" v="16798" actId="165"/>
          <ac:spMkLst>
            <pc:docMk/>
            <pc:sldMk cId="1980459031" sldId="330"/>
            <ac:spMk id="239" creationId="{06009C08-979C-4269-EA4A-35DB6A9B09A9}"/>
          </ac:spMkLst>
        </pc:spChg>
        <pc:spChg chg="mod">
          <ac:chgData name="#SHIN THANT AUNG#" userId="8c3b371d-0b3e-413a-8e76-4f11fe83d2df" providerId="ADAL" clId="{FACB025B-EC34-40BC-97FA-D69A16AFE960}" dt="2024-05-08T18:48:04.042" v="16798" actId="165"/>
          <ac:spMkLst>
            <pc:docMk/>
            <pc:sldMk cId="1980459031" sldId="330"/>
            <ac:spMk id="240" creationId="{4FC9FF0E-7E81-9243-9AB3-9B031F08BCA7}"/>
          </ac:spMkLst>
        </pc:spChg>
        <pc:spChg chg="mod">
          <ac:chgData name="#SHIN THANT AUNG#" userId="8c3b371d-0b3e-413a-8e76-4f11fe83d2df" providerId="ADAL" clId="{FACB025B-EC34-40BC-97FA-D69A16AFE960}" dt="2024-05-08T18:48:04.042" v="16798" actId="165"/>
          <ac:spMkLst>
            <pc:docMk/>
            <pc:sldMk cId="1980459031" sldId="330"/>
            <ac:spMk id="241" creationId="{E7D3F7F0-5B18-1769-25CD-2E02DAAE01CE}"/>
          </ac:spMkLst>
        </pc:spChg>
        <pc:spChg chg="mod">
          <ac:chgData name="#SHIN THANT AUNG#" userId="8c3b371d-0b3e-413a-8e76-4f11fe83d2df" providerId="ADAL" clId="{FACB025B-EC34-40BC-97FA-D69A16AFE960}" dt="2024-05-08T18:48:04.042" v="16798" actId="165"/>
          <ac:spMkLst>
            <pc:docMk/>
            <pc:sldMk cId="1980459031" sldId="330"/>
            <ac:spMk id="243" creationId="{FBF26694-2031-4365-B995-094475EE9B87}"/>
          </ac:spMkLst>
        </pc:spChg>
        <pc:spChg chg="mod">
          <ac:chgData name="#SHIN THANT AUNG#" userId="8c3b371d-0b3e-413a-8e76-4f11fe83d2df" providerId="ADAL" clId="{FACB025B-EC34-40BC-97FA-D69A16AFE960}" dt="2024-05-08T18:48:04.042" v="16798" actId="165"/>
          <ac:spMkLst>
            <pc:docMk/>
            <pc:sldMk cId="1980459031" sldId="330"/>
            <ac:spMk id="244" creationId="{F322D795-62ED-9B90-0BCE-447CC462F50B}"/>
          </ac:spMkLst>
        </pc:spChg>
        <pc:spChg chg="mod">
          <ac:chgData name="#SHIN THANT AUNG#" userId="8c3b371d-0b3e-413a-8e76-4f11fe83d2df" providerId="ADAL" clId="{FACB025B-EC34-40BC-97FA-D69A16AFE960}" dt="2024-05-08T18:48:04.042" v="16798" actId="165"/>
          <ac:spMkLst>
            <pc:docMk/>
            <pc:sldMk cId="1980459031" sldId="330"/>
            <ac:spMk id="245" creationId="{3C9A4D48-BA61-632F-E7C9-7120900C83FA}"/>
          </ac:spMkLst>
        </pc:spChg>
        <pc:spChg chg="mod">
          <ac:chgData name="#SHIN THANT AUNG#" userId="8c3b371d-0b3e-413a-8e76-4f11fe83d2df" providerId="ADAL" clId="{FACB025B-EC34-40BC-97FA-D69A16AFE960}" dt="2024-05-08T18:48:04.042" v="16798" actId="165"/>
          <ac:spMkLst>
            <pc:docMk/>
            <pc:sldMk cId="1980459031" sldId="330"/>
            <ac:spMk id="246" creationId="{CE6269E6-DC5D-E5F6-EDF8-FB50F3CE0660}"/>
          </ac:spMkLst>
        </pc:spChg>
        <pc:spChg chg="mod">
          <ac:chgData name="#SHIN THANT AUNG#" userId="8c3b371d-0b3e-413a-8e76-4f11fe83d2df" providerId="ADAL" clId="{FACB025B-EC34-40BC-97FA-D69A16AFE960}" dt="2024-05-08T18:48:04.042" v="16798" actId="165"/>
          <ac:spMkLst>
            <pc:docMk/>
            <pc:sldMk cId="1980459031" sldId="330"/>
            <ac:spMk id="247" creationId="{E16FF584-D681-96F7-E5BC-2EAE370FBCD1}"/>
          </ac:spMkLst>
        </pc:spChg>
        <pc:spChg chg="mod">
          <ac:chgData name="#SHIN THANT AUNG#" userId="8c3b371d-0b3e-413a-8e76-4f11fe83d2df" providerId="ADAL" clId="{FACB025B-EC34-40BC-97FA-D69A16AFE960}" dt="2024-05-08T18:48:04.042" v="16798" actId="165"/>
          <ac:spMkLst>
            <pc:docMk/>
            <pc:sldMk cId="1980459031" sldId="330"/>
            <ac:spMk id="248" creationId="{ED68466F-AF2E-6B7B-2087-603272B472A9}"/>
          </ac:spMkLst>
        </pc:spChg>
        <pc:spChg chg="mod">
          <ac:chgData name="#SHIN THANT AUNG#" userId="8c3b371d-0b3e-413a-8e76-4f11fe83d2df" providerId="ADAL" clId="{FACB025B-EC34-40BC-97FA-D69A16AFE960}" dt="2024-05-08T18:48:04.042" v="16798" actId="165"/>
          <ac:spMkLst>
            <pc:docMk/>
            <pc:sldMk cId="1980459031" sldId="330"/>
            <ac:spMk id="249" creationId="{672543B2-9C26-A2B5-C7C7-B4B50C677BCC}"/>
          </ac:spMkLst>
        </pc:spChg>
        <pc:spChg chg="mod">
          <ac:chgData name="#SHIN THANT AUNG#" userId="8c3b371d-0b3e-413a-8e76-4f11fe83d2df" providerId="ADAL" clId="{FACB025B-EC34-40BC-97FA-D69A16AFE960}" dt="2024-05-08T18:48:04.042" v="16798" actId="165"/>
          <ac:spMkLst>
            <pc:docMk/>
            <pc:sldMk cId="1980459031" sldId="330"/>
            <ac:spMk id="250" creationId="{E8039C23-C0F7-4CDE-4F71-3A1D2F12FB95}"/>
          </ac:spMkLst>
        </pc:spChg>
        <pc:spChg chg="mod">
          <ac:chgData name="#SHIN THANT AUNG#" userId="8c3b371d-0b3e-413a-8e76-4f11fe83d2df" providerId="ADAL" clId="{FACB025B-EC34-40BC-97FA-D69A16AFE960}" dt="2024-05-08T18:48:04.042" v="16798" actId="165"/>
          <ac:spMkLst>
            <pc:docMk/>
            <pc:sldMk cId="1980459031" sldId="330"/>
            <ac:spMk id="251" creationId="{B8BB19E1-DB1E-A582-7D4F-8F6A62C84145}"/>
          </ac:spMkLst>
        </pc:spChg>
        <pc:spChg chg="mod">
          <ac:chgData name="#SHIN THANT AUNG#" userId="8c3b371d-0b3e-413a-8e76-4f11fe83d2df" providerId="ADAL" clId="{FACB025B-EC34-40BC-97FA-D69A16AFE960}" dt="2024-05-08T18:48:04.042" v="16798" actId="165"/>
          <ac:spMkLst>
            <pc:docMk/>
            <pc:sldMk cId="1980459031" sldId="330"/>
            <ac:spMk id="252" creationId="{543E8377-667E-1F95-63DA-CF0D49781F92}"/>
          </ac:spMkLst>
        </pc:spChg>
        <pc:spChg chg="mod">
          <ac:chgData name="#SHIN THANT AUNG#" userId="8c3b371d-0b3e-413a-8e76-4f11fe83d2df" providerId="ADAL" clId="{FACB025B-EC34-40BC-97FA-D69A16AFE960}" dt="2024-05-08T18:48:04.042" v="16798" actId="165"/>
          <ac:spMkLst>
            <pc:docMk/>
            <pc:sldMk cId="1980459031" sldId="330"/>
            <ac:spMk id="253" creationId="{19FD068D-5B77-0633-F3E2-5EDA0D75A33D}"/>
          </ac:spMkLst>
        </pc:spChg>
        <pc:spChg chg="mod">
          <ac:chgData name="#SHIN THANT AUNG#" userId="8c3b371d-0b3e-413a-8e76-4f11fe83d2df" providerId="ADAL" clId="{FACB025B-EC34-40BC-97FA-D69A16AFE960}" dt="2024-05-08T18:48:04.042" v="16798" actId="165"/>
          <ac:spMkLst>
            <pc:docMk/>
            <pc:sldMk cId="1980459031" sldId="330"/>
            <ac:spMk id="254" creationId="{4D5C2D95-CBA0-70D6-F6A4-AAC9F196E095}"/>
          </ac:spMkLst>
        </pc:spChg>
        <pc:spChg chg="mod">
          <ac:chgData name="#SHIN THANT AUNG#" userId="8c3b371d-0b3e-413a-8e76-4f11fe83d2df" providerId="ADAL" clId="{FACB025B-EC34-40BC-97FA-D69A16AFE960}" dt="2024-05-08T18:48:04.042" v="16798" actId="165"/>
          <ac:spMkLst>
            <pc:docMk/>
            <pc:sldMk cId="1980459031" sldId="330"/>
            <ac:spMk id="255" creationId="{A6E9AD51-DEB8-B39E-24D6-A42707F81ABA}"/>
          </ac:spMkLst>
        </pc:spChg>
        <pc:spChg chg="mod">
          <ac:chgData name="#SHIN THANT AUNG#" userId="8c3b371d-0b3e-413a-8e76-4f11fe83d2df" providerId="ADAL" clId="{FACB025B-EC34-40BC-97FA-D69A16AFE960}" dt="2024-05-08T18:48:04.042" v="16798" actId="165"/>
          <ac:spMkLst>
            <pc:docMk/>
            <pc:sldMk cId="1980459031" sldId="330"/>
            <ac:spMk id="256" creationId="{5B9C0209-99BA-9850-436F-406120642D04}"/>
          </ac:spMkLst>
        </pc:spChg>
        <pc:spChg chg="mod">
          <ac:chgData name="#SHIN THANT AUNG#" userId="8c3b371d-0b3e-413a-8e76-4f11fe83d2df" providerId="ADAL" clId="{FACB025B-EC34-40BC-97FA-D69A16AFE960}" dt="2024-05-08T18:48:04.042" v="16798" actId="165"/>
          <ac:spMkLst>
            <pc:docMk/>
            <pc:sldMk cId="1980459031" sldId="330"/>
            <ac:spMk id="257" creationId="{22A5EB0F-DDBE-34B2-25FE-E11E6F7E5C4C}"/>
          </ac:spMkLst>
        </pc:spChg>
        <pc:spChg chg="mod">
          <ac:chgData name="#SHIN THANT AUNG#" userId="8c3b371d-0b3e-413a-8e76-4f11fe83d2df" providerId="ADAL" clId="{FACB025B-EC34-40BC-97FA-D69A16AFE960}" dt="2024-05-08T18:48:04.042" v="16798" actId="165"/>
          <ac:spMkLst>
            <pc:docMk/>
            <pc:sldMk cId="1980459031" sldId="330"/>
            <ac:spMk id="258" creationId="{9B14FD53-570D-3FA4-476A-9E98C238374D}"/>
          </ac:spMkLst>
        </pc:spChg>
        <pc:spChg chg="mod">
          <ac:chgData name="#SHIN THANT AUNG#" userId="8c3b371d-0b3e-413a-8e76-4f11fe83d2df" providerId="ADAL" clId="{FACB025B-EC34-40BC-97FA-D69A16AFE960}" dt="2024-05-08T18:48:04.042" v="16798" actId="165"/>
          <ac:spMkLst>
            <pc:docMk/>
            <pc:sldMk cId="1980459031" sldId="330"/>
            <ac:spMk id="260" creationId="{30517448-D6CB-3F5D-0F44-688C18ECA3D5}"/>
          </ac:spMkLst>
        </pc:spChg>
        <pc:spChg chg="mod">
          <ac:chgData name="#SHIN THANT AUNG#" userId="8c3b371d-0b3e-413a-8e76-4f11fe83d2df" providerId="ADAL" clId="{FACB025B-EC34-40BC-97FA-D69A16AFE960}" dt="2024-05-08T18:48:04.042" v="16798" actId="165"/>
          <ac:spMkLst>
            <pc:docMk/>
            <pc:sldMk cId="1980459031" sldId="330"/>
            <ac:spMk id="261" creationId="{A7F58395-F2FA-CF9B-FC7B-B14362DAA940}"/>
          </ac:spMkLst>
        </pc:spChg>
        <pc:spChg chg="mod">
          <ac:chgData name="#SHIN THANT AUNG#" userId="8c3b371d-0b3e-413a-8e76-4f11fe83d2df" providerId="ADAL" clId="{FACB025B-EC34-40BC-97FA-D69A16AFE960}" dt="2024-05-08T18:48:04.042" v="16798" actId="165"/>
          <ac:spMkLst>
            <pc:docMk/>
            <pc:sldMk cId="1980459031" sldId="330"/>
            <ac:spMk id="262" creationId="{097681E9-8840-4414-CEC2-5C340252420B}"/>
          </ac:spMkLst>
        </pc:spChg>
        <pc:spChg chg="mod">
          <ac:chgData name="#SHIN THANT AUNG#" userId="8c3b371d-0b3e-413a-8e76-4f11fe83d2df" providerId="ADAL" clId="{FACB025B-EC34-40BC-97FA-D69A16AFE960}" dt="2024-05-08T18:48:04.042" v="16798" actId="165"/>
          <ac:spMkLst>
            <pc:docMk/>
            <pc:sldMk cId="1980459031" sldId="330"/>
            <ac:spMk id="263" creationId="{89795C54-97BB-56E2-D9C9-EB3CEA978511}"/>
          </ac:spMkLst>
        </pc:spChg>
        <pc:spChg chg="mod">
          <ac:chgData name="#SHIN THANT AUNG#" userId="8c3b371d-0b3e-413a-8e76-4f11fe83d2df" providerId="ADAL" clId="{FACB025B-EC34-40BC-97FA-D69A16AFE960}" dt="2024-05-08T18:48:04.042" v="16798" actId="165"/>
          <ac:spMkLst>
            <pc:docMk/>
            <pc:sldMk cId="1980459031" sldId="330"/>
            <ac:spMk id="264" creationId="{069BE5A4-4AF8-7B21-7C4B-B0EEE973D923}"/>
          </ac:spMkLst>
        </pc:spChg>
        <pc:spChg chg="mod">
          <ac:chgData name="#SHIN THANT AUNG#" userId="8c3b371d-0b3e-413a-8e76-4f11fe83d2df" providerId="ADAL" clId="{FACB025B-EC34-40BC-97FA-D69A16AFE960}" dt="2024-05-08T18:48:04.042" v="16798" actId="165"/>
          <ac:spMkLst>
            <pc:docMk/>
            <pc:sldMk cId="1980459031" sldId="330"/>
            <ac:spMk id="265" creationId="{AD532A22-D79B-C363-268E-22CDA6D83D90}"/>
          </ac:spMkLst>
        </pc:spChg>
        <pc:spChg chg="mod">
          <ac:chgData name="#SHIN THANT AUNG#" userId="8c3b371d-0b3e-413a-8e76-4f11fe83d2df" providerId="ADAL" clId="{FACB025B-EC34-40BC-97FA-D69A16AFE960}" dt="2024-05-08T18:59:32.071" v="16973" actId="164"/>
          <ac:spMkLst>
            <pc:docMk/>
            <pc:sldMk cId="1980459031" sldId="330"/>
            <ac:spMk id="269" creationId="{F0E66E32-DF25-6FE5-DCFE-5DE4353E45C8}"/>
          </ac:spMkLst>
        </pc:spChg>
        <pc:spChg chg="add del mod topLvl">
          <ac:chgData name="#SHIN THANT AUNG#" userId="8c3b371d-0b3e-413a-8e76-4f11fe83d2df" providerId="ADAL" clId="{FACB025B-EC34-40BC-97FA-D69A16AFE960}" dt="2024-05-08T18:48:49.163" v="16828" actId="478"/>
          <ac:spMkLst>
            <pc:docMk/>
            <pc:sldMk cId="1980459031" sldId="330"/>
            <ac:spMk id="270" creationId="{42B350B1-E63C-9E56-8768-0A2D9F46CAE7}"/>
          </ac:spMkLst>
        </pc:spChg>
        <pc:spChg chg="mod">
          <ac:chgData name="#SHIN THANT AUNG#" userId="8c3b371d-0b3e-413a-8e76-4f11fe83d2df" providerId="ADAL" clId="{FACB025B-EC34-40BC-97FA-D69A16AFE960}" dt="2024-05-08T18:51:58.119" v="16863" actId="165"/>
          <ac:spMkLst>
            <pc:docMk/>
            <pc:sldMk cId="1980459031" sldId="330"/>
            <ac:spMk id="272" creationId="{20DC5898-5969-E23E-BCA6-817DF5F5566C}"/>
          </ac:spMkLst>
        </pc:spChg>
        <pc:spChg chg="mod">
          <ac:chgData name="#SHIN THANT AUNG#" userId="8c3b371d-0b3e-413a-8e76-4f11fe83d2df" providerId="ADAL" clId="{FACB025B-EC34-40BC-97FA-D69A16AFE960}" dt="2024-05-08T18:51:58.119" v="16863" actId="165"/>
          <ac:spMkLst>
            <pc:docMk/>
            <pc:sldMk cId="1980459031" sldId="330"/>
            <ac:spMk id="273" creationId="{FCD16D9D-E190-3A31-B03A-B474644F20E8}"/>
          </ac:spMkLst>
        </pc:spChg>
        <pc:spChg chg="mod">
          <ac:chgData name="#SHIN THANT AUNG#" userId="8c3b371d-0b3e-413a-8e76-4f11fe83d2df" providerId="ADAL" clId="{FACB025B-EC34-40BC-97FA-D69A16AFE960}" dt="2024-05-08T18:51:58.119" v="16863" actId="165"/>
          <ac:spMkLst>
            <pc:docMk/>
            <pc:sldMk cId="1980459031" sldId="330"/>
            <ac:spMk id="291" creationId="{9E26F5EA-7E9F-7B1C-D542-2DF1D6271B78}"/>
          </ac:spMkLst>
        </pc:spChg>
        <pc:spChg chg="mod">
          <ac:chgData name="#SHIN THANT AUNG#" userId="8c3b371d-0b3e-413a-8e76-4f11fe83d2df" providerId="ADAL" clId="{FACB025B-EC34-40BC-97FA-D69A16AFE960}" dt="2024-05-08T18:51:58.119" v="16863" actId="165"/>
          <ac:spMkLst>
            <pc:docMk/>
            <pc:sldMk cId="1980459031" sldId="330"/>
            <ac:spMk id="294" creationId="{7DF3AFB4-F597-11A6-1A79-8B4F3AF64282}"/>
          </ac:spMkLst>
        </pc:spChg>
        <pc:spChg chg="mod">
          <ac:chgData name="#SHIN THANT AUNG#" userId="8c3b371d-0b3e-413a-8e76-4f11fe83d2df" providerId="ADAL" clId="{FACB025B-EC34-40BC-97FA-D69A16AFE960}" dt="2024-05-08T18:51:58.119" v="16863" actId="165"/>
          <ac:spMkLst>
            <pc:docMk/>
            <pc:sldMk cId="1980459031" sldId="330"/>
            <ac:spMk id="296" creationId="{010D5F03-051A-10CB-40BF-F6AB9D67296E}"/>
          </ac:spMkLst>
        </pc:spChg>
        <pc:spChg chg="mod topLvl">
          <ac:chgData name="#SHIN THANT AUNG#" userId="8c3b371d-0b3e-413a-8e76-4f11fe83d2df" providerId="ADAL" clId="{FACB025B-EC34-40BC-97FA-D69A16AFE960}" dt="2024-05-08T18:54:49.543" v="16908" actId="164"/>
          <ac:spMkLst>
            <pc:docMk/>
            <pc:sldMk cId="1980459031" sldId="330"/>
            <ac:spMk id="298" creationId="{DBFC1D16-8186-265B-D09F-D451A12F0F01}"/>
          </ac:spMkLst>
        </pc:spChg>
        <pc:spChg chg="mod topLvl">
          <ac:chgData name="#SHIN THANT AUNG#" userId="8c3b371d-0b3e-413a-8e76-4f11fe83d2df" providerId="ADAL" clId="{FACB025B-EC34-40BC-97FA-D69A16AFE960}" dt="2024-05-08T18:54:49.543" v="16908" actId="164"/>
          <ac:spMkLst>
            <pc:docMk/>
            <pc:sldMk cId="1980459031" sldId="330"/>
            <ac:spMk id="299" creationId="{0959909E-18F9-1D63-E179-8F188C837D86}"/>
          </ac:spMkLst>
        </pc:spChg>
        <pc:spChg chg="del mod topLvl">
          <ac:chgData name="#SHIN THANT AUNG#" userId="8c3b371d-0b3e-413a-8e76-4f11fe83d2df" providerId="ADAL" clId="{FACB025B-EC34-40BC-97FA-D69A16AFE960}" dt="2024-05-08T18:59:26.420" v="16972" actId="478"/>
          <ac:spMkLst>
            <pc:docMk/>
            <pc:sldMk cId="1980459031" sldId="330"/>
            <ac:spMk id="300" creationId="{71356E9F-7EAC-DD88-D711-8ED5A2D39828}"/>
          </ac:spMkLst>
        </pc:spChg>
        <pc:spChg chg="mod">
          <ac:chgData name="#SHIN THANT AUNG#" userId="8c3b371d-0b3e-413a-8e76-4f11fe83d2df" providerId="ADAL" clId="{FACB025B-EC34-40BC-97FA-D69A16AFE960}" dt="2024-05-08T18:54:34.128" v="16906" actId="165"/>
          <ac:spMkLst>
            <pc:docMk/>
            <pc:sldMk cId="1980459031" sldId="330"/>
            <ac:spMk id="304" creationId="{2C8896DB-A0FE-1366-4B16-D8A3DD24C05E}"/>
          </ac:spMkLst>
        </pc:spChg>
        <pc:spChg chg="mod">
          <ac:chgData name="#SHIN THANT AUNG#" userId="8c3b371d-0b3e-413a-8e76-4f11fe83d2df" providerId="ADAL" clId="{FACB025B-EC34-40BC-97FA-D69A16AFE960}" dt="2024-05-08T18:54:34.128" v="16906" actId="165"/>
          <ac:spMkLst>
            <pc:docMk/>
            <pc:sldMk cId="1980459031" sldId="330"/>
            <ac:spMk id="305" creationId="{146144BA-D44B-F4F3-6BCA-22E9274E204C}"/>
          </ac:spMkLst>
        </pc:spChg>
        <pc:spChg chg="mod">
          <ac:chgData name="#SHIN THANT AUNG#" userId="8c3b371d-0b3e-413a-8e76-4f11fe83d2df" providerId="ADAL" clId="{FACB025B-EC34-40BC-97FA-D69A16AFE960}" dt="2024-05-08T18:54:34.128" v="16906" actId="165"/>
          <ac:spMkLst>
            <pc:docMk/>
            <pc:sldMk cId="1980459031" sldId="330"/>
            <ac:spMk id="306" creationId="{62D6AA87-00AF-6DE0-4DA3-5788A8FBAEFE}"/>
          </ac:spMkLst>
        </pc:spChg>
        <pc:spChg chg="mod">
          <ac:chgData name="#SHIN THANT AUNG#" userId="8c3b371d-0b3e-413a-8e76-4f11fe83d2df" providerId="ADAL" clId="{FACB025B-EC34-40BC-97FA-D69A16AFE960}" dt="2024-05-08T18:54:34.128" v="16906" actId="165"/>
          <ac:spMkLst>
            <pc:docMk/>
            <pc:sldMk cId="1980459031" sldId="330"/>
            <ac:spMk id="307" creationId="{BA42E73B-7730-40D0-801D-241A292B68CE}"/>
          </ac:spMkLst>
        </pc:spChg>
        <pc:spChg chg="mod">
          <ac:chgData name="#SHIN THANT AUNG#" userId="8c3b371d-0b3e-413a-8e76-4f11fe83d2df" providerId="ADAL" clId="{FACB025B-EC34-40BC-97FA-D69A16AFE960}" dt="2024-05-08T18:54:34.128" v="16906" actId="165"/>
          <ac:spMkLst>
            <pc:docMk/>
            <pc:sldMk cId="1980459031" sldId="330"/>
            <ac:spMk id="308" creationId="{988D51E2-1B05-A090-BF68-05424132541D}"/>
          </ac:spMkLst>
        </pc:spChg>
        <pc:spChg chg="mod">
          <ac:chgData name="#SHIN THANT AUNG#" userId="8c3b371d-0b3e-413a-8e76-4f11fe83d2df" providerId="ADAL" clId="{FACB025B-EC34-40BC-97FA-D69A16AFE960}" dt="2024-05-08T18:54:34.128" v="16906" actId="165"/>
          <ac:spMkLst>
            <pc:docMk/>
            <pc:sldMk cId="1980459031" sldId="330"/>
            <ac:spMk id="309" creationId="{C6136002-34A2-E994-011C-EF04FE5A070D}"/>
          </ac:spMkLst>
        </pc:spChg>
        <pc:spChg chg="mod">
          <ac:chgData name="#SHIN THANT AUNG#" userId="8c3b371d-0b3e-413a-8e76-4f11fe83d2df" providerId="ADAL" clId="{FACB025B-EC34-40BC-97FA-D69A16AFE960}" dt="2024-05-08T18:54:34.128" v="16906" actId="165"/>
          <ac:spMkLst>
            <pc:docMk/>
            <pc:sldMk cId="1980459031" sldId="330"/>
            <ac:spMk id="310" creationId="{1A8E9FFA-4A9D-83DC-9E52-81B87BDD3D6C}"/>
          </ac:spMkLst>
        </pc:spChg>
        <pc:spChg chg="mod">
          <ac:chgData name="#SHIN THANT AUNG#" userId="8c3b371d-0b3e-413a-8e76-4f11fe83d2df" providerId="ADAL" clId="{FACB025B-EC34-40BC-97FA-D69A16AFE960}" dt="2024-05-08T18:54:34.128" v="16906" actId="165"/>
          <ac:spMkLst>
            <pc:docMk/>
            <pc:sldMk cId="1980459031" sldId="330"/>
            <ac:spMk id="311" creationId="{7DE89CBB-EEBA-4A68-4170-07FEB1A6EC71}"/>
          </ac:spMkLst>
        </pc:spChg>
        <pc:spChg chg="mod">
          <ac:chgData name="#SHIN THANT AUNG#" userId="8c3b371d-0b3e-413a-8e76-4f11fe83d2df" providerId="ADAL" clId="{FACB025B-EC34-40BC-97FA-D69A16AFE960}" dt="2024-05-08T18:54:34.128" v="16906" actId="165"/>
          <ac:spMkLst>
            <pc:docMk/>
            <pc:sldMk cId="1980459031" sldId="330"/>
            <ac:spMk id="312" creationId="{571F3C68-31A1-2339-1DD2-6061700A39A0}"/>
          </ac:spMkLst>
        </pc:spChg>
        <pc:spChg chg="mod">
          <ac:chgData name="#SHIN THANT AUNG#" userId="8c3b371d-0b3e-413a-8e76-4f11fe83d2df" providerId="ADAL" clId="{FACB025B-EC34-40BC-97FA-D69A16AFE960}" dt="2024-05-08T18:54:34.128" v="16906" actId="165"/>
          <ac:spMkLst>
            <pc:docMk/>
            <pc:sldMk cId="1980459031" sldId="330"/>
            <ac:spMk id="313" creationId="{F47CF14C-E58B-3DF4-1EC9-DACB1CEEBAA0}"/>
          </ac:spMkLst>
        </pc:spChg>
        <pc:spChg chg="mod">
          <ac:chgData name="#SHIN THANT AUNG#" userId="8c3b371d-0b3e-413a-8e76-4f11fe83d2df" providerId="ADAL" clId="{FACB025B-EC34-40BC-97FA-D69A16AFE960}" dt="2024-05-08T18:54:34.128" v="16906" actId="165"/>
          <ac:spMkLst>
            <pc:docMk/>
            <pc:sldMk cId="1980459031" sldId="330"/>
            <ac:spMk id="314" creationId="{53F32A78-840C-8ED4-6BB4-D17553A9CC55}"/>
          </ac:spMkLst>
        </pc:spChg>
        <pc:spChg chg="mod">
          <ac:chgData name="#SHIN THANT AUNG#" userId="8c3b371d-0b3e-413a-8e76-4f11fe83d2df" providerId="ADAL" clId="{FACB025B-EC34-40BC-97FA-D69A16AFE960}" dt="2024-05-08T18:54:34.128" v="16906" actId="165"/>
          <ac:spMkLst>
            <pc:docMk/>
            <pc:sldMk cId="1980459031" sldId="330"/>
            <ac:spMk id="315" creationId="{30CF2C4F-876F-E555-81E7-056B77CA6564}"/>
          </ac:spMkLst>
        </pc:spChg>
        <pc:spChg chg="mod">
          <ac:chgData name="#SHIN THANT AUNG#" userId="8c3b371d-0b3e-413a-8e76-4f11fe83d2df" providerId="ADAL" clId="{FACB025B-EC34-40BC-97FA-D69A16AFE960}" dt="2024-05-08T18:54:34.128" v="16906" actId="165"/>
          <ac:spMkLst>
            <pc:docMk/>
            <pc:sldMk cId="1980459031" sldId="330"/>
            <ac:spMk id="316" creationId="{C2278A56-76F6-5DF2-3EC2-3C543FC22BA3}"/>
          </ac:spMkLst>
        </pc:spChg>
        <pc:spChg chg="mod">
          <ac:chgData name="#SHIN THANT AUNG#" userId="8c3b371d-0b3e-413a-8e76-4f11fe83d2df" providerId="ADAL" clId="{FACB025B-EC34-40BC-97FA-D69A16AFE960}" dt="2024-05-08T18:54:34.128" v="16906" actId="165"/>
          <ac:spMkLst>
            <pc:docMk/>
            <pc:sldMk cId="1980459031" sldId="330"/>
            <ac:spMk id="317" creationId="{61063B57-114A-F7B9-5D2F-0FED0554E9B9}"/>
          </ac:spMkLst>
        </pc:spChg>
        <pc:spChg chg="mod">
          <ac:chgData name="#SHIN THANT AUNG#" userId="8c3b371d-0b3e-413a-8e76-4f11fe83d2df" providerId="ADAL" clId="{FACB025B-EC34-40BC-97FA-D69A16AFE960}" dt="2024-05-08T18:54:34.128" v="16906" actId="165"/>
          <ac:spMkLst>
            <pc:docMk/>
            <pc:sldMk cId="1980459031" sldId="330"/>
            <ac:spMk id="318" creationId="{ADA687AF-A6CF-7F69-A2E1-652060BD0876}"/>
          </ac:spMkLst>
        </pc:spChg>
        <pc:spChg chg="mod">
          <ac:chgData name="#SHIN THANT AUNG#" userId="8c3b371d-0b3e-413a-8e76-4f11fe83d2df" providerId="ADAL" clId="{FACB025B-EC34-40BC-97FA-D69A16AFE960}" dt="2024-05-08T18:54:34.128" v="16906" actId="165"/>
          <ac:spMkLst>
            <pc:docMk/>
            <pc:sldMk cId="1980459031" sldId="330"/>
            <ac:spMk id="320" creationId="{70093113-D292-69B0-7E26-AE350C3630AF}"/>
          </ac:spMkLst>
        </pc:spChg>
        <pc:spChg chg="mod">
          <ac:chgData name="#SHIN THANT AUNG#" userId="8c3b371d-0b3e-413a-8e76-4f11fe83d2df" providerId="ADAL" clId="{FACB025B-EC34-40BC-97FA-D69A16AFE960}" dt="2024-05-08T18:54:34.128" v="16906" actId="165"/>
          <ac:spMkLst>
            <pc:docMk/>
            <pc:sldMk cId="1980459031" sldId="330"/>
            <ac:spMk id="321" creationId="{48443C7F-6784-39EA-6EF5-67FEEA34A70E}"/>
          </ac:spMkLst>
        </pc:spChg>
        <pc:spChg chg="mod">
          <ac:chgData name="#SHIN THANT AUNG#" userId="8c3b371d-0b3e-413a-8e76-4f11fe83d2df" providerId="ADAL" clId="{FACB025B-EC34-40BC-97FA-D69A16AFE960}" dt="2024-05-08T18:54:34.128" v="16906" actId="165"/>
          <ac:spMkLst>
            <pc:docMk/>
            <pc:sldMk cId="1980459031" sldId="330"/>
            <ac:spMk id="324" creationId="{A0AECB46-CF23-0F82-40E8-324EB5723685}"/>
          </ac:spMkLst>
        </pc:spChg>
        <pc:spChg chg="mod">
          <ac:chgData name="#SHIN THANT AUNG#" userId="8c3b371d-0b3e-413a-8e76-4f11fe83d2df" providerId="ADAL" clId="{FACB025B-EC34-40BC-97FA-D69A16AFE960}" dt="2024-05-08T18:54:34.128" v="16906" actId="165"/>
          <ac:spMkLst>
            <pc:docMk/>
            <pc:sldMk cId="1980459031" sldId="330"/>
            <ac:spMk id="327" creationId="{B1DE72D8-6C12-BDEB-AC52-CD35DC16D341}"/>
          </ac:spMkLst>
        </pc:spChg>
        <pc:spChg chg="mod">
          <ac:chgData name="#SHIN THANT AUNG#" userId="8c3b371d-0b3e-413a-8e76-4f11fe83d2df" providerId="ADAL" clId="{FACB025B-EC34-40BC-97FA-D69A16AFE960}" dt="2024-05-08T18:54:34.128" v="16906" actId="165"/>
          <ac:spMkLst>
            <pc:docMk/>
            <pc:sldMk cId="1980459031" sldId="330"/>
            <ac:spMk id="329" creationId="{09BF8B2F-5CBD-2C10-BEC2-FD0BB2A3953A}"/>
          </ac:spMkLst>
        </pc:spChg>
        <pc:spChg chg="add mod ord">
          <ac:chgData name="#SHIN THANT AUNG#" userId="8c3b371d-0b3e-413a-8e76-4f11fe83d2df" providerId="ADAL" clId="{FACB025B-EC34-40BC-97FA-D69A16AFE960}" dt="2024-05-08T18:59:32.071" v="16973" actId="164"/>
          <ac:spMkLst>
            <pc:docMk/>
            <pc:sldMk cId="1980459031" sldId="330"/>
            <ac:spMk id="331" creationId="{1ABCB08E-EDA2-73D5-BB32-B264BB82546C}"/>
          </ac:spMkLst>
        </pc:spChg>
        <pc:spChg chg="mod">
          <ac:chgData name="#SHIN THANT AUNG#" userId="8c3b371d-0b3e-413a-8e76-4f11fe83d2df" providerId="ADAL" clId="{FACB025B-EC34-40BC-97FA-D69A16AFE960}" dt="2024-05-08T18:48:18.464" v="16805" actId="165"/>
          <ac:spMkLst>
            <pc:docMk/>
            <pc:sldMk cId="1980459031" sldId="330"/>
            <ac:spMk id="378" creationId="{662B50E7-63A6-5413-6F8F-E883CD7EA7BC}"/>
          </ac:spMkLst>
        </pc:spChg>
        <pc:spChg chg="mod">
          <ac:chgData name="#SHIN THANT AUNG#" userId="8c3b371d-0b3e-413a-8e76-4f11fe83d2df" providerId="ADAL" clId="{FACB025B-EC34-40BC-97FA-D69A16AFE960}" dt="2024-05-08T18:48:18.464" v="16805" actId="165"/>
          <ac:spMkLst>
            <pc:docMk/>
            <pc:sldMk cId="1980459031" sldId="330"/>
            <ac:spMk id="379" creationId="{C469E767-F561-252E-E813-B13C25F77EDA}"/>
          </ac:spMkLst>
        </pc:spChg>
        <pc:spChg chg="mod">
          <ac:chgData name="#SHIN THANT AUNG#" userId="8c3b371d-0b3e-413a-8e76-4f11fe83d2df" providerId="ADAL" clId="{FACB025B-EC34-40BC-97FA-D69A16AFE960}" dt="2024-05-08T18:48:18.464" v="16805" actId="165"/>
          <ac:spMkLst>
            <pc:docMk/>
            <pc:sldMk cId="1980459031" sldId="330"/>
            <ac:spMk id="380" creationId="{E45FF96D-5143-6270-188F-D37B8FECFC18}"/>
          </ac:spMkLst>
        </pc:spChg>
        <pc:spChg chg="mod">
          <ac:chgData name="#SHIN THANT AUNG#" userId="8c3b371d-0b3e-413a-8e76-4f11fe83d2df" providerId="ADAL" clId="{FACB025B-EC34-40BC-97FA-D69A16AFE960}" dt="2024-05-08T18:48:18.464" v="16805" actId="165"/>
          <ac:spMkLst>
            <pc:docMk/>
            <pc:sldMk cId="1980459031" sldId="330"/>
            <ac:spMk id="381" creationId="{7AAC8FA0-8ABB-9649-9A9F-669CD36B8530}"/>
          </ac:spMkLst>
        </pc:spChg>
        <pc:spChg chg="mod">
          <ac:chgData name="#SHIN THANT AUNG#" userId="8c3b371d-0b3e-413a-8e76-4f11fe83d2df" providerId="ADAL" clId="{FACB025B-EC34-40BC-97FA-D69A16AFE960}" dt="2024-05-08T18:48:18.464" v="16805" actId="165"/>
          <ac:spMkLst>
            <pc:docMk/>
            <pc:sldMk cId="1980459031" sldId="330"/>
            <ac:spMk id="382" creationId="{81EA3FAB-6AA3-CCB8-0C2A-18E7D73B07C9}"/>
          </ac:spMkLst>
        </pc:spChg>
        <pc:spChg chg="mod">
          <ac:chgData name="#SHIN THANT AUNG#" userId="8c3b371d-0b3e-413a-8e76-4f11fe83d2df" providerId="ADAL" clId="{FACB025B-EC34-40BC-97FA-D69A16AFE960}" dt="2024-05-08T18:48:18.464" v="16805" actId="165"/>
          <ac:spMkLst>
            <pc:docMk/>
            <pc:sldMk cId="1980459031" sldId="330"/>
            <ac:spMk id="383" creationId="{CD4F4755-4E2F-A547-DAB0-8481F6368771}"/>
          </ac:spMkLst>
        </pc:spChg>
        <pc:spChg chg="mod">
          <ac:chgData name="#SHIN THANT AUNG#" userId="8c3b371d-0b3e-413a-8e76-4f11fe83d2df" providerId="ADAL" clId="{FACB025B-EC34-40BC-97FA-D69A16AFE960}" dt="2024-05-08T18:48:18.464" v="16805" actId="165"/>
          <ac:spMkLst>
            <pc:docMk/>
            <pc:sldMk cId="1980459031" sldId="330"/>
            <ac:spMk id="384" creationId="{86211ED4-B176-1644-2A1A-EBFAE533A944}"/>
          </ac:spMkLst>
        </pc:spChg>
        <pc:spChg chg="mod">
          <ac:chgData name="#SHIN THANT AUNG#" userId="8c3b371d-0b3e-413a-8e76-4f11fe83d2df" providerId="ADAL" clId="{FACB025B-EC34-40BC-97FA-D69A16AFE960}" dt="2024-05-08T18:48:18.464" v="16805" actId="165"/>
          <ac:spMkLst>
            <pc:docMk/>
            <pc:sldMk cId="1980459031" sldId="330"/>
            <ac:spMk id="385" creationId="{930111BA-092D-204C-1F10-9A8178C6939F}"/>
          </ac:spMkLst>
        </pc:spChg>
        <pc:spChg chg="mod">
          <ac:chgData name="#SHIN THANT AUNG#" userId="8c3b371d-0b3e-413a-8e76-4f11fe83d2df" providerId="ADAL" clId="{FACB025B-EC34-40BC-97FA-D69A16AFE960}" dt="2024-05-08T18:48:18.464" v="16805" actId="165"/>
          <ac:spMkLst>
            <pc:docMk/>
            <pc:sldMk cId="1980459031" sldId="330"/>
            <ac:spMk id="386" creationId="{20299EA6-907A-B296-5B14-C29A17415405}"/>
          </ac:spMkLst>
        </pc:spChg>
        <pc:spChg chg="mod">
          <ac:chgData name="#SHIN THANT AUNG#" userId="8c3b371d-0b3e-413a-8e76-4f11fe83d2df" providerId="ADAL" clId="{FACB025B-EC34-40BC-97FA-D69A16AFE960}" dt="2024-05-08T18:48:18.464" v="16805" actId="165"/>
          <ac:spMkLst>
            <pc:docMk/>
            <pc:sldMk cId="1980459031" sldId="330"/>
            <ac:spMk id="387" creationId="{4B41D4AC-A007-F4EA-032B-F87898C97B24}"/>
          </ac:spMkLst>
        </pc:spChg>
        <pc:spChg chg="mod">
          <ac:chgData name="#SHIN THANT AUNG#" userId="8c3b371d-0b3e-413a-8e76-4f11fe83d2df" providerId="ADAL" clId="{FACB025B-EC34-40BC-97FA-D69A16AFE960}" dt="2024-05-08T18:48:18.464" v="16805" actId="165"/>
          <ac:spMkLst>
            <pc:docMk/>
            <pc:sldMk cId="1980459031" sldId="330"/>
            <ac:spMk id="388" creationId="{8D6E2853-A368-8191-D836-ECF990A1DF5E}"/>
          </ac:spMkLst>
        </pc:spChg>
        <pc:spChg chg="mod">
          <ac:chgData name="#SHIN THANT AUNG#" userId="8c3b371d-0b3e-413a-8e76-4f11fe83d2df" providerId="ADAL" clId="{FACB025B-EC34-40BC-97FA-D69A16AFE960}" dt="2024-05-08T18:48:18.464" v="16805" actId="165"/>
          <ac:spMkLst>
            <pc:docMk/>
            <pc:sldMk cId="1980459031" sldId="330"/>
            <ac:spMk id="389" creationId="{331C868C-8C61-B691-80F3-998147EAC43D}"/>
          </ac:spMkLst>
        </pc:spChg>
        <pc:spChg chg="mod">
          <ac:chgData name="#SHIN THANT AUNG#" userId="8c3b371d-0b3e-413a-8e76-4f11fe83d2df" providerId="ADAL" clId="{FACB025B-EC34-40BC-97FA-D69A16AFE960}" dt="2024-05-08T18:48:18.464" v="16805" actId="165"/>
          <ac:spMkLst>
            <pc:docMk/>
            <pc:sldMk cId="1980459031" sldId="330"/>
            <ac:spMk id="390" creationId="{0EAA321A-FD50-9F42-D6F5-34C923E6C194}"/>
          </ac:spMkLst>
        </pc:spChg>
        <pc:spChg chg="mod topLvl">
          <ac:chgData name="#SHIN THANT AUNG#" userId="8c3b371d-0b3e-413a-8e76-4f11fe83d2df" providerId="ADAL" clId="{FACB025B-EC34-40BC-97FA-D69A16AFE960}" dt="2024-05-08T18:49:25.202" v="16838" actId="164"/>
          <ac:spMkLst>
            <pc:docMk/>
            <pc:sldMk cId="1980459031" sldId="330"/>
            <ac:spMk id="395" creationId="{C8A599E0-29D7-6780-75A9-DB03D8AD24AA}"/>
          </ac:spMkLst>
        </pc:spChg>
        <pc:grpChg chg="del mod topLvl">
          <ac:chgData name="#SHIN THANT AUNG#" userId="8c3b371d-0b3e-413a-8e76-4f11fe83d2df" providerId="ADAL" clId="{FACB025B-EC34-40BC-97FA-D69A16AFE960}" dt="2024-05-08T18:48:18.464" v="16805" actId="165"/>
          <ac:grpSpMkLst>
            <pc:docMk/>
            <pc:sldMk cId="1980459031" sldId="330"/>
            <ac:grpSpMk id="43" creationId="{65632E8E-585F-46E5-FD8E-A75FBF29E236}"/>
          </ac:grpSpMkLst>
        </pc:grpChg>
        <pc:grpChg chg="del mod topLvl">
          <ac:chgData name="#SHIN THANT AUNG#" userId="8c3b371d-0b3e-413a-8e76-4f11fe83d2df" providerId="ADAL" clId="{FACB025B-EC34-40BC-97FA-D69A16AFE960}" dt="2024-05-08T18:48:04.042" v="16798" actId="165"/>
          <ac:grpSpMkLst>
            <pc:docMk/>
            <pc:sldMk cId="1980459031" sldId="330"/>
            <ac:grpSpMk id="44" creationId="{FD5B9AE2-8A92-4AD9-F48F-83621A8EF103}"/>
          </ac:grpSpMkLst>
        </pc:grpChg>
        <pc:grpChg chg="del mod topLvl">
          <ac:chgData name="#SHIN THANT AUNG#" userId="8c3b371d-0b3e-413a-8e76-4f11fe83d2df" providerId="ADAL" clId="{FACB025B-EC34-40BC-97FA-D69A16AFE960}" dt="2024-05-08T18:47:59.694" v="16797" actId="165"/>
          <ac:grpSpMkLst>
            <pc:docMk/>
            <pc:sldMk cId="1980459031" sldId="330"/>
            <ac:grpSpMk id="45" creationId="{A4D0C764-5E30-4FA2-16DF-9EE046C209CD}"/>
          </ac:grpSpMkLst>
        </pc:grpChg>
        <pc:grpChg chg="del mod">
          <ac:chgData name="#SHIN THANT AUNG#" userId="8c3b371d-0b3e-413a-8e76-4f11fe83d2df" providerId="ADAL" clId="{FACB025B-EC34-40BC-97FA-D69A16AFE960}" dt="2024-05-08T18:47:51.406" v="16794" actId="165"/>
          <ac:grpSpMkLst>
            <pc:docMk/>
            <pc:sldMk cId="1980459031" sldId="330"/>
            <ac:grpSpMk id="99" creationId="{74F54FC1-4554-D1E2-DA5A-7FFA434D5E82}"/>
          </ac:grpSpMkLst>
        </pc:grpChg>
        <pc:grpChg chg="add mod">
          <ac:chgData name="#SHIN THANT AUNG#" userId="8c3b371d-0b3e-413a-8e76-4f11fe83d2df" providerId="ADAL" clId="{FACB025B-EC34-40BC-97FA-D69A16AFE960}" dt="2024-05-08T18:59:32.071" v="16973" actId="164"/>
          <ac:grpSpMkLst>
            <pc:docMk/>
            <pc:sldMk cId="1980459031" sldId="330"/>
            <ac:grpSpMk id="101" creationId="{E07C5AD6-CB4C-034C-C370-B4D16ADB4D89}"/>
          </ac:grpSpMkLst>
        </pc:grpChg>
        <pc:grpChg chg="add del mod">
          <ac:chgData name="#SHIN THANT AUNG#" userId="8c3b371d-0b3e-413a-8e76-4f11fe83d2df" providerId="ADAL" clId="{FACB025B-EC34-40BC-97FA-D69A16AFE960}" dt="2024-05-08T18:52:00.291" v="16870" actId="1076"/>
          <ac:grpSpMkLst>
            <pc:docMk/>
            <pc:sldMk cId="1980459031" sldId="330"/>
            <ac:grpSpMk id="108" creationId="{618A81D9-4D11-5AA9-413F-849DBD27E3F6}"/>
          </ac:grpSpMkLst>
        </pc:grpChg>
        <pc:grpChg chg="del">
          <ac:chgData name="#SHIN THANT AUNG#" userId="8c3b371d-0b3e-413a-8e76-4f11fe83d2df" providerId="ADAL" clId="{FACB025B-EC34-40BC-97FA-D69A16AFE960}" dt="2024-05-08T18:45:00.048" v="16680" actId="478"/>
          <ac:grpSpMkLst>
            <pc:docMk/>
            <pc:sldMk cId="1980459031" sldId="330"/>
            <ac:grpSpMk id="112" creationId="{52FBDD53-6EBB-2FC5-44CA-9D6E1B6C31B5}"/>
          </ac:grpSpMkLst>
        </pc:grpChg>
        <pc:grpChg chg="mod topLvl">
          <ac:chgData name="#SHIN THANT AUNG#" userId="8c3b371d-0b3e-413a-8e76-4f11fe83d2df" providerId="ADAL" clId="{FACB025B-EC34-40BC-97FA-D69A16AFE960}" dt="2024-05-08T18:51:58.119" v="16863" actId="165"/>
          <ac:grpSpMkLst>
            <pc:docMk/>
            <pc:sldMk cId="1980459031" sldId="330"/>
            <ac:grpSpMk id="113" creationId="{FA34B283-40AA-DF4F-43B5-E320256268A2}"/>
          </ac:grpSpMkLst>
        </pc:grpChg>
        <pc:grpChg chg="mod">
          <ac:chgData name="#SHIN THANT AUNG#" userId="8c3b371d-0b3e-413a-8e76-4f11fe83d2df" providerId="ADAL" clId="{FACB025B-EC34-40BC-97FA-D69A16AFE960}" dt="2024-05-08T18:51:58.119" v="16863" actId="165"/>
          <ac:grpSpMkLst>
            <pc:docMk/>
            <pc:sldMk cId="1980459031" sldId="330"/>
            <ac:grpSpMk id="114" creationId="{88AE261D-B82B-C47B-6A61-6FC36F2E1D97}"/>
          </ac:grpSpMkLst>
        </pc:grpChg>
        <pc:grpChg chg="mod">
          <ac:chgData name="#SHIN THANT AUNG#" userId="8c3b371d-0b3e-413a-8e76-4f11fe83d2df" providerId="ADAL" clId="{FACB025B-EC34-40BC-97FA-D69A16AFE960}" dt="2024-05-08T18:51:58.119" v="16863" actId="165"/>
          <ac:grpSpMkLst>
            <pc:docMk/>
            <pc:sldMk cId="1980459031" sldId="330"/>
            <ac:grpSpMk id="115" creationId="{6631448C-0B79-8A91-9BF7-6D3D60E762F1}"/>
          </ac:grpSpMkLst>
        </pc:grpChg>
        <pc:grpChg chg="mod">
          <ac:chgData name="#SHIN THANT AUNG#" userId="8c3b371d-0b3e-413a-8e76-4f11fe83d2df" providerId="ADAL" clId="{FACB025B-EC34-40BC-97FA-D69A16AFE960}" dt="2024-05-08T18:48:04.042" v="16798" actId="165"/>
          <ac:grpSpMkLst>
            <pc:docMk/>
            <pc:sldMk cId="1980459031" sldId="330"/>
            <ac:grpSpMk id="213" creationId="{FC5E6821-610B-11B1-9844-56F6B60030BD}"/>
          </ac:grpSpMkLst>
        </pc:grpChg>
        <pc:grpChg chg="mod">
          <ac:chgData name="#SHIN THANT AUNG#" userId="8c3b371d-0b3e-413a-8e76-4f11fe83d2df" providerId="ADAL" clId="{FACB025B-EC34-40BC-97FA-D69A16AFE960}" dt="2024-05-08T18:48:04.042" v="16798" actId="165"/>
          <ac:grpSpMkLst>
            <pc:docMk/>
            <pc:sldMk cId="1980459031" sldId="330"/>
            <ac:grpSpMk id="224" creationId="{E64E3596-E2F1-2A9F-EC7B-3607561F578E}"/>
          </ac:grpSpMkLst>
        </pc:grpChg>
        <pc:grpChg chg="mod">
          <ac:chgData name="#SHIN THANT AUNG#" userId="8c3b371d-0b3e-413a-8e76-4f11fe83d2df" providerId="ADAL" clId="{FACB025B-EC34-40BC-97FA-D69A16AFE960}" dt="2024-05-08T18:48:04.042" v="16798" actId="165"/>
          <ac:grpSpMkLst>
            <pc:docMk/>
            <pc:sldMk cId="1980459031" sldId="330"/>
            <ac:grpSpMk id="242" creationId="{D825F031-7D08-9FE1-344D-40FF90A85550}"/>
          </ac:grpSpMkLst>
        </pc:grpChg>
        <pc:grpChg chg="mod">
          <ac:chgData name="#SHIN THANT AUNG#" userId="8c3b371d-0b3e-413a-8e76-4f11fe83d2df" providerId="ADAL" clId="{FACB025B-EC34-40BC-97FA-D69A16AFE960}" dt="2024-05-08T18:48:04.042" v="16798" actId="165"/>
          <ac:grpSpMkLst>
            <pc:docMk/>
            <pc:sldMk cId="1980459031" sldId="330"/>
            <ac:grpSpMk id="259" creationId="{3D41E69D-299A-66CD-34E7-2F0EFD640F1B}"/>
          </ac:grpSpMkLst>
        </pc:grpChg>
        <pc:grpChg chg="mod">
          <ac:chgData name="#SHIN THANT AUNG#" userId="8c3b371d-0b3e-413a-8e76-4f11fe83d2df" providerId="ADAL" clId="{FACB025B-EC34-40BC-97FA-D69A16AFE960}" dt="2024-05-08T18:48:04.042" v="16798" actId="165"/>
          <ac:grpSpMkLst>
            <pc:docMk/>
            <pc:sldMk cId="1980459031" sldId="330"/>
            <ac:grpSpMk id="266" creationId="{ADA5CD76-1B32-B9E2-66CE-CEAD81081A6E}"/>
          </ac:grpSpMkLst>
        </pc:grpChg>
        <pc:grpChg chg="mod">
          <ac:chgData name="#SHIN THANT AUNG#" userId="8c3b371d-0b3e-413a-8e76-4f11fe83d2df" providerId="ADAL" clId="{FACB025B-EC34-40BC-97FA-D69A16AFE960}" dt="2024-05-08T18:48:04.042" v="16798" actId="165"/>
          <ac:grpSpMkLst>
            <pc:docMk/>
            <pc:sldMk cId="1980459031" sldId="330"/>
            <ac:grpSpMk id="267" creationId="{024AD36D-74FC-2795-9429-9329FC29285A}"/>
          </ac:grpSpMkLst>
        </pc:grpChg>
        <pc:grpChg chg="mod topLvl">
          <ac:chgData name="#SHIN THANT AUNG#" userId="8c3b371d-0b3e-413a-8e76-4f11fe83d2df" providerId="ADAL" clId="{FACB025B-EC34-40BC-97FA-D69A16AFE960}" dt="2024-05-08T18:49:25.202" v="16838" actId="164"/>
          <ac:grpSpMkLst>
            <pc:docMk/>
            <pc:sldMk cId="1980459031" sldId="330"/>
            <ac:grpSpMk id="268" creationId="{868A060C-780A-C2E3-8AEA-854F0D893480}"/>
          </ac:grpSpMkLst>
        </pc:grpChg>
        <pc:grpChg chg="mod">
          <ac:chgData name="#SHIN THANT AUNG#" userId="8c3b371d-0b3e-413a-8e76-4f11fe83d2df" providerId="ADAL" clId="{FACB025B-EC34-40BC-97FA-D69A16AFE960}" dt="2024-05-08T18:51:58.119" v="16863" actId="165"/>
          <ac:grpSpMkLst>
            <pc:docMk/>
            <pc:sldMk cId="1980459031" sldId="330"/>
            <ac:grpSpMk id="271" creationId="{AC8D26FD-1E7F-5A8A-54AE-597D8D654902}"/>
          </ac:grpSpMkLst>
        </pc:grpChg>
        <pc:grpChg chg="mod">
          <ac:chgData name="#SHIN THANT AUNG#" userId="8c3b371d-0b3e-413a-8e76-4f11fe83d2df" providerId="ADAL" clId="{FACB025B-EC34-40BC-97FA-D69A16AFE960}" dt="2024-05-08T18:51:58.119" v="16863" actId="165"/>
          <ac:grpSpMkLst>
            <pc:docMk/>
            <pc:sldMk cId="1980459031" sldId="330"/>
            <ac:grpSpMk id="289" creationId="{414787EC-F232-F036-0BC6-0811A7008CE2}"/>
          </ac:grpSpMkLst>
        </pc:grpChg>
        <pc:grpChg chg="mod">
          <ac:chgData name="#SHIN THANT AUNG#" userId="8c3b371d-0b3e-413a-8e76-4f11fe83d2df" providerId="ADAL" clId="{FACB025B-EC34-40BC-97FA-D69A16AFE960}" dt="2024-05-08T18:51:58.119" v="16863" actId="165"/>
          <ac:grpSpMkLst>
            <pc:docMk/>
            <pc:sldMk cId="1980459031" sldId="330"/>
            <ac:grpSpMk id="292" creationId="{DEBDBC36-2113-FB56-9ECA-E1520142CB1A}"/>
          </ac:grpSpMkLst>
        </pc:grpChg>
        <pc:grpChg chg="add del mod">
          <ac:chgData name="#SHIN THANT AUNG#" userId="8c3b371d-0b3e-413a-8e76-4f11fe83d2df" providerId="ADAL" clId="{FACB025B-EC34-40BC-97FA-D69A16AFE960}" dt="2024-05-08T18:54:34.128" v="16906" actId="165"/>
          <ac:grpSpMkLst>
            <pc:docMk/>
            <pc:sldMk cId="1980459031" sldId="330"/>
            <ac:grpSpMk id="297" creationId="{A9D6BDC4-975A-AD97-6323-449AFE9BFF65}"/>
          </ac:grpSpMkLst>
        </pc:grpChg>
        <pc:grpChg chg="mod topLvl">
          <ac:chgData name="#SHIN THANT AUNG#" userId="8c3b371d-0b3e-413a-8e76-4f11fe83d2df" providerId="ADAL" clId="{FACB025B-EC34-40BC-97FA-D69A16AFE960}" dt="2024-05-08T18:54:49.543" v="16908" actId="164"/>
          <ac:grpSpMkLst>
            <pc:docMk/>
            <pc:sldMk cId="1980459031" sldId="330"/>
            <ac:grpSpMk id="301" creationId="{C49A715A-53C6-75A1-8371-8E9C8105FA0A}"/>
          </ac:grpSpMkLst>
        </pc:grpChg>
        <pc:grpChg chg="mod">
          <ac:chgData name="#SHIN THANT AUNG#" userId="8c3b371d-0b3e-413a-8e76-4f11fe83d2df" providerId="ADAL" clId="{FACB025B-EC34-40BC-97FA-D69A16AFE960}" dt="2024-05-08T18:54:34.128" v="16906" actId="165"/>
          <ac:grpSpMkLst>
            <pc:docMk/>
            <pc:sldMk cId="1980459031" sldId="330"/>
            <ac:grpSpMk id="302" creationId="{9E5F8044-D894-8CEE-6D4C-F8DA1E7B2EE1}"/>
          </ac:grpSpMkLst>
        </pc:grpChg>
        <pc:grpChg chg="mod">
          <ac:chgData name="#SHIN THANT AUNG#" userId="8c3b371d-0b3e-413a-8e76-4f11fe83d2df" providerId="ADAL" clId="{FACB025B-EC34-40BC-97FA-D69A16AFE960}" dt="2024-05-08T18:54:34.128" v="16906" actId="165"/>
          <ac:grpSpMkLst>
            <pc:docMk/>
            <pc:sldMk cId="1980459031" sldId="330"/>
            <ac:grpSpMk id="303" creationId="{507665A0-E489-1887-9031-8D64567BB763}"/>
          </ac:grpSpMkLst>
        </pc:grpChg>
        <pc:grpChg chg="mod">
          <ac:chgData name="#SHIN THANT AUNG#" userId="8c3b371d-0b3e-413a-8e76-4f11fe83d2df" providerId="ADAL" clId="{FACB025B-EC34-40BC-97FA-D69A16AFE960}" dt="2024-05-08T18:54:34.128" v="16906" actId="165"/>
          <ac:grpSpMkLst>
            <pc:docMk/>
            <pc:sldMk cId="1980459031" sldId="330"/>
            <ac:grpSpMk id="319" creationId="{A3A9F77B-6D9B-BE2A-032A-6363041D5BA0}"/>
          </ac:grpSpMkLst>
        </pc:grpChg>
        <pc:grpChg chg="mod">
          <ac:chgData name="#SHIN THANT AUNG#" userId="8c3b371d-0b3e-413a-8e76-4f11fe83d2df" providerId="ADAL" clId="{FACB025B-EC34-40BC-97FA-D69A16AFE960}" dt="2024-05-08T18:54:34.128" v="16906" actId="165"/>
          <ac:grpSpMkLst>
            <pc:docMk/>
            <pc:sldMk cId="1980459031" sldId="330"/>
            <ac:grpSpMk id="323" creationId="{69B9DE5E-8E10-77E6-B38A-2EBD2E7474B5}"/>
          </ac:grpSpMkLst>
        </pc:grpChg>
        <pc:grpChg chg="mod">
          <ac:chgData name="#SHIN THANT AUNG#" userId="8c3b371d-0b3e-413a-8e76-4f11fe83d2df" providerId="ADAL" clId="{FACB025B-EC34-40BC-97FA-D69A16AFE960}" dt="2024-05-08T18:54:34.128" v="16906" actId="165"/>
          <ac:grpSpMkLst>
            <pc:docMk/>
            <pc:sldMk cId="1980459031" sldId="330"/>
            <ac:grpSpMk id="325" creationId="{6E29BE66-4146-D454-0D19-B531E119C86C}"/>
          </ac:grpSpMkLst>
        </pc:grpChg>
        <pc:grpChg chg="add del mod">
          <ac:chgData name="#SHIN THANT AUNG#" userId="8c3b371d-0b3e-413a-8e76-4f11fe83d2df" providerId="ADAL" clId="{FACB025B-EC34-40BC-97FA-D69A16AFE960}" dt="2024-05-08T18:59:00.275" v="16966" actId="21"/>
          <ac:grpSpMkLst>
            <pc:docMk/>
            <pc:sldMk cId="1980459031" sldId="330"/>
            <ac:grpSpMk id="330" creationId="{1B8A8D2F-D5E8-3DF2-97D7-9EE223EDC57E}"/>
          </ac:grpSpMkLst>
        </pc:grpChg>
        <pc:grpChg chg="add mod">
          <ac:chgData name="#SHIN THANT AUNG#" userId="8c3b371d-0b3e-413a-8e76-4f11fe83d2df" providerId="ADAL" clId="{FACB025B-EC34-40BC-97FA-D69A16AFE960}" dt="2024-05-08T18:59:32.071" v="16973" actId="164"/>
          <ac:grpSpMkLst>
            <pc:docMk/>
            <pc:sldMk cId="1980459031" sldId="330"/>
            <ac:grpSpMk id="332" creationId="{D59C6D67-E26C-59E6-D9F7-79BFEE459B2E}"/>
          </ac:grpSpMkLst>
        </pc:grpChg>
        <pc:grpChg chg="del">
          <ac:chgData name="#SHIN THANT AUNG#" userId="8c3b371d-0b3e-413a-8e76-4f11fe83d2df" providerId="ADAL" clId="{FACB025B-EC34-40BC-97FA-D69A16AFE960}" dt="2024-05-08T18:44:59.400" v="16679" actId="478"/>
          <ac:grpSpMkLst>
            <pc:docMk/>
            <pc:sldMk cId="1980459031" sldId="330"/>
            <ac:grpSpMk id="376" creationId="{7A61FC56-1C46-578C-EA62-3519501302E7}"/>
          </ac:grpSpMkLst>
        </pc:grpChg>
        <pc:grpChg chg="mod topLvl">
          <ac:chgData name="#SHIN THANT AUNG#" userId="8c3b371d-0b3e-413a-8e76-4f11fe83d2df" providerId="ADAL" clId="{FACB025B-EC34-40BC-97FA-D69A16AFE960}" dt="2024-05-08T18:49:25.202" v="16838" actId="164"/>
          <ac:grpSpMkLst>
            <pc:docMk/>
            <pc:sldMk cId="1980459031" sldId="330"/>
            <ac:grpSpMk id="377" creationId="{1F782740-4743-6EEE-91CA-9E25C24B186E}"/>
          </ac:grpSpMkLst>
        </pc:grpChg>
        <pc:picChg chg="mod">
          <ac:chgData name="#SHIN THANT AUNG#" userId="8c3b371d-0b3e-413a-8e76-4f11fe83d2df" providerId="ADAL" clId="{FACB025B-EC34-40BC-97FA-D69A16AFE960}" dt="2024-05-08T18:51:58.119" v="16863" actId="165"/>
          <ac:picMkLst>
            <pc:docMk/>
            <pc:sldMk cId="1980459031" sldId="330"/>
            <ac:picMk id="293" creationId="{E9ADB58C-60E7-98E7-DCDD-8530D0FECC84}"/>
          </ac:picMkLst>
        </pc:picChg>
        <pc:picChg chg="mod">
          <ac:chgData name="#SHIN THANT AUNG#" userId="8c3b371d-0b3e-413a-8e76-4f11fe83d2df" providerId="ADAL" clId="{FACB025B-EC34-40BC-97FA-D69A16AFE960}" dt="2024-05-08T18:51:58.119" v="16863" actId="165"/>
          <ac:picMkLst>
            <pc:docMk/>
            <pc:sldMk cId="1980459031" sldId="330"/>
            <ac:picMk id="295" creationId="{F282CDA3-F449-4C0A-C27D-81F1F97A864C}"/>
          </ac:picMkLst>
        </pc:picChg>
        <pc:picChg chg="mod">
          <ac:chgData name="#SHIN THANT AUNG#" userId="8c3b371d-0b3e-413a-8e76-4f11fe83d2df" providerId="ADAL" clId="{FACB025B-EC34-40BC-97FA-D69A16AFE960}" dt="2024-05-08T18:54:34.128" v="16906" actId="165"/>
          <ac:picMkLst>
            <pc:docMk/>
            <pc:sldMk cId="1980459031" sldId="330"/>
            <ac:picMk id="326" creationId="{51E14FA5-DC07-6098-4BCF-13481873DA9B}"/>
          </ac:picMkLst>
        </pc:picChg>
        <pc:picChg chg="mod">
          <ac:chgData name="#SHIN THANT AUNG#" userId="8c3b371d-0b3e-413a-8e76-4f11fe83d2df" providerId="ADAL" clId="{FACB025B-EC34-40BC-97FA-D69A16AFE960}" dt="2024-05-08T18:54:34.128" v="16906" actId="165"/>
          <ac:picMkLst>
            <pc:docMk/>
            <pc:sldMk cId="1980459031" sldId="330"/>
            <ac:picMk id="328" creationId="{3D7D0D9C-A03F-673F-68C3-98A1F7E2CF5B}"/>
          </ac:picMkLst>
        </pc:picChg>
        <pc:cxnChg chg="mod">
          <ac:chgData name="#SHIN THANT AUNG#" userId="8c3b371d-0b3e-413a-8e76-4f11fe83d2df" providerId="ADAL" clId="{FACB025B-EC34-40BC-97FA-D69A16AFE960}" dt="2024-05-08T18:44:59.400" v="16679" actId="478"/>
          <ac:cxnSpMkLst>
            <pc:docMk/>
            <pc:sldMk cId="1980459031" sldId="330"/>
            <ac:cxnSpMk id="100" creationId="{CCE53941-8477-3021-4239-E06BF45B19EC}"/>
          </ac:cxnSpMkLst>
        </pc:cxnChg>
        <pc:cxnChg chg="mod">
          <ac:chgData name="#SHIN THANT AUNG#" userId="8c3b371d-0b3e-413a-8e76-4f11fe83d2df" providerId="ADAL" clId="{FACB025B-EC34-40BC-97FA-D69A16AFE960}" dt="2024-05-08T18:44:59.400" v="16679" actId="478"/>
          <ac:cxnSpMkLst>
            <pc:docMk/>
            <pc:sldMk cId="1980459031" sldId="330"/>
            <ac:cxnSpMk id="105" creationId="{E815C0AE-4DEC-B5CB-99A3-0653DBCA5A7D}"/>
          </ac:cxnSpMkLst>
        </pc:cxnChg>
        <pc:cxnChg chg="mod">
          <ac:chgData name="#SHIN THANT AUNG#" userId="8c3b371d-0b3e-413a-8e76-4f11fe83d2df" providerId="ADAL" clId="{FACB025B-EC34-40BC-97FA-D69A16AFE960}" dt="2024-05-08T18:44:59.400" v="16679" actId="478"/>
          <ac:cxnSpMkLst>
            <pc:docMk/>
            <pc:sldMk cId="1980459031" sldId="330"/>
            <ac:cxnSpMk id="106" creationId="{17D47963-D602-C7D0-8705-37C4C4C9D4DA}"/>
          </ac:cxnSpMkLst>
        </pc:cxnChg>
        <pc:cxnChg chg="mod">
          <ac:chgData name="#SHIN THANT AUNG#" userId="8c3b371d-0b3e-413a-8e76-4f11fe83d2df" providerId="ADAL" clId="{FACB025B-EC34-40BC-97FA-D69A16AFE960}" dt="2024-05-08T18:48:04.042" v="16798" actId="165"/>
          <ac:cxnSpMkLst>
            <pc:docMk/>
            <pc:sldMk cId="1980459031" sldId="330"/>
            <ac:cxnSpMk id="198" creationId="{B2C0F622-8A3E-3A34-9685-0BB1165C14DD}"/>
          </ac:cxnSpMkLst>
        </pc:cxnChg>
        <pc:cxnChg chg="mod">
          <ac:chgData name="#SHIN THANT AUNG#" userId="8c3b371d-0b3e-413a-8e76-4f11fe83d2df" providerId="ADAL" clId="{FACB025B-EC34-40BC-97FA-D69A16AFE960}" dt="2024-05-08T18:48:04.042" v="16798" actId="165"/>
          <ac:cxnSpMkLst>
            <pc:docMk/>
            <pc:sldMk cId="1980459031" sldId="330"/>
            <ac:cxnSpMk id="199" creationId="{0937A40F-9764-8CDF-2DEA-EC4B08D2F290}"/>
          </ac:cxnSpMkLst>
        </pc:cxnChg>
        <pc:cxnChg chg="mod">
          <ac:chgData name="#SHIN THANT AUNG#" userId="8c3b371d-0b3e-413a-8e76-4f11fe83d2df" providerId="ADAL" clId="{FACB025B-EC34-40BC-97FA-D69A16AFE960}" dt="2024-05-08T18:48:04.042" v="16798" actId="165"/>
          <ac:cxnSpMkLst>
            <pc:docMk/>
            <pc:sldMk cId="1980459031" sldId="330"/>
            <ac:cxnSpMk id="211" creationId="{A95C6D53-0098-DA01-8385-43B1E432DE3F}"/>
          </ac:cxnSpMkLst>
        </pc:cxnChg>
        <pc:cxnChg chg="mod">
          <ac:chgData name="#SHIN THANT AUNG#" userId="8c3b371d-0b3e-413a-8e76-4f11fe83d2df" providerId="ADAL" clId="{FACB025B-EC34-40BC-97FA-D69A16AFE960}" dt="2024-05-08T18:51:58.119" v="16863" actId="165"/>
          <ac:cxnSpMkLst>
            <pc:docMk/>
            <pc:sldMk cId="1980459031" sldId="330"/>
            <ac:cxnSpMk id="274" creationId="{3BA296F5-F570-90FA-B8E3-F303D9E6CEF4}"/>
          </ac:cxnSpMkLst>
        </pc:cxnChg>
        <pc:cxnChg chg="mod">
          <ac:chgData name="#SHIN THANT AUNG#" userId="8c3b371d-0b3e-413a-8e76-4f11fe83d2df" providerId="ADAL" clId="{FACB025B-EC34-40BC-97FA-D69A16AFE960}" dt="2024-05-08T18:44:59.400" v="16679" actId="478"/>
          <ac:cxnSpMkLst>
            <pc:docMk/>
            <pc:sldMk cId="1980459031" sldId="330"/>
            <ac:cxnSpMk id="290" creationId="{DE8AF82B-188A-6657-CF0A-500E372C32F1}"/>
          </ac:cxnSpMkLst>
        </pc:cxnChg>
        <pc:cxnChg chg="mod">
          <ac:chgData name="#SHIN THANT AUNG#" userId="8c3b371d-0b3e-413a-8e76-4f11fe83d2df" providerId="ADAL" clId="{FACB025B-EC34-40BC-97FA-D69A16AFE960}" dt="2024-05-08T18:59:00.275" v="16966" actId="21"/>
          <ac:cxnSpMkLst>
            <pc:docMk/>
            <pc:sldMk cId="1980459031" sldId="330"/>
            <ac:cxnSpMk id="322" creationId="{33F7D3A6-2BD5-0867-1961-C90270A7A434}"/>
          </ac:cxnSpMkLst>
        </pc:cxnChg>
        <pc:cxnChg chg="mod topLvl">
          <ac:chgData name="#SHIN THANT AUNG#" userId="8c3b371d-0b3e-413a-8e76-4f11fe83d2df" providerId="ADAL" clId="{FACB025B-EC34-40BC-97FA-D69A16AFE960}" dt="2024-05-08T18:49:25.202" v="16838" actId="164"/>
          <ac:cxnSpMkLst>
            <pc:docMk/>
            <pc:sldMk cId="1980459031" sldId="330"/>
            <ac:cxnSpMk id="391" creationId="{624B7957-83F6-F5A8-A3E8-09AB4D0446EA}"/>
          </ac:cxnSpMkLst>
        </pc:cxnChg>
      </pc:sldChg>
      <pc:sldChg chg="modSp add del mod">
        <pc:chgData name="#SHIN THANT AUNG#" userId="8c3b371d-0b3e-413a-8e76-4f11fe83d2df" providerId="ADAL" clId="{FACB025B-EC34-40BC-97FA-D69A16AFE960}" dt="2024-05-08T18:44:41.804" v="16673"/>
        <pc:sldMkLst>
          <pc:docMk/>
          <pc:sldMk cId="2034022409" sldId="330"/>
        </pc:sldMkLst>
        <pc:spChg chg="mod">
          <ac:chgData name="#SHIN THANT AUNG#" userId="8c3b371d-0b3e-413a-8e76-4f11fe83d2df" providerId="ADAL" clId="{FACB025B-EC34-40BC-97FA-D69A16AFE960}" dt="2024-05-08T18:44:39.812" v="16669" actId="1076"/>
          <ac:spMkLst>
            <pc:docMk/>
            <pc:sldMk cId="2034022409" sldId="330"/>
            <ac:spMk id="269" creationId="{F0E66E32-DF25-6FE5-DCFE-5DE4353E45C8}"/>
          </ac:spMkLst>
        </pc:spChg>
        <pc:grpChg chg="mod">
          <ac:chgData name="#SHIN THANT AUNG#" userId="8c3b371d-0b3e-413a-8e76-4f11fe83d2df" providerId="ADAL" clId="{FACB025B-EC34-40BC-97FA-D69A16AFE960}" dt="2024-05-08T18:44:40.114" v="16670" actId="1076"/>
          <ac:grpSpMkLst>
            <pc:docMk/>
            <pc:sldMk cId="2034022409" sldId="330"/>
            <ac:grpSpMk id="376" creationId="{7A61FC56-1C46-578C-EA62-3519501302E7}"/>
          </ac:grpSpMkLst>
        </pc:grpChg>
      </pc:sldChg>
      <pc:sldChg chg="addSp delSp modSp add mod ord addAnim delAnim modAnim modNotesTx">
        <pc:chgData name="#SHIN THANT AUNG#" userId="8c3b371d-0b3e-413a-8e76-4f11fe83d2df" providerId="ADAL" clId="{FACB025B-EC34-40BC-97FA-D69A16AFE960}" dt="2024-05-08T20:05:45.651" v="19032" actId="1076"/>
        <pc:sldMkLst>
          <pc:docMk/>
          <pc:sldMk cId="1235002822" sldId="331"/>
        </pc:sldMkLst>
        <pc:spChg chg="mod">
          <ac:chgData name="#SHIN THANT AUNG#" userId="8c3b371d-0b3e-413a-8e76-4f11fe83d2df" providerId="ADAL" clId="{FACB025B-EC34-40BC-97FA-D69A16AFE960}" dt="2024-05-08T18:58:16.429" v="16962"/>
          <ac:spMkLst>
            <pc:docMk/>
            <pc:sldMk cId="1235002822" sldId="331"/>
            <ac:spMk id="4" creationId="{320DA8D2-6BFD-DD1A-AAF0-6EF4BE42004C}"/>
          </ac:spMkLst>
        </pc:spChg>
        <pc:spChg chg="mod">
          <ac:chgData name="#SHIN THANT AUNG#" userId="8c3b371d-0b3e-413a-8e76-4f11fe83d2df" providerId="ADAL" clId="{FACB025B-EC34-40BC-97FA-D69A16AFE960}" dt="2024-05-08T18:58:16.429" v="16962"/>
          <ac:spMkLst>
            <pc:docMk/>
            <pc:sldMk cId="1235002822" sldId="331"/>
            <ac:spMk id="6" creationId="{A4D784A5-E211-ADE0-D37E-D8595C6396BC}"/>
          </ac:spMkLst>
        </pc:spChg>
        <pc:spChg chg="mod">
          <ac:chgData name="#SHIN THANT AUNG#" userId="8c3b371d-0b3e-413a-8e76-4f11fe83d2df" providerId="ADAL" clId="{FACB025B-EC34-40BC-97FA-D69A16AFE960}" dt="2024-05-08T18:58:16.429" v="16962"/>
          <ac:spMkLst>
            <pc:docMk/>
            <pc:sldMk cId="1235002822" sldId="331"/>
            <ac:spMk id="9" creationId="{83CD92E3-F751-404D-1B8F-62867C6AE007}"/>
          </ac:spMkLst>
        </pc:spChg>
        <pc:spChg chg="mod">
          <ac:chgData name="#SHIN THANT AUNG#" userId="8c3b371d-0b3e-413a-8e76-4f11fe83d2df" providerId="ADAL" clId="{FACB025B-EC34-40BC-97FA-D69A16AFE960}" dt="2024-05-08T18:58:16.429" v="16962"/>
          <ac:spMkLst>
            <pc:docMk/>
            <pc:sldMk cId="1235002822" sldId="331"/>
            <ac:spMk id="10" creationId="{57983E27-AE07-4FF3-91E1-7CB617100CA5}"/>
          </ac:spMkLst>
        </pc:spChg>
        <pc:spChg chg="mod">
          <ac:chgData name="#SHIN THANT AUNG#" userId="8c3b371d-0b3e-413a-8e76-4f11fe83d2df" providerId="ADAL" clId="{FACB025B-EC34-40BC-97FA-D69A16AFE960}" dt="2024-05-08T18:58:16.429" v="16962"/>
          <ac:spMkLst>
            <pc:docMk/>
            <pc:sldMk cId="1235002822" sldId="331"/>
            <ac:spMk id="11" creationId="{0D6B87FF-869B-B16D-188C-F36A1E931944}"/>
          </ac:spMkLst>
        </pc:spChg>
        <pc:spChg chg="mod">
          <ac:chgData name="#SHIN THANT AUNG#" userId="8c3b371d-0b3e-413a-8e76-4f11fe83d2df" providerId="ADAL" clId="{FACB025B-EC34-40BC-97FA-D69A16AFE960}" dt="2024-05-08T18:58:16.429" v="16962"/>
          <ac:spMkLst>
            <pc:docMk/>
            <pc:sldMk cId="1235002822" sldId="331"/>
            <ac:spMk id="12" creationId="{2A97CC87-589F-66A8-85D2-18A0BB510A30}"/>
          </ac:spMkLst>
        </pc:spChg>
        <pc:spChg chg="mod">
          <ac:chgData name="#SHIN THANT AUNG#" userId="8c3b371d-0b3e-413a-8e76-4f11fe83d2df" providerId="ADAL" clId="{FACB025B-EC34-40BC-97FA-D69A16AFE960}" dt="2024-05-08T18:58:16.429" v="16962"/>
          <ac:spMkLst>
            <pc:docMk/>
            <pc:sldMk cId="1235002822" sldId="331"/>
            <ac:spMk id="18" creationId="{D091AF8F-71CF-EFE0-2A1A-334822DB1CDA}"/>
          </ac:spMkLst>
        </pc:spChg>
        <pc:spChg chg="mod">
          <ac:chgData name="#SHIN THANT AUNG#" userId="8c3b371d-0b3e-413a-8e76-4f11fe83d2df" providerId="ADAL" clId="{FACB025B-EC34-40BC-97FA-D69A16AFE960}" dt="2024-05-08T18:58:16.429" v="16962"/>
          <ac:spMkLst>
            <pc:docMk/>
            <pc:sldMk cId="1235002822" sldId="331"/>
            <ac:spMk id="19" creationId="{B2532DBA-8394-A871-C8F2-D82687C152E1}"/>
          </ac:spMkLst>
        </pc:spChg>
        <pc:spChg chg="mod">
          <ac:chgData name="#SHIN THANT AUNG#" userId="8c3b371d-0b3e-413a-8e76-4f11fe83d2df" providerId="ADAL" clId="{FACB025B-EC34-40BC-97FA-D69A16AFE960}" dt="2024-05-08T18:58:16.429" v="16962"/>
          <ac:spMkLst>
            <pc:docMk/>
            <pc:sldMk cId="1235002822" sldId="331"/>
            <ac:spMk id="20" creationId="{6133BC8C-C025-CC34-FCEC-9390DA7191C4}"/>
          </ac:spMkLst>
        </pc:spChg>
        <pc:spChg chg="mod">
          <ac:chgData name="#SHIN THANT AUNG#" userId="8c3b371d-0b3e-413a-8e76-4f11fe83d2df" providerId="ADAL" clId="{FACB025B-EC34-40BC-97FA-D69A16AFE960}" dt="2024-05-08T18:58:16.429" v="16962"/>
          <ac:spMkLst>
            <pc:docMk/>
            <pc:sldMk cId="1235002822" sldId="331"/>
            <ac:spMk id="21" creationId="{888E67D6-3DAA-71AE-30D6-2D2D6DFA007A}"/>
          </ac:spMkLst>
        </pc:spChg>
        <pc:spChg chg="mod">
          <ac:chgData name="#SHIN THANT AUNG#" userId="8c3b371d-0b3e-413a-8e76-4f11fe83d2df" providerId="ADAL" clId="{FACB025B-EC34-40BC-97FA-D69A16AFE960}" dt="2024-05-08T18:58:16.429" v="16962"/>
          <ac:spMkLst>
            <pc:docMk/>
            <pc:sldMk cId="1235002822" sldId="331"/>
            <ac:spMk id="22" creationId="{29FA505C-4D14-D6E3-7E98-343F8F0DDEDE}"/>
          </ac:spMkLst>
        </pc:spChg>
        <pc:spChg chg="mod">
          <ac:chgData name="#SHIN THANT AUNG#" userId="8c3b371d-0b3e-413a-8e76-4f11fe83d2df" providerId="ADAL" clId="{FACB025B-EC34-40BC-97FA-D69A16AFE960}" dt="2024-05-08T18:58:16.429" v="16962"/>
          <ac:spMkLst>
            <pc:docMk/>
            <pc:sldMk cId="1235002822" sldId="331"/>
            <ac:spMk id="23" creationId="{859C3E61-4232-8AB7-2935-4E1B606DB519}"/>
          </ac:spMkLst>
        </pc:spChg>
        <pc:spChg chg="mod">
          <ac:chgData name="#SHIN THANT AUNG#" userId="8c3b371d-0b3e-413a-8e76-4f11fe83d2df" providerId="ADAL" clId="{FACB025B-EC34-40BC-97FA-D69A16AFE960}" dt="2024-05-08T18:58:16.429" v="16962"/>
          <ac:spMkLst>
            <pc:docMk/>
            <pc:sldMk cId="1235002822" sldId="331"/>
            <ac:spMk id="24" creationId="{E55059EC-1DED-F6DE-C893-2FED253522CB}"/>
          </ac:spMkLst>
        </pc:spChg>
        <pc:spChg chg="mod">
          <ac:chgData name="#SHIN THANT AUNG#" userId="8c3b371d-0b3e-413a-8e76-4f11fe83d2df" providerId="ADAL" clId="{FACB025B-EC34-40BC-97FA-D69A16AFE960}" dt="2024-05-08T18:58:16.429" v="16962"/>
          <ac:spMkLst>
            <pc:docMk/>
            <pc:sldMk cId="1235002822" sldId="331"/>
            <ac:spMk id="25" creationId="{5C4BCB69-6360-0EB2-6C7D-B0B0708FB209}"/>
          </ac:spMkLst>
        </pc:spChg>
        <pc:spChg chg="mod">
          <ac:chgData name="#SHIN THANT AUNG#" userId="8c3b371d-0b3e-413a-8e76-4f11fe83d2df" providerId="ADAL" clId="{FACB025B-EC34-40BC-97FA-D69A16AFE960}" dt="2024-05-08T18:58:16.429" v="16962"/>
          <ac:spMkLst>
            <pc:docMk/>
            <pc:sldMk cId="1235002822" sldId="331"/>
            <ac:spMk id="26" creationId="{2B3DBEB2-BCD4-9C71-2A62-40E7BB430D9F}"/>
          </ac:spMkLst>
        </pc:spChg>
        <pc:spChg chg="mod">
          <ac:chgData name="#SHIN THANT AUNG#" userId="8c3b371d-0b3e-413a-8e76-4f11fe83d2df" providerId="ADAL" clId="{FACB025B-EC34-40BC-97FA-D69A16AFE960}" dt="2024-05-08T18:58:16.429" v="16962"/>
          <ac:spMkLst>
            <pc:docMk/>
            <pc:sldMk cId="1235002822" sldId="331"/>
            <ac:spMk id="27" creationId="{3BFFA2B0-0101-876A-9C90-FCEFEDA740DB}"/>
          </ac:spMkLst>
        </pc:spChg>
        <pc:spChg chg="mod">
          <ac:chgData name="#SHIN THANT AUNG#" userId="8c3b371d-0b3e-413a-8e76-4f11fe83d2df" providerId="ADAL" clId="{FACB025B-EC34-40BC-97FA-D69A16AFE960}" dt="2024-05-08T18:58:16.429" v="16962"/>
          <ac:spMkLst>
            <pc:docMk/>
            <pc:sldMk cId="1235002822" sldId="331"/>
            <ac:spMk id="28" creationId="{EFF4F744-043D-67EF-70C1-EDCCD9584412}"/>
          </ac:spMkLst>
        </pc:spChg>
        <pc:spChg chg="mod">
          <ac:chgData name="#SHIN THANT AUNG#" userId="8c3b371d-0b3e-413a-8e76-4f11fe83d2df" providerId="ADAL" clId="{FACB025B-EC34-40BC-97FA-D69A16AFE960}" dt="2024-05-08T18:58:16.429" v="16962"/>
          <ac:spMkLst>
            <pc:docMk/>
            <pc:sldMk cId="1235002822" sldId="331"/>
            <ac:spMk id="29" creationId="{D78CB23C-FF5F-F564-A0A3-E250990014B8}"/>
          </ac:spMkLst>
        </pc:spChg>
        <pc:spChg chg="mod">
          <ac:chgData name="#SHIN THANT AUNG#" userId="8c3b371d-0b3e-413a-8e76-4f11fe83d2df" providerId="ADAL" clId="{FACB025B-EC34-40BC-97FA-D69A16AFE960}" dt="2024-05-08T18:58:16.429" v="16962"/>
          <ac:spMkLst>
            <pc:docMk/>
            <pc:sldMk cId="1235002822" sldId="331"/>
            <ac:spMk id="30" creationId="{78CCE2B6-892A-D131-CF57-BED16C8A104C}"/>
          </ac:spMkLst>
        </pc:spChg>
        <pc:spChg chg="mod">
          <ac:chgData name="#SHIN THANT AUNG#" userId="8c3b371d-0b3e-413a-8e76-4f11fe83d2df" providerId="ADAL" clId="{FACB025B-EC34-40BC-97FA-D69A16AFE960}" dt="2024-05-08T18:58:16.429" v="16962"/>
          <ac:spMkLst>
            <pc:docMk/>
            <pc:sldMk cId="1235002822" sldId="331"/>
            <ac:spMk id="31" creationId="{F56BFCDE-5F4A-5E79-FC0D-0D71CE8A6C24}"/>
          </ac:spMkLst>
        </pc:spChg>
        <pc:spChg chg="mod">
          <ac:chgData name="#SHIN THANT AUNG#" userId="8c3b371d-0b3e-413a-8e76-4f11fe83d2df" providerId="ADAL" clId="{FACB025B-EC34-40BC-97FA-D69A16AFE960}" dt="2024-05-08T18:58:16.429" v="16962"/>
          <ac:spMkLst>
            <pc:docMk/>
            <pc:sldMk cId="1235002822" sldId="331"/>
            <ac:spMk id="35" creationId="{E9E22B98-3F22-6A62-F94B-9C99334FA6FF}"/>
          </ac:spMkLst>
        </pc:spChg>
        <pc:spChg chg="mod">
          <ac:chgData name="#SHIN THANT AUNG#" userId="8c3b371d-0b3e-413a-8e76-4f11fe83d2df" providerId="ADAL" clId="{FACB025B-EC34-40BC-97FA-D69A16AFE960}" dt="2024-05-08T18:58:16.429" v="16962"/>
          <ac:spMkLst>
            <pc:docMk/>
            <pc:sldMk cId="1235002822" sldId="331"/>
            <ac:spMk id="41" creationId="{825B97E5-14AC-6E39-CA7D-23ACA53873C7}"/>
          </ac:spMkLst>
        </pc:spChg>
        <pc:spChg chg="mod">
          <ac:chgData name="#SHIN THANT AUNG#" userId="8c3b371d-0b3e-413a-8e76-4f11fe83d2df" providerId="ADAL" clId="{FACB025B-EC34-40BC-97FA-D69A16AFE960}" dt="2024-05-08T18:58:16.429" v="16962"/>
          <ac:spMkLst>
            <pc:docMk/>
            <pc:sldMk cId="1235002822" sldId="331"/>
            <ac:spMk id="43" creationId="{E87BAE79-F139-26AC-BF31-4D6E42DF0293}"/>
          </ac:spMkLst>
        </pc:spChg>
        <pc:spChg chg="mod">
          <ac:chgData name="#SHIN THANT AUNG#" userId="8c3b371d-0b3e-413a-8e76-4f11fe83d2df" providerId="ADAL" clId="{FACB025B-EC34-40BC-97FA-D69A16AFE960}" dt="2024-05-08T18:58:16.429" v="16962"/>
          <ac:spMkLst>
            <pc:docMk/>
            <pc:sldMk cId="1235002822" sldId="331"/>
            <ac:spMk id="49" creationId="{2D39DC36-648B-EB3B-5CA3-E0BC4FB0C860}"/>
          </ac:spMkLst>
        </pc:spChg>
        <pc:spChg chg="mod">
          <ac:chgData name="#SHIN THANT AUNG#" userId="8c3b371d-0b3e-413a-8e76-4f11fe83d2df" providerId="ADAL" clId="{FACB025B-EC34-40BC-97FA-D69A16AFE960}" dt="2024-05-08T18:58:16.429" v="16962"/>
          <ac:spMkLst>
            <pc:docMk/>
            <pc:sldMk cId="1235002822" sldId="331"/>
            <ac:spMk id="51" creationId="{B9732AD5-B7EA-0A83-2112-41E1FF75AD1C}"/>
          </ac:spMkLst>
        </pc:spChg>
        <pc:spChg chg="mod">
          <ac:chgData name="#SHIN THANT AUNG#" userId="8c3b371d-0b3e-413a-8e76-4f11fe83d2df" providerId="ADAL" clId="{FACB025B-EC34-40BC-97FA-D69A16AFE960}" dt="2024-05-08T18:58:16.429" v="16962"/>
          <ac:spMkLst>
            <pc:docMk/>
            <pc:sldMk cId="1235002822" sldId="331"/>
            <ac:spMk id="52" creationId="{923B3D0E-C0BF-AD95-F39A-2A782255FFE3}"/>
          </ac:spMkLst>
        </pc:spChg>
        <pc:spChg chg="mod">
          <ac:chgData name="#SHIN THANT AUNG#" userId="8c3b371d-0b3e-413a-8e76-4f11fe83d2df" providerId="ADAL" clId="{FACB025B-EC34-40BC-97FA-D69A16AFE960}" dt="2024-05-08T18:58:16.429" v="16962"/>
          <ac:spMkLst>
            <pc:docMk/>
            <pc:sldMk cId="1235002822" sldId="331"/>
            <ac:spMk id="53" creationId="{3573F179-51A6-D622-8647-FF03025BF712}"/>
          </ac:spMkLst>
        </pc:spChg>
        <pc:spChg chg="mod">
          <ac:chgData name="#SHIN THANT AUNG#" userId="8c3b371d-0b3e-413a-8e76-4f11fe83d2df" providerId="ADAL" clId="{FACB025B-EC34-40BC-97FA-D69A16AFE960}" dt="2024-05-08T18:58:16.429" v="16962"/>
          <ac:spMkLst>
            <pc:docMk/>
            <pc:sldMk cId="1235002822" sldId="331"/>
            <ac:spMk id="54" creationId="{48FFAA25-7834-1107-1EC6-D50B7A187C78}"/>
          </ac:spMkLst>
        </pc:spChg>
        <pc:spChg chg="mod">
          <ac:chgData name="#SHIN THANT AUNG#" userId="8c3b371d-0b3e-413a-8e76-4f11fe83d2df" providerId="ADAL" clId="{FACB025B-EC34-40BC-97FA-D69A16AFE960}" dt="2024-05-08T18:58:16.429" v="16962"/>
          <ac:spMkLst>
            <pc:docMk/>
            <pc:sldMk cId="1235002822" sldId="331"/>
            <ac:spMk id="55" creationId="{38B15130-D81C-2AD5-03E0-38AF33980303}"/>
          </ac:spMkLst>
        </pc:spChg>
        <pc:spChg chg="mod">
          <ac:chgData name="#SHIN THANT AUNG#" userId="8c3b371d-0b3e-413a-8e76-4f11fe83d2df" providerId="ADAL" clId="{FACB025B-EC34-40BC-97FA-D69A16AFE960}" dt="2024-05-08T18:58:16.429" v="16962"/>
          <ac:spMkLst>
            <pc:docMk/>
            <pc:sldMk cId="1235002822" sldId="331"/>
            <ac:spMk id="56" creationId="{C0FD99FD-0A7D-2613-8285-739493E02B58}"/>
          </ac:spMkLst>
        </pc:spChg>
        <pc:spChg chg="mod">
          <ac:chgData name="#SHIN THANT AUNG#" userId="8c3b371d-0b3e-413a-8e76-4f11fe83d2df" providerId="ADAL" clId="{FACB025B-EC34-40BC-97FA-D69A16AFE960}" dt="2024-05-08T18:58:16.429" v="16962"/>
          <ac:spMkLst>
            <pc:docMk/>
            <pc:sldMk cId="1235002822" sldId="331"/>
            <ac:spMk id="57" creationId="{53269258-1B78-5EB1-D1EB-49B845528485}"/>
          </ac:spMkLst>
        </pc:spChg>
        <pc:spChg chg="mod">
          <ac:chgData name="#SHIN THANT AUNG#" userId="8c3b371d-0b3e-413a-8e76-4f11fe83d2df" providerId="ADAL" clId="{FACB025B-EC34-40BC-97FA-D69A16AFE960}" dt="2024-05-08T18:58:16.429" v="16962"/>
          <ac:spMkLst>
            <pc:docMk/>
            <pc:sldMk cId="1235002822" sldId="331"/>
            <ac:spMk id="58" creationId="{86421ABF-B678-6DAA-1B0F-68C8D36C2CCE}"/>
          </ac:spMkLst>
        </pc:spChg>
        <pc:spChg chg="mod">
          <ac:chgData name="#SHIN THANT AUNG#" userId="8c3b371d-0b3e-413a-8e76-4f11fe83d2df" providerId="ADAL" clId="{FACB025B-EC34-40BC-97FA-D69A16AFE960}" dt="2024-05-08T18:58:16.429" v="16962"/>
          <ac:spMkLst>
            <pc:docMk/>
            <pc:sldMk cId="1235002822" sldId="331"/>
            <ac:spMk id="59" creationId="{DE04BA9A-A763-EC90-E774-1776E4EFDEA6}"/>
          </ac:spMkLst>
        </pc:spChg>
        <pc:spChg chg="mod">
          <ac:chgData name="#SHIN THANT AUNG#" userId="8c3b371d-0b3e-413a-8e76-4f11fe83d2df" providerId="ADAL" clId="{FACB025B-EC34-40BC-97FA-D69A16AFE960}" dt="2024-05-08T18:58:16.429" v="16962"/>
          <ac:spMkLst>
            <pc:docMk/>
            <pc:sldMk cId="1235002822" sldId="331"/>
            <ac:spMk id="60" creationId="{086DD69C-B43F-ED9D-280D-F0E218E7AE9E}"/>
          </ac:spMkLst>
        </pc:spChg>
        <pc:spChg chg="mod">
          <ac:chgData name="#SHIN THANT AUNG#" userId="8c3b371d-0b3e-413a-8e76-4f11fe83d2df" providerId="ADAL" clId="{FACB025B-EC34-40BC-97FA-D69A16AFE960}" dt="2024-05-08T18:58:16.429" v="16962"/>
          <ac:spMkLst>
            <pc:docMk/>
            <pc:sldMk cId="1235002822" sldId="331"/>
            <ac:spMk id="62" creationId="{CFC3A267-4229-6ADD-CD32-DAC98309CC76}"/>
          </ac:spMkLst>
        </pc:spChg>
        <pc:spChg chg="mod">
          <ac:chgData name="#SHIN THANT AUNG#" userId="8c3b371d-0b3e-413a-8e76-4f11fe83d2df" providerId="ADAL" clId="{FACB025B-EC34-40BC-97FA-D69A16AFE960}" dt="2024-05-08T18:58:16.429" v="16962"/>
          <ac:spMkLst>
            <pc:docMk/>
            <pc:sldMk cId="1235002822" sldId="331"/>
            <ac:spMk id="63" creationId="{991ACF22-7364-CD5B-2925-5D0E33C19235}"/>
          </ac:spMkLst>
        </pc:spChg>
        <pc:spChg chg="mod">
          <ac:chgData name="#SHIN THANT AUNG#" userId="8c3b371d-0b3e-413a-8e76-4f11fe83d2df" providerId="ADAL" clId="{FACB025B-EC34-40BC-97FA-D69A16AFE960}" dt="2024-05-08T18:58:16.429" v="16962"/>
          <ac:spMkLst>
            <pc:docMk/>
            <pc:sldMk cId="1235002822" sldId="331"/>
            <ac:spMk id="64" creationId="{4F364F10-C367-A9A6-2582-57D5CED127AE}"/>
          </ac:spMkLst>
        </pc:spChg>
        <pc:spChg chg="mod">
          <ac:chgData name="#SHIN THANT AUNG#" userId="8c3b371d-0b3e-413a-8e76-4f11fe83d2df" providerId="ADAL" clId="{FACB025B-EC34-40BC-97FA-D69A16AFE960}" dt="2024-05-08T18:58:16.429" v="16962"/>
          <ac:spMkLst>
            <pc:docMk/>
            <pc:sldMk cId="1235002822" sldId="331"/>
            <ac:spMk id="65" creationId="{91D0800F-01BB-1390-44D9-10370B8B55D8}"/>
          </ac:spMkLst>
        </pc:spChg>
        <pc:spChg chg="mod">
          <ac:chgData name="#SHIN THANT AUNG#" userId="8c3b371d-0b3e-413a-8e76-4f11fe83d2df" providerId="ADAL" clId="{FACB025B-EC34-40BC-97FA-D69A16AFE960}" dt="2024-05-08T18:58:16.429" v="16962"/>
          <ac:spMkLst>
            <pc:docMk/>
            <pc:sldMk cId="1235002822" sldId="331"/>
            <ac:spMk id="66" creationId="{6849F817-53CA-159F-94B7-BE4D798B5ED2}"/>
          </ac:spMkLst>
        </pc:spChg>
        <pc:spChg chg="mod">
          <ac:chgData name="#SHIN THANT AUNG#" userId="8c3b371d-0b3e-413a-8e76-4f11fe83d2df" providerId="ADAL" clId="{FACB025B-EC34-40BC-97FA-D69A16AFE960}" dt="2024-05-08T18:58:16.429" v="16962"/>
          <ac:spMkLst>
            <pc:docMk/>
            <pc:sldMk cId="1235002822" sldId="331"/>
            <ac:spMk id="67" creationId="{BA47A557-73CA-F592-43AA-946FD0404836}"/>
          </ac:spMkLst>
        </pc:spChg>
        <pc:spChg chg="mod">
          <ac:chgData name="#SHIN THANT AUNG#" userId="8c3b371d-0b3e-413a-8e76-4f11fe83d2df" providerId="ADAL" clId="{FACB025B-EC34-40BC-97FA-D69A16AFE960}" dt="2024-05-08T18:58:16.429" v="16962"/>
          <ac:spMkLst>
            <pc:docMk/>
            <pc:sldMk cId="1235002822" sldId="331"/>
            <ac:spMk id="68" creationId="{4B470A53-EB59-64C8-B809-5BE9ECE6E44F}"/>
          </ac:spMkLst>
        </pc:spChg>
        <pc:spChg chg="mod">
          <ac:chgData name="#SHIN THANT AUNG#" userId="8c3b371d-0b3e-413a-8e76-4f11fe83d2df" providerId="ADAL" clId="{FACB025B-EC34-40BC-97FA-D69A16AFE960}" dt="2024-05-08T18:58:16.429" v="16962"/>
          <ac:spMkLst>
            <pc:docMk/>
            <pc:sldMk cId="1235002822" sldId="331"/>
            <ac:spMk id="69" creationId="{D001719B-3D05-D09B-CFFC-4908AC9679A5}"/>
          </ac:spMkLst>
        </pc:spChg>
        <pc:spChg chg="mod">
          <ac:chgData name="#SHIN THANT AUNG#" userId="8c3b371d-0b3e-413a-8e76-4f11fe83d2df" providerId="ADAL" clId="{FACB025B-EC34-40BC-97FA-D69A16AFE960}" dt="2024-05-08T18:58:16.429" v="16962"/>
          <ac:spMkLst>
            <pc:docMk/>
            <pc:sldMk cId="1235002822" sldId="331"/>
            <ac:spMk id="70" creationId="{37694EC7-1326-8CF3-6B89-9A0E48DFB83F}"/>
          </ac:spMkLst>
        </pc:spChg>
        <pc:spChg chg="mod">
          <ac:chgData name="#SHIN THANT AUNG#" userId="8c3b371d-0b3e-413a-8e76-4f11fe83d2df" providerId="ADAL" clId="{FACB025B-EC34-40BC-97FA-D69A16AFE960}" dt="2024-05-08T18:58:16.429" v="16962"/>
          <ac:spMkLst>
            <pc:docMk/>
            <pc:sldMk cId="1235002822" sldId="331"/>
            <ac:spMk id="71" creationId="{E3C7B6F2-98C6-5C8D-9CEC-6625F883BD9C}"/>
          </ac:spMkLst>
        </pc:spChg>
        <pc:spChg chg="mod">
          <ac:chgData name="#SHIN THANT AUNG#" userId="8c3b371d-0b3e-413a-8e76-4f11fe83d2df" providerId="ADAL" clId="{FACB025B-EC34-40BC-97FA-D69A16AFE960}" dt="2024-05-08T18:58:16.429" v="16962"/>
          <ac:spMkLst>
            <pc:docMk/>
            <pc:sldMk cId="1235002822" sldId="331"/>
            <ac:spMk id="72" creationId="{6C900F7B-3918-6B6E-6FF3-D80AFA55AF54}"/>
          </ac:spMkLst>
        </pc:spChg>
        <pc:spChg chg="mod">
          <ac:chgData name="#SHIN THANT AUNG#" userId="8c3b371d-0b3e-413a-8e76-4f11fe83d2df" providerId="ADAL" clId="{FACB025B-EC34-40BC-97FA-D69A16AFE960}" dt="2024-05-08T18:58:16.429" v="16962"/>
          <ac:spMkLst>
            <pc:docMk/>
            <pc:sldMk cId="1235002822" sldId="331"/>
            <ac:spMk id="73" creationId="{431291BC-9CF2-57BF-CC63-EE9A16346074}"/>
          </ac:spMkLst>
        </pc:spChg>
        <pc:spChg chg="mod">
          <ac:chgData name="#SHIN THANT AUNG#" userId="8c3b371d-0b3e-413a-8e76-4f11fe83d2df" providerId="ADAL" clId="{FACB025B-EC34-40BC-97FA-D69A16AFE960}" dt="2024-05-08T18:58:16.429" v="16962"/>
          <ac:spMkLst>
            <pc:docMk/>
            <pc:sldMk cId="1235002822" sldId="331"/>
            <ac:spMk id="74" creationId="{C259339D-D8B0-B3AC-CC82-9902C6AC0416}"/>
          </ac:spMkLst>
        </pc:spChg>
        <pc:spChg chg="mod">
          <ac:chgData name="#SHIN THANT AUNG#" userId="8c3b371d-0b3e-413a-8e76-4f11fe83d2df" providerId="ADAL" clId="{FACB025B-EC34-40BC-97FA-D69A16AFE960}" dt="2024-05-08T18:58:16.429" v="16962"/>
          <ac:spMkLst>
            <pc:docMk/>
            <pc:sldMk cId="1235002822" sldId="331"/>
            <ac:spMk id="75" creationId="{9A7EDA41-2C0E-83E0-6891-A33EA80ED094}"/>
          </ac:spMkLst>
        </pc:spChg>
        <pc:spChg chg="mod">
          <ac:chgData name="#SHIN THANT AUNG#" userId="8c3b371d-0b3e-413a-8e76-4f11fe83d2df" providerId="ADAL" clId="{FACB025B-EC34-40BC-97FA-D69A16AFE960}" dt="2024-05-08T18:58:16.429" v="16962"/>
          <ac:spMkLst>
            <pc:docMk/>
            <pc:sldMk cId="1235002822" sldId="331"/>
            <ac:spMk id="76" creationId="{2FF9DAEB-7505-D4EB-8742-64C5FFA738CC}"/>
          </ac:spMkLst>
        </pc:spChg>
        <pc:spChg chg="mod">
          <ac:chgData name="#SHIN THANT AUNG#" userId="8c3b371d-0b3e-413a-8e76-4f11fe83d2df" providerId="ADAL" clId="{FACB025B-EC34-40BC-97FA-D69A16AFE960}" dt="2024-05-08T18:58:16.429" v="16962"/>
          <ac:spMkLst>
            <pc:docMk/>
            <pc:sldMk cId="1235002822" sldId="331"/>
            <ac:spMk id="77" creationId="{BE21EB6E-6160-5D21-2389-A26BD54AF540}"/>
          </ac:spMkLst>
        </pc:spChg>
        <pc:spChg chg="mod">
          <ac:chgData name="#SHIN THANT AUNG#" userId="8c3b371d-0b3e-413a-8e76-4f11fe83d2df" providerId="ADAL" clId="{FACB025B-EC34-40BC-97FA-D69A16AFE960}" dt="2024-05-08T18:58:16.429" v="16962"/>
          <ac:spMkLst>
            <pc:docMk/>
            <pc:sldMk cId="1235002822" sldId="331"/>
            <ac:spMk id="78" creationId="{36DFDB74-A1E9-8E05-D46B-1036C0DC3E00}"/>
          </ac:spMkLst>
        </pc:spChg>
        <pc:spChg chg="mod">
          <ac:chgData name="#SHIN THANT AUNG#" userId="8c3b371d-0b3e-413a-8e76-4f11fe83d2df" providerId="ADAL" clId="{FACB025B-EC34-40BC-97FA-D69A16AFE960}" dt="2024-05-08T18:58:16.429" v="16962"/>
          <ac:spMkLst>
            <pc:docMk/>
            <pc:sldMk cId="1235002822" sldId="331"/>
            <ac:spMk id="80" creationId="{6C8081C7-A62E-C850-AC06-B155E77F4EB1}"/>
          </ac:spMkLst>
        </pc:spChg>
        <pc:spChg chg="mod">
          <ac:chgData name="#SHIN THANT AUNG#" userId="8c3b371d-0b3e-413a-8e76-4f11fe83d2df" providerId="ADAL" clId="{FACB025B-EC34-40BC-97FA-D69A16AFE960}" dt="2024-05-08T18:58:16.429" v="16962"/>
          <ac:spMkLst>
            <pc:docMk/>
            <pc:sldMk cId="1235002822" sldId="331"/>
            <ac:spMk id="81" creationId="{E28F1645-226E-BC3C-DBDF-5CD41A82FB21}"/>
          </ac:spMkLst>
        </pc:spChg>
        <pc:spChg chg="mod">
          <ac:chgData name="#SHIN THANT AUNG#" userId="8c3b371d-0b3e-413a-8e76-4f11fe83d2df" providerId="ADAL" clId="{FACB025B-EC34-40BC-97FA-D69A16AFE960}" dt="2024-05-08T18:58:16.429" v="16962"/>
          <ac:spMkLst>
            <pc:docMk/>
            <pc:sldMk cId="1235002822" sldId="331"/>
            <ac:spMk id="82" creationId="{449A5FC6-880F-4921-F958-69354E089498}"/>
          </ac:spMkLst>
        </pc:spChg>
        <pc:spChg chg="mod">
          <ac:chgData name="#SHIN THANT AUNG#" userId="8c3b371d-0b3e-413a-8e76-4f11fe83d2df" providerId="ADAL" clId="{FACB025B-EC34-40BC-97FA-D69A16AFE960}" dt="2024-05-08T18:58:16.429" v="16962"/>
          <ac:spMkLst>
            <pc:docMk/>
            <pc:sldMk cId="1235002822" sldId="331"/>
            <ac:spMk id="83" creationId="{D12F4C33-B4B2-F5DD-26F3-4F6C30DC3724}"/>
          </ac:spMkLst>
        </pc:spChg>
        <pc:spChg chg="mod">
          <ac:chgData name="#SHIN THANT AUNG#" userId="8c3b371d-0b3e-413a-8e76-4f11fe83d2df" providerId="ADAL" clId="{FACB025B-EC34-40BC-97FA-D69A16AFE960}" dt="2024-05-08T18:58:16.429" v="16962"/>
          <ac:spMkLst>
            <pc:docMk/>
            <pc:sldMk cId="1235002822" sldId="331"/>
            <ac:spMk id="84" creationId="{9EB54D68-669E-39A0-C535-06C375C1197F}"/>
          </ac:spMkLst>
        </pc:spChg>
        <pc:spChg chg="mod">
          <ac:chgData name="#SHIN THANT AUNG#" userId="8c3b371d-0b3e-413a-8e76-4f11fe83d2df" providerId="ADAL" clId="{FACB025B-EC34-40BC-97FA-D69A16AFE960}" dt="2024-05-08T18:58:16.429" v="16962"/>
          <ac:spMkLst>
            <pc:docMk/>
            <pc:sldMk cId="1235002822" sldId="331"/>
            <ac:spMk id="85" creationId="{D713055C-645E-BC7F-6452-B7A675C79362}"/>
          </ac:spMkLst>
        </pc:spChg>
        <pc:spChg chg="mod">
          <ac:chgData name="#SHIN THANT AUNG#" userId="8c3b371d-0b3e-413a-8e76-4f11fe83d2df" providerId="ADAL" clId="{FACB025B-EC34-40BC-97FA-D69A16AFE960}" dt="2024-05-08T18:58:16.429" v="16962"/>
          <ac:spMkLst>
            <pc:docMk/>
            <pc:sldMk cId="1235002822" sldId="331"/>
            <ac:spMk id="86" creationId="{E989B91E-39CF-2AE5-1185-77B28BA4932A}"/>
          </ac:spMkLst>
        </pc:spChg>
        <pc:spChg chg="mod">
          <ac:chgData name="#SHIN THANT AUNG#" userId="8c3b371d-0b3e-413a-8e76-4f11fe83d2df" providerId="ADAL" clId="{FACB025B-EC34-40BC-97FA-D69A16AFE960}" dt="2024-05-08T18:58:16.429" v="16962"/>
          <ac:spMkLst>
            <pc:docMk/>
            <pc:sldMk cId="1235002822" sldId="331"/>
            <ac:spMk id="87" creationId="{45C1D11A-C62C-85CF-D5D6-EE79033E9664}"/>
          </ac:spMkLst>
        </pc:spChg>
        <pc:spChg chg="mod">
          <ac:chgData name="#SHIN THANT AUNG#" userId="8c3b371d-0b3e-413a-8e76-4f11fe83d2df" providerId="ADAL" clId="{FACB025B-EC34-40BC-97FA-D69A16AFE960}" dt="2024-05-08T18:58:16.429" v="16962"/>
          <ac:spMkLst>
            <pc:docMk/>
            <pc:sldMk cId="1235002822" sldId="331"/>
            <ac:spMk id="88" creationId="{1CB7C4A8-E972-7FE7-DEF2-7EA857650DE4}"/>
          </ac:spMkLst>
        </pc:spChg>
        <pc:spChg chg="mod">
          <ac:chgData name="#SHIN THANT AUNG#" userId="8c3b371d-0b3e-413a-8e76-4f11fe83d2df" providerId="ADAL" clId="{FACB025B-EC34-40BC-97FA-D69A16AFE960}" dt="2024-05-08T18:58:16.429" v="16962"/>
          <ac:spMkLst>
            <pc:docMk/>
            <pc:sldMk cId="1235002822" sldId="331"/>
            <ac:spMk id="89" creationId="{184D37F5-7FB3-8640-370B-EBA618486135}"/>
          </ac:spMkLst>
        </pc:spChg>
        <pc:spChg chg="mod">
          <ac:chgData name="#SHIN THANT AUNG#" userId="8c3b371d-0b3e-413a-8e76-4f11fe83d2df" providerId="ADAL" clId="{FACB025B-EC34-40BC-97FA-D69A16AFE960}" dt="2024-05-08T18:58:16.429" v="16962"/>
          <ac:spMkLst>
            <pc:docMk/>
            <pc:sldMk cId="1235002822" sldId="331"/>
            <ac:spMk id="90" creationId="{C5C05549-EC9A-67EE-18B5-10ED58763978}"/>
          </ac:spMkLst>
        </pc:spChg>
        <pc:spChg chg="mod">
          <ac:chgData name="#SHIN THANT AUNG#" userId="8c3b371d-0b3e-413a-8e76-4f11fe83d2df" providerId="ADAL" clId="{FACB025B-EC34-40BC-97FA-D69A16AFE960}" dt="2024-05-08T18:58:16.429" v="16962"/>
          <ac:spMkLst>
            <pc:docMk/>
            <pc:sldMk cId="1235002822" sldId="331"/>
            <ac:spMk id="91" creationId="{4DE3FE1C-BD1D-27BB-040D-C5DCCEE71C7D}"/>
          </ac:spMkLst>
        </pc:spChg>
        <pc:spChg chg="mod">
          <ac:chgData name="#SHIN THANT AUNG#" userId="8c3b371d-0b3e-413a-8e76-4f11fe83d2df" providerId="ADAL" clId="{FACB025B-EC34-40BC-97FA-D69A16AFE960}" dt="2024-05-08T18:58:16.429" v="16962"/>
          <ac:spMkLst>
            <pc:docMk/>
            <pc:sldMk cId="1235002822" sldId="331"/>
            <ac:spMk id="92" creationId="{D2DBD84F-BD34-0EF0-D0A8-EF35EAAE5584}"/>
          </ac:spMkLst>
        </pc:spChg>
        <pc:spChg chg="mod">
          <ac:chgData name="#SHIN THANT AUNG#" userId="8c3b371d-0b3e-413a-8e76-4f11fe83d2df" providerId="ADAL" clId="{FACB025B-EC34-40BC-97FA-D69A16AFE960}" dt="2024-05-08T18:58:16.429" v="16962"/>
          <ac:spMkLst>
            <pc:docMk/>
            <pc:sldMk cId="1235002822" sldId="331"/>
            <ac:spMk id="93" creationId="{AAD99976-BA0C-DE3C-E96F-7B9C48871978}"/>
          </ac:spMkLst>
        </pc:spChg>
        <pc:spChg chg="mod">
          <ac:chgData name="#SHIN THANT AUNG#" userId="8c3b371d-0b3e-413a-8e76-4f11fe83d2df" providerId="ADAL" clId="{FACB025B-EC34-40BC-97FA-D69A16AFE960}" dt="2024-05-08T18:58:16.429" v="16962"/>
          <ac:spMkLst>
            <pc:docMk/>
            <pc:sldMk cId="1235002822" sldId="331"/>
            <ac:spMk id="94" creationId="{5882B783-1E81-6835-6C66-803624B80B23}"/>
          </ac:spMkLst>
        </pc:spChg>
        <pc:spChg chg="mod">
          <ac:chgData name="#SHIN THANT AUNG#" userId="8c3b371d-0b3e-413a-8e76-4f11fe83d2df" providerId="ADAL" clId="{FACB025B-EC34-40BC-97FA-D69A16AFE960}" dt="2024-05-08T18:58:16.429" v="16962"/>
          <ac:spMkLst>
            <pc:docMk/>
            <pc:sldMk cId="1235002822" sldId="331"/>
            <ac:spMk id="95" creationId="{B44643FD-39C1-BAA0-873E-A51D9389A12E}"/>
          </ac:spMkLst>
        </pc:spChg>
        <pc:spChg chg="mod">
          <ac:chgData name="#SHIN THANT AUNG#" userId="8c3b371d-0b3e-413a-8e76-4f11fe83d2df" providerId="ADAL" clId="{FACB025B-EC34-40BC-97FA-D69A16AFE960}" dt="2024-05-08T18:58:16.429" v="16962"/>
          <ac:spMkLst>
            <pc:docMk/>
            <pc:sldMk cId="1235002822" sldId="331"/>
            <ac:spMk id="97" creationId="{C8BDD193-47DC-7D27-D536-0209A5247187}"/>
          </ac:spMkLst>
        </pc:spChg>
        <pc:spChg chg="mod">
          <ac:chgData name="#SHIN THANT AUNG#" userId="8c3b371d-0b3e-413a-8e76-4f11fe83d2df" providerId="ADAL" clId="{FACB025B-EC34-40BC-97FA-D69A16AFE960}" dt="2024-05-08T18:58:16.429" v="16962"/>
          <ac:spMkLst>
            <pc:docMk/>
            <pc:sldMk cId="1235002822" sldId="331"/>
            <ac:spMk id="98" creationId="{8A39B447-7981-0C76-14A4-419C1E405DF5}"/>
          </ac:spMkLst>
        </pc:spChg>
        <pc:spChg chg="mod">
          <ac:chgData name="#SHIN THANT AUNG#" userId="8c3b371d-0b3e-413a-8e76-4f11fe83d2df" providerId="ADAL" clId="{FACB025B-EC34-40BC-97FA-D69A16AFE960}" dt="2024-05-08T18:58:16.429" v="16962"/>
          <ac:spMkLst>
            <pc:docMk/>
            <pc:sldMk cId="1235002822" sldId="331"/>
            <ac:spMk id="99" creationId="{2898D178-1F77-A101-BA8D-0CD87DA1E21B}"/>
          </ac:spMkLst>
        </pc:spChg>
        <pc:spChg chg="mod">
          <ac:chgData name="#SHIN THANT AUNG#" userId="8c3b371d-0b3e-413a-8e76-4f11fe83d2df" providerId="ADAL" clId="{FACB025B-EC34-40BC-97FA-D69A16AFE960}" dt="2024-05-08T18:58:16.429" v="16962"/>
          <ac:spMkLst>
            <pc:docMk/>
            <pc:sldMk cId="1235002822" sldId="331"/>
            <ac:spMk id="100" creationId="{212ACEF8-AB9E-7CA8-E451-7C085568E6D9}"/>
          </ac:spMkLst>
        </pc:spChg>
        <pc:spChg chg="mod">
          <ac:chgData name="#SHIN THANT AUNG#" userId="8c3b371d-0b3e-413a-8e76-4f11fe83d2df" providerId="ADAL" clId="{FACB025B-EC34-40BC-97FA-D69A16AFE960}" dt="2024-05-08T18:58:16.429" v="16962"/>
          <ac:spMkLst>
            <pc:docMk/>
            <pc:sldMk cId="1235002822" sldId="331"/>
            <ac:spMk id="101" creationId="{80514F86-0774-0F03-C125-0701A46E2805}"/>
          </ac:spMkLst>
        </pc:spChg>
        <pc:spChg chg="mod">
          <ac:chgData name="#SHIN THANT AUNG#" userId="8c3b371d-0b3e-413a-8e76-4f11fe83d2df" providerId="ADAL" clId="{FACB025B-EC34-40BC-97FA-D69A16AFE960}" dt="2024-05-08T18:58:16.429" v="16962"/>
          <ac:spMkLst>
            <pc:docMk/>
            <pc:sldMk cId="1235002822" sldId="331"/>
            <ac:spMk id="102" creationId="{45069062-BEB2-25A9-CDEE-DFEBF399D173}"/>
          </ac:spMkLst>
        </pc:spChg>
        <pc:spChg chg="mod">
          <ac:chgData name="#SHIN THANT AUNG#" userId="8c3b371d-0b3e-413a-8e76-4f11fe83d2df" providerId="ADAL" clId="{FACB025B-EC34-40BC-97FA-D69A16AFE960}" dt="2024-05-08T19:07:38.029" v="17128" actId="164"/>
          <ac:spMkLst>
            <pc:docMk/>
            <pc:sldMk cId="1235002822" sldId="331"/>
            <ac:spMk id="104" creationId="{F5EC1AAF-4B43-B39D-6433-D29C942B0B75}"/>
          </ac:spMkLst>
        </pc:spChg>
        <pc:spChg chg="mod">
          <ac:chgData name="#SHIN THANT AUNG#" userId="8c3b371d-0b3e-413a-8e76-4f11fe83d2df" providerId="ADAL" clId="{FACB025B-EC34-40BC-97FA-D69A16AFE960}" dt="2024-05-08T20:05:39.549" v="19031" actId="20577"/>
          <ac:spMkLst>
            <pc:docMk/>
            <pc:sldMk cId="1235002822" sldId="331"/>
            <ac:spMk id="106" creationId="{40D78234-277B-E31F-759F-54C10EF6A2CB}"/>
          </ac:spMkLst>
        </pc:spChg>
        <pc:spChg chg="mod">
          <ac:chgData name="#SHIN THANT AUNG#" userId="8c3b371d-0b3e-413a-8e76-4f11fe83d2df" providerId="ADAL" clId="{FACB025B-EC34-40BC-97FA-D69A16AFE960}" dt="2024-05-08T19:07:38.029" v="17128" actId="164"/>
          <ac:spMkLst>
            <pc:docMk/>
            <pc:sldMk cId="1235002822" sldId="331"/>
            <ac:spMk id="109" creationId="{9F6B0D58-2366-AD04-9245-20FE30FA6C0B}"/>
          </ac:spMkLst>
        </pc:spChg>
        <pc:spChg chg="mod">
          <ac:chgData name="#SHIN THANT AUNG#" userId="8c3b371d-0b3e-413a-8e76-4f11fe83d2df" providerId="ADAL" clId="{FACB025B-EC34-40BC-97FA-D69A16AFE960}" dt="2024-05-08T19:07:38.029" v="17128" actId="164"/>
          <ac:spMkLst>
            <pc:docMk/>
            <pc:sldMk cId="1235002822" sldId="331"/>
            <ac:spMk id="110" creationId="{4A17D5E4-6473-DE7F-D778-6986B2593F3F}"/>
          </ac:spMkLst>
        </pc:spChg>
        <pc:spChg chg="mod">
          <ac:chgData name="#SHIN THANT AUNG#" userId="8c3b371d-0b3e-413a-8e76-4f11fe83d2df" providerId="ADAL" clId="{FACB025B-EC34-40BC-97FA-D69A16AFE960}" dt="2024-05-08T19:07:38.029" v="17128" actId="164"/>
          <ac:spMkLst>
            <pc:docMk/>
            <pc:sldMk cId="1235002822" sldId="331"/>
            <ac:spMk id="111" creationId="{CA141DF8-311D-6D95-5587-6FAA2994AE9B}"/>
          </ac:spMkLst>
        </pc:spChg>
        <pc:spChg chg="mod">
          <ac:chgData name="#SHIN THANT AUNG#" userId="8c3b371d-0b3e-413a-8e76-4f11fe83d2df" providerId="ADAL" clId="{FACB025B-EC34-40BC-97FA-D69A16AFE960}" dt="2024-05-08T19:07:38.029" v="17128" actId="164"/>
          <ac:spMkLst>
            <pc:docMk/>
            <pc:sldMk cId="1235002822" sldId="331"/>
            <ac:spMk id="112" creationId="{DC00FDE7-5122-38DD-BBA9-2CA42A14D0B6}"/>
          </ac:spMkLst>
        </pc:spChg>
        <pc:spChg chg="mod">
          <ac:chgData name="#SHIN THANT AUNG#" userId="8c3b371d-0b3e-413a-8e76-4f11fe83d2df" providerId="ADAL" clId="{FACB025B-EC34-40BC-97FA-D69A16AFE960}" dt="2024-05-08T19:07:38.029" v="17128" actId="164"/>
          <ac:spMkLst>
            <pc:docMk/>
            <pc:sldMk cId="1235002822" sldId="331"/>
            <ac:spMk id="118" creationId="{753C96D8-D0F1-AA8F-9C00-38966112C161}"/>
          </ac:spMkLst>
        </pc:spChg>
        <pc:spChg chg="mod">
          <ac:chgData name="#SHIN THANT AUNG#" userId="8c3b371d-0b3e-413a-8e76-4f11fe83d2df" providerId="ADAL" clId="{FACB025B-EC34-40BC-97FA-D69A16AFE960}" dt="2024-05-08T19:07:38.029" v="17128" actId="164"/>
          <ac:spMkLst>
            <pc:docMk/>
            <pc:sldMk cId="1235002822" sldId="331"/>
            <ac:spMk id="119" creationId="{F5FF6791-2234-1F2B-27ED-5464C00D5AAB}"/>
          </ac:spMkLst>
        </pc:spChg>
        <pc:spChg chg="mod">
          <ac:chgData name="#SHIN THANT AUNG#" userId="8c3b371d-0b3e-413a-8e76-4f11fe83d2df" providerId="ADAL" clId="{FACB025B-EC34-40BC-97FA-D69A16AFE960}" dt="2024-05-08T19:07:38.029" v="17128" actId="164"/>
          <ac:spMkLst>
            <pc:docMk/>
            <pc:sldMk cId="1235002822" sldId="331"/>
            <ac:spMk id="120" creationId="{6B3363CE-A1FE-9FDE-9FF2-81DDD2E71394}"/>
          </ac:spMkLst>
        </pc:spChg>
        <pc:spChg chg="mod">
          <ac:chgData name="#SHIN THANT AUNG#" userId="8c3b371d-0b3e-413a-8e76-4f11fe83d2df" providerId="ADAL" clId="{FACB025B-EC34-40BC-97FA-D69A16AFE960}" dt="2024-05-08T19:07:38.029" v="17128" actId="164"/>
          <ac:spMkLst>
            <pc:docMk/>
            <pc:sldMk cId="1235002822" sldId="331"/>
            <ac:spMk id="121" creationId="{4D0E36AA-34B5-2643-855B-913C31F2C2B1}"/>
          </ac:spMkLst>
        </pc:spChg>
        <pc:spChg chg="mod">
          <ac:chgData name="#SHIN THANT AUNG#" userId="8c3b371d-0b3e-413a-8e76-4f11fe83d2df" providerId="ADAL" clId="{FACB025B-EC34-40BC-97FA-D69A16AFE960}" dt="2024-05-08T19:05:44.689" v="17036" actId="1076"/>
          <ac:spMkLst>
            <pc:docMk/>
            <pc:sldMk cId="1235002822" sldId="331"/>
            <ac:spMk id="122" creationId="{3AC963D7-8DDD-AB15-66D6-F4E9F8AAD073}"/>
          </ac:spMkLst>
        </pc:spChg>
        <pc:spChg chg="mod">
          <ac:chgData name="#SHIN THANT AUNG#" userId="8c3b371d-0b3e-413a-8e76-4f11fe83d2df" providerId="ADAL" clId="{FACB025B-EC34-40BC-97FA-D69A16AFE960}" dt="2024-05-08T19:07:38.029" v="17128" actId="164"/>
          <ac:spMkLst>
            <pc:docMk/>
            <pc:sldMk cId="1235002822" sldId="331"/>
            <ac:spMk id="125" creationId="{26E50790-29D7-0DC1-C80E-29D12FD539B2}"/>
          </ac:spMkLst>
        </pc:spChg>
        <pc:spChg chg="mod">
          <ac:chgData name="#SHIN THANT AUNG#" userId="8c3b371d-0b3e-413a-8e76-4f11fe83d2df" providerId="ADAL" clId="{FACB025B-EC34-40BC-97FA-D69A16AFE960}" dt="2024-05-08T19:05:44.689" v="17036" actId="1076"/>
          <ac:spMkLst>
            <pc:docMk/>
            <pc:sldMk cId="1235002822" sldId="331"/>
            <ac:spMk id="257" creationId="{AD561C9F-20A2-7B1F-E402-0509A45EAFBE}"/>
          </ac:spMkLst>
        </pc:spChg>
        <pc:spChg chg="mod">
          <ac:chgData name="#SHIN THANT AUNG#" userId="8c3b371d-0b3e-413a-8e76-4f11fe83d2df" providerId="ADAL" clId="{FACB025B-EC34-40BC-97FA-D69A16AFE960}" dt="2024-05-08T19:05:44.689" v="17036" actId="1076"/>
          <ac:spMkLst>
            <pc:docMk/>
            <pc:sldMk cId="1235002822" sldId="331"/>
            <ac:spMk id="259" creationId="{E9887C09-12A3-3DCF-325D-30BBFE231A2A}"/>
          </ac:spMkLst>
        </pc:spChg>
        <pc:spChg chg="mod">
          <ac:chgData name="#SHIN THANT AUNG#" userId="8c3b371d-0b3e-413a-8e76-4f11fe83d2df" providerId="ADAL" clId="{FACB025B-EC34-40BC-97FA-D69A16AFE960}" dt="2024-05-08T19:05:44.689" v="17036" actId="1076"/>
          <ac:spMkLst>
            <pc:docMk/>
            <pc:sldMk cId="1235002822" sldId="331"/>
            <ac:spMk id="263" creationId="{10F67C61-EEAA-F4C9-2225-F7C5DC49F26F}"/>
          </ac:spMkLst>
        </pc:spChg>
        <pc:spChg chg="mod">
          <ac:chgData name="#SHIN THANT AUNG#" userId="8c3b371d-0b3e-413a-8e76-4f11fe83d2df" providerId="ADAL" clId="{FACB025B-EC34-40BC-97FA-D69A16AFE960}" dt="2024-05-08T19:05:44.689" v="17036" actId="1076"/>
          <ac:spMkLst>
            <pc:docMk/>
            <pc:sldMk cId="1235002822" sldId="331"/>
            <ac:spMk id="264" creationId="{490E875B-3160-86AC-B599-B90C754F2D0B}"/>
          </ac:spMkLst>
        </pc:spChg>
        <pc:spChg chg="mod">
          <ac:chgData name="#SHIN THANT AUNG#" userId="8c3b371d-0b3e-413a-8e76-4f11fe83d2df" providerId="ADAL" clId="{FACB025B-EC34-40BC-97FA-D69A16AFE960}" dt="2024-05-08T19:05:44.689" v="17036" actId="1076"/>
          <ac:spMkLst>
            <pc:docMk/>
            <pc:sldMk cId="1235002822" sldId="331"/>
            <ac:spMk id="265" creationId="{496978BC-0DDF-1E46-7B09-1AFBAB4D051F}"/>
          </ac:spMkLst>
        </pc:spChg>
        <pc:spChg chg="mod">
          <ac:chgData name="#SHIN THANT AUNG#" userId="8c3b371d-0b3e-413a-8e76-4f11fe83d2df" providerId="ADAL" clId="{FACB025B-EC34-40BC-97FA-D69A16AFE960}" dt="2024-05-08T19:05:44.689" v="17036" actId="1076"/>
          <ac:spMkLst>
            <pc:docMk/>
            <pc:sldMk cId="1235002822" sldId="331"/>
            <ac:spMk id="266" creationId="{8333B211-FED3-3F1F-21EB-FEC581C76878}"/>
          </ac:spMkLst>
        </pc:spChg>
        <pc:spChg chg="mod">
          <ac:chgData name="#SHIN THANT AUNG#" userId="8c3b371d-0b3e-413a-8e76-4f11fe83d2df" providerId="ADAL" clId="{FACB025B-EC34-40BC-97FA-D69A16AFE960}" dt="2024-05-08T19:05:44.689" v="17036" actId="1076"/>
          <ac:spMkLst>
            <pc:docMk/>
            <pc:sldMk cId="1235002822" sldId="331"/>
            <ac:spMk id="267" creationId="{5DC6650C-DCD0-D97C-4D30-B2E42919923C}"/>
          </ac:spMkLst>
        </pc:spChg>
        <pc:spChg chg="mod">
          <ac:chgData name="#SHIN THANT AUNG#" userId="8c3b371d-0b3e-413a-8e76-4f11fe83d2df" providerId="ADAL" clId="{FACB025B-EC34-40BC-97FA-D69A16AFE960}" dt="2024-05-08T19:05:44.689" v="17036" actId="1076"/>
          <ac:spMkLst>
            <pc:docMk/>
            <pc:sldMk cId="1235002822" sldId="331"/>
            <ac:spMk id="268" creationId="{1ECD0E6B-CF15-D843-A50F-4DECCE20D990}"/>
          </ac:spMkLst>
        </pc:spChg>
        <pc:spChg chg="mod">
          <ac:chgData name="#SHIN THANT AUNG#" userId="8c3b371d-0b3e-413a-8e76-4f11fe83d2df" providerId="ADAL" clId="{FACB025B-EC34-40BC-97FA-D69A16AFE960}" dt="2024-05-08T19:07:38.029" v="17128" actId="164"/>
          <ac:spMkLst>
            <pc:docMk/>
            <pc:sldMk cId="1235002822" sldId="331"/>
            <ac:spMk id="269" creationId="{FCD17435-5C34-FF1B-8F7C-921A7A526840}"/>
          </ac:spMkLst>
        </pc:spChg>
        <pc:spChg chg="mod">
          <ac:chgData name="#SHIN THANT AUNG#" userId="8c3b371d-0b3e-413a-8e76-4f11fe83d2df" providerId="ADAL" clId="{FACB025B-EC34-40BC-97FA-D69A16AFE960}" dt="2024-05-08T19:05:44.689" v="17036" actId="1076"/>
          <ac:spMkLst>
            <pc:docMk/>
            <pc:sldMk cId="1235002822" sldId="331"/>
            <ac:spMk id="270" creationId="{C6A75F7D-663F-0610-50D4-3110E3E67541}"/>
          </ac:spMkLst>
        </pc:spChg>
        <pc:spChg chg="mod">
          <ac:chgData name="#SHIN THANT AUNG#" userId="8c3b371d-0b3e-413a-8e76-4f11fe83d2df" providerId="ADAL" clId="{FACB025B-EC34-40BC-97FA-D69A16AFE960}" dt="2024-05-08T19:05:44.689" v="17036" actId="1076"/>
          <ac:spMkLst>
            <pc:docMk/>
            <pc:sldMk cId="1235002822" sldId="331"/>
            <ac:spMk id="271" creationId="{54C9A80D-5263-7A22-956D-9C6A68E9814B}"/>
          </ac:spMkLst>
        </pc:spChg>
        <pc:spChg chg="mod">
          <ac:chgData name="#SHIN THANT AUNG#" userId="8c3b371d-0b3e-413a-8e76-4f11fe83d2df" providerId="ADAL" clId="{FACB025B-EC34-40BC-97FA-D69A16AFE960}" dt="2024-05-08T19:05:44.689" v="17036" actId="1076"/>
          <ac:spMkLst>
            <pc:docMk/>
            <pc:sldMk cId="1235002822" sldId="331"/>
            <ac:spMk id="272" creationId="{22376F5B-5D6A-9F68-CD21-8D32024E9C9C}"/>
          </ac:spMkLst>
        </pc:spChg>
        <pc:spChg chg="mod">
          <ac:chgData name="#SHIN THANT AUNG#" userId="8c3b371d-0b3e-413a-8e76-4f11fe83d2df" providerId="ADAL" clId="{FACB025B-EC34-40BC-97FA-D69A16AFE960}" dt="2024-05-08T19:05:44.689" v="17036" actId="1076"/>
          <ac:spMkLst>
            <pc:docMk/>
            <pc:sldMk cId="1235002822" sldId="331"/>
            <ac:spMk id="273" creationId="{015C20BB-31E9-C8D0-53C2-EB3668655165}"/>
          </ac:spMkLst>
        </pc:spChg>
        <pc:spChg chg="mod">
          <ac:chgData name="#SHIN THANT AUNG#" userId="8c3b371d-0b3e-413a-8e76-4f11fe83d2df" providerId="ADAL" clId="{FACB025B-EC34-40BC-97FA-D69A16AFE960}" dt="2024-05-08T19:05:44.689" v="17036" actId="1076"/>
          <ac:spMkLst>
            <pc:docMk/>
            <pc:sldMk cId="1235002822" sldId="331"/>
            <ac:spMk id="274" creationId="{D4856455-594D-4295-C142-9542077C3637}"/>
          </ac:spMkLst>
        </pc:spChg>
        <pc:spChg chg="mod">
          <ac:chgData name="#SHIN THANT AUNG#" userId="8c3b371d-0b3e-413a-8e76-4f11fe83d2df" providerId="ADAL" clId="{FACB025B-EC34-40BC-97FA-D69A16AFE960}" dt="2024-05-08T19:05:44.689" v="17036" actId="1076"/>
          <ac:spMkLst>
            <pc:docMk/>
            <pc:sldMk cId="1235002822" sldId="331"/>
            <ac:spMk id="275" creationId="{373B1D2E-999D-F964-9EE1-E67ECE97A0F6}"/>
          </ac:spMkLst>
        </pc:spChg>
        <pc:spChg chg="mod">
          <ac:chgData name="#SHIN THANT AUNG#" userId="8c3b371d-0b3e-413a-8e76-4f11fe83d2df" providerId="ADAL" clId="{FACB025B-EC34-40BC-97FA-D69A16AFE960}" dt="2024-05-08T19:05:44.689" v="17036" actId="1076"/>
          <ac:spMkLst>
            <pc:docMk/>
            <pc:sldMk cId="1235002822" sldId="331"/>
            <ac:spMk id="276" creationId="{23DF1D80-A3F5-BD26-0A4E-9ABC79DBB26C}"/>
          </ac:spMkLst>
        </pc:spChg>
        <pc:spChg chg="mod">
          <ac:chgData name="#SHIN THANT AUNG#" userId="8c3b371d-0b3e-413a-8e76-4f11fe83d2df" providerId="ADAL" clId="{FACB025B-EC34-40BC-97FA-D69A16AFE960}" dt="2024-05-08T19:05:44.689" v="17036" actId="1076"/>
          <ac:spMkLst>
            <pc:docMk/>
            <pc:sldMk cId="1235002822" sldId="331"/>
            <ac:spMk id="277" creationId="{50B25CCF-0EB9-2FE5-6A5C-66A9F27502D8}"/>
          </ac:spMkLst>
        </pc:spChg>
        <pc:spChg chg="mod">
          <ac:chgData name="#SHIN THANT AUNG#" userId="8c3b371d-0b3e-413a-8e76-4f11fe83d2df" providerId="ADAL" clId="{FACB025B-EC34-40BC-97FA-D69A16AFE960}" dt="2024-05-08T19:05:44.689" v="17036" actId="1076"/>
          <ac:spMkLst>
            <pc:docMk/>
            <pc:sldMk cId="1235002822" sldId="331"/>
            <ac:spMk id="278" creationId="{2B5372DB-46D9-80F1-D5A3-B8C26E4230D5}"/>
          </ac:spMkLst>
        </pc:spChg>
        <pc:spChg chg="mod">
          <ac:chgData name="#SHIN THANT AUNG#" userId="8c3b371d-0b3e-413a-8e76-4f11fe83d2df" providerId="ADAL" clId="{FACB025B-EC34-40BC-97FA-D69A16AFE960}" dt="2024-05-08T19:05:44.689" v="17036" actId="1076"/>
          <ac:spMkLst>
            <pc:docMk/>
            <pc:sldMk cId="1235002822" sldId="331"/>
            <ac:spMk id="280" creationId="{44BEFC2D-6BD8-244D-6896-3ED16ED151A6}"/>
          </ac:spMkLst>
        </pc:spChg>
        <pc:spChg chg="mod">
          <ac:chgData name="#SHIN THANT AUNG#" userId="8c3b371d-0b3e-413a-8e76-4f11fe83d2df" providerId="ADAL" clId="{FACB025B-EC34-40BC-97FA-D69A16AFE960}" dt="2024-05-08T19:07:38.029" v="17128" actId="164"/>
          <ac:spMkLst>
            <pc:docMk/>
            <pc:sldMk cId="1235002822" sldId="331"/>
            <ac:spMk id="282" creationId="{C9D618F6-3F3E-3060-AC3C-A6FE18F6A394}"/>
          </ac:spMkLst>
        </pc:spChg>
        <pc:spChg chg="mod">
          <ac:chgData name="#SHIN THANT AUNG#" userId="8c3b371d-0b3e-413a-8e76-4f11fe83d2df" providerId="ADAL" clId="{FACB025B-EC34-40BC-97FA-D69A16AFE960}" dt="2024-05-08T19:07:38.029" v="17128" actId="164"/>
          <ac:spMkLst>
            <pc:docMk/>
            <pc:sldMk cId="1235002822" sldId="331"/>
            <ac:spMk id="283" creationId="{5CCE5717-BE6E-8022-29FC-542929621337}"/>
          </ac:spMkLst>
        </pc:spChg>
        <pc:spChg chg="mod">
          <ac:chgData name="#SHIN THANT AUNG#" userId="8c3b371d-0b3e-413a-8e76-4f11fe83d2df" providerId="ADAL" clId="{FACB025B-EC34-40BC-97FA-D69A16AFE960}" dt="2024-05-08T19:07:38.029" v="17128" actId="164"/>
          <ac:spMkLst>
            <pc:docMk/>
            <pc:sldMk cId="1235002822" sldId="331"/>
            <ac:spMk id="284" creationId="{1258EACB-99C6-106E-E4A6-9D23F2393F38}"/>
          </ac:spMkLst>
        </pc:spChg>
        <pc:spChg chg="mod">
          <ac:chgData name="#SHIN THANT AUNG#" userId="8c3b371d-0b3e-413a-8e76-4f11fe83d2df" providerId="ADAL" clId="{FACB025B-EC34-40BC-97FA-D69A16AFE960}" dt="2024-05-08T19:07:38.029" v="17128" actId="164"/>
          <ac:spMkLst>
            <pc:docMk/>
            <pc:sldMk cId="1235002822" sldId="331"/>
            <ac:spMk id="285" creationId="{082C0E8C-08A9-ADC6-EDDA-417241BCD882}"/>
          </ac:spMkLst>
        </pc:spChg>
        <pc:spChg chg="mod">
          <ac:chgData name="#SHIN THANT AUNG#" userId="8c3b371d-0b3e-413a-8e76-4f11fe83d2df" providerId="ADAL" clId="{FACB025B-EC34-40BC-97FA-D69A16AFE960}" dt="2024-05-08T19:07:38.029" v="17128" actId="164"/>
          <ac:spMkLst>
            <pc:docMk/>
            <pc:sldMk cId="1235002822" sldId="331"/>
            <ac:spMk id="286" creationId="{6370A706-47F2-C4A9-0A1C-AD6DED05FB5E}"/>
          </ac:spMkLst>
        </pc:spChg>
        <pc:spChg chg="mod">
          <ac:chgData name="#SHIN THANT AUNG#" userId="8c3b371d-0b3e-413a-8e76-4f11fe83d2df" providerId="ADAL" clId="{FACB025B-EC34-40BC-97FA-D69A16AFE960}" dt="2024-05-08T19:07:38.029" v="17128" actId="164"/>
          <ac:spMkLst>
            <pc:docMk/>
            <pc:sldMk cId="1235002822" sldId="331"/>
            <ac:spMk id="287" creationId="{A719504C-80BA-7419-738C-99F1E3B942F9}"/>
          </ac:spMkLst>
        </pc:spChg>
        <pc:spChg chg="mod">
          <ac:chgData name="#SHIN THANT AUNG#" userId="8c3b371d-0b3e-413a-8e76-4f11fe83d2df" providerId="ADAL" clId="{FACB025B-EC34-40BC-97FA-D69A16AFE960}" dt="2024-05-08T19:07:38.029" v="17128" actId="164"/>
          <ac:spMkLst>
            <pc:docMk/>
            <pc:sldMk cId="1235002822" sldId="331"/>
            <ac:spMk id="288" creationId="{3EC84515-4641-EF61-4FE9-ACD74FED840A}"/>
          </ac:spMkLst>
        </pc:spChg>
        <pc:spChg chg="mod">
          <ac:chgData name="#SHIN THANT AUNG#" userId="8c3b371d-0b3e-413a-8e76-4f11fe83d2df" providerId="ADAL" clId="{FACB025B-EC34-40BC-97FA-D69A16AFE960}" dt="2024-05-08T19:07:38.029" v="17128" actId="164"/>
          <ac:spMkLst>
            <pc:docMk/>
            <pc:sldMk cId="1235002822" sldId="331"/>
            <ac:spMk id="289" creationId="{AB4BECAA-9C1C-83CD-A47C-B5E4CC41612F}"/>
          </ac:spMkLst>
        </pc:spChg>
        <pc:spChg chg="mod">
          <ac:chgData name="#SHIN THANT AUNG#" userId="8c3b371d-0b3e-413a-8e76-4f11fe83d2df" providerId="ADAL" clId="{FACB025B-EC34-40BC-97FA-D69A16AFE960}" dt="2024-05-08T19:07:38.029" v="17128" actId="164"/>
          <ac:spMkLst>
            <pc:docMk/>
            <pc:sldMk cId="1235002822" sldId="331"/>
            <ac:spMk id="293" creationId="{848C197F-DE3B-EEC4-8EE5-B6C8EB32B244}"/>
          </ac:spMkLst>
        </pc:spChg>
        <pc:spChg chg="mod">
          <ac:chgData name="#SHIN THANT AUNG#" userId="8c3b371d-0b3e-413a-8e76-4f11fe83d2df" providerId="ADAL" clId="{FACB025B-EC34-40BC-97FA-D69A16AFE960}" dt="2024-05-08T19:07:38.029" v="17128" actId="164"/>
          <ac:spMkLst>
            <pc:docMk/>
            <pc:sldMk cId="1235002822" sldId="331"/>
            <ac:spMk id="296" creationId="{9EBB96B7-5D8A-CA4F-7963-D40EDC0A6FB9}"/>
          </ac:spMkLst>
        </pc:spChg>
        <pc:spChg chg="mod">
          <ac:chgData name="#SHIN THANT AUNG#" userId="8c3b371d-0b3e-413a-8e76-4f11fe83d2df" providerId="ADAL" clId="{FACB025B-EC34-40BC-97FA-D69A16AFE960}" dt="2024-05-08T19:07:38.029" v="17128" actId="164"/>
          <ac:spMkLst>
            <pc:docMk/>
            <pc:sldMk cId="1235002822" sldId="331"/>
            <ac:spMk id="298" creationId="{E6CE35CF-632B-A6F7-3B4B-D912D65E7341}"/>
          </ac:spMkLst>
        </pc:spChg>
        <pc:spChg chg="mod">
          <ac:chgData name="#SHIN THANT AUNG#" userId="8c3b371d-0b3e-413a-8e76-4f11fe83d2df" providerId="ADAL" clId="{FACB025B-EC34-40BC-97FA-D69A16AFE960}" dt="2024-05-08T19:07:38.029" v="17128" actId="164"/>
          <ac:spMkLst>
            <pc:docMk/>
            <pc:sldMk cId="1235002822" sldId="331"/>
            <ac:spMk id="304" creationId="{203B8081-22ED-C5E6-D1DF-EC3997F0BCF9}"/>
          </ac:spMkLst>
        </pc:spChg>
        <pc:spChg chg="mod">
          <ac:chgData name="#SHIN THANT AUNG#" userId="8c3b371d-0b3e-413a-8e76-4f11fe83d2df" providerId="ADAL" clId="{FACB025B-EC34-40BC-97FA-D69A16AFE960}" dt="2024-05-08T19:07:38.029" v="17128" actId="164"/>
          <ac:spMkLst>
            <pc:docMk/>
            <pc:sldMk cId="1235002822" sldId="331"/>
            <ac:spMk id="306" creationId="{932B5F94-7CA6-EA40-7FBE-C2EC19F9E452}"/>
          </ac:spMkLst>
        </pc:spChg>
        <pc:spChg chg="mod">
          <ac:chgData name="#SHIN THANT AUNG#" userId="8c3b371d-0b3e-413a-8e76-4f11fe83d2df" providerId="ADAL" clId="{FACB025B-EC34-40BC-97FA-D69A16AFE960}" dt="2024-05-08T19:07:38.029" v="17128" actId="164"/>
          <ac:spMkLst>
            <pc:docMk/>
            <pc:sldMk cId="1235002822" sldId="331"/>
            <ac:spMk id="307" creationId="{D39CD3C6-C828-33C9-43E9-BA05ADE4156E}"/>
          </ac:spMkLst>
        </pc:spChg>
        <pc:spChg chg="mod">
          <ac:chgData name="#SHIN THANT AUNG#" userId="8c3b371d-0b3e-413a-8e76-4f11fe83d2df" providerId="ADAL" clId="{FACB025B-EC34-40BC-97FA-D69A16AFE960}" dt="2024-05-08T19:07:38.029" v="17128" actId="164"/>
          <ac:spMkLst>
            <pc:docMk/>
            <pc:sldMk cId="1235002822" sldId="331"/>
            <ac:spMk id="308" creationId="{79680587-BA69-A085-9668-31149AD43D30}"/>
          </ac:spMkLst>
        </pc:spChg>
        <pc:spChg chg="mod">
          <ac:chgData name="#SHIN THANT AUNG#" userId="8c3b371d-0b3e-413a-8e76-4f11fe83d2df" providerId="ADAL" clId="{FACB025B-EC34-40BC-97FA-D69A16AFE960}" dt="2024-05-08T19:07:38.029" v="17128" actId="164"/>
          <ac:spMkLst>
            <pc:docMk/>
            <pc:sldMk cId="1235002822" sldId="331"/>
            <ac:spMk id="309" creationId="{4E8FACCD-0AC4-DC10-ABA3-3EF21BC4B8C9}"/>
          </ac:spMkLst>
        </pc:spChg>
        <pc:spChg chg="mod">
          <ac:chgData name="#SHIN THANT AUNG#" userId="8c3b371d-0b3e-413a-8e76-4f11fe83d2df" providerId="ADAL" clId="{FACB025B-EC34-40BC-97FA-D69A16AFE960}" dt="2024-05-08T19:07:38.029" v="17128" actId="164"/>
          <ac:spMkLst>
            <pc:docMk/>
            <pc:sldMk cId="1235002822" sldId="331"/>
            <ac:spMk id="310" creationId="{679BF881-7BA2-CE45-9061-60B189EC747E}"/>
          </ac:spMkLst>
        </pc:spChg>
        <pc:spChg chg="mod">
          <ac:chgData name="#SHIN THANT AUNG#" userId="8c3b371d-0b3e-413a-8e76-4f11fe83d2df" providerId="ADAL" clId="{FACB025B-EC34-40BC-97FA-D69A16AFE960}" dt="2024-05-08T19:07:38.029" v="17128" actId="164"/>
          <ac:spMkLst>
            <pc:docMk/>
            <pc:sldMk cId="1235002822" sldId="331"/>
            <ac:spMk id="311" creationId="{8075473A-3E88-6FB7-4A1C-921FF4880EEF}"/>
          </ac:spMkLst>
        </pc:spChg>
        <pc:spChg chg="mod">
          <ac:chgData name="#SHIN THANT AUNG#" userId="8c3b371d-0b3e-413a-8e76-4f11fe83d2df" providerId="ADAL" clId="{FACB025B-EC34-40BC-97FA-D69A16AFE960}" dt="2024-05-08T19:07:38.029" v="17128" actId="164"/>
          <ac:spMkLst>
            <pc:docMk/>
            <pc:sldMk cId="1235002822" sldId="331"/>
            <ac:spMk id="312" creationId="{BB560B54-0B96-23DD-1FF4-F730BF3DFCDD}"/>
          </ac:spMkLst>
        </pc:spChg>
        <pc:spChg chg="mod">
          <ac:chgData name="#SHIN THANT AUNG#" userId="8c3b371d-0b3e-413a-8e76-4f11fe83d2df" providerId="ADAL" clId="{FACB025B-EC34-40BC-97FA-D69A16AFE960}" dt="2024-05-08T19:07:38.029" v="17128" actId="164"/>
          <ac:spMkLst>
            <pc:docMk/>
            <pc:sldMk cId="1235002822" sldId="331"/>
            <ac:spMk id="313" creationId="{FA50D326-9666-1177-166F-511905B1E3F5}"/>
          </ac:spMkLst>
        </pc:spChg>
        <pc:spChg chg="mod">
          <ac:chgData name="#SHIN THANT AUNG#" userId="8c3b371d-0b3e-413a-8e76-4f11fe83d2df" providerId="ADAL" clId="{FACB025B-EC34-40BC-97FA-D69A16AFE960}" dt="2024-05-08T19:07:38.029" v="17128" actId="164"/>
          <ac:spMkLst>
            <pc:docMk/>
            <pc:sldMk cId="1235002822" sldId="331"/>
            <ac:spMk id="314" creationId="{E0320805-7666-092C-7A64-382BF4752128}"/>
          </ac:spMkLst>
        </pc:spChg>
        <pc:spChg chg="mod">
          <ac:chgData name="#SHIN THANT AUNG#" userId="8c3b371d-0b3e-413a-8e76-4f11fe83d2df" providerId="ADAL" clId="{FACB025B-EC34-40BC-97FA-D69A16AFE960}" dt="2024-05-08T19:07:38.029" v="17128" actId="164"/>
          <ac:spMkLst>
            <pc:docMk/>
            <pc:sldMk cId="1235002822" sldId="331"/>
            <ac:spMk id="315" creationId="{E61480BA-648D-A600-DDF6-1F4F8C709C0B}"/>
          </ac:spMkLst>
        </pc:spChg>
        <pc:spChg chg="mod">
          <ac:chgData name="#SHIN THANT AUNG#" userId="8c3b371d-0b3e-413a-8e76-4f11fe83d2df" providerId="ADAL" clId="{FACB025B-EC34-40BC-97FA-D69A16AFE960}" dt="2024-05-08T19:07:38.029" v="17128" actId="164"/>
          <ac:spMkLst>
            <pc:docMk/>
            <pc:sldMk cId="1235002822" sldId="331"/>
            <ac:spMk id="317" creationId="{20C305FD-6D8E-F12B-FFA8-5EAC954ABEC6}"/>
          </ac:spMkLst>
        </pc:spChg>
        <pc:spChg chg="mod">
          <ac:chgData name="#SHIN THANT AUNG#" userId="8c3b371d-0b3e-413a-8e76-4f11fe83d2df" providerId="ADAL" clId="{FACB025B-EC34-40BC-97FA-D69A16AFE960}" dt="2024-05-08T19:07:38.029" v="17128" actId="164"/>
          <ac:spMkLst>
            <pc:docMk/>
            <pc:sldMk cId="1235002822" sldId="331"/>
            <ac:spMk id="318" creationId="{787FEEF6-E485-6EC2-C8CF-21658679FC0D}"/>
          </ac:spMkLst>
        </pc:spChg>
        <pc:spChg chg="mod">
          <ac:chgData name="#SHIN THANT AUNG#" userId="8c3b371d-0b3e-413a-8e76-4f11fe83d2df" providerId="ADAL" clId="{FACB025B-EC34-40BC-97FA-D69A16AFE960}" dt="2024-05-08T19:07:38.029" v="17128" actId="164"/>
          <ac:spMkLst>
            <pc:docMk/>
            <pc:sldMk cId="1235002822" sldId="331"/>
            <ac:spMk id="319" creationId="{16905AE0-3058-D6D1-EEAE-C2FAEF10966B}"/>
          </ac:spMkLst>
        </pc:spChg>
        <pc:spChg chg="mod">
          <ac:chgData name="#SHIN THANT AUNG#" userId="8c3b371d-0b3e-413a-8e76-4f11fe83d2df" providerId="ADAL" clId="{FACB025B-EC34-40BC-97FA-D69A16AFE960}" dt="2024-05-08T19:07:38.029" v="17128" actId="164"/>
          <ac:spMkLst>
            <pc:docMk/>
            <pc:sldMk cId="1235002822" sldId="331"/>
            <ac:spMk id="320" creationId="{07576B30-00D8-E516-C8E4-5AB92D58F294}"/>
          </ac:spMkLst>
        </pc:spChg>
        <pc:spChg chg="mod">
          <ac:chgData name="#SHIN THANT AUNG#" userId="8c3b371d-0b3e-413a-8e76-4f11fe83d2df" providerId="ADAL" clId="{FACB025B-EC34-40BC-97FA-D69A16AFE960}" dt="2024-05-08T19:07:38.029" v="17128" actId="164"/>
          <ac:spMkLst>
            <pc:docMk/>
            <pc:sldMk cId="1235002822" sldId="331"/>
            <ac:spMk id="321" creationId="{8492020D-9F55-7D05-545B-B02E777E17E2}"/>
          </ac:spMkLst>
        </pc:spChg>
        <pc:spChg chg="mod">
          <ac:chgData name="#SHIN THANT AUNG#" userId="8c3b371d-0b3e-413a-8e76-4f11fe83d2df" providerId="ADAL" clId="{FACB025B-EC34-40BC-97FA-D69A16AFE960}" dt="2024-05-08T19:07:38.029" v="17128" actId="164"/>
          <ac:spMkLst>
            <pc:docMk/>
            <pc:sldMk cId="1235002822" sldId="331"/>
            <ac:spMk id="322" creationId="{4E23028D-789D-21B3-DC91-0822AA3D2B54}"/>
          </ac:spMkLst>
        </pc:spChg>
        <pc:spChg chg="mod">
          <ac:chgData name="#SHIN THANT AUNG#" userId="8c3b371d-0b3e-413a-8e76-4f11fe83d2df" providerId="ADAL" clId="{FACB025B-EC34-40BC-97FA-D69A16AFE960}" dt="2024-05-08T19:07:38.029" v="17128" actId="164"/>
          <ac:spMkLst>
            <pc:docMk/>
            <pc:sldMk cId="1235002822" sldId="331"/>
            <ac:spMk id="323" creationId="{EEF735BB-2B91-E178-87CC-CBECB48CC449}"/>
          </ac:spMkLst>
        </pc:spChg>
        <pc:spChg chg="mod">
          <ac:chgData name="#SHIN THANT AUNG#" userId="8c3b371d-0b3e-413a-8e76-4f11fe83d2df" providerId="ADAL" clId="{FACB025B-EC34-40BC-97FA-D69A16AFE960}" dt="2024-05-08T19:07:38.029" v="17128" actId="164"/>
          <ac:spMkLst>
            <pc:docMk/>
            <pc:sldMk cId="1235002822" sldId="331"/>
            <ac:spMk id="324" creationId="{CCE25869-C676-C882-BE49-FCF11C15D487}"/>
          </ac:spMkLst>
        </pc:spChg>
        <pc:spChg chg="mod">
          <ac:chgData name="#SHIN THANT AUNG#" userId="8c3b371d-0b3e-413a-8e76-4f11fe83d2df" providerId="ADAL" clId="{FACB025B-EC34-40BC-97FA-D69A16AFE960}" dt="2024-05-08T19:07:38.029" v="17128" actId="164"/>
          <ac:spMkLst>
            <pc:docMk/>
            <pc:sldMk cId="1235002822" sldId="331"/>
            <ac:spMk id="325" creationId="{3F1A9A18-050F-EDE4-098D-F74DB3D34ABB}"/>
          </ac:spMkLst>
        </pc:spChg>
        <pc:spChg chg="mod">
          <ac:chgData name="#SHIN THANT AUNG#" userId="8c3b371d-0b3e-413a-8e76-4f11fe83d2df" providerId="ADAL" clId="{FACB025B-EC34-40BC-97FA-D69A16AFE960}" dt="2024-05-08T19:07:38.029" v="17128" actId="164"/>
          <ac:spMkLst>
            <pc:docMk/>
            <pc:sldMk cId="1235002822" sldId="331"/>
            <ac:spMk id="326" creationId="{6DA6AFC2-ADE6-71CA-75F5-256B87C877E7}"/>
          </ac:spMkLst>
        </pc:spChg>
        <pc:spChg chg="mod">
          <ac:chgData name="#SHIN THANT AUNG#" userId="8c3b371d-0b3e-413a-8e76-4f11fe83d2df" providerId="ADAL" clId="{FACB025B-EC34-40BC-97FA-D69A16AFE960}" dt="2024-05-08T19:07:38.029" v="17128" actId="164"/>
          <ac:spMkLst>
            <pc:docMk/>
            <pc:sldMk cId="1235002822" sldId="331"/>
            <ac:spMk id="327" creationId="{F2E26BC7-DC5A-DB7F-F070-BD883DC6C84D}"/>
          </ac:spMkLst>
        </pc:spChg>
        <pc:spChg chg="mod">
          <ac:chgData name="#SHIN THANT AUNG#" userId="8c3b371d-0b3e-413a-8e76-4f11fe83d2df" providerId="ADAL" clId="{FACB025B-EC34-40BC-97FA-D69A16AFE960}" dt="2024-05-08T19:07:38.029" v="17128" actId="164"/>
          <ac:spMkLst>
            <pc:docMk/>
            <pc:sldMk cId="1235002822" sldId="331"/>
            <ac:spMk id="328" creationId="{76AECDA0-A38C-3558-EE4C-CB97F7BDC91B}"/>
          </ac:spMkLst>
        </pc:spChg>
        <pc:spChg chg="mod">
          <ac:chgData name="#SHIN THANT AUNG#" userId="8c3b371d-0b3e-413a-8e76-4f11fe83d2df" providerId="ADAL" clId="{FACB025B-EC34-40BC-97FA-D69A16AFE960}" dt="2024-05-08T19:07:38.029" v="17128" actId="164"/>
          <ac:spMkLst>
            <pc:docMk/>
            <pc:sldMk cId="1235002822" sldId="331"/>
            <ac:spMk id="329" creationId="{51B573EC-098E-3479-BA30-AEC1FC686EFE}"/>
          </ac:spMkLst>
        </pc:spChg>
        <pc:spChg chg="mod">
          <ac:chgData name="#SHIN THANT AUNG#" userId="8c3b371d-0b3e-413a-8e76-4f11fe83d2df" providerId="ADAL" clId="{FACB025B-EC34-40BC-97FA-D69A16AFE960}" dt="2024-05-08T19:07:38.029" v="17128" actId="164"/>
          <ac:spMkLst>
            <pc:docMk/>
            <pc:sldMk cId="1235002822" sldId="331"/>
            <ac:spMk id="330" creationId="{6D3B0C42-CEE0-EB58-8790-D0582CB846E9}"/>
          </ac:spMkLst>
        </pc:spChg>
        <pc:spChg chg="mod">
          <ac:chgData name="#SHIN THANT AUNG#" userId="8c3b371d-0b3e-413a-8e76-4f11fe83d2df" providerId="ADAL" clId="{FACB025B-EC34-40BC-97FA-D69A16AFE960}" dt="2024-05-08T19:07:38.029" v="17128" actId="164"/>
          <ac:spMkLst>
            <pc:docMk/>
            <pc:sldMk cId="1235002822" sldId="331"/>
            <ac:spMk id="331" creationId="{FC1BFE41-7FCD-5548-6600-245A56A0B746}"/>
          </ac:spMkLst>
        </pc:spChg>
        <pc:spChg chg="mod">
          <ac:chgData name="#SHIN THANT AUNG#" userId="8c3b371d-0b3e-413a-8e76-4f11fe83d2df" providerId="ADAL" clId="{FACB025B-EC34-40BC-97FA-D69A16AFE960}" dt="2024-05-08T19:07:38.029" v="17128" actId="164"/>
          <ac:spMkLst>
            <pc:docMk/>
            <pc:sldMk cId="1235002822" sldId="331"/>
            <ac:spMk id="332" creationId="{445FB08C-6BC5-E26D-6E17-A9C21B600CEE}"/>
          </ac:spMkLst>
        </pc:spChg>
        <pc:spChg chg="mod">
          <ac:chgData name="#SHIN THANT AUNG#" userId="8c3b371d-0b3e-413a-8e76-4f11fe83d2df" providerId="ADAL" clId="{FACB025B-EC34-40BC-97FA-D69A16AFE960}" dt="2024-05-08T19:07:38.029" v="17128" actId="164"/>
          <ac:spMkLst>
            <pc:docMk/>
            <pc:sldMk cId="1235002822" sldId="331"/>
            <ac:spMk id="333" creationId="{7D251861-39F3-037E-D431-D62C5B203D64}"/>
          </ac:spMkLst>
        </pc:spChg>
        <pc:spChg chg="mod">
          <ac:chgData name="#SHIN THANT AUNG#" userId="8c3b371d-0b3e-413a-8e76-4f11fe83d2df" providerId="ADAL" clId="{FACB025B-EC34-40BC-97FA-D69A16AFE960}" dt="2024-05-08T19:07:38.029" v="17128" actId="164"/>
          <ac:spMkLst>
            <pc:docMk/>
            <pc:sldMk cId="1235002822" sldId="331"/>
            <ac:spMk id="335" creationId="{54B5AD09-3F6B-78B2-8F53-2C04607B9BA8}"/>
          </ac:spMkLst>
        </pc:spChg>
        <pc:spChg chg="mod">
          <ac:chgData name="#SHIN THANT AUNG#" userId="8c3b371d-0b3e-413a-8e76-4f11fe83d2df" providerId="ADAL" clId="{FACB025B-EC34-40BC-97FA-D69A16AFE960}" dt="2024-05-08T19:07:38.029" v="17128" actId="164"/>
          <ac:spMkLst>
            <pc:docMk/>
            <pc:sldMk cId="1235002822" sldId="331"/>
            <ac:spMk id="336" creationId="{4C9C9CA5-7339-BA98-AEA4-0FD4CF03DBE4}"/>
          </ac:spMkLst>
        </pc:spChg>
        <pc:spChg chg="mod">
          <ac:chgData name="#SHIN THANT AUNG#" userId="8c3b371d-0b3e-413a-8e76-4f11fe83d2df" providerId="ADAL" clId="{FACB025B-EC34-40BC-97FA-D69A16AFE960}" dt="2024-05-08T19:07:38.029" v="17128" actId="164"/>
          <ac:spMkLst>
            <pc:docMk/>
            <pc:sldMk cId="1235002822" sldId="331"/>
            <ac:spMk id="337" creationId="{5A939446-CF99-172E-F7F5-94172646F79F}"/>
          </ac:spMkLst>
        </pc:spChg>
        <pc:spChg chg="mod">
          <ac:chgData name="#SHIN THANT AUNG#" userId="8c3b371d-0b3e-413a-8e76-4f11fe83d2df" providerId="ADAL" clId="{FACB025B-EC34-40BC-97FA-D69A16AFE960}" dt="2024-05-08T19:07:38.029" v="17128" actId="164"/>
          <ac:spMkLst>
            <pc:docMk/>
            <pc:sldMk cId="1235002822" sldId="331"/>
            <ac:spMk id="338" creationId="{3204267F-8E62-C8BB-3CE7-FC6AE1A66923}"/>
          </ac:spMkLst>
        </pc:spChg>
        <pc:spChg chg="mod">
          <ac:chgData name="#SHIN THANT AUNG#" userId="8c3b371d-0b3e-413a-8e76-4f11fe83d2df" providerId="ADAL" clId="{FACB025B-EC34-40BC-97FA-D69A16AFE960}" dt="2024-05-08T19:07:38.029" v="17128" actId="164"/>
          <ac:spMkLst>
            <pc:docMk/>
            <pc:sldMk cId="1235002822" sldId="331"/>
            <ac:spMk id="339" creationId="{4E433C62-C40E-9915-92B4-2FCAFCDE2B75}"/>
          </ac:spMkLst>
        </pc:spChg>
        <pc:spChg chg="mod">
          <ac:chgData name="#SHIN THANT AUNG#" userId="8c3b371d-0b3e-413a-8e76-4f11fe83d2df" providerId="ADAL" clId="{FACB025B-EC34-40BC-97FA-D69A16AFE960}" dt="2024-05-08T19:07:38.029" v="17128" actId="164"/>
          <ac:spMkLst>
            <pc:docMk/>
            <pc:sldMk cId="1235002822" sldId="331"/>
            <ac:spMk id="340" creationId="{9AB79337-2B6B-F894-7A0D-75AE596245E5}"/>
          </ac:spMkLst>
        </pc:spChg>
        <pc:spChg chg="mod">
          <ac:chgData name="#SHIN THANT AUNG#" userId="8c3b371d-0b3e-413a-8e76-4f11fe83d2df" providerId="ADAL" clId="{FACB025B-EC34-40BC-97FA-D69A16AFE960}" dt="2024-05-08T19:07:38.029" v="17128" actId="164"/>
          <ac:spMkLst>
            <pc:docMk/>
            <pc:sldMk cId="1235002822" sldId="331"/>
            <ac:spMk id="341" creationId="{CCB2228B-A34C-A112-31BF-794D975BB2B6}"/>
          </ac:spMkLst>
        </pc:spChg>
        <pc:spChg chg="mod">
          <ac:chgData name="#SHIN THANT AUNG#" userId="8c3b371d-0b3e-413a-8e76-4f11fe83d2df" providerId="ADAL" clId="{FACB025B-EC34-40BC-97FA-D69A16AFE960}" dt="2024-05-08T19:07:38.029" v="17128" actId="164"/>
          <ac:spMkLst>
            <pc:docMk/>
            <pc:sldMk cId="1235002822" sldId="331"/>
            <ac:spMk id="342" creationId="{0D5A0312-C7E1-F4BC-0900-811A8E4EDB76}"/>
          </ac:spMkLst>
        </pc:spChg>
        <pc:spChg chg="mod">
          <ac:chgData name="#SHIN THANT AUNG#" userId="8c3b371d-0b3e-413a-8e76-4f11fe83d2df" providerId="ADAL" clId="{FACB025B-EC34-40BC-97FA-D69A16AFE960}" dt="2024-05-08T19:07:38.029" v="17128" actId="164"/>
          <ac:spMkLst>
            <pc:docMk/>
            <pc:sldMk cId="1235002822" sldId="331"/>
            <ac:spMk id="343" creationId="{5524A9FB-DD92-5BF1-6C9F-05584C62C8C1}"/>
          </ac:spMkLst>
        </pc:spChg>
        <pc:spChg chg="mod">
          <ac:chgData name="#SHIN THANT AUNG#" userId="8c3b371d-0b3e-413a-8e76-4f11fe83d2df" providerId="ADAL" clId="{FACB025B-EC34-40BC-97FA-D69A16AFE960}" dt="2024-05-08T19:07:38.029" v="17128" actId="164"/>
          <ac:spMkLst>
            <pc:docMk/>
            <pc:sldMk cId="1235002822" sldId="331"/>
            <ac:spMk id="344" creationId="{C5EC8737-384E-1B1B-8C20-5DCF69B101B9}"/>
          </ac:spMkLst>
        </pc:spChg>
        <pc:spChg chg="mod">
          <ac:chgData name="#SHIN THANT AUNG#" userId="8c3b371d-0b3e-413a-8e76-4f11fe83d2df" providerId="ADAL" clId="{FACB025B-EC34-40BC-97FA-D69A16AFE960}" dt="2024-05-08T19:07:38.029" v="17128" actId="164"/>
          <ac:spMkLst>
            <pc:docMk/>
            <pc:sldMk cId="1235002822" sldId="331"/>
            <ac:spMk id="345" creationId="{24C5D36D-0AD8-75EE-541E-67583A698E36}"/>
          </ac:spMkLst>
        </pc:spChg>
        <pc:spChg chg="mod">
          <ac:chgData name="#SHIN THANT AUNG#" userId="8c3b371d-0b3e-413a-8e76-4f11fe83d2df" providerId="ADAL" clId="{FACB025B-EC34-40BC-97FA-D69A16AFE960}" dt="2024-05-08T19:07:38.029" v="17128" actId="164"/>
          <ac:spMkLst>
            <pc:docMk/>
            <pc:sldMk cId="1235002822" sldId="331"/>
            <ac:spMk id="346" creationId="{4C07F6C9-058F-EA68-DC23-C244BFDBF239}"/>
          </ac:spMkLst>
        </pc:spChg>
        <pc:spChg chg="mod">
          <ac:chgData name="#SHIN THANT AUNG#" userId="8c3b371d-0b3e-413a-8e76-4f11fe83d2df" providerId="ADAL" clId="{FACB025B-EC34-40BC-97FA-D69A16AFE960}" dt="2024-05-08T19:07:38.029" v="17128" actId="164"/>
          <ac:spMkLst>
            <pc:docMk/>
            <pc:sldMk cId="1235002822" sldId="331"/>
            <ac:spMk id="347" creationId="{7A103404-2EAD-D49C-7467-0CFB034A44AF}"/>
          </ac:spMkLst>
        </pc:spChg>
        <pc:spChg chg="mod">
          <ac:chgData name="#SHIN THANT AUNG#" userId="8c3b371d-0b3e-413a-8e76-4f11fe83d2df" providerId="ADAL" clId="{FACB025B-EC34-40BC-97FA-D69A16AFE960}" dt="2024-05-08T19:07:38.029" v="17128" actId="164"/>
          <ac:spMkLst>
            <pc:docMk/>
            <pc:sldMk cId="1235002822" sldId="331"/>
            <ac:spMk id="348" creationId="{46C16FA2-FA05-0145-9A60-AC1826F80D27}"/>
          </ac:spMkLst>
        </pc:spChg>
        <pc:spChg chg="mod">
          <ac:chgData name="#SHIN THANT AUNG#" userId="8c3b371d-0b3e-413a-8e76-4f11fe83d2df" providerId="ADAL" clId="{FACB025B-EC34-40BC-97FA-D69A16AFE960}" dt="2024-05-08T19:07:38.029" v="17128" actId="164"/>
          <ac:spMkLst>
            <pc:docMk/>
            <pc:sldMk cId="1235002822" sldId="331"/>
            <ac:spMk id="349" creationId="{F2EA9AE8-2B45-C913-5F4D-DCA322EB1A50}"/>
          </ac:spMkLst>
        </pc:spChg>
        <pc:spChg chg="mod">
          <ac:chgData name="#SHIN THANT AUNG#" userId="8c3b371d-0b3e-413a-8e76-4f11fe83d2df" providerId="ADAL" clId="{FACB025B-EC34-40BC-97FA-D69A16AFE960}" dt="2024-05-08T19:07:38.029" v="17128" actId="164"/>
          <ac:spMkLst>
            <pc:docMk/>
            <pc:sldMk cId="1235002822" sldId="331"/>
            <ac:spMk id="350" creationId="{29229EF3-446F-A4C5-40EA-66312BE669B6}"/>
          </ac:spMkLst>
        </pc:spChg>
        <pc:spChg chg="mod">
          <ac:chgData name="#SHIN THANT AUNG#" userId="8c3b371d-0b3e-413a-8e76-4f11fe83d2df" providerId="ADAL" clId="{FACB025B-EC34-40BC-97FA-D69A16AFE960}" dt="2024-05-08T19:07:38.029" v="17128" actId="164"/>
          <ac:spMkLst>
            <pc:docMk/>
            <pc:sldMk cId="1235002822" sldId="331"/>
            <ac:spMk id="352" creationId="{B1ED92A1-9410-9DEC-81E5-8286DA97C0B7}"/>
          </ac:spMkLst>
        </pc:spChg>
        <pc:spChg chg="mod">
          <ac:chgData name="#SHIN THANT AUNG#" userId="8c3b371d-0b3e-413a-8e76-4f11fe83d2df" providerId="ADAL" clId="{FACB025B-EC34-40BC-97FA-D69A16AFE960}" dt="2024-05-08T19:07:38.029" v="17128" actId="164"/>
          <ac:spMkLst>
            <pc:docMk/>
            <pc:sldMk cId="1235002822" sldId="331"/>
            <ac:spMk id="353" creationId="{A66E710E-C596-7C48-2CDE-D6F0B9ED04BE}"/>
          </ac:spMkLst>
        </pc:spChg>
        <pc:spChg chg="mod">
          <ac:chgData name="#SHIN THANT AUNG#" userId="8c3b371d-0b3e-413a-8e76-4f11fe83d2df" providerId="ADAL" clId="{FACB025B-EC34-40BC-97FA-D69A16AFE960}" dt="2024-05-08T19:07:38.029" v="17128" actId="164"/>
          <ac:spMkLst>
            <pc:docMk/>
            <pc:sldMk cId="1235002822" sldId="331"/>
            <ac:spMk id="354" creationId="{523C229E-562B-B321-9D01-5AD080ED64AC}"/>
          </ac:spMkLst>
        </pc:spChg>
        <pc:spChg chg="mod">
          <ac:chgData name="#SHIN THANT AUNG#" userId="8c3b371d-0b3e-413a-8e76-4f11fe83d2df" providerId="ADAL" clId="{FACB025B-EC34-40BC-97FA-D69A16AFE960}" dt="2024-05-08T19:07:38.029" v="17128" actId="164"/>
          <ac:spMkLst>
            <pc:docMk/>
            <pc:sldMk cId="1235002822" sldId="331"/>
            <ac:spMk id="355" creationId="{CE735656-1837-AECE-D84D-882FEACD0EBF}"/>
          </ac:spMkLst>
        </pc:spChg>
        <pc:spChg chg="mod">
          <ac:chgData name="#SHIN THANT AUNG#" userId="8c3b371d-0b3e-413a-8e76-4f11fe83d2df" providerId="ADAL" clId="{FACB025B-EC34-40BC-97FA-D69A16AFE960}" dt="2024-05-08T19:07:38.029" v="17128" actId="164"/>
          <ac:spMkLst>
            <pc:docMk/>
            <pc:sldMk cId="1235002822" sldId="331"/>
            <ac:spMk id="356" creationId="{A0E943E4-B5E8-9A6E-BF27-1C63B692138D}"/>
          </ac:spMkLst>
        </pc:spChg>
        <pc:spChg chg="mod">
          <ac:chgData name="#SHIN THANT AUNG#" userId="8c3b371d-0b3e-413a-8e76-4f11fe83d2df" providerId="ADAL" clId="{FACB025B-EC34-40BC-97FA-D69A16AFE960}" dt="2024-05-08T19:07:38.029" v="17128" actId="164"/>
          <ac:spMkLst>
            <pc:docMk/>
            <pc:sldMk cId="1235002822" sldId="331"/>
            <ac:spMk id="357" creationId="{9F1E2F9A-295F-6197-3DFE-8074F7BB21B1}"/>
          </ac:spMkLst>
        </pc:spChg>
        <pc:spChg chg="mod">
          <ac:chgData name="#SHIN THANT AUNG#" userId="8c3b371d-0b3e-413a-8e76-4f11fe83d2df" providerId="ADAL" clId="{FACB025B-EC34-40BC-97FA-D69A16AFE960}" dt="2024-05-08T18:59:37.654" v="16974"/>
          <ac:spMkLst>
            <pc:docMk/>
            <pc:sldMk cId="1235002822" sldId="331"/>
            <ac:spMk id="359" creationId="{1BF4BFC7-E498-0401-9B27-BF8907D5A229}"/>
          </ac:spMkLst>
        </pc:spChg>
        <pc:spChg chg="mod">
          <ac:chgData name="#SHIN THANT AUNG#" userId="8c3b371d-0b3e-413a-8e76-4f11fe83d2df" providerId="ADAL" clId="{FACB025B-EC34-40BC-97FA-D69A16AFE960}" dt="2024-05-08T18:59:37.654" v="16974"/>
          <ac:spMkLst>
            <pc:docMk/>
            <pc:sldMk cId="1235002822" sldId="331"/>
            <ac:spMk id="361" creationId="{1FF47148-8BC1-7045-E4AA-03899F5F6C23}"/>
          </ac:spMkLst>
        </pc:spChg>
        <pc:spChg chg="mod">
          <ac:chgData name="#SHIN THANT AUNG#" userId="8c3b371d-0b3e-413a-8e76-4f11fe83d2df" providerId="ADAL" clId="{FACB025B-EC34-40BC-97FA-D69A16AFE960}" dt="2024-05-08T18:59:37.654" v="16974"/>
          <ac:spMkLst>
            <pc:docMk/>
            <pc:sldMk cId="1235002822" sldId="331"/>
            <ac:spMk id="365" creationId="{29E49237-4D7E-8598-C18E-E01F7585F3A7}"/>
          </ac:spMkLst>
        </pc:spChg>
        <pc:spChg chg="mod">
          <ac:chgData name="#SHIN THANT AUNG#" userId="8c3b371d-0b3e-413a-8e76-4f11fe83d2df" providerId="ADAL" clId="{FACB025B-EC34-40BC-97FA-D69A16AFE960}" dt="2024-05-08T18:59:37.654" v="16974"/>
          <ac:spMkLst>
            <pc:docMk/>
            <pc:sldMk cId="1235002822" sldId="331"/>
            <ac:spMk id="366" creationId="{E5CF85D0-7D6A-6EAE-384E-BF052DB0B462}"/>
          </ac:spMkLst>
        </pc:spChg>
        <pc:spChg chg="mod">
          <ac:chgData name="#SHIN THANT AUNG#" userId="8c3b371d-0b3e-413a-8e76-4f11fe83d2df" providerId="ADAL" clId="{FACB025B-EC34-40BC-97FA-D69A16AFE960}" dt="2024-05-08T18:59:37.654" v="16974"/>
          <ac:spMkLst>
            <pc:docMk/>
            <pc:sldMk cId="1235002822" sldId="331"/>
            <ac:spMk id="367" creationId="{EA21E3B2-45C3-B3D3-8D36-01A057514D78}"/>
          </ac:spMkLst>
        </pc:spChg>
        <pc:spChg chg="mod">
          <ac:chgData name="#SHIN THANT AUNG#" userId="8c3b371d-0b3e-413a-8e76-4f11fe83d2df" providerId="ADAL" clId="{FACB025B-EC34-40BC-97FA-D69A16AFE960}" dt="2024-05-08T18:59:37.654" v="16974"/>
          <ac:spMkLst>
            <pc:docMk/>
            <pc:sldMk cId="1235002822" sldId="331"/>
            <ac:spMk id="368" creationId="{A8BB258D-F0DC-3205-11F9-A7B8AAE3A778}"/>
          </ac:spMkLst>
        </pc:spChg>
        <pc:spChg chg="mod">
          <ac:chgData name="#SHIN THANT AUNG#" userId="8c3b371d-0b3e-413a-8e76-4f11fe83d2df" providerId="ADAL" clId="{FACB025B-EC34-40BC-97FA-D69A16AFE960}" dt="2024-05-08T18:59:37.654" v="16974"/>
          <ac:spMkLst>
            <pc:docMk/>
            <pc:sldMk cId="1235002822" sldId="331"/>
            <ac:spMk id="369" creationId="{85E30118-0654-A2D0-9816-66D8F874B867}"/>
          </ac:spMkLst>
        </pc:spChg>
        <pc:spChg chg="mod">
          <ac:chgData name="#SHIN THANT AUNG#" userId="8c3b371d-0b3e-413a-8e76-4f11fe83d2df" providerId="ADAL" clId="{FACB025B-EC34-40BC-97FA-D69A16AFE960}" dt="2024-05-08T18:59:37.654" v="16974"/>
          <ac:spMkLst>
            <pc:docMk/>
            <pc:sldMk cId="1235002822" sldId="331"/>
            <ac:spMk id="370" creationId="{C533FCB7-8BD5-ACC3-94BE-6A64677C12E7}"/>
          </ac:spMkLst>
        </pc:spChg>
        <pc:spChg chg="mod">
          <ac:chgData name="#SHIN THANT AUNG#" userId="8c3b371d-0b3e-413a-8e76-4f11fe83d2df" providerId="ADAL" clId="{FACB025B-EC34-40BC-97FA-D69A16AFE960}" dt="2024-05-08T18:59:37.654" v="16974"/>
          <ac:spMkLst>
            <pc:docMk/>
            <pc:sldMk cId="1235002822" sldId="331"/>
            <ac:spMk id="371" creationId="{E0D9E5B8-FDF5-5438-6121-8E4FC56146F1}"/>
          </ac:spMkLst>
        </pc:spChg>
        <pc:spChg chg="mod">
          <ac:chgData name="#SHIN THANT AUNG#" userId="8c3b371d-0b3e-413a-8e76-4f11fe83d2df" providerId="ADAL" clId="{FACB025B-EC34-40BC-97FA-D69A16AFE960}" dt="2024-05-08T18:59:37.654" v="16974"/>
          <ac:spMkLst>
            <pc:docMk/>
            <pc:sldMk cId="1235002822" sldId="331"/>
            <ac:spMk id="372" creationId="{8B935594-FFE7-27D9-C61F-CFF01E249315}"/>
          </ac:spMkLst>
        </pc:spChg>
        <pc:spChg chg="mod">
          <ac:chgData name="#SHIN THANT AUNG#" userId="8c3b371d-0b3e-413a-8e76-4f11fe83d2df" providerId="ADAL" clId="{FACB025B-EC34-40BC-97FA-D69A16AFE960}" dt="2024-05-08T18:59:37.654" v="16974"/>
          <ac:spMkLst>
            <pc:docMk/>
            <pc:sldMk cId="1235002822" sldId="331"/>
            <ac:spMk id="373" creationId="{424F630D-FC70-4018-0EFA-D2DDD70D8023}"/>
          </ac:spMkLst>
        </pc:spChg>
        <pc:spChg chg="mod">
          <ac:chgData name="#SHIN THANT AUNG#" userId="8c3b371d-0b3e-413a-8e76-4f11fe83d2df" providerId="ADAL" clId="{FACB025B-EC34-40BC-97FA-D69A16AFE960}" dt="2024-05-08T18:59:37.654" v="16974"/>
          <ac:spMkLst>
            <pc:docMk/>
            <pc:sldMk cId="1235002822" sldId="331"/>
            <ac:spMk id="374" creationId="{31F63E60-20D5-8776-DD68-E56FECC499FF}"/>
          </ac:spMkLst>
        </pc:spChg>
        <pc:spChg chg="mod">
          <ac:chgData name="#SHIN THANT AUNG#" userId="8c3b371d-0b3e-413a-8e76-4f11fe83d2df" providerId="ADAL" clId="{FACB025B-EC34-40BC-97FA-D69A16AFE960}" dt="2024-05-08T18:59:37.654" v="16974"/>
          <ac:spMkLst>
            <pc:docMk/>
            <pc:sldMk cId="1235002822" sldId="331"/>
            <ac:spMk id="375" creationId="{75D449F9-D69A-63B4-93EA-F080F6474CAC}"/>
          </ac:spMkLst>
        </pc:spChg>
        <pc:spChg chg="mod">
          <ac:chgData name="#SHIN THANT AUNG#" userId="8c3b371d-0b3e-413a-8e76-4f11fe83d2df" providerId="ADAL" clId="{FACB025B-EC34-40BC-97FA-D69A16AFE960}" dt="2024-05-08T18:59:37.654" v="16974"/>
          <ac:spMkLst>
            <pc:docMk/>
            <pc:sldMk cId="1235002822" sldId="331"/>
            <ac:spMk id="376" creationId="{7829A1C6-8413-EDC4-90F6-D9F35EDEF852}"/>
          </ac:spMkLst>
        </pc:spChg>
        <pc:spChg chg="mod">
          <ac:chgData name="#SHIN THANT AUNG#" userId="8c3b371d-0b3e-413a-8e76-4f11fe83d2df" providerId="ADAL" clId="{FACB025B-EC34-40BC-97FA-D69A16AFE960}" dt="2024-05-08T18:59:37.654" v="16974"/>
          <ac:spMkLst>
            <pc:docMk/>
            <pc:sldMk cId="1235002822" sldId="331"/>
            <ac:spMk id="377" creationId="{7F004964-69AA-8439-44BA-5E648054D9A7}"/>
          </ac:spMkLst>
        </pc:spChg>
        <pc:spChg chg="mod">
          <ac:chgData name="#SHIN THANT AUNG#" userId="8c3b371d-0b3e-413a-8e76-4f11fe83d2df" providerId="ADAL" clId="{FACB025B-EC34-40BC-97FA-D69A16AFE960}" dt="2024-05-08T18:59:37.654" v="16974"/>
          <ac:spMkLst>
            <pc:docMk/>
            <pc:sldMk cId="1235002822" sldId="331"/>
            <ac:spMk id="378" creationId="{433C7868-88D3-69C5-4261-AB73BD8B86DA}"/>
          </ac:spMkLst>
        </pc:spChg>
        <pc:spChg chg="mod">
          <ac:chgData name="#SHIN THANT AUNG#" userId="8c3b371d-0b3e-413a-8e76-4f11fe83d2df" providerId="ADAL" clId="{FACB025B-EC34-40BC-97FA-D69A16AFE960}" dt="2024-05-08T18:59:37.654" v="16974"/>
          <ac:spMkLst>
            <pc:docMk/>
            <pc:sldMk cId="1235002822" sldId="331"/>
            <ac:spMk id="379" creationId="{9658935E-955D-2E84-5B76-2C91A8AB921C}"/>
          </ac:spMkLst>
        </pc:spChg>
        <pc:spChg chg="mod">
          <ac:chgData name="#SHIN THANT AUNG#" userId="8c3b371d-0b3e-413a-8e76-4f11fe83d2df" providerId="ADAL" clId="{FACB025B-EC34-40BC-97FA-D69A16AFE960}" dt="2024-05-08T18:59:37.654" v="16974"/>
          <ac:spMkLst>
            <pc:docMk/>
            <pc:sldMk cId="1235002822" sldId="331"/>
            <ac:spMk id="382" creationId="{F8F1B9C1-E7F0-729D-B9BD-0C039446622E}"/>
          </ac:spMkLst>
        </pc:spChg>
        <pc:spChg chg="mod">
          <ac:chgData name="#SHIN THANT AUNG#" userId="8c3b371d-0b3e-413a-8e76-4f11fe83d2df" providerId="ADAL" clId="{FACB025B-EC34-40BC-97FA-D69A16AFE960}" dt="2024-05-08T18:59:37.654" v="16974"/>
          <ac:spMkLst>
            <pc:docMk/>
            <pc:sldMk cId="1235002822" sldId="331"/>
            <ac:spMk id="387" creationId="{1FE39AC9-9E26-5878-6A58-548A6A9F7D6D}"/>
          </ac:spMkLst>
        </pc:spChg>
        <pc:spChg chg="mod">
          <ac:chgData name="#SHIN THANT AUNG#" userId="8c3b371d-0b3e-413a-8e76-4f11fe83d2df" providerId="ADAL" clId="{FACB025B-EC34-40BC-97FA-D69A16AFE960}" dt="2024-05-08T18:59:37.654" v="16974"/>
          <ac:spMkLst>
            <pc:docMk/>
            <pc:sldMk cId="1235002822" sldId="331"/>
            <ac:spMk id="389" creationId="{3508D3A0-04D1-70D6-0647-EA570D0EA742}"/>
          </ac:spMkLst>
        </pc:spChg>
        <pc:spChg chg="mod">
          <ac:chgData name="#SHIN THANT AUNG#" userId="8c3b371d-0b3e-413a-8e76-4f11fe83d2df" providerId="ADAL" clId="{FACB025B-EC34-40BC-97FA-D69A16AFE960}" dt="2024-05-08T18:59:37.654" v="16974"/>
          <ac:spMkLst>
            <pc:docMk/>
            <pc:sldMk cId="1235002822" sldId="331"/>
            <ac:spMk id="391" creationId="{75A28398-30EE-8681-0E5D-84D6A7CF3F82}"/>
          </ac:spMkLst>
        </pc:spChg>
        <pc:spChg chg="mod">
          <ac:chgData name="#SHIN THANT AUNG#" userId="8c3b371d-0b3e-413a-8e76-4f11fe83d2df" providerId="ADAL" clId="{FACB025B-EC34-40BC-97FA-D69A16AFE960}" dt="2024-05-08T18:59:37.654" v="16974"/>
          <ac:spMkLst>
            <pc:docMk/>
            <pc:sldMk cId="1235002822" sldId="331"/>
            <ac:spMk id="392" creationId="{69BD1B7F-02B7-EB40-A94B-DD8BC72F3560}"/>
          </ac:spMkLst>
        </pc:spChg>
        <pc:spChg chg="mod">
          <ac:chgData name="#SHIN THANT AUNG#" userId="8c3b371d-0b3e-413a-8e76-4f11fe83d2df" providerId="ADAL" clId="{FACB025B-EC34-40BC-97FA-D69A16AFE960}" dt="2024-05-08T18:59:37.654" v="16974"/>
          <ac:spMkLst>
            <pc:docMk/>
            <pc:sldMk cId="1235002822" sldId="331"/>
            <ac:spMk id="393" creationId="{3D609CA6-E212-0590-D89A-74CA56A27962}"/>
          </ac:spMkLst>
        </pc:spChg>
        <pc:spChg chg="mod">
          <ac:chgData name="#SHIN THANT AUNG#" userId="8c3b371d-0b3e-413a-8e76-4f11fe83d2df" providerId="ADAL" clId="{FACB025B-EC34-40BC-97FA-D69A16AFE960}" dt="2024-05-08T18:59:37.654" v="16974"/>
          <ac:spMkLst>
            <pc:docMk/>
            <pc:sldMk cId="1235002822" sldId="331"/>
            <ac:spMk id="394" creationId="{B5E06596-72E5-1206-6C92-7A958CE6D4BB}"/>
          </ac:spMkLst>
        </pc:spChg>
        <pc:spChg chg="mod">
          <ac:chgData name="#SHIN THANT AUNG#" userId="8c3b371d-0b3e-413a-8e76-4f11fe83d2df" providerId="ADAL" clId="{FACB025B-EC34-40BC-97FA-D69A16AFE960}" dt="2024-05-08T18:59:37.654" v="16974"/>
          <ac:spMkLst>
            <pc:docMk/>
            <pc:sldMk cId="1235002822" sldId="331"/>
            <ac:spMk id="395" creationId="{FB73124D-60FE-39F8-94EE-A49010709F65}"/>
          </ac:spMkLst>
        </pc:spChg>
        <pc:spChg chg="mod">
          <ac:chgData name="#SHIN THANT AUNG#" userId="8c3b371d-0b3e-413a-8e76-4f11fe83d2df" providerId="ADAL" clId="{FACB025B-EC34-40BC-97FA-D69A16AFE960}" dt="2024-05-08T18:59:37.654" v="16974"/>
          <ac:spMkLst>
            <pc:docMk/>
            <pc:sldMk cId="1235002822" sldId="331"/>
            <ac:spMk id="396" creationId="{6F2ED3CB-763A-7164-9DFD-4E25BD56A71C}"/>
          </ac:spMkLst>
        </pc:spChg>
        <pc:spChg chg="mod">
          <ac:chgData name="#SHIN THANT AUNG#" userId="8c3b371d-0b3e-413a-8e76-4f11fe83d2df" providerId="ADAL" clId="{FACB025B-EC34-40BC-97FA-D69A16AFE960}" dt="2024-05-08T18:59:37.654" v="16974"/>
          <ac:spMkLst>
            <pc:docMk/>
            <pc:sldMk cId="1235002822" sldId="331"/>
            <ac:spMk id="397" creationId="{2C3C6313-0904-E7C6-EEE6-ED59C3556109}"/>
          </ac:spMkLst>
        </pc:spChg>
        <pc:spChg chg="mod">
          <ac:chgData name="#SHIN THANT AUNG#" userId="8c3b371d-0b3e-413a-8e76-4f11fe83d2df" providerId="ADAL" clId="{FACB025B-EC34-40BC-97FA-D69A16AFE960}" dt="2024-05-08T18:59:37.654" v="16974"/>
          <ac:spMkLst>
            <pc:docMk/>
            <pc:sldMk cId="1235002822" sldId="331"/>
            <ac:spMk id="398" creationId="{0950409D-F0D9-C9AC-D965-B1DC945A150F}"/>
          </ac:spMkLst>
        </pc:spChg>
        <pc:spChg chg="mod">
          <ac:chgData name="#SHIN THANT AUNG#" userId="8c3b371d-0b3e-413a-8e76-4f11fe83d2df" providerId="ADAL" clId="{FACB025B-EC34-40BC-97FA-D69A16AFE960}" dt="2024-05-08T18:59:37.654" v="16974"/>
          <ac:spMkLst>
            <pc:docMk/>
            <pc:sldMk cId="1235002822" sldId="331"/>
            <ac:spMk id="399" creationId="{9DED77FF-6460-4E03-0035-5ACDFAE23776}"/>
          </ac:spMkLst>
        </pc:spChg>
        <pc:spChg chg="mod">
          <ac:chgData name="#SHIN THANT AUNG#" userId="8c3b371d-0b3e-413a-8e76-4f11fe83d2df" providerId="ADAL" clId="{FACB025B-EC34-40BC-97FA-D69A16AFE960}" dt="2024-05-08T18:59:37.654" v="16974"/>
          <ac:spMkLst>
            <pc:docMk/>
            <pc:sldMk cId="1235002822" sldId="331"/>
            <ac:spMk id="400" creationId="{BB347FA5-364A-4C7B-6BB8-66383A64946B}"/>
          </ac:spMkLst>
        </pc:spChg>
        <pc:spChg chg="mod">
          <ac:chgData name="#SHIN THANT AUNG#" userId="8c3b371d-0b3e-413a-8e76-4f11fe83d2df" providerId="ADAL" clId="{FACB025B-EC34-40BC-97FA-D69A16AFE960}" dt="2024-05-08T18:59:37.654" v="16974"/>
          <ac:spMkLst>
            <pc:docMk/>
            <pc:sldMk cId="1235002822" sldId="331"/>
            <ac:spMk id="401" creationId="{425E2052-0E19-51A7-08D7-A81BD46CF90F}"/>
          </ac:spMkLst>
        </pc:spChg>
        <pc:spChg chg="mod">
          <ac:chgData name="#SHIN THANT AUNG#" userId="8c3b371d-0b3e-413a-8e76-4f11fe83d2df" providerId="ADAL" clId="{FACB025B-EC34-40BC-97FA-D69A16AFE960}" dt="2024-05-08T18:59:37.654" v="16974"/>
          <ac:spMkLst>
            <pc:docMk/>
            <pc:sldMk cId="1235002822" sldId="331"/>
            <ac:spMk id="402" creationId="{6D7037B3-0492-6AFB-CFE4-6B9023D9BD99}"/>
          </ac:spMkLst>
        </pc:spChg>
        <pc:spChg chg="mod">
          <ac:chgData name="#SHIN THANT AUNG#" userId="8c3b371d-0b3e-413a-8e76-4f11fe83d2df" providerId="ADAL" clId="{FACB025B-EC34-40BC-97FA-D69A16AFE960}" dt="2024-05-08T18:59:37.654" v="16974"/>
          <ac:spMkLst>
            <pc:docMk/>
            <pc:sldMk cId="1235002822" sldId="331"/>
            <ac:spMk id="403" creationId="{A23E3BD2-B7CE-85AA-DF30-C66A800FBC9D}"/>
          </ac:spMkLst>
        </pc:spChg>
        <pc:spChg chg="mod">
          <ac:chgData name="#SHIN THANT AUNG#" userId="8c3b371d-0b3e-413a-8e76-4f11fe83d2df" providerId="ADAL" clId="{FACB025B-EC34-40BC-97FA-D69A16AFE960}" dt="2024-05-08T18:59:37.654" v="16974"/>
          <ac:spMkLst>
            <pc:docMk/>
            <pc:sldMk cId="1235002822" sldId="331"/>
            <ac:spMk id="404" creationId="{CFC1564F-F59B-AE85-EE98-1BAF5035133A}"/>
          </ac:spMkLst>
        </pc:spChg>
        <pc:spChg chg="mod">
          <ac:chgData name="#SHIN THANT AUNG#" userId="8c3b371d-0b3e-413a-8e76-4f11fe83d2df" providerId="ADAL" clId="{FACB025B-EC34-40BC-97FA-D69A16AFE960}" dt="2024-05-08T18:59:37.654" v="16974"/>
          <ac:spMkLst>
            <pc:docMk/>
            <pc:sldMk cId="1235002822" sldId="331"/>
            <ac:spMk id="405" creationId="{664CEA2A-D9F9-9BC3-95B4-0D52AB45160E}"/>
          </ac:spMkLst>
        </pc:spChg>
        <pc:spChg chg="mod">
          <ac:chgData name="#SHIN THANT AUNG#" userId="8c3b371d-0b3e-413a-8e76-4f11fe83d2df" providerId="ADAL" clId="{FACB025B-EC34-40BC-97FA-D69A16AFE960}" dt="2024-05-08T18:59:37.654" v="16974"/>
          <ac:spMkLst>
            <pc:docMk/>
            <pc:sldMk cId="1235002822" sldId="331"/>
            <ac:spMk id="406" creationId="{D995E9D7-34BA-7D47-36BF-2433158AB1F9}"/>
          </ac:spMkLst>
        </pc:spChg>
        <pc:spChg chg="mod">
          <ac:chgData name="#SHIN THANT AUNG#" userId="8c3b371d-0b3e-413a-8e76-4f11fe83d2df" providerId="ADAL" clId="{FACB025B-EC34-40BC-97FA-D69A16AFE960}" dt="2024-05-08T18:59:37.654" v="16974"/>
          <ac:spMkLst>
            <pc:docMk/>
            <pc:sldMk cId="1235002822" sldId="331"/>
            <ac:spMk id="407" creationId="{00A1B8FC-9396-D5C0-0AAD-52ACF7E05FD1}"/>
          </ac:spMkLst>
        </pc:spChg>
        <pc:spChg chg="mod">
          <ac:chgData name="#SHIN THANT AUNG#" userId="8c3b371d-0b3e-413a-8e76-4f11fe83d2df" providerId="ADAL" clId="{FACB025B-EC34-40BC-97FA-D69A16AFE960}" dt="2024-05-08T18:59:37.654" v="16974"/>
          <ac:spMkLst>
            <pc:docMk/>
            <pc:sldMk cId="1235002822" sldId="331"/>
            <ac:spMk id="408" creationId="{CD63A0AE-DCFD-52E2-20C0-F8FE26389F70}"/>
          </ac:spMkLst>
        </pc:spChg>
        <pc:spChg chg="mod">
          <ac:chgData name="#SHIN THANT AUNG#" userId="8c3b371d-0b3e-413a-8e76-4f11fe83d2df" providerId="ADAL" clId="{FACB025B-EC34-40BC-97FA-D69A16AFE960}" dt="2024-05-08T18:59:37.654" v="16974"/>
          <ac:spMkLst>
            <pc:docMk/>
            <pc:sldMk cId="1235002822" sldId="331"/>
            <ac:spMk id="409" creationId="{91DC161E-825D-AB15-50C2-FB4D100B05D1}"/>
          </ac:spMkLst>
        </pc:spChg>
        <pc:spChg chg="mod">
          <ac:chgData name="#SHIN THANT AUNG#" userId="8c3b371d-0b3e-413a-8e76-4f11fe83d2df" providerId="ADAL" clId="{FACB025B-EC34-40BC-97FA-D69A16AFE960}" dt="2024-05-08T18:59:37.654" v="16974"/>
          <ac:spMkLst>
            <pc:docMk/>
            <pc:sldMk cId="1235002822" sldId="331"/>
            <ac:spMk id="410" creationId="{B46A6030-EE49-64D0-227E-0BC351C635C1}"/>
          </ac:spMkLst>
        </pc:spChg>
        <pc:spChg chg="mod">
          <ac:chgData name="#SHIN THANT AUNG#" userId="8c3b371d-0b3e-413a-8e76-4f11fe83d2df" providerId="ADAL" clId="{FACB025B-EC34-40BC-97FA-D69A16AFE960}" dt="2024-05-08T18:59:37.654" v="16974"/>
          <ac:spMkLst>
            <pc:docMk/>
            <pc:sldMk cId="1235002822" sldId="331"/>
            <ac:spMk id="411" creationId="{2CC2F582-CB39-1CE7-0878-6C251FF26075}"/>
          </ac:spMkLst>
        </pc:spChg>
        <pc:spChg chg="mod">
          <ac:chgData name="#SHIN THANT AUNG#" userId="8c3b371d-0b3e-413a-8e76-4f11fe83d2df" providerId="ADAL" clId="{FACB025B-EC34-40BC-97FA-D69A16AFE960}" dt="2024-05-08T18:59:37.654" v="16974"/>
          <ac:spMkLst>
            <pc:docMk/>
            <pc:sldMk cId="1235002822" sldId="331"/>
            <ac:spMk id="412" creationId="{9A451D74-7642-CA61-C8A9-6102068733FA}"/>
          </ac:spMkLst>
        </pc:spChg>
        <pc:spChg chg="mod">
          <ac:chgData name="#SHIN THANT AUNG#" userId="8c3b371d-0b3e-413a-8e76-4f11fe83d2df" providerId="ADAL" clId="{FACB025B-EC34-40BC-97FA-D69A16AFE960}" dt="2024-05-08T18:59:37.654" v="16974"/>
          <ac:spMkLst>
            <pc:docMk/>
            <pc:sldMk cId="1235002822" sldId="331"/>
            <ac:spMk id="413" creationId="{BE436C98-9222-5E02-3100-90A57DC3CE0C}"/>
          </ac:spMkLst>
        </pc:spChg>
        <pc:spChg chg="mod">
          <ac:chgData name="#SHIN THANT AUNG#" userId="8c3b371d-0b3e-413a-8e76-4f11fe83d2df" providerId="ADAL" clId="{FACB025B-EC34-40BC-97FA-D69A16AFE960}" dt="2024-05-08T18:59:37.654" v="16974"/>
          <ac:spMkLst>
            <pc:docMk/>
            <pc:sldMk cId="1235002822" sldId="331"/>
            <ac:spMk id="414" creationId="{0668BE9D-0494-FEE4-6513-0711E5FCFB9D}"/>
          </ac:spMkLst>
        </pc:spChg>
        <pc:spChg chg="mod">
          <ac:chgData name="#SHIN THANT AUNG#" userId="8c3b371d-0b3e-413a-8e76-4f11fe83d2df" providerId="ADAL" clId="{FACB025B-EC34-40BC-97FA-D69A16AFE960}" dt="2024-05-08T18:59:37.654" v="16974"/>
          <ac:spMkLst>
            <pc:docMk/>
            <pc:sldMk cId="1235002822" sldId="331"/>
            <ac:spMk id="415" creationId="{02AF0A39-CF0D-82AF-D4FD-65A4D93DC8FF}"/>
          </ac:spMkLst>
        </pc:spChg>
        <pc:spChg chg="mod">
          <ac:chgData name="#SHIN THANT AUNG#" userId="8c3b371d-0b3e-413a-8e76-4f11fe83d2df" providerId="ADAL" clId="{FACB025B-EC34-40BC-97FA-D69A16AFE960}" dt="2024-05-08T18:59:37.654" v="16974"/>
          <ac:spMkLst>
            <pc:docMk/>
            <pc:sldMk cId="1235002822" sldId="331"/>
            <ac:spMk id="416" creationId="{4D5631DC-45EB-E1CA-01D5-1C7A5BF573A9}"/>
          </ac:spMkLst>
        </pc:spChg>
        <pc:spChg chg="mod">
          <ac:chgData name="#SHIN THANT AUNG#" userId="8c3b371d-0b3e-413a-8e76-4f11fe83d2df" providerId="ADAL" clId="{FACB025B-EC34-40BC-97FA-D69A16AFE960}" dt="2024-05-08T18:59:37.654" v="16974"/>
          <ac:spMkLst>
            <pc:docMk/>
            <pc:sldMk cId="1235002822" sldId="331"/>
            <ac:spMk id="417" creationId="{C3C912C2-3807-D00F-9979-FE299ADC8B30}"/>
          </ac:spMkLst>
        </pc:spChg>
        <pc:spChg chg="mod">
          <ac:chgData name="#SHIN THANT AUNG#" userId="8c3b371d-0b3e-413a-8e76-4f11fe83d2df" providerId="ADAL" clId="{FACB025B-EC34-40BC-97FA-D69A16AFE960}" dt="2024-05-08T18:59:37.654" v="16974"/>
          <ac:spMkLst>
            <pc:docMk/>
            <pc:sldMk cId="1235002822" sldId="331"/>
            <ac:spMk id="418" creationId="{157C316D-D036-704D-BE50-51C00ECC5CD4}"/>
          </ac:spMkLst>
        </pc:spChg>
        <pc:spChg chg="mod">
          <ac:chgData name="#SHIN THANT AUNG#" userId="8c3b371d-0b3e-413a-8e76-4f11fe83d2df" providerId="ADAL" clId="{FACB025B-EC34-40BC-97FA-D69A16AFE960}" dt="2024-05-08T18:59:37.654" v="16974"/>
          <ac:spMkLst>
            <pc:docMk/>
            <pc:sldMk cId="1235002822" sldId="331"/>
            <ac:spMk id="419" creationId="{B690D974-D68C-C154-3DF2-0A63F5D3001D}"/>
          </ac:spMkLst>
        </pc:spChg>
        <pc:spChg chg="mod">
          <ac:chgData name="#SHIN THANT AUNG#" userId="8c3b371d-0b3e-413a-8e76-4f11fe83d2df" providerId="ADAL" clId="{FACB025B-EC34-40BC-97FA-D69A16AFE960}" dt="2024-05-08T18:59:37.654" v="16974"/>
          <ac:spMkLst>
            <pc:docMk/>
            <pc:sldMk cId="1235002822" sldId="331"/>
            <ac:spMk id="420" creationId="{57817580-FDF8-7475-4CF1-BA8D9E70737A}"/>
          </ac:spMkLst>
        </pc:spChg>
        <pc:spChg chg="mod">
          <ac:chgData name="#SHIN THANT AUNG#" userId="8c3b371d-0b3e-413a-8e76-4f11fe83d2df" providerId="ADAL" clId="{FACB025B-EC34-40BC-97FA-D69A16AFE960}" dt="2024-05-08T18:59:37.654" v="16974"/>
          <ac:spMkLst>
            <pc:docMk/>
            <pc:sldMk cId="1235002822" sldId="331"/>
            <ac:spMk id="421" creationId="{4408D2DC-E5DB-D1C5-5442-22B77E15E355}"/>
          </ac:spMkLst>
        </pc:spChg>
        <pc:spChg chg="mod">
          <ac:chgData name="#SHIN THANT AUNG#" userId="8c3b371d-0b3e-413a-8e76-4f11fe83d2df" providerId="ADAL" clId="{FACB025B-EC34-40BC-97FA-D69A16AFE960}" dt="2024-05-08T18:59:37.654" v="16974"/>
          <ac:spMkLst>
            <pc:docMk/>
            <pc:sldMk cId="1235002822" sldId="331"/>
            <ac:spMk id="422" creationId="{016C8ECD-5AFC-6ED1-4A17-1437900262FA}"/>
          </ac:spMkLst>
        </pc:spChg>
        <pc:spChg chg="mod">
          <ac:chgData name="#SHIN THANT AUNG#" userId="8c3b371d-0b3e-413a-8e76-4f11fe83d2df" providerId="ADAL" clId="{FACB025B-EC34-40BC-97FA-D69A16AFE960}" dt="2024-05-08T18:59:37.654" v="16974"/>
          <ac:spMkLst>
            <pc:docMk/>
            <pc:sldMk cId="1235002822" sldId="331"/>
            <ac:spMk id="423" creationId="{406AD89E-D4DD-00E2-B56B-DE4CBA9E95A8}"/>
          </ac:spMkLst>
        </pc:spChg>
        <pc:spChg chg="mod">
          <ac:chgData name="#SHIN THANT AUNG#" userId="8c3b371d-0b3e-413a-8e76-4f11fe83d2df" providerId="ADAL" clId="{FACB025B-EC34-40BC-97FA-D69A16AFE960}" dt="2024-05-08T18:59:37.654" v="16974"/>
          <ac:spMkLst>
            <pc:docMk/>
            <pc:sldMk cId="1235002822" sldId="331"/>
            <ac:spMk id="424" creationId="{AE6768DE-A78D-6D6A-81C1-51E19BCD8660}"/>
          </ac:spMkLst>
        </pc:spChg>
        <pc:spChg chg="mod">
          <ac:chgData name="#SHIN THANT AUNG#" userId="8c3b371d-0b3e-413a-8e76-4f11fe83d2df" providerId="ADAL" clId="{FACB025B-EC34-40BC-97FA-D69A16AFE960}" dt="2024-05-08T18:59:37.654" v="16974"/>
          <ac:spMkLst>
            <pc:docMk/>
            <pc:sldMk cId="1235002822" sldId="331"/>
            <ac:spMk id="425" creationId="{A15F1D70-FBE2-879B-1DAA-8D4A98C8E3D6}"/>
          </ac:spMkLst>
        </pc:spChg>
        <pc:spChg chg="mod">
          <ac:chgData name="#SHIN THANT AUNG#" userId="8c3b371d-0b3e-413a-8e76-4f11fe83d2df" providerId="ADAL" clId="{FACB025B-EC34-40BC-97FA-D69A16AFE960}" dt="2024-05-08T18:59:37.654" v="16974"/>
          <ac:spMkLst>
            <pc:docMk/>
            <pc:sldMk cId="1235002822" sldId="331"/>
            <ac:spMk id="426" creationId="{33082EF2-AF47-DDCF-1727-99A4CB58D9B6}"/>
          </ac:spMkLst>
        </pc:spChg>
        <pc:spChg chg="mod">
          <ac:chgData name="#SHIN THANT AUNG#" userId="8c3b371d-0b3e-413a-8e76-4f11fe83d2df" providerId="ADAL" clId="{FACB025B-EC34-40BC-97FA-D69A16AFE960}" dt="2024-05-08T18:59:37.654" v="16974"/>
          <ac:spMkLst>
            <pc:docMk/>
            <pc:sldMk cId="1235002822" sldId="331"/>
            <ac:spMk id="427" creationId="{1309C332-B1BC-D9DC-5F8D-76BCB19FB435}"/>
          </ac:spMkLst>
        </pc:spChg>
        <pc:spChg chg="mod">
          <ac:chgData name="#SHIN THANT AUNG#" userId="8c3b371d-0b3e-413a-8e76-4f11fe83d2df" providerId="ADAL" clId="{FACB025B-EC34-40BC-97FA-D69A16AFE960}" dt="2024-05-08T18:59:37.654" v="16974"/>
          <ac:spMkLst>
            <pc:docMk/>
            <pc:sldMk cId="1235002822" sldId="331"/>
            <ac:spMk id="428" creationId="{31DCC14F-C582-D1C4-372A-D90854C85D79}"/>
          </ac:spMkLst>
        </pc:spChg>
        <pc:spChg chg="mod">
          <ac:chgData name="#SHIN THANT AUNG#" userId="8c3b371d-0b3e-413a-8e76-4f11fe83d2df" providerId="ADAL" clId="{FACB025B-EC34-40BC-97FA-D69A16AFE960}" dt="2024-05-08T18:59:37.654" v="16974"/>
          <ac:spMkLst>
            <pc:docMk/>
            <pc:sldMk cId="1235002822" sldId="331"/>
            <ac:spMk id="429" creationId="{7EDFD231-136E-CCEA-DA61-4716324E4100}"/>
          </ac:spMkLst>
        </pc:spChg>
        <pc:spChg chg="mod">
          <ac:chgData name="#SHIN THANT AUNG#" userId="8c3b371d-0b3e-413a-8e76-4f11fe83d2df" providerId="ADAL" clId="{FACB025B-EC34-40BC-97FA-D69A16AFE960}" dt="2024-05-08T18:59:37.654" v="16974"/>
          <ac:spMkLst>
            <pc:docMk/>
            <pc:sldMk cId="1235002822" sldId="331"/>
            <ac:spMk id="431" creationId="{7935EFE9-13E8-4FE8-F646-E3BE2EBE212D}"/>
          </ac:spMkLst>
        </pc:spChg>
        <pc:spChg chg="mod">
          <ac:chgData name="#SHIN THANT AUNG#" userId="8c3b371d-0b3e-413a-8e76-4f11fe83d2df" providerId="ADAL" clId="{FACB025B-EC34-40BC-97FA-D69A16AFE960}" dt="2024-05-08T18:59:37.654" v="16974"/>
          <ac:spMkLst>
            <pc:docMk/>
            <pc:sldMk cId="1235002822" sldId="331"/>
            <ac:spMk id="432" creationId="{7FC4E573-1903-8B10-5E27-D98235B2ED73}"/>
          </ac:spMkLst>
        </pc:spChg>
        <pc:spChg chg="mod">
          <ac:chgData name="#SHIN THANT AUNG#" userId="8c3b371d-0b3e-413a-8e76-4f11fe83d2df" providerId="ADAL" clId="{FACB025B-EC34-40BC-97FA-D69A16AFE960}" dt="2024-05-08T18:59:37.654" v="16974"/>
          <ac:spMkLst>
            <pc:docMk/>
            <pc:sldMk cId="1235002822" sldId="331"/>
            <ac:spMk id="433" creationId="{D3AA31AC-0A28-403E-E3DE-CFEF66FF7E07}"/>
          </ac:spMkLst>
        </pc:spChg>
        <pc:spChg chg="mod">
          <ac:chgData name="#SHIN THANT AUNG#" userId="8c3b371d-0b3e-413a-8e76-4f11fe83d2df" providerId="ADAL" clId="{FACB025B-EC34-40BC-97FA-D69A16AFE960}" dt="2024-05-08T18:59:37.654" v="16974"/>
          <ac:spMkLst>
            <pc:docMk/>
            <pc:sldMk cId="1235002822" sldId="331"/>
            <ac:spMk id="434" creationId="{6DDE5A21-01D6-3319-660B-F08A8B7375EC}"/>
          </ac:spMkLst>
        </pc:spChg>
        <pc:spChg chg="mod">
          <ac:chgData name="#SHIN THANT AUNG#" userId="8c3b371d-0b3e-413a-8e76-4f11fe83d2df" providerId="ADAL" clId="{FACB025B-EC34-40BC-97FA-D69A16AFE960}" dt="2024-05-08T18:59:37.654" v="16974"/>
          <ac:spMkLst>
            <pc:docMk/>
            <pc:sldMk cId="1235002822" sldId="331"/>
            <ac:spMk id="435" creationId="{D5BCF61B-8CC4-F8FB-DB3E-8CF32DF698E6}"/>
          </ac:spMkLst>
        </pc:spChg>
        <pc:spChg chg="mod">
          <ac:chgData name="#SHIN THANT AUNG#" userId="8c3b371d-0b3e-413a-8e76-4f11fe83d2df" providerId="ADAL" clId="{FACB025B-EC34-40BC-97FA-D69A16AFE960}" dt="2024-05-08T18:59:37.654" v="16974"/>
          <ac:spMkLst>
            <pc:docMk/>
            <pc:sldMk cId="1235002822" sldId="331"/>
            <ac:spMk id="436" creationId="{02142241-9147-DAA5-1490-59EA79C62628}"/>
          </ac:spMkLst>
        </pc:spChg>
        <pc:spChg chg="mod">
          <ac:chgData name="#SHIN THANT AUNG#" userId="8c3b371d-0b3e-413a-8e76-4f11fe83d2df" providerId="ADAL" clId="{FACB025B-EC34-40BC-97FA-D69A16AFE960}" dt="2024-05-08T18:59:37.654" v="16974"/>
          <ac:spMkLst>
            <pc:docMk/>
            <pc:sldMk cId="1235002822" sldId="331"/>
            <ac:spMk id="437" creationId="{1216FA73-C769-BB34-5741-CE8E432621A0}"/>
          </ac:spMkLst>
        </pc:spChg>
        <pc:spChg chg="mod">
          <ac:chgData name="#SHIN THANT AUNG#" userId="8c3b371d-0b3e-413a-8e76-4f11fe83d2df" providerId="ADAL" clId="{FACB025B-EC34-40BC-97FA-D69A16AFE960}" dt="2024-05-08T18:59:37.654" v="16974"/>
          <ac:spMkLst>
            <pc:docMk/>
            <pc:sldMk cId="1235002822" sldId="331"/>
            <ac:spMk id="438" creationId="{4B82F7D2-D9C9-90F7-1261-0076F5BD4F3C}"/>
          </ac:spMkLst>
        </pc:spChg>
        <pc:spChg chg="mod">
          <ac:chgData name="#SHIN THANT AUNG#" userId="8c3b371d-0b3e-413a-8e76-4f11fe83d2df" providerId="ADAL" clId="{FACB025B-EC34-40BC-97FA-D69A16AFE960}" dt="2024-05-08T18:59:37.654" v="16974"/>
          <ac:spMkLst>
            <pc:docMk/>
            <pc:sldMk cId="1235002822" sldId="331"/>
            <ac:spMk id="439" creationId="{88FCB845-6102-7221-F222-3FC35FA9058E}"/>
          </ac:spMkLst>
        </pc:spChg>
        <pc:spChg chg="mod">
          <ac:chgData name="#SHIN THANT AUNG#" userId="8c3b371d-0b3e-413a-8e76-4f11fe83d2df" providerId="ADAL" clId="{FACB025B-EC34-40BC-97FA-D69A16AFE960}" dt="2024-05-08T18:59:37.654" v="16974"/>
          <ac:spMkLst>
            <pc:docMk/>
            <pc:sldMk cId="1235002822" sldId="331"/>
            <ac:spMk id="440" creationId="{D6A46558-70A5-6714-3C3E-6C31B7BFF5D4}"/>
          </ac:spMkLst>
        </pc:spChg>
        <pc:spChg chg="mod">
          <ac:chgData name="#SHIN THANT AUNG#" userId="8c3b371d-0b3e-413a-8e76-4f11fe83d2df" providerId="ADAL" clId="{FACB025B-EC34-40BC-97FA-D69A16AFE960}" dt="2024-05-08T18:59:37.654" v="16974"/>
          <ac:spMkLst>
            <pc:docMk/>
            <pc:sldMk cId="1235002822" sldId="331"/>
            <ac:spMk id="441" creationId="{D56F7272-1B7D-7EA3-5516-BC065B931F76}"/>
          </ac:spMkLst>
        </pc:spChg>
        <pc:spChg chg="mod">
          <ac:chgData name="#SHIN THANT AUNG#" userId="8c3b371d-0b3e-413a-8e76-4f11fe83d2df" providerId="ADAL" clId="{FACB025B-EC34-40BC-97FA-D69A16AFE960}" dt="2024-05-08T19:07:38.029" v="17128" actId="164"/>
          <ac:spMkLst>
            <pc:docMk/>
            <pc:sldMk cId="1235002822" sldId="331"/>
            <ac:spMk id="443" creationId="{2BD1744B-C0D6-F8E6-1814-0C82D9358FAB}"/>
          </ac:spMkLst>
        </pc:spChg>
        <pc:spChg chg="mod">
          <ac:chgData name="#SHIN THANT AUNG#" userId="8c3b371d-0b3e-413a-8e76-4f11fe83d2df" providerId="ADAL" clId="{FACB025B-EC34-40BC-97FA-D69A16AFE960}" dt="2024-05-08T19:07:38.029" v="17128" actId="164"/>
          <ac:spMkLst>
            <pc:docMk/>
            <pc:sldMk cId="1235002822" sldId="331"/>
            <ac:spMk id="444" creationId="{55D812E2-6656-269B-BB12-A924362DD915}"/>
          </ac:spMkLst>
        </pc:spChg>
        <pc:spChg chg="mod">
          <ac:chgData name="#SHIN THANT AUNG#" userId="8c3b371d-0b3e-413a-8e76-4f11fe83d2df" providerId="ADAL" clId="{FACB025B-EC34-40BC-97FA-D69A16AFE960}" dt="2024-05-08T19:07:38.029" v="17128" actId="164"/>
          <ac:spMkLst>
            <pc:docMk/>
            <pc:sldMk cId="1235002822" sldId="331"/>
            <ac:spMk id="445" creationId="{91CC0BCF-5B3D-5DEA-74BF-91D252B83E86}"/>
          </ac:spMkLst>
        </pc:spChg>
        <pc:spChg chg="mod">
          <ac:chgData name="#SHIN THANT AUNG#" userId="8c3b371d-0b3e-413a-8e76-4f11fe83d2df" providerId="ADAL" clId="{FACB025B-EC34-40BC-97FA-D69A16AFE960}" dt="2024-05-08T19:07:38.029" v="17128" actId="164"/>
          <ac:spMkLst>
            <pc:docMk/>
            <pc:sldMk cId="1235002822" sldId="331"/>
            <ac:spMk id="446" creationId="{1E13480E-D4BB-9450-BFAF-3F6E0FB089D5}"/>
          </ac:spMkLst>
        </pc:spChg>
        <pc:spChg chg="mod">
          <ac:chgData name="#SHIN THANT AUNG#" userId="8c3b371d-0b3e-413a-8e76-4f11fe83d2df" providerId="ADAL" clId="{FACB025B-EC34-40BC-97FA-D69A16AFE960}" dt="2024-05-08T19:07:38.029" v="17128" actId="164"/>
          <ac:spMkLst>
            <pc:docMk/>
            <pc:sldMk cId="1235002822" sldId="331"/>
            <ac:spMk id="447" creationId="{026AC667-A239-8783-29AA-E96E305D6471}"/>
          </ac:spMkLst>
        </pc:spChg>
        <pc:spChg chg="mod">
          <ac:chgData name="#SHIN THANT AUNG#" userId="8c3b371d-0b3e-413a-8e76-4f11fe83d2df" providerId="ADAL" clId="{FACB025B-EC34-40BC-97FA-D69A16AFE960}" dt="2024-05-08T19:07:38.029" v="17128" actId="164"/>
          <ac:spMkLst>
            <pc:docMk/>
            <pc:sldMk cId="1235002822" sldId="331"/>
            <ac:spMk id="448" creationId="{2945F712-3F53-2945-059E-A2246F84803F}"/>
          </ac:spMkLst>
        </pc:spChg>
        <pc:spChg chg="mod">
          <ac:chgData name="#SHIN THANT AUNG#" userId="8c3b371d-0b3e-413a-8e76-4f11fe83d2df" providerId="ADAL" clId="{FACB025B-EC34-40BC-97FA-D69A16AFE960}" dt="2024-05-08T19:07:38.029" v="17128" actId="164"/>
          <ac:spMkLst>
            <pc:docMk/>
            <pc:sldMk cId="1235002822" sldId="331"/>
            <ac:spMk id="449" creationId="{816286C3-6A57-D0AF-F04E-28E0EAA533C0}"/>
          </ac:spMkLst>
        </pc:spChg>
        <pc:spChg chg="mod">
          <ac:chgData name="#SHIN THANT AUNG#" userId="8c3b371d-0b3e-413a-8e76-4f11fe83d2df" providerId="ADAL" clId="{FACB025B-EC34-40BC-97FA-D69A16AFE960}" dt="2024-05-08T19:07:38.029" v="17128" actId="164"/>
          <ac:spMkLst>
            <pc:docMk/>
            <pc:sldMk cId="1235002822" sldId="331"/>
            <ac:spMk id="450" creationId="{61CE2C3A-F327-BDA8-0EF6-202E7E471CED}"/>
          </ac:spMkLst>
        </pc:spChg>
        <pc:spChg chg="add mod topLvl">
          <ac:chgData name="#SHIN THANT AUNG#" userId="8c3b371d-0b3e-413a-8e76-4f11fe83d2df" providerId="ADAL" clId="{FACB025B-EC34-40BC-97FA-D69A16AFE960}" dt="2024-05-08T19:07:46.371" v="17131" actId="1076"/>
          <ac:spMkLst>
            <pc:docMk/>
            <pc:sldMk cId="1235002822" sldId="331"/>
            <ac:spMk id="451" creationId="{32A438A6-F133-AC67-3C7D-5324AA5D78F0}"/>
          </ac:spMkLst>
        </pc:spChg>
        <pc:spChg chg="add mod">
          <ac:chgData name="#SHIN THANT AUNG#" userId="8c3b371d-0b3e-413a-8e76-4f11fe83d2df" providerId="ADAL" clId="{FACB025B-EC34-40BC-97FA-D69A16AFE960}" dt="2024-05-08T19:07:29.042" v="17117"/>
          <ac:spMkLst>
            <pc:docMk/>
            <pc:sldMk cId="1235002822" sldId="331"/>
            <ac:spMk id="456" creationId="{BED611DF-40A6-A253-A771-9FCFC06C639A}"/>
          </ac:spMkLst>
        </pc:spChg>
        <pc:spChg chg="mod">
          <ac:chgData name="#SHIN THANT AUNG#" userId="8c3b371d-0b3e-413a-8e76-4f11fe83d2df" providerId="ADAL" clId="{FACB025B-EC34-40BC-97FA-D69A16AFE960}" dt="2024-05-08T19:07:49.655" v="17132"/>
          <ac:spMkLst>
            <pc:docMk/>
            <pc:sldMk cId="1235002822" sldId="331"/>
            <ac:spMk id="459" creationId="{6EE9E27C-86BE-DB01-375E-AB4FAE430750}"/>
          </ac:spMkLst>
        </pc:spChg>
        <pc:spChg chg="mod">
          <ac:chgData name="#SHIN THANT AUNG#" userId="8c3b371d-0b3e-413a-8e76-4f11fe83d2df" providerId="ADAL" clId="{FACB025B-EC34-40BC-97FA-D69A16AFE960}" dt="2024-05-08T19:07:49.655" v="17132"/>
          <ac:spMkLst>
            <pc:docMk/>
            <pc:sldMk cId="1235002822" sldId="331"/>
            <ac:spMk id="460" creationId="{9AF289F1-2028-278B-C1FD-64839B57643F}"/>
          </ac:spMkLst>
        </pc:spChg>
        <pc:spChg chg="mod">
          <ac:chgData name="#SHIN THANT AUNG#" userId="8c3b371d-0b3e-413a-8e76-4f11fe83d2df" providerId="ADAL" clId="{FACB025B-EC34-40BC-97FA-D69A16AFE960}" dt="2024-05-08T19:07:49.655" v="17132"/>
          <ac:spMkLst>
            <pc:docMk/>
            <pc:sldMk cId="1235002822" sldId="331"/>
            <ac:spMk id="461" creationId="{A0480EE8-F784-9FFA-8E02-F1A2F267B143}"/>
          </ac:spMkLst>
        </pc:spChg>
        <pc:spChg chg="mod">
          <ac:chgData name="#SHIN THANT AUNG#" userId="8c3b371d-0b3e-413a-8e76-4f11fe83d2df" providerId="ADAL" clId="{FACB025B-EC34-40BC-97FA-D69A16AFE960}" dt="2024-05-08T19:07:49.655" v="17132"/>
          <ac:spMkLst>
            <pc:docMk/>
            <pc:sldMk cId="1235002822" sldId="331"/>
            <ac:spMk id="462" creationId="{AD74F83B-D580-43FA-8227-A00851EE2DCD}"/>
          </ac:spMkLst>
        </pc:spChg>
        <pc:spChg chg="mod">
          <ac:chgData name="#SHIN THANT AUNG#" userId="8c3b371d-0b3e-413a-8e76-4f11fe83d2df" providerId="ADAL" clId="{FACB025B-EC34-40BC-97FA-D69A16AFE960}" dt="2024-05-08T19:07:49.655" v="17132"/>
          <ac:spMkLst>
            <pc:docMk/>
            <pc:sldMk cId="1235002822" sldId="331"/>
            <ac:spMk id="463" creationId="{B5F3061B-D95F-5F9B-A930-B2512E4C325F}"/>
          </ac:spMkLst>
        </pc:spChg>
        <pc:spChg chg="mod">
          <ac:chgData name="#SHIN THANT AUNG#" userId="8c3b371d-0b3e-413a-8e76-4f11fe83d2df" providerId="ADAL" clId="{FACB025B-EC34-40BC-97FA-D69A16AFE960}" dt="2024-05-08T19:07:49.655" v="17132"/>
          <ac:spMkLst>
            <pc:docMk/>
            <pc:sldMk cId="1235002822" sldId="331"/>
            <ac:spMk id="464" creationId="{DF0F6DD2-1A26-1429-4323-633C756D5C94}"/>
          </ac:spMkLst>
        </pc:spChg>
        <pc:spChg chg="mod">
          <ac:chgData name="#SHIN THANT AUNG#" userId="8c3b371d-0b3e-413a-8e76-4f11fe83d2df" providerId="ADAL" clId="{FACB025B-EC34-40BC-97FA-D69A16AFE960}" dt="2024-05-08T19:07:49.655" v="17132"/>
          <ac:spMkLst>
            <pc:docMk/>
            <pc:sldMk cId="1235002822" sldId="331"/>
            <ac:spMk id="465" creationId="{93CEE6C4-B324-0152-6674-5D7069DDEA6B}"/>
          </ac:spMkLst>
        </pc:spChg>
        <pc:spChg chg="mod">
          <ac:chgData name="#SHIN THANT AUNG#" userId="8c3b371d-0b3e-413a-8e76-4f11fe83d2df" providerId="ADAL" clId="{FACB025B-EC34-40BC-97FA-D69A16AFE960}" dt="2024-05-08T19:07:49.655" v="17132"/>
          <ac:spMkLst>
            <pc:docMk/>
            <pc:sldMk cId="1235002822" sldId="331"/>
            <ac:spMk id="466" creationId="{025A3ED2-AD45-B732-082C-795D80FD130C}"/>
          </ac:spMkLst>
        </pc:spChg>
        <pc:spChg chg="mod">
          <ac:chgData name="#SHIN THANT AUNG#" userId="8c3b371d-0b3e-413a-8e76-4f11fe83d2df" providerId="ADAL" clId="{FACB025B-EC34-40BC-97FA-D69A16AFE960}" dt="2024-05-08T19:07:49.655" v="17132"/>
          <ac:spMkLst>
            <pc:docMk/>
            <pc:sldMk cId="1235002822" sldId="331"/>
            <ac:spMk id="467" creationId="{CC255861-FCAB-DCA0-D753-3DBF6AAB6BD7}"/>
          </ac:spMkLst>
        </pc:spChg>
        <pc:spChg chg="mod">
          <ac:chgData name="#SHIN THANT AUNG#" userId="8c3b371d-0b3e-413a-8e76-4f11fe83d2df" providerId="ADAL" clId="{FACB025B-EC34-40BC-97FA-D69A16AFE960}" dt="2024-05-08T19:00:51.563" v="16989"/>
          <ac:spMkLst>
            <pc:docMk/>
            <pc:sldMk cId="1235002822" sldId="331"/>
            <ac:spMk id="495" creationId="{DBFC1D16-8186-265B-D09F-D451A12F0F01}"/>
          </ac:spMkLst>
        </pc:spChg>
        <pc:spChg chg="mod">
          <ac:chgData name="#SHIN THANT AUNG#" userId="8c3b371d-0b3e-413a-8e76-4f11fe83d2df" providerId="ADAL" clId="{FACB025B-EC34-40BC-97FA-D69A16AFE960}" dt="2024-05-08T19:00:51.563" v="16989"/>
          <ac:spMkLst>
            <pc:docMk/>
            <pc:sldMk cId="1235002822" sldId="331"/>
            <ac:spMk id="496" creationId="{0959909E-18F9-1D63-E179-8F188C837D86}"/>
          </ac:spMkLst>
        </pc:spChg>
        <pc:spChg chg="mod">
          <ac:chgData name="#SHIN THANT AUNG#" userId="8c3b371d-0b3e-413a-8e76-4f11fe83d2df" providerId="ADAL" clId="{FACB025B-EC34-40BC-97FA-D69A16AFE960}" dt="2024-05-08T19:00:51.563" v="16989"/>
          <ac:spMkLst>
            <pc:docMk/>
            <pc:sldMk cId="1235002822" sldId="331"/>
            <ac:spMk id="500" creationId="{2C8896DB-A0FE-1366-4B16-D8A3DD24C05E}"/>
          </ac:spMkLst>
        </pc:spChg>
        <pc:spChg chg="mod">
          <ac:chgData name="#SHIN THANT AUNG#" userId="8c3b371d-0b3e-413a-8e76-4f11fe83d2df" providerId="ADAL" clId="{FACB025B-EC34-40BC-97FA-D69A16AFE960}" dt="2024-05-08T19:00:51.563" v="16989"/>
          <ac:spMkLst>
            <pc:docMk/>
            <pc:sldMk cId="1235002822" sldId="331"/>
            <ac:spMk id="501" creationId="{146144BA-D44B-F4F3-6BCA-22E9274E204C}"/>
          </ac:spMkLst>
        </pc:spChg>
        <pc:spChg chg="mod">
          <ac:chgData name="#SHIN THANT AUNG#" userId="8c3b371d-0b3e-413a-8e76-4f11fe83d2df" providerId="ADAL" clId="{FACB025B-EC34-40BC-97FA-D69A16AFE960}" dt="2024-05-08T19:00:51.563" v="16989"/>
          <ac:spMkLst>
            <pc:docMk/>
            <pc:sldMk cId="1235002822" sldId="331"/>
            <ac:spMk id="502" creationId="{62D6AA87-00AF-6DE0-4DA3-5788A8FBAEFE}"/>
          </ac:spMkLst>
        </pc:spChg>
        <pc:spChg chg="mod">
          <ac:chgData name="#SHIN THANT AUNG#" userId="8c3b371d-0b3e-413a-8e76-4f11fe83d2df" providerId="ADAL" clId="{FACB025B-EC34-40BC-97FA-D69A16AFE960}" dt="2024-05-08T19:00:51.563" v="16989"/>
          <ac:spMkLst>
            <pc:docMk/>
            <pc:sldMk cId="1235002822" sldId="331"/>
            <ac:spMk id="503" creationId="{BA42E73B-7730-40D0-801D-241A292B68CE}"/>
          </ac:spMkLst>
        </pc:spChg>
        <pc:spChg chg="mod">
          <ac:chgData name="#SHIN THANT AUNG#" userId="8c3b371d-0b3e-413a-8e76-4f11fe83d2df" providerId="ADAL" clId="{FACB025B-EC34-40BC-97FA-D69A16AFE960}" dt="2024-05-08T19:00:51.563" v="16989"/>
          <ac:spMkLst>
            <pc:docMk/>
            <pc:sldMk cId="1235002822" sldId="331"/>
            <ac:spMk id="504" creationId="{988D51E2-1B05-A090-BF68-05424132541D}"/>
          </ac:spMkLst>
        </pc:spChg>
        <pc:spChg chg="mod">
          <ac:chgData name="#SHIN THANT AUNG#" userId="8c3b371d-0b3e-413a-8e76-4f11fe83d2df" providerId="ADAL" clId="{FACB025B-EC34-40BC-97FA-D69A16AFE960}" dt="2024-05-08T19:00:51.563" v="16989"/>
          <ac:spMkLst>
            <pc:docMk/>
            <pc:sldMk cId="1235002822" sldId="331"/>
            <ac:spMk id="505" creationId="{C6136002-34A2-E994-011C-EF04FE5A070D}"/>
          </ac:spMkLst>
        </pc:spChg>
        <pc:spChg chg="mod">
          <ac:chgData name="#SHIN THANT AUNG#" userId="8c3b371d-0b3e-413a-8e76-4f11fe83d2df" providerId="ADAL" clId="{FACB025B-EC34-40BC-97FA-D69A16AFE960}" dt="2024-05-08T19:00:51.563" v="16989"/>
          <ac:spMkLst>
            <pc:docMk/>
            <pc:sldMk cId="1235002822" sldId="331"/>
            <ac:spMk id="506" creationId="{1A8E9FFA-4A9D-83DC-9E52-81B87BDD3D6C}"/>
          </ac:spMkLst>
        </pc:spChg>
        <pc:spChg chg="mod">
          <ac:chgData name="#SHIN THANT AUNG#" userId="8c3b371d-0b3e-413a-8e76-4f11fe83d2df" providerId="ADAL" clId="{FACB025B-EC34-40BC-97FA-D69A16AFE960}" dt="2024-05-08T19:00:51.563" v="16989"/>
          <ac:spMkLst>
            <pc:docMk/>
            <pc:sldMk cId="1235002822" sldId="331"/>
            <ac:spMk id="507" creationId="{7DE89CBB-EEBA-4A68-4170-07FEB1A6EC71}"/>
          </ac:spMkLst>
        </pc:spChg>
        <pc:spChg chg="mod">
          <ac:chgData name="#SHIN THANT AUNG#" userId="8c3b371d-0b3e-413a-8e76-4f11fe83d2df" providerId="ADAL" clId="{FACB025B-EC34-40BC-97FA-D69A16AFE960}" dt="2024-05-08T19:00:51.563" v="16989"/>
          <ac:spMkLst>
            <pc:docMk/>
            <pc:sldMk cId="1235002822" sldId="331"/>
            <ac:spMk id="508" creationId="{571F3C68-31A1-2339-1DD2-6061700A39A0}"/>
          </ac:spMkLst>
        </pc:spChg>
        <pc:spChg chg="mod">
          <ac:chgData name="#SHIN THANT AUNG#" userId="8c3b371d-0b3e-413a-8e76-4f11fe83d2df" providerId="ADAL" clId="{FACB025B-EC34-40BC-97FA-D69A16AFE960}" dt="2024-05-08T19:00:51.563" v="16989"/>
          <ac:spMkLst>
            <pc:docMk/>
            <pc:sldMk cId="1235002822" sldId="331"/>
            <ac:spMk id="509" creationId="{F47CF14C-E58B-3DF4-1EC9-DACB1CEEBAA0}"/>
          </ac:spMkLst>
        </pc:spChg>
        <pc:spChg chg="mod">
          <ac:chgData name="#SHIN THANT AUNG#" userId="8c3b371d-0b3e-413a-8e76-4f11fe83d2df" providerId="ADAL" clId="{FACB025B-EC34-40BC-97FA-D69A16AFE960}" dt="2024-05-08T19:00:51.563" v="16989"/>
          <ac:spMkLst>
            <pc:docMk/>
            <pc:sldMk cId="1235002822" sldId="331"/>
            <ac:spMk id="510" creationId="{53F32A78-840C-8ED4-6BB4-D17553A9CC55}"/>
          </ac:spMkLst>
        </pc:spChg>
        <pc:spChg chg="mod">
          <ac:chgData name="#SHIN THANT AUNG#" userId="8c3b371d-0b3e-413a-8e76-4f11fe83d2df" providerId="ADAL" clId="{FACB025B-EC34-40BC-97FA-D69A16AFE960}" dt="2024-05-08T19:00:51.563" v="16989"/>
          <ac:spMkLst>
            <pc:docMk/>
            <pc:sldMk cId="1235002822" sldId="331"/>
            <ac:spMk id="511" creationId="{30CF2C4F-876F-E555-81E7-056B77CA6564}"/>
          </ac:spMkLst>
        </pc:spChg>
        <pc:spChg chg="mod">
          <ac:chgData name="#SHIN THANT AUNG#" userId="8c3b371d-0b3e-413a-8e76-4f11fe83d2df" providerId="ADAL" clId="{FACB025B-EC34-40BC-97FA-D69A16AFE960}" dt="2024-05-08T19:00:51.563" v="16989"/>
          <ac:spMkLst>
            <pc:docMk/>
            <pc:sldMk cId="1235002822" sldId="331"/>
            <ac:spMk id="512" creationId="{C2278A56-76F6-5DF2-3EC2-3C543FC22BA3}"/>
          </ac:spMkLst>
        </pc:spChg>
        <pc:spChg chg="mod">
          <ac:chgData name="#SHIN THANT AUNG#" userId="8c3b371d-0b3e-413a-8e76-4f11fe83d2df" providerId="ADAL" clId="{FACB025B-EC34-40BC-97FA-D69A16AFE960}" dt="2024-05-08T19:00:51.563" v="16989"/>
          <ac:spMkLst>
            <pc:docMk/>
            <pc:sldMk cId="1235002822" sldId="331"/>
            <ac:spMk id="513" creationId="{61063B57-114A-F7B9-5D2F-0FED0554E9B9}"/>
          </ac:spMkLst>
        </pc:spChg>
        <pc:spChg chg="mod">
          <ac:chgData name="#SHIN THANT AUNG#" userId="8c3b371d-0b3e-413a-8e76-4f11fe83d2df" providerId="ADAL" clId="{FACB025B-EC34-40BC-97FA-D69A16AFE960}" dt="2024-05-08T19:00:51.563" v="16989"/>
          <ac:spMkLst>
            <pc:docMk/>
            <pc:sldMk cId="1235002822" sldId="331"/>
            <ac:spMk id="514" creationId="{ADA687AF-A6CF-7F69-A2E1-652060BD0876}"/>
          </ac:spMkLst>
        </pc:spChg>
        <pc:spChg chg="mod">
          <ac:chgData name="#SHIN THANT AUNG#" userId="8c3b371d-0b3e-413a-8e76-4f11fe83d2df" providerId="ADAL" clId="{FACB025B-EC34-40BC-97FA-D69A16AFE960}" dt="2024-05-08T19:00:51.563" v="16989"/>
          <ac:spMkLst>
            <pc:docMk/>
            <pc:sldMk cId="1235002822" sldId="331"/>
            <ac:spMk id="516" creationId="{70093113-D292-69B0-7E26-AE350C3630AF}"/>
          </ac:spMkLst>
        </pc:spChg>
        <pc:spChg chg="mod">
          <ac:chgData name="#SHIN THANT AUNG#" userId="8c3b371d-0b3e-413a-8e76-4f11fe83d2df" providerId="ADAL" clId="{FACB025B-EC34-40BC-97FA-D69A16AFE960}" dt="2024-05-08T19:00:51.563" v="16989"/>
          <ac:spMkLst>
            <pc:docMk/>
            <pc:sldMk cId="1235002822" sldId="331"/>
            <ac:spMk id="517" creationId="{48443C7F-6784-39EA-6EF5-67FEEA34A70E}"/>
          </ac:spMkLst>
        </pc:spChg>
        <pc:spChg chg="mod">
          <ac:chgData name="#SHIN THANT AUNG#" userId="8c3b371d-0b3e-413a-8e76-4f11fe83d2df" providerId="ADAL" clId="{FACB025B-EC34-40BC-97FA-D69A16AFE960}" dt="2024-05-08T19:00:51.563" v="16989"/>
          <ac:spMkLst>
            <pc:docMk/>
            <pc:sldMk cId="1235002822" sldId="331"/>
            <ac:spMk id="520" creationId="{A0AECB46-CF23-0F82-40E8-324EB5723685}"/>
          </ac:spMkLst>
        </pc:spChg>
        <pc:spChg chg="mod">
          <ac:chgData name="#SHIN THANT AUNG#" userId="8c3b371d-0b3e-413a-8e76-4f11fe83d2df" providerId="ADAL" clId="{FACB025B-EC34-40BC-97FA-D69A16AFE960}" dt="2024-05-08T19:00:51.563" v="16989"/>
          <ac:spMkLst>
            <pc:docMk/>
            <pc:sldMk cId="1235002822" sldId="331"/>
            <ac:spMk id="523" creationId="{B1DE72D8-6C12-BDEB-AC52-CD35DC16D341}"/>
          </ac:spMkLst>
        </pc:spChg>
        <pc:spChg chg="mod">
          <ac:chgData name="#SHIN THANT AUNG#" userId="8c3b371d-0b3e-413a-8e76-4f11fe83d2df" providerId="ADAL" clId="{FACB025B-EC34-40BC-97FA-D69A16AFE960}" dt="2024-05-08T19:00:51.563" v="16989"/>
          <ac:spMkLst>
            <pc:docMk/>
            <pc:sldMk cId="1235002822" sldId="331"/>
            <ac:spMk id="525" creationId="{09BF8B2F-5CBD-2C10-BEC2-FD0BB2A3953A}"/>
          </ac:spMkLst>
        </pc:spChg>
        <pc:grpChg chg="add mod">
          <ac:chgData name="#SHIN THANT AUNG#" userId="8c3b371d-0b3e-413a-8e76-4f11fe83d2df" providerId="ADAL" clId="{FACB025B-EC34-40BC-97FA-D69A16AFE960}" dt="2024-05-08T18:58:16.429" v="16962"/>
          <ac:grpSpMkLst>
            <pc:docMk/>
            <pc:sldMk cId="1235002822" sldId="331"/>
            <ac:grpSpMk id="3" creationId="{BBD73ED9-6124-D595-055E-DBC59B62112A}"/>
          </ac:grpSpMkLst>
        </pc:grpChg>
        <pc:grpChg chg="mod">
          <ac:chgData name="#SHIN THANT AUNG#" userId="8c3b371d-0b3e-413a-8e76-4f11fe83d2df" providerId="ADAL" clId="{FACB025B-EC34-40BC-97FA-D69A16AFE960}" dt="2024-05-08T18:58:16.429" v="16962"/>
          <ac:grpSpMkLst>
            <pc:docMk/>
            <pc:sldMk cId="1235002822" sldId="331"/>
            <ac:grpSpMk id="5" creationId="{9BC5F5D3-DC87-05F6-259B-92400B590BDD}"/>
          </ac:grpSpMkLst>
        </pc:grpChg>
        <pc:grpChg chg="mod">
          <ac:chgData name="#SHIN THANT AUNG#" userId="8c3b371d-0b3e-413a-8e76-4f11fe83d2df" providerId="ADAL" clId="{FACB025B-EC34-40BC-97FA-D69A16AFE960}" dt="2024-05-08T18:58:16.429" v="16962"/>
          <ac:grpSpMkLst>
            <pc:docMk/>
            <pc:sldMk cId="1235002822" sldId="331"/>
            <ac:grpSpMk id="7" creationId="{C9A08C03-BBFC-A805-8B1F-9E38D2C42105}"/>
          </ac:grpSpMkLst>
        </pc:grpChg>
        <pc:grpChg chg="mod">
          <ac:chgData name="#SHIN THANT AUNG#" userId="8c3b371d-0b3e-413a-8e76-4f11fe83d2df" providerId="ADAL" clId="{FACB025B-EC34-40BC-97FA-D69A16AFE960}" dt="2024-05-08T18:58:16.429" v="16962"/>
          <ac:grpSpMkLst>
            <pc:docMk/>
            <pc:sldMk cId="1235002822" sldId="331"/>
            <ac:grpSpMk id="8" creationId="{07D5BEF4-2C99-DA76-E84C-E0DDBD2364CB}"/>
          </ac:grpSpMkLst>
        </pc:grpChg>
        <pc:grpChg chg="mod">
          <ac:chgData name="#SHIN THANT AUNG#" userId="8c3b371d-0b3e-413a-8e76-4f11fe83d2df" providerId="ADAL" clId="{FACB025B-EC34-40BC-97FA-D69A16AFE960}" dt="2024-05-08T18:58:16.429" v="16962"/>
          <ac:grpSpMkLst>
            <pc:docMk/>
            <pc:sldMk cId="1235002822" sldId="331"/>
            <ac:grpSpMk id="13" creationId="{CAD3E367-EA2D-9EA8-43B8-43CA47BA4805}"/>
          </ac:grpSpMkLst>
        </pc:grpChg>
        <pc:grpChg chg="mod">
          <ac:chgData name="#SHIN THANT AUNG#" userId="8c3b371d-0b3e-413a-8e76-4f11fe83d2df" providerId="ADAL" clId="{FACB025B-EC34-40BC-97FA-D69A16AFE960}" dt="2024-05-08T18:58:16.429" v="16962"/>
          <ac:grpSpMkLst>
            <pc:docMk/>
            <pc:sldMk cId="1235002822" sldId="331"/>
            <ac:grpSpMk id="14" creationId="{E7E349E3-ECB1-6DFD-FB44-F2A4EE56BDEE}"/>
          </ac:grpSpMkLst>
        </pc:grpChg>
        <pc:grpChg chg="mod">
          <ac:chgData name="#SHIN THANT AUNG#" userId="8c3b371d-0b3e-413a-8e76-4f11fe83d2df" providerId="ADAL" clId="{FACB025B-EC34-40BC-97FA-D69A16AFE960}" dt="2024-05-08T18:58:16.429" v="16962"/>
          <ac:grpSpMkLst>
            <pc:docMk/>
            <pc:sldMk cId="1235002822" sldId="331"/>
            <ac:grpSpMk id="16" creationId="{993677DA-3FC9-C075-7DD5-99EB0A7431D1}"/>
          </ac:grpSpMkLst>
        </pc:grpChg>
        <pc:grpChg chg="mod">
          <ac:chgData name="#SHIN THANT AUNG#" userId="8c3b371d-0b3e-413a-8e76-4f11fe83d2df" providerId="ADAL" clId="{FACB025B-EC34-40BC-97FA-D69A16AFE960}" dt="2024-05-08T18:58:16.429" v="16962"/>
          <ac:grpSpMkLst>
            <pc:docMk/>
            <pc:sldMk cId="1235002822" sldId="331"/>
            <ac:grpSpMk id="17" creationId="{E5AFED1F-5F97-D6D5-76BE-6A40612ED07F}"/>
          </ac:grpSpMkLst>
        </pc:grpChg>
        <pc:grpChg chg="mod">
          <ac:chgData name="#SHIN THANT AUNG#" userId="8c3b371d-0b3e-413a-8e76-4f11fe83d2df" providerId="ADAL" clId="{FACB025B-EC34-40BC-97FA-D69A16AFE960}" dt="2024-05-08T18:58:16.429" v="16962"/>
          <ac:grpSpMkLst>
            <pc:docMk/>
            <pc:sldMk cId="1235002822" sldId="331"/>
            <ac:grpSpMk id="34" creationId="{43C4D73E-33A6-4A28-71E5-0280BF0E8124}"/>
          </ac:grpSpMkLst>
        </pc:grpChg>
        <pc:grpChg chg="mod">
          <ac:chgData name="#SHIN THANT AUNG#" userId="8c3b371d-0b3e-413a-8e76-4f11fe83d2df" providerId="ADAL" clId="{FACB025B-EC34-40BC-97FA-D69A16AFE960}" dt="2024-05-08T18:58:16.429" v="16962"/>
          <ac:grpSpMkLst>
            <pc:docMk/>
            <pc:sldMk cId="1235002822" sldId="331"/>
            <ac:grpSpMk id="37" creationId="{38A2C9DE-8872-B649-A7FB-2192744E0164}"/>
          </ac:grpSpMkLst>
        </pc:grpChg>
        <pc:grpChg chg="mod">
          <ac:chgData name="#SHIN THANT AUNG#" userId="8c3b371d-0b3e-413a-8e76-4f11fe83d2df" providerId="ADAL" clId="{FACB025B-EC34-40BC-97FA-D69A16AFE960}" dt="2024-05-08T18:58:16.429" v="16962"/>
          <ac:grpSpMkLst>
            <pc:docMk/>
            <pc:sldMk cId="1235002822" sldId="331"/>
            <ac:grpSpMk id="40" creationId="{FEEA4DEA-4E8E-431F-FACC-2010E9D541ED}"/>
          </ac:grpSpMkLst>
        </pc:grpChg>
        <pc:grpChg chg="mod">
          <ac:chgData name="#SHIN THANT AUNG#" userId="8c3b371d-0b3e-413a-8e76-4f11fe83d2df" providerId="ADAL" clId="{FACB025B-EC34-40BC-97FA-D69A16AFE960}" dt="2024-05-08T18:58:16.429" v="16962"/>
          <ac:grpSpMkLst>
            <pc:docMk/>
            <pc:sldMk cId="1235002822" sldId="331"/>
            <ac:grpSpMk id="42" creationId="{AC030D5F-A147-FDF0-6114-9BA83ED80634}"/>
          </ac:grpSpMkLst>
        </pc:grpChg>
        <pc:grpChg chg="mod">
          <ac:chgData name="#SHIN THANT AUNG#" userId="8c3b371d-0b3e-413a-8e76-4f11fe83d2df" providerId="ADAL" clId="{FACB025B-EC34-40BC-97FA-D69A16AFE960}" dt="2024-05-08T18:58:16.429" v="16962"/>
          <ac:grpSpMkLst>
            <pc:docMk/>
            <pc:sldMk cId="1235002822" sldId="331"/>
            <ac:grpSpMk id="44" creationId="{C01996EB-7A99-DB95-7E54-5661AE59BDEA}"/>
          </ac:grpSpMkLst>
        </pc:grpChg>
        <pc:grpChg chg="mod">
          <ac:chgData name="#SHIN THANT AUNG#" userId="8c3b371d-0b3e-413a-8e76-4f11fe83d2df" providerId="ADAL" clId="{FACB025B-EC34-40BC-97FA-D69A16AFE960}" dt="2024-05-08T18:58:16.429" v="16962"/>
          <ac:grpSpMkLst>
            <pc:docMk/>
            <pc:sldMk cId="1235002822" sldId="331"/>
            <ac:grpSpMk id="45" creationId="{DA354EB3-5CEE-FC67-21B2-A7C10F534091}"/>
          </ac:grpSpMkLst>
        </pc:grpChg>
        <pc:grpChg chg="mod">
          <ac:chgData name="#SHIN THANT AUNG#" userId="8c3b371d-0b3e-413a-8e76-4f11fe83d2df" providerId="ADAL" clId="{FACB025B-EC34-40BC-97FA-D69A16AFE960}" dt="2024-05-08T18:58:16.429" v="16962"/>
          <ac:grpSpMkLst>
            <pc:docMk/>
            <pc:sldMk cId="1235002822" sldId="331"/>
            <ac:grpSpMk id="46" creationId="{5AA3F1B7-B63D-200A-E28E-F8E5C7EDABB0}"/>
          </ac:grpSpMkLst>
        </pc:grpChg>
        <pc:grpChg chg="mod">
          <ac:chgData name="#SHIN THANT AUNG#" userId="8c3b371d-0b3e-413a-8e76-4f11fe83d2df" providerId="ADAL" clId="{FACB025B-EC34-40BC-97FA-D69A16AFE960}" dt="2024-05-08T18:58:16.429" v="16962"/>
          <ac:grpSpMkLst>
            <pc:docMk/>
            <pc:sldMk cId="1235002822" sldId="331"/>
            <ac:grpSpMk id="47" creationId="{C0DBC958-9E2F-8D05-05F1-A070C2B366BE}"/>
          </ac:grpSpMkLst>
        </pc:grpChg>
        <pc:grpChg chg="mod">
          <ac:chgData name="#SHIN THANT AUNG#" userId="8c3b371d-0b3e-413a-8e76-4f11fe83d2df" providerId="ADAL" clId="{FACB025B-EC34-40BC-97FA-D69A16AFE960}" dt="2024-05-08T18:58:16.429" v="16962"/>
          <ac:grpSpMkLst>
            <pc:docMk/>
            <pc:sldMk cId="1235002822" sldId="331"/>
            <ac:grpSpMk id="50" creationId="{D0046521-6933-6173-6C8B-5E4A30B00F57}"/>
          </ac:grpSpMkLst>
        </pc:grpChg>
        <pc:grpChg chg="mod">
          <ac:chgData name="#SHIN THANT AUNG#" userId="8c3b371d-0b3e-413a-8e76-4f11fe83d2df" providerId="ADAL" clId="{FACB025B-EC34-40BC-97FA-D69A16AFE960}" dt="2024-05-08T18:58:16.429" v="16962"/>
          <ac:grpSpMkLst>
            <pc:docMk/>
            <pc:sldMk cId="1235002822" sldId="331"/>
            <ac:grpSpMk id="61" creationId="{377346E7-1B26-C4A6-A8AC-1A91176757F6}"/>
          </ac:grpSpMkLst>
        </pc:grpChg>
        <pc:grpChg chg="mod">
          <ac:chgData name="#SHIN THANT AUNG#" userId="8c3b371d-0b3e-413a-8e76-4f11fe83d2df" providerId="ADAL" clId="{FACB025B-EC34-40BC-97FA-D69A16AFE960}" dt="2024-05-08T18:58:16.429" v="16962"/>
          <ac:grpSpMkLst>
            <pc:docMk/>
            <pc:sldMk cId="1235002822" sldId="331"/>
            <ac:grpSpMk id="79" creationId="{1B5AA3E3-638F-5ABB-086F-50CAE66F5808}"/>
          </ac:grpSpMkLst>
        </pc:grpChg>
        <pc:grpChg chg="mod">
          <ac:chgData name="#SHIN THANT AUNG#" userId="8c3b371d-0b3e-413a-8e76-4f11fe83d2df" providerId="ADAL" clId="{FACB025B-EC34-40BC-97FA-D69A16AFE960}" dt="2024-05-08T18:58:16.429" v="16962"/>
          <ac:grpSpMkLst>
            <pc:docMk/>
            <pc:sldMk cId="1235002822" sldId="331"/>
            <ac:grpSpMk id="96" creationId="{CDA0B740-F920-D4CB-750F-C57277D7DA0D}"/>
          </ac:grpSpMkLst>
        </pc:grpChg>
        <pc:grpChg chg="add del mod">
          <ac:chgData name="#SHIN THANT AUNG#" userId="8c3b371d-0b3e-413a-8e76-4f11fe83d2df" providerId="ADAL" clId="{FACB025B-EC34-40BC-97FA-D69A16AFE960}" dt="2024-05-08T19:07:54.627" v="17134" actId="164"/>
          <ac:grpSpMkLst>
            <pc:docMk/>
            <pc:sldMk cId="1235002822" sldId="331"/>
            <ac:grpSpMk id="103" creationId="{03B0374E-A250-BC52-59DE-B2EDE6EDFEF6}"/>
          </ac:grpSpMkLst>
        </pc:grpChg>
        <pc:grpChg chg="mod">
          <ac:chgData name="#SHIN THANT AUNG#" userId="8c3b371d-0b3e-413a-8e76-4f11fe83d2df" providerId="ADAL" clId="{FACB025B-EC34-40BC-97FA-D69A16AFE960}" dt="2024-05-08T19:07:38.029" v="17128" actId="164"/>
          <ac:grpSpMkLst>
            <pc:docMk/>
            <pc:sldMk cId="1235002822" sldId="331"/>
            <ac:grpSpMk id="105" creationId="{8EACD751-95EA-F280-160F-3716132E430A}"/>
          </ac:grpSpMkLst>
        </pc:grpChg>
        <pc:grpChg chg="mod">
          <ac:chgData name="#SHIN THANT AUNG#" userId="8c3b371d-0b3e-413a-8e76-4f11fe83d2df" providerId="ADAL" clId="{FACB025B-EC34-40BC-97FA-D69A16AFE960}" dt="2024-05-08T19:07:38.029" v="17128" actId="164"/>
          <ac:grpSpMkLst>
            <pc:docMk/>
            <pc:sldMk cId="1235002822" sldId="331"/>
            <ac:grpSpMk id="107" creationId="{D7CC474B-CBC2-60F2-3000-BF8793F4106B}"/>
          </ac:grpSpMkLst>
        </pc:grpChg>
        <pc:grpChg chg="mod">
          <ac:chgData name="#SHIN THANT AUNG#" userId="8c3b371d-0b3e-413a-8e76-4f11fe83d2df" providerId="ADAL" clId="{FACB025B-EC34-40BC-97FA-D69A16AFE960}" dt="2024-05-08T19:07:38.029" v="17128" actId="164"/>
          <ac:grpSpMkLst>
            <pc:docMk/>
            <pc:sldMk cId="1235002822" sldId="331"/>
            <ac:grpSpMk id="108" creationId="{331E50F8-C0D1-9AC0-B192-B6AC147B09D1}"/>
          </ac:grpSpMkLst>
        </pc:grpChg>
        <pc:grpChg chg="mod">
          <ac:chgData name="#SHIN THANT AUNG#" userId="8c3b371d-0b3e-413a-8e76-4f11fe83d2df" providerId="ADAL" clId="{FACB025B-EC34-40BC-97FA-D69A16AFE960}" dt="2024-05-08T19:07:38.029" v="17128" actId="164"/>
          <ac:grpSpMkLst>
            <pc:docMk/>
            <pc:sldMk cId="1235002822" sldId="331"/>
            <ac:grpSpMk id="113" creationId="{05EE53AE-8109-7FC2-DAF4-6673472750E3}"/>
          </ac:grpSpMkLst>
        </pc:grpChg>
        <pc:grpChg chg="mod">
          <ac:chgData name="#SHIN THANT AUNG#" userId="8c3b371d-0b3e-413a-8e76-4f11fe83d2df" providerId="ADAL" clId="{FACB025B-EC34-40BC-97FA-D69A16AFE960}" dt="2024-05-08T19:07:38.029" v="17128" actId="164"/>
          <ac:grpSpMkLst>
            <pc:docMk/>
            <pc:sldMk cId="1235002822" sldId="331"/>
            <ac:grpSpMk id="114" creationId="{3A0335C3-DAB3-79FB-9E07-78EE5B6CD2C4}"/>
          </ac:grpSpMkLst>
        </pc:grpChg>
        <pc:grpChg chg="mod">
          <ac:chgData name="#SHIN THANT AUNG#" userId="8c3b371d-0b3e-413a-8e76-4f11fe83d2df" providerId="ADAL" clId="{FACB025B-EC34-40BC-97FA-D69A16AFE960}" dt="2024-05-08T19:07:38.029" v="17128" actId="164"/>
          <ac:grpSpMkLst>
            <pc:docMk/>
            <pc:sldMk cId="1235002822" sldId="331"/>
            <ac:grpSpMk id="116" creationId="{C72E527E-A5C2-0DFE-952C-CE33DA720E00}"/>
          </ac:grpSpMkLst>
        </pc:grpChg>
        <pc:grpChg chg="mod">
          <ac:chgData name="#SHIN THANT AUNG#" userId="8c3b371d-0b3e-413a-8e76-4f11fe83d2df" providerId="ADAL" clId="{FACB025B-EC34-40BC-97FA-D69A16AFE960}" dt="2024-05-08T19:07:38.029" v="17128" actId="164"/>
          <ac:grpSpMkLst>
            <pc:docMk/>
            <pc:sldMk cId="1235002822" sldId="331"/>
            <ac:grpSpMk id="117" creationId="{3779BD85-2BA8-C589-435A-2AD396C98B05}"/>
          </ac:grpSpMkLst>
        </pc:grpChg>
        <pc:grpChg chg="mod">
          <ac:chgData name="#SHIN THANT AUNG#" userId="8c3b371d-0b3e-413a-8e76-4f11fe83d2df" providerId="ADAL" clId="{FACB025B-EC34-40BC-97FA-D69A16AFE960}" dt="2024-05-08T19:05:44.689" v="17036" actId="1076"/>
          <ac:grpSpMkLst>
            <pc:docMk/>
            <pc:sldMk cId="1235002822" sldId="331"/>
            <ac:grpSpMk id="123" creationId="{52FBDD53-6EBB-2FC5-44CA-9D6E1B6C31B5}"/>
          </ac:grpSpMkLst>
        </pc:grpChg>
        <pc:grpChg chg="mod">
          <ac:chgData name="#SHIN THANT AUNG#" userId="8c3b371d-0b3e-413a-8e76-4f11fe83d2df" providerId="ADAL" clId="{FACB025B-EC34-40BC-97FA-D69A16AFE960}" dt="2024-05-08T19:05:44.689" v="17036" actId="1076"/>
          <ac:grpSpMkLst>
            <pc:docMk/>
            <pc:sldMk cId="1235002822" sldId="331"/>
            <ac:grpSpMk id="124" creationId="{60810166-825B-2F54-4907-8BBD4CE4F467}"/>
          </ac:grpSpMkLst>
        </pc:grpChg>
        <pc:grpChg chg="mod">
          <ac:chgData name="#SHIN THANT AUNG#" userId="8c3b371d-0b3e-413a-8e76-4f11fe83d2df" providerId="ADAL" clId="{FACB025B-EC34-40BC-97FA-D69A16AFE960}" dt="2024-05-08T19:05:44.689" v="17036" actId="1076"/>
          <ac:grpSpMkLst>
            <pc:docMk/>
            <pc:sldMk cId="1235002822" sldId="331"/>
            <ac:grpSpMk id="126" creationId="{19FAA735-E724-1DFA-4313-016CD2909203}"/>
          </ac:grpSpMkLst>
        </pc:grpChg>
        <pc:grpChg chg="mod">
          <ac:chgData name="#SHIN THANT AUNG#" userId="8c3b371d-0b3e-413a-8e76-4f11fe83d2df" providerId="ADAL" clId="{FACB025B-EC34-40BC-97FA-D69A16AFE960}" dt="2024-05-08T19:05:44.689" v="17036" actId="1076"/>
          <ac:grpSpMkLst>
            <pc:docMk/>
            <pc:sldMk cId="1235002822" sldId="331"/>
            <ac:grpSpMk id="127" creationId="{78D3E711-3AF0-9206-3B30-6DD56096091C}"/>
          </ac:grpSpMkLst>
        </pc:grpChg>
        <pc:grpChg chg="mod">
          <ac:chgData name="#SHIN THANT AUNG#" userId="8c3b371d-0b3e-413a-8e76-4f11fe83d2df" providerId="ADAL" clId="{FACB025B-EC34-40BC-97FA-D69A16AFE960}" dt="2024-05-08T19:05:44.689" v="17036" actId="1076"/>
          <ac:grpSpMkLst>
            <pc:docMk/>
            <pc:sldMk cId="1235002822" sldId="331"/>
            <ac:grpSpMk id="260" creationId="{76EC25DD-5148-4FD9-B07A-05E500EF7BB6}"/>
          </ac:grpSpMkLst>
        </pc:grpChg>
        <pc:grpChg chg="mod">
          <ac:chgData name="#SHIN THANT AUNG#" userId="8c3b371d-0b3e-413a-8e76-4f11fe83d2df" providerId="ADAL" clId="{FACB025B-EC34-40BC-97FA-D69A16AFE960}" dt="2024-05-08T19:05:44.689" v="17036" actId="1076"/>
          <ac:grpSpMkLst>
            <pc:docMk/>
            <pc:sldMk cId="1235002822" sldId="331"/>
            <ac:grpSpMk id="261" creationId="{4FE813DD-1F03-BCFD-A075-7A3167C24D09}"/>
          </ac:grpSpMkLst>
        </pc:grpChg>
        <pc:grpChg chg="mod">
          <ac:chgData name="#SHIN THANT AUNG#" userId="8c3b371d-0b3e-413a-8e76-4f11fe83d2df" providerId="ADAL" clId="{FACB025B-EC34-40BC-97FA-D69A16AFE960}" dt="2024-05-08T19:05:44.689" v="17036" actId="1076"/>
          <ac:grpSpMkLst>
            <pc:docMk/>
            <pc:sldMk cId="1235002822" sldId="331"/>
            <ac:grpSpMk id="262" creationId="{915F78FA-7682-551E-C737-9D7684EBFF76}"/>
          </ac:grpSpMkLst>
        </pc:grpChg>
        <pc:grpChg chg="mod">
          <ac:chgData name="#SHIN THANT AUNG#" userId="8c3b371d-0b3e-413a-8e76-4f11fe83d2df" providerId="ADAL" clId="{FACB025B-EC34-40BC-97FA-D69A16AFE960}" dt="2024-05-08T19:05:44.689" v="17036" actId="1076"/>
          <ac:grpSpMkLst>
            <pc:docMk/>
            <pc:sldMk cId="1235002822" sldId="331"/>
            <ac:grpSpMk id="281" creationId="{3D51E7F0-0D28-D9D4-C5EC-2CC9DD6A0709}"/>
          </ac:grpSpMkLst>
        </pc:grpChg>
        <pc:grpChg chg="mod">
          <ac:chgData name="#SHIN THANT AUNG#" userId="8c3b371d-0b3e-413a-8e76-4f11fe83d2df" providerId="ADAL" clId="{FACB025B-EC34-40BC-97FA-D69A16AFE960}" dt="2024-05-08T19:07:38.029" v="17128" actId="164"/>
          <ac:grpSpMkLst>
            <pc:docMk/>
            <pc:sldMk cId="1235002822" sldId="331"/>
            <ac:grpSpMk id="292" creationId="{A9265291-D615-47D3-6AC4-B7F1DCC1843C}"/>
          </ac:grpSpMkLst>
        </pc:grpChg>
        <pc:grpChg chg="mod">
          <ac:chgData name="#SHIN THANT AUNG#" userId="8c3b371d-0b3e-413a-8e76-4f11fe83d2df" providerId="ADAL" clId="{FACB025B-EC34-40BC-97FA-D69A16AFE960}" dt="2024-05-08T19:07:38.029" v="17128" actId="164"/>
          <ac:grpSpMkLst>
            <pc:docMk/>
            <pc:sldMk cId="1235002822" sldId="331"/>
            <ac:grpSpMk id="294" creationId="{DAED7A24-92C0-0C05-308B-D501EE793FF6}"/>
          </ac:grpSpMkLst>
        </pc:grpChg>
        <pc:grpChg chg="mod">
          <ac:chgData name="#SHIN THANT AUNG#" userId="8c3b371d-0b3e-413a-8e76-4f11fe83d2df" providerId="ADAL" clId="{FACB025B-EC34-40BC-97FA-D69A16AFE960}" dt="2024-05-08T19:07:38.029" v="17128" actId="164"/>
          <ac:grpSpMkLst>
            <pc:docMk/>
            <pc:sldMk cId="1235002822" sldId="331"/>
            <ac:grpSpMk id="295" creationId="{1B80D2A2-AE78-52AD-6107-84649EB93B88}"/>
          </ac:grpSpMkLst>
        </pc:grpChg>
        <pc:grpChg chg="mod">
          <ac:chgData name="#SHIN THANT AUNG#" userId="8c3b371d-0b3e-413a-8e76-4f11fe83d2df" providerId="ADAL" clId="{FACB025B-EC34-40BC-97FA-D69A16AFE960}" dt="2024-05-08T19:07:38.029" v="17128" actId="164"/>
          <ac:grpSpMkLst>
            <pc:docMk/>
            <pc:sldMk cId="1235002822" sldId="331"/>
            <ac:grpSpMk id="297" creationId="{8821DB2E-0BBB-ECD1-36AA-3F03046A3064}"/>
          </ac:grpSpMkLst>
        </pc:grpChg>
        <pc:grpChg chg="mod">
          <ac:chgData name="#SHIN THANT AUNG#" userId="8c3b371d-0b3e-413a-8e76-4f11fe83d2df" providerId="ADAL" clId="{FACB025B-EC34-40BC-97FA-D69A16AFE960}" dt="2024-05-08T19:07:38.029" v="17128" actId="164"/>
          <ac:grpSpMkLst>
            <pc:docMk/>
            <pc:sldMk cId="1235002822" sldId="331"/>
            <ac:grpSpMk id="299" creationId="{843BDAD3-363F-F1FF-5854-FB1438B8DBC0}"/>
          </ac:grpSpMkLst>
        </pc:grpChg>
        <pc:grpChg chg="mod">
          <ac:chgData name="#SHIN THANT AUNG#" userId="8c3b371d-0b3e-413a-8e76-4f11fe83d2df" providerId="ADAL" clId="{FACB025B-EC34-40BC-97FA-D69A16AFE960}" dt="2024-05-08T19:07:38.029" v="17128" actId="164"/>
          <ac:grpSpMkLst>
            <pc:docMk/>
            <pc:sldMk cId="1235002822" sldId="331"/>
            <ac:grpSpMk id="300" creationId="{C36AB41C-BFC1-C5A6-090A-24F93B1EC81B}"/>
          </ac:grpSpMkLst>
        </pc:grpChg>
        <pc:grpChg chg="mod">
          <ac:chgData name="#SHIN THANT AUNG#" userId="8c3b371d-0b3e-413a-8e76-4f11fe83d2df" providerId="ADAL" clId="{FACB025B-EC34-40BC-97FA-D69A16AFE960}" dt="2024-05-08T19:07:38.029" v="17128" actId="164"/>
          <ac:grpSpMkLst>
            <pc:docMk/>
            <pc:sldMk cId="1235002822" sldId="331"/>
            <ac:grpSpMk id="301" creationId="{88889512-EB3B-1B9A-BA99-479AB2E22A78}"/>
          </ac:grpSpMkLst>
        </pc:grpChg>
        <pc:grpChg chg="mod">
          <ac:chgData name="#SHIN THANT AUNG#" userId="8c3b371d-0b3e-413a-8e76-4f11fe83d2df" providerId="ADAL" clId="{FACB025B-EC34-40BC-97FA-D69A16AFE960}" dt="2024-05-08T19:07:38.029" v="17128" actId="164"/>
          <ac:grpSpMkLst>
            <pc:docMk/>
            <pc:sldMk cId="1235002822" sldId="331"/>
            <ac:grpSpMk id="302" creationId="{3EB585B2-E7EF-0EEB-5999-70E76EE726AB}"/>
          </ac:grpSpMkLst>
        </pc:grpChg>
        <pc:grpChg chg="mod">
          <ac:chgData name="#SHIN THANT AUNG#" userId="8c3b371d-0b3e-413a-8e76-4f11fe83d2df" providerId="ADAL" clId="{FACB025B-EC34-40BC-97FA-D69A16AFE960}" dt="2024-05-08T19:07:38.029" v="17128" actId="164"/>
          <ac:grpSpMkLst>
            <pc:docMk/>
            <pc:sldMk cId="1235002822" sldId="331"/>
            <ac:grpSpMk id="305" creationId="{491257E8-2572-9B89-CEFE-04353DF7A1AB}"/>
          </ac:grpSpMkLst>
        </pc:grpChg>
        <pc:grpChg chg="mod">
          <ac:chgData name="#SHIN THANT AUNG#" userId="8c3b371d-0b3e-413a-8e76-4f11fe83d2df" providerId="ADAL" clId="{FACB025B-EC34-40BC-97FA-D69A16AFE960}" dt="2024-05-08T19:07:38.029" v="17128" actId="164"/>
          <ac:grpSpMkLst>
            <pc:docMk/>
            <pc:sldMk cId="1235002822" sldId="331"/>
            <ac:grpSpMk id="316" creationId="{9754A9B8-D3E7-F83A-A9C6-AD25B3A9BF68}"/>
          </ac:grpSpMkLst>
        </pc:grpChg>
        <pc:grpChg chg="mod">
          <ac:chgData name="#SHIN THANT AUNG#" userId="8c3b371d-0b3e-413a-8e76-4f11fe83d2df" providerId="ADAL" clId="{FACB025B-EC34-40BC-97FA-D69A16AFE960}" dt="2024-05-08T19:07:38.029" v="17128" actId="164"/>
          <ac:grpSpMkLst>
            <pc:docMk/>
            <pc:sldMk cId="1235002822" sldId="331"/>
            <ac:grpSpMk id="334" creationId="{A98FB6D0-0846-3AB8-4C6C-C99D745BB266}"/>
          </ac:grpSpMkLst>
        </pc:grpChg>
        <pc:grpChg chg="mod">
          <ac:chgData name="#SHIN THANT AUNG#" userId="8c3b371d-0b3e-413a-8e76-4f11fe83d2df" providerId="ADAL" clId="{FACB025B-EC34-40BC-97FA-D69A16AFE960}" dt="2024-05-08T19:07:38.029" v="17128" actId="164"/>
          <ac:grpSpMkLst>
            <pc:docMk/>
            <pc:sldMk cId="1235002822" sldId="331"/>
            <ac:grpSpMk id="351" creationId="{8B7A89EA-FB61-1B02-25C7-2152A2D167D4}"/>
          </ac:grpSpMkLst>
        </pc:grpChg>
        <pc:grpChg chg="add del mod">
          <ac:chgData name="#SHIN THANT AUNG#" userId="8c3b371d-0b3e-413a-8e76-4f11fe83d2df" providerId="ADAL" clId="{FACB025B-EC34-40BC-97FA-D69A16AFE960}" dt="2024-05-08T19:04:42.788" v="17014" actId="478"/>
          <ac:grpSpMkLst>
            <pc:docMk/>
            <pc:sldMk cId="1235002822" sldId="331"/>
            <ac:grpSpMk id="358" creationId="{90841C1F-A815-7F68-02E6-94CEE553B136}"/>
          </ac:grpSpMkLst>
        </pc:grpChg>
        <pc:grpChg chg="mod">
          <ac:chgData name="#SHIN THANT AUNG#" userId="8c3b371d-0b3e-413a-8e76-4f11fe83d2df" providerId="ADAL" clId="{FACB025B-EC34-40BC-97FA-D69A16AFE960}" dt="2024-05-08T18:59:37.654" v="16974"/>
          <ac:grpSpMkLst>
            <pc:docMk/>
            <pc:sldMk cId="1235002822" sldId="331"/>
            <ac:grpSpMk id="360" creationId="{223323ED-5AC8-17EB-7545-026A94E927E5}"/>
          </ac:grpSpMkLst>
        </pc:grpChg>
        <pc:grpChg chg="mod">
          <ac:chgData name="#SHIN THANT AUNG#" userId="8c3b371d-0b3e-413a-8e76-4f11fe83d2df" providerId="ADAL" clId="{FACB025B-EC34-40BC-97FA-D69A16AFE960}" dt="2024-05-08T18:59:37.654" v="16974"/>
          <ac:grpSpMkLst>
            <pc:docMk/>
            <pc:sldMk cId="1235002822" sldId="331"/>
            <ac:grpSpMk id="362" creationId="{EF4F9FD3-2B2F-9039-12FF-0DB32402FECB}"/>
          </ac:grpSpMkLst>
        </pc:grpChg>
        <pc:grpChg chg="mod">
          <ac:chgData name="#SHIN THANT AUNG#" userId="8c3b371d-0b3e-413a-8e76-4f11fe83d2df" providerId="ADAL" clId="{FACB025B-EC34-40BC-97FA-D69A16AFE960}" dt="2024-05-08T18:59:37.654" v="16974"/>
          <ac:grpSpMkLst>
            <pc:docMk/>
            <pc:sldMk cId="1235002822" sldId="331"/>
            <ac:grpSpMk id="363" creationId="{43E66DA6-40C6-2C7D-6F15-96435BF646FE}"/>
          </ac:grpSpMkLst>
        </pc:grpChg>
        <pc:grpChg chg="mod">
          <ac:chgData name="#SHIN THANT AUNG#" userId="8c3b371d-0b3e-413a-8e76-4f11fe83d2df" providerId="ADAL" clId="{FACB025B-EC34-40BC-97FA-D69A16AFE960}" dt="2024-05-08T18:59:37.654" v="16974"/>
          <ac:grpSpMkLst>
            <pc:docMk/>
            <pc:sldMk cId="1235002822" sldId="331"/>
            <ac:grpSpMk id="384" creationId="{5B8D307C-C17D-3E77-0D61-BB5607523056}"/>
          </ac:grpSpMkLst>
        </pc:grpChg>
        <pc:grpChg chg="mod">
          <ac:chgData name="#SHIN THANT AUNG#" userId="8c3b371d-0b3e-413a-8e76-4f11fe83d2df" providerId="ADAL" clId="{FACB025B-EC34-40BC-97FA-D69A16AFE960}" dt="2024-05-08T18:59:37.654" v="16974"/>
          <ac:grpSpMkLst>
            <pc:docMk/>
            <pc:sldMk cId="1235002822" sldId="331"/>
            <ac:grpSpMk id="385" creationId="{E2EC696C-B218-104E-4E07-066ED0D38D5F}"/>
          </ac:grpSpMkLst>
        </pc:grpChg>
        <pc:grpChg chg="mod">
          <ac:chgData name="#SHIN THANT AUNG#" userId="8c3b371d-0b3e-413a-8e76-4f11fe83d2df" providerId="ADAL" clId="{FACB025B-EC34-40BC-97FA-D69A16AFE960}" dt="2024-05-08T18:59:37.654" v="16974"/>
          <ac:grpSpMkLst>
            <pc:docMk/>
            <pc:sldMk cId="1235002822" sldId="331"/>
            <ac:grpSpMk id="386" creationId="{F3D5F6A3-C8A1-6475-B014-9FD947B36DAD}"/>
          </ac:grpSpMkLst>
        </pc:grpChg>
        <pc:grpChg chg="mod">
          <ac:chgData name="#SHIN THANT AUNG#" userId="8c3b371d-0b3e-413a-8e76-4f11fe83d2df" providerId="ADAL" clId="{FACB025B-EC34-40BC-97FA-D69A16AFE960}" dt="2024-05-08T18:59:37.654" v="16974"/>
          <ac:grpSpMkLst>
            <pc:docMk/>
            <pc:sldMk cId="1235002822" sldId="331"/>
            <ac:grpSpMk id="388" creationId="{ED930F88-35F3-5DC0-CE7F-5E6D399C099F}"/>
          </ac:grpSpMkLst>
        </pc:grpChg>
        <pc:grpChg chg="mod">
          <ac:chgData name="#SHIN THANT AUNG#" userId="8c3b371d-0b3e-413a-8e76-4f11fe83d2df" providerId="ADAL" clId="{FACB025B-EC34-40BC-97FA-D69A16AFE960}" dt="2024-05-08T18:59:37.654" v="16974"/>
          <ac:grpSpMkLst>
            <pc:docMk/>
            <pc:sldMk cId="1235002822" sldId="331"/>
            <ac:grpSpMk id="390" creationId="{F9152DAF-077A-946D-9BF6-F17E90A03A97}"/>
          </ac:grpSpMkLst>
        </pc:grpChg>
        <pc:grpChg chg="mod">
          <ac:chgData name="#SHIN THANT AUNG#" userId="8c3b371d-0b3e-413a-8e76-4f11fe83d2df" providerId="ADAL" clId="{FACB025B-EC34-40BC-97FA-D69A16AFE960}" dt="2024-05-08T18:59:37.654" v="16974"/>
          <ac:grpSpMkLst>
            <pc:docMk/>
            <pc:sldMk cId="1235002822" sldId="331"/>
            <ac:grpSpMk id="430" creationId="{A5A891B6-0B12-5AFF-895D-E3BBBBB69540}"/>
          </ac:grpSpMkLst>
        </pc:grpChg>
        <pc:grpChg chg="add mod topLvl">
          <ac:chgData name="#SHIN THANT AUNG#" userId="8c3b371d-0b3e-413a-8e76-4f11fe83d2df" providerId="ADAL" clId="{FACB025B-EC34-40BC-97FA-D69A16AFE960}" dt="2024-05-08T19:07:38.029" v="17128" actId="164"/>
          <ac:grpSpMkLst>
            <pc:docMk/>
            <pc:sldMk cId="1235002822" sldId="331"/>
            <ac:grpSpMk id="442" creationId="{7F5CE275-41DE-2FBE-3C6A-0C0EE62F8534}"/>
          </ac:grpSpMkLst>
        </pc:grpChg>
        <pc:grpChg chg="add mod">
          <ac:chgData name="#SHIN THANT AUNG#" userId="8c3b371d-0b3e-413a-8e76-4f11fe83d2df" providerId="ADAL" clId="{FACB025B-EC34-40BC-97FA-D69A16AFE960}" dt="2024-05-08T19:05:33.053" v="17033" actId="164"/>
          <ac:grpSpMkLst>
            <pc:docMk/>
            <pc:sldMk cId="1235002822" sldId="331"/>
            <ac:grpSpMk id="452" creationId="{477946F0-5757-12C9-71FF-A3E1E6357099}"/>
          </ac:grpSpMkLst>
        </pc:grpChg>
        <pc:grpChg chg="add del mod">
          <ac:chgData name="#SHIN THANT AUNG#" userId="8c3b371d-0b3e-413a-8e76-4f11fe83d2df" providerId="ADAL" clId="{FACB025B-EC34-40BC-97FA-D69A16AFE960}" dt="2024-05-08T19:06:08.868" v="17043" actId="165"/>
          <ac:grpSpMkLst>
            <pc:docMk/>
            <pc:sldMk cId="1235002822" sldId="331"/>
            <ac:grpSpMk id="453" creationId="{525B3B26-EB34-117C-FDDC-43B8AD90A00E}"/>
          </ac:grpSpMkLst>
        </pc:grpChg>
        <pc:grpChg chg="add del mod">
          <ac:chgData name="#SHIN THANT AUNG#" userId="8c3b371d-0b3e-413a-8e76-4f11fe83d2df" providerId="ADAL" clId="{FACB025B-EC34-40BC-97FA-D69A16AFE960}" dt="2024-05-08T19:45:12.466" v="18287" actId="478"/>
          <ac:grpSpMkLst>
            <pc:docMk/>
            <pc:sldMk cId="1235002822" sldId="331"/>
            <ac:grpSpMk id="454" creationId="{D65AE37C-8B84-FE89-C56E-158961CC181D}"/>
          </ac:grpSpMkLst>
        </pc:grpChg>
        <pc:grpChg chg="add mod">
          <ac:chgData name="#SHIN THANT AUNG#" userId="8c3b371d-0b3e-413a-8e76-4f11fe83d2df" providerId="ADAL" clId="{FACB025B-EC34-40BC-97FA-D69A16AFE960}" dt="2024-05-08T19:07:38.029" v="17128" actId="164"/>
          <ac:grpSpMkLst>
            <pc:docMk/>
            <pc:sldMk cId="1235002822" sldId="331"/>
            <ac:grpSpMk id="455" creationId="{AAA3A29C-B47E-CCF2-7F93-7278712B15AE}"/>
          </ac:grpSpMkLst>
        </pc:grpChg>
        <pc:grpChg chg="add mod">
          <ac:chgData name="#SHIN THANT AUNG#" userId="8c3b371d-0b3e-413a-8e76-4f11fe83d2df" providerId="ADAL" clId="{FACB025B-EC34-40BC-97FA-D69A16AFE960}" dt="2024-05-08T19:07:54.627" v="17134" actId="164"/>
          <ac:grpSpMkLst>
            <pc:docMk/>
            <pc:sldMk cId="1235002822" sldId="331"/>
            <ac:grpSpMk id="457" creationId="{A20D9224-C1D3-6622-7FAC-643ADC45F7B9}"/>
          </ac:grpSpMkLst>
        </pc:grpChg>
        <pc:grpChg chg="mod">
          <ac:chgData name="#SHIN THANT AUNG#" userId="8c3b371d-0b3e-413a-8e76-4f11fe83d2df" providerId="ADAL" clId="{FACB025B-EC34-40BC-97FA-D69A16AFE960}" dt="2024-05-08T19:07:49.655" v="17132"/>
          <ac:grpSpMkLst>
            <pc:docMk/>
            <pc:sldMk cId="1235002822" sldId="331"/>
            <ac:grpSpMk id="458" creationId="{B766C726-133A-F192-EE18-4A1D29013CD9}"/>
          </ac:grpSpMkLst>
        </pc:grpChg>
        <pc:grpChg chg="add mod">
          <ac:chgData name="#SHIN THANT AUNG#" userId="8c3b371d-0b3e-413a-8e76-4f11fe83d2df" providerId="ADAL" clId="{FACB025B-EC34-40BC-97FA-D69A16AFE960}" dt="2024-05-08T20:05:45.651" v="19032" actId="1076"/>
          <ac:grpSpMkLst>
            <pc:docMk/>
            <pc:sldMk cId="1235002822" sldId="331"/>
            <ac:grpSpMk id="468" creationId="{21A8F09D-F669-7B6B-DAAA-974D2E4C7334}"/>
          </ac:grpSpMkLst>
        </pc:grpChg>
        <pc:grpChg chg="add del mod">
          <ac:chgData name="#SHIN THANT AUNG#" userId="8c3b371d-0b3e-413a-8e76-4f11fe83d2df" providerId="ADAL" clId="{FACB025B-EC34-40BC-97FA-D69A16AFE960}" dt="2024-05-08T19:04:35.351" v="17011" actId="478"/>
          <ac:grpSpMkLst>
            <pc:docMk/>
            <pc:sldMk cId="1235002822" sldId="331"/>
            <ac:grpSpMk id="494" creationId="{1B8A8D2F-D5E8-3DF2-97D7-9EE223EDC57E}"/>
          </ac:grpSpMkLst>
        </pc:grpChg>
        <pc:grpChg chg="mod">
          <ac:chgData name="#SHIN THANT AUNG#" userId="8c3b371d-0b3e-413a-8e76-4f11fe83d2df" providerId="ADAL" clId="{FACB025B-EC34-40BC-97FA-D69A16AFE960}" dt="2024-05-08T19:00:51.563" v="16989"/>
          <ac:grpSpMkLst>
            <pc:docMk/>
            <pc:sldMk cId="1235002822" sldId="331"/>
            <ac:grpSpMk id="497" creationId="{C49A715A-53C6-75A1-8371-8E9C8105FA0A}"/>
          </ac:grpSpMkLst>
        </pc:grpChg>
        <pc:grpChg chg="mod">
          <ac:chgData name="#SHIN THANT AUNG#" userId="8c3b371d-0b3e-413a-8e76-4f11fe83d2df" providerId="ADAL" clId="{FACB025B-EC34-40BC-97FA-D69A16AFE960}" dt="2024-05-08T19:00:51.563" v="16989"/>
          <ac:grpSpMkLst>
            <pc:docMk/>
            <pc:sldMk cId="1235002822" sldId="331"/>
            <ac:grpSpMk id="498" creationId="{9E5F8044-D894-8CEE-6D4C-F8DA1E7B2EE1}"/>
          </ac:grpSpMkLst>
        </pc:grpChg>
        <pc:grpChg chg="mod">
          <ac:chgData name="#SHIN THANT AUNG#" userId="8c3b371d-0b3e-413a-8e76-4f11fe83d2df" providerId="ADAL" clId="{FACB025B-EC34-40BC-97FA-D69A16AFE960}" dt="2024-05-08T19:00:51.563" v="16989"/>
          <ac:grpSpMkLst>
            <pc:docMk/>
            <pc:sldMk cId="1235002822" sldId="331"/>
            <ac:grpSpMk id="499" creationId="{507665A0-E489-1887-9031-8D64567BB763}"/>
          </ac:grpSpMkLst>
        </pc:grpChg>
        <pc:grpChg chg="mod">
          <ac:chgData name="#SHIN THANT AUNG#" userId="8c3b371d-0b3e-413a-8e76-4f11fe83d2df" providerId="ADAL" clId="{FACB025B-EC34-40BC-97FA-D69A16AFE960}" dt="2024-05-08T19:00:51.563" v="16989"/>
          <ac:grpSpMkLst>
            <pc:docMk/>
            <pc:sldMk cId="1235002822" sldId="331"/>
            <ac:grpSpMk id="515" creationId="{A3A9F77B-6D9B-BE2A-032A-6363041D5BA0}"/>
          </ac:grpSpMkLst>
        </pc:grpChg>
        <pc:grpChg chg="mod">
          <ac:chgData name="#SHIN THANT AUNG#" userId="8c3b371d-0b3e-413a-8e76-4f11fe83d2df" providerId="ADAL" clId="{FACB025B-EC34-40BC-97FA-D69A16AFE960}" dt="2024-05-08T19:00:51.563" v="16989"/>
          <ac:grpSpMkLst>
            <pc:docMk/>
            <pc:sldMk cId="1235002822" sldId="331"/>
            <ac:grpSpMk id="519" creationId="{69B9DE5E-8E10-77E6-B38A-2EBD2E7474B5}"/>
          </ac:grpSpMkLst>
        </pc:grpChg>
        <pc:grpChg chg="mod">
          <ac:chgData name="#SHIN THANT AUNG#" userId="8c3b371d-0b3e-413a-8e76-4f11fe83d2df" providerId="ADAL" clId="{FACB025B-EC34-40BC-97FA-D69A16AFE960}" dt="2024-05-08T19:00:51.563" v="16989"/>
          <ac:grpSpMkLst>
            <pc:docMk/>
            <pc:sldMk cId="1235002822" sldId="331"/>
            <ac:grpSpMk id="521" creationId="{6E29BE66-4146-D454-0D19-B531E119C86C}"/>
          </ac:grpSpMkLst>
        </pc:grpChg>
        <pc:picChg chg="mod">
          <ac:chgData name="#SHIN THANT AUNG#" userId="8c3b371d-0b3e-413a-8e76-4f11fe83d2df" providerId="ADAL" clId="{FACB025B-EC34-40BC-97FA-D69A16AFE960}" dt="2024-05-08T19:05:44.689" v="17036" actId="1076"/>
          <ac:picMkLst>
            <pc:docMk/>
            <pc:sldMk cId="1235002822" sldId="331"/>
            <ac:picMk id="279" creationId="{408D2E31-826E-EEFB-398E-6A4516662A00}"/>
          </ac:picMkLst>
        </pc:picChg>
        <pc:picChg chg="mod">
          <ac:chgData name="#SHIN THANT AUNG#" userId="8c3b371d-0b3e-413a-8e76-4f11fe83d2df" providerId="ADAL" clId="{FACB025B-EC34-40BC-97FA-D69A16AFE960}" dt="2024-05-08T19:00:51.563" v="16989"/>
          <ac:picMkLst>
            <pc:docMk/>
            <pc:sldMk cId="1235002822" sldId="331"/>
            <ac:picMk id="522" creationId="{51E14FA5-DC07-6098-4BCF-13481873DA9B}"/>
          </ac:picMkLst>
        </pc:picChg>
        <pc:picChg chg="mod">
          <ac:chgData name="#SHIN THANT AUNG#" userId="8c3b371d-0b3e-413a-8e76-4f11fe83d2df" providerId="ADAL" clId="{FACB025B-EC34-40BC-97FA-D69A16AFE960}" dt="2024-05-08T19:00:51.563" v="16989"/>
          <ac:picMkLst>
            <pc:docMk/>
            <pc:sldMk cId="1235002822" sldId="331"/>
            <ac:picMk id="524" creationId="{3D7D0D9C-A03F-673F-68C3-98A1F7E2CF5B}"/>
          </ac:picMkLst>
        </pc:picChg>
        <pc:cxnChg chg="mod">
          <ac:chgData name="#SHIN THANT AUNG#" userId="8c3b371d-0b3e-413a-8e76-4f11fe83d2df" providerId="ADAL" clId="{FACB025B-EC34-40BC-97FA-D69A16AFE960}" dt="2024-05-08T18:58:16.429" v="16962"/>
          <ac:cxnSpMkLst>
            <pc:docMk/>
            <pc:sldMk cId="1235002822" sldId="331"/>
            <ac:cxnSpMk id="15" creationId="{F4F948BA-5EEF-E294-DE24-40BE2F946DE2}"/>
          </ac:cxnSpMkLst>
        </pc:cxnChg>
        <pc:cxnChg chg="mod">
          <ac:chgData name="#SHIN THANT AUNG#" userId="8c3b371d-0b3e-413a-8e76-4f11fe83d2df" providerId="ADAL" clId="{FACB025B-EC34-40BC-97FA-D69A16AFE960}" dt="2024-05-08T18:58:16.429" v="16962"/>
          <ac:cxnSpMkLst>
            <pc:docMk/>
            <pc:sldMk cId="1235002822" sldId="331"/>
            <ac:cxnSpMk id="32" creationId="{20791AD6-DC29-EC26-EE2F-02CBCAE4FC6F}"/>
          </ac:cxnSpMkLst>
        </pc:cxnChg>
        <pc:cxnChg chg="mod">
          <ac:chgData name="#SHIN THANT AUNG#" userId="8c3b371d-0b3e-413a-8e76-4f11fe83d2df" providerId="ADAL" clId="{FACB025B-EC34-40BC-97FA-D69A16AFE960}" dt="2024-05-08T18:58:16.429" v="16962"/>
          <ac:cxnSpMkLst>
            <pc:docMk/>
            <pc:sldMk cId="1235002822" sldId="331"/>
            <ac:cxnSpMk id="33" creationId="{3DF43A37-D9A2-979A-5C56-5B9E196A50CF}"/>
          </ac:cxnSpMkLst>
        </pc:cxnChg>
        <pc:cxnChg chg="mod">
          <ac:chgData name="#SHIN THANT AUNG#" userId="8c3b371d-0b3e-413a-8e76-4f11fe83d2df" providerId="ADAL" clId="{FACB025B-EC34-40BC-97FA-D69A16AFE960}" dt="2024-05-08T18:58:16.429" v="16962"/>
          <ac:cxnSpMkLst>
            <pc:docMk/>
            <pc:sldMk cId="1235002822" sldId="331"/>
            <ac:cxnSpMk id="48" creationId="{7006BCAD-6103-FC61-F676-29D6BCC44EEC}"/>
          </ac:cxnSpMkLst>
        </pc:cxnChg>
        <pc:cxnChg chg="mod">
          <ac:chgData name="#SHIN THANT AUNG#" userId="8c3b371d-0b3e-413a-8e76-4f11fe83d2df" providerId="ADAL" clId="{FACB025B-EC34-40BC-97FA-D69A16AFE960}" dt="2024-05-08T19:07:38.029" v="17128" actId="164"/>
          <ac:cxnSpMkLst>
            <pc:docMk/>
            <pc:sldMk cId="1235002822" sldId="331"/>
            <ac:cxnSpMk id="115" creationId="{F30E730B-E566-D174-4CC9-BD433BCF56D6}"/>
          </ac:cxnSpMkLst>
        </pc:cxnChg>
        <pc:cxnChg chg="mod">
          <ac:chgData name="#SHIN THANT AUNG#" userId="8c3b371d-0b3e-413a-8e76-4f11fe83d2df" providerId="ADAL" clId="{FACB025B-EC34-40BC-97FA-D69A16AFE960}" dt="2024-05-08T19:05:44.689" v="17036" actId="1076"/>
          <ac:cxnSpMkLst>
            <pc:docMk/>
            <pc:sldMk cId="1235002822" sldId="331"/>
            <ac:cxnSpMk id="256" creationId="{7A67AC29-59FF-AA47-32E2-9A7FD95573EB}"/>
          </ac:cxnSpMkLst>
        </pc:cxnChg>
        <pc:cxnChg chg="mod">
          <ac:chgData name="#SHIN THANT AUNG#" userId="8c3b371d-0b3e-413a-8e76-4f11fe83d2df" providerId="ADAL" clId="{FACB025B-EC34-40BC-97FA-D69A16AFE960}" dt="2024-05-08T19:05:44.689" v="17036" actId="1076"/>
          <ac:cxnSpMkLst>
            <pc:docMk/>
            <pc:sldMk cId="1235002822" sldId="331"/>
            <ac:cxnSpMk id="258" creationId="{74028ED0-7E4D-819C-26A0-CD670501A5F6}"/>
          </ac:cxnSpMkLst>
        </pc:cxnChg>
        <pc:cxnChg chg="mod">
          <ac:chgData name="#SHIN THANT AUNG#" userId="8c3b371d-0b3e-413a-8e76-4f11fe83d2df" providerId="ADAL" clId="{FACB025B-EC34-40BC-97FA-D69A16AFE960}" dt="2024-05-08T19:07:38.029" v="17128" actId="164"/>
          <ac:cxnSpMkLst>
            <pc:docMk/>
            <pc:sldMk cId="1235002822" sldId="331"/>
            <ac:cxnSpMk id="290" creationId="{0E80782B-93F8-1E26-38CD-BA781A06AEF2}"/>
          </ac:cxnSpMkLst>
        </pc:cxnChg>
        <pc:cxnChg chg="mod">
          <ac:chgData name="#SHIN THANT AUNG#" userId="8c3b371d-0b3e-413a-8e76-4f11fe83d2df" providerId="ADAL" clId="{FACB025B-EC34-40BC-97FA-D69A16AFE960}" dt="2024-05-08T19:07:38.029" v="17128" actId="164"/>
          <ac:cxnSpMkLst>
            <pc:docMk/>
            <pc:sldMk cId="1235002822" sldId="331"/>
            <ac:cxnSpMk id="291" creationId="{0938F401-5743-5784-8788-442AAFF52D13}"/>
          </ac:cxnSpMkLst>
        </pc:cxnChg>
        <pc:cxnChg chg="mod">
          <ac:chgData name="#SHIN THANT AUNG#" userId="8c3b371d-0b3e-413a-8e76-4f11fe83d2df" providerId="ADAL" clId="{FACB025B-EC34-40BC-97FA-D69A16AFE960}" dt="2024-05-08T19:07:38.029" v="17128" actId="164"/>
          <ac:cxnSpMkLst>
            <pc:docMk/>
            <pc:sldMk cId="1235002822" sldId="331"/>
            <ac:cxnSpMk id="303" creationId="{4CD32882-4610-1E4F-AD1A-6E8E44B3F186}"/>
          </ac:cxnSpMkLst>
        </pc:cxnChg>
        <pc:cxnChg chg="mod">
          <ac:chgData name="#SHIN THANT AUNG#" userId="8c3b371d-0b3e-413a-8e76-4f11fe83d2df" providerId="ADAL" clId="{FACB025B-EC34-40BC-97FA-D69A16AFE960}" dt="2024-05-08T18:59:37.654" v="16974"/>
          <ac:cxnSpMkLst>
            <pc:docMk/>
            <pc:sldMk cId="1235002822" sldId="331"/>
            <ac:cxnSpMk id="364" creationId="{0EA3CBF6-35D0-9795-1A78-2388595A80B9}"/>
          </ac:cxnSpMkLst>
        </pc:cxnChg>
        <pc:cxnChg chg="mod">
          <ac:chgData name="#SHIN THANT AUNG#" userId="8c3b371d-0b3e-413a-8e76-4f11fe83d2df" providerId="ADAL" clId="{FACB025B-EC34-40BC-97FA-D69A16AFE960}" dt="2024-05-08T19:04:42.788" v="17014" actId="478"/>
          <ac:cxnSpMkLst>
            <pc:docMk/>
            <pc:sldMk cId="1235002822" sldId="331"/>
            <ac:cxnSpMk id="380" creationId="{CF86A01F-6C02-5DC8-ED23-2F1883835639}"/>
          </ac:cxnSpMkLst>
        </pc:cxnChg>
        <pc:cxnChg chg="mod">
          <ac:chgData name="#SHIN THANT AUNG#" userId="8c3b371d-0b3e-413a-8e76-4f11fe83d2df" providerId="ADAL" clId="{FACB025B-EC34-40BC-97FA-D69A16AFE960}" dt="2024-05-08T19:04:42.788" v="17014" actId="478"/>
          <ac:cxnSpMkLst>
            <pc:docMk/>
            <pc:sldMk cId="1235002822" sldId="331"/>
            <ac:cxnSpMk id="381" creationId="{6EC7656F-4039-6A0D-A686-5E23BE017376}"/>
          </ac:cxnSpMkLst>
        </pc:cxnChg>
        <pc:cxnChg chg="mod">
          <ac:chgData name="#SHIN THANT AUNG#" userId="8c3b371d-0b3e-413a-8e76-4f11fe83d2df" providerId="ADAL" clId="{FACB025B-EC34-40BC-97FA-D69A16AFE960}" dt="2024-05-08T19:04:42.788" v="17014" actId="478"/>
          <ac:cxnSpMkLst>
            <pc:docMk/>
            <pc:sldMk cId="1235002822" sldId="331"/>
            <ac:cxnSpMk id="383" creationId="{AA2D7368-0350-58CA-25AA-FEC14A642911}"/>
          </ac:cxnSpMkLst>
        </pc:cxnChg>
        <pc:cxnChg chg="mod">
          <ac:chgData name="#SHIN THANT AUNG#" userId="8c3b371d-0b3e-413a-8e76-4f11fe83d2df" providerId="ADAL" clId="{FACB025B-EC34-40BC-97FA-D69A16AFE960}" dt="2024-05-08T19:04:35.351" v="17011" actId="478"/>
          <ac:cxnSpMkLst>
            <pc:docMk/>
            <pc:sldMk cId="1235002822" sldId="331"/>
            <ac:cxnSpMk id="518" creationId="{33F7D3A6-2BD5-0867-1961-C90270A7A434}"/>
          </ac:cxnSpMkLst>
        </pc:cxnChg>
      </pc:sldChg>
      <pc:sldChg chg="addSp delSp modSp add mod delAnim modAnim modNotesTx">
        <pc:chgData name="#SHIN THANT AUNG#" userId="8c3b371d-0b3e-413a-8e76-4f11fe83d2df" providerId="ADAL" clId="{FACB025B-EC34-40BC-97FA-D69A16AFE960}" dt="2024-05-09T01:35:20.191" v="19189" actId="20577"/>
        <pc:sldMkLst>
          <pc:docMk/>
          <pc:sldMk cId="2366342007" sldId="332"/>
        </pc:sldMkLst>
        <pc:spChg chg="mod">
          <ac:chgData name="#SHIN THANT AUNG#" userId="8c3b371d-0b3e-413a-8e76-4f11fe83d2df" providerId="ADAL" clId="{FACB025B-EC34-40BC-97FA-D69A16AFE960}" dt="2024-05-08T19:28:35.377" v="17641" actId="164"/>
          <ac:spMkLst>
            <pc:docMk/>
            <pc:sldMk cId="2366342007" sldId="332"/>
            <ac:spMk id="5" creationId="{958F6C54-7D89-5460-5CC8-39DA44291CBA}"/>
          </ac:spMkLst>
        </pc:spChg>
        <pc:spChg chg="mod">
          <ac:chgData name="#SHIN THANT AUNG#" userId="8c3b371d-0b3e-413a-8e76-4f11fe83d2df" providerId="ADAL" clId="{FACB025B-EC34-40BC-97FA-D69A16AFE960}" dt="2024-05-08T19:28:35.377" v="17641" actId="164"/>
          <ac:spMkLst>
            <pc:docMk/>
            <pc:sldMk cId="2366342007" sldId="332"/>
            <ac:spMk id="6" creationId="{7274E7A7-64D9-FA6B-AC62-A03D2AE2CB3C}"/>
          </ac:spMkLst>
        </pc:spChg>
        <pc:spChg chg="mod">
          <ac:chgData name="#SHIN THANT AUNG#" userId="8c3b371d-0b3e-413a-8e76-4f11fe83d2df" providerId="ADAL" clId="{FACB025B-EC34-40BC-97FA-D69A16AFE960}" dt="2024-05-08T19:28:35.377" v="17641" actId="164"/>
          <ac:spMkLst>
            <pc:docMk/>
            <pc:sldMk cId="2366342007" sldId="332"/>
            <ac:spMk id="7" creationId="{F0F5E984-0435-3D50-0601-D86D3B10D8E9}"/>
          </ac:spMkLst>
        </pc:spChg>
        <pc:spChg chg="mod">
          <ac:chgData name="#SHIN THANT AUNG#" userId="8c3b371d-0b3e-413a-8e76-4f11fe83d2df" providerId="ADAL" clId="{FACB025B-EC34-40BC-97FA-D69A16AFE960}" dt="2024-05-08T19:28:35.377" v="17641" actId="164"/>
          <ac:spMkLst>
            <pc:docMk/>
            <pc:sldMk cId="2366342007" sldId="332"/>
            <ac:spMk id="8" creationId="{943B4992-226D-05B8-79D7-4B4A049BCECD}"/>
          </ac:spMkLst>
        </pc:spChg>
        <pc:spChg chg="mod">
          <ac:chgData name="#SHIN THANT AUNG#" userId="8c3b371d-0b3e-413a-8e76-4f11fe83d2df" providerId="ADAL" clId="{FACB025B-EC34-40BC-97FA-D69A16AFE960}" dt="2024-05-08T19:28:35.377" v="17641" actId="164"/>
          <ac:spMkLst>
            <pc:docMk/>
            <pc:sldMk cId="2366342007" sldId="332"/>
            <ac:spMk id="9" creationId="{D3AEC96F-9898-BD39-1CCA-BE2B46D1F105}"/>
          </ac:spMkLst>
        </pc:spChg>
        <pc:spChg chg="mod">
          <ac:chgData name="#SHIN THANT AUNG#" userId="8c3b371d-0b3e-413a-8e76-4f11fe83d2df" providerId="ADAL" clId="{FACB025B-EC34-40BC-97FA-D69A16AFE960}" dt="2024-05-08T19:28:35.377" v="17641" actId="164"/>
          <ac:spMkLst>
            <pc:docMk/>
            <pc:sldMk cId="2366342007" sldId="332"/>
            <ac:spMk id="10" creationId="{B4A47FDA-E18C-FCFC-240D-B5B27EFE9283}"/>
          </ac:spMkLst>
        </pc:spChg>
        <pc:spChg chg="mod">
          <ac:chgData name="#SHIN THANT AUNG#" userId="8c3b371d-0b3e-413a-8e76-4f11fe83d2df" providerId="ADAL" clId="{FACB025B-EC34-40BC-97FA-D69A16AFE960}" dt="2024-05-08T19:28:35.377" v="17641" actId="164"/>
          <ac:spMkLst>
            <pc:docMk/>
            <pc:sldMk cId="2366342007" sldId="332"/>
            <ac:spMk id="11" creationId="{9CBDA1BC-4710-B486-3A0C-C6DAFFFE1916}"/>
          </ac:spMkLst>
        </pc:spChg>
        <pc:spChg chg="mod">
          <ac:chgData name="#SHIN THANT AUNG#" userId="8c3b371d-0b3e-413a-8e76-4f11fe83d2df" providerId="ADAL" clId="{FACB025B-EC34-40BC-97FA-D69A16AFE960}" dt="2024-05-08T19:28:35.377" v="17641" actId="164"/>
          <ac:spMkLst>
            <pc:docMk/>
            <pc:sldMk cId="2366342007" sldId="332"/>
            <ac:spMk id="12" creationId="{2C31D3B5-612B-8756-B94E-23B0897B65FC}"/>
          </ac:spMkLst>
        </pc:spChg>
        <pc:spChg chg="mod">
          <ac:chgData name="#SHIN THANT AUNG#" userId="8c3b371d-0b3e-413a-8e76-4f11fe83d2df" providerId="ADAL" clId="{FACB025B-EC34-40BC-97FA-D69A16AFE960}" dt="2024-05-08T19:28:35.377" v="17641" actId="164"/>
          <ac:spMkLst>
            <pc:docMk/>
            <pc:sldMk cId="2366342007" sldId="332"/>
            <ac:spMk id="13" creationId="{2D56AA77-BAF7-07F2-FA57-75BD8DE18DE7}"/>
          </ac:spMkLst>
        </pc:spChg>
        <pc:spChg chg="mod">
          <ac:chgData name="#SHIN THANT AUNG#" userId="8c3b371d-0b3e-413a-8e76-4f11fe83d2df" providerId="ADAL" clId="{FACB025B-EC34-40BC-97FA-D69A16AFE960}" dt="2024-05-08T19:22:04.356" v="17530" actId="571"/>
          <ac:spMkLst>
            <pc:docMk/>
            <pc:sldMk cId="2366342007" sldId="332"/>
            <ac:spMk id="19" creationId="{FDDC1089-F0AF-2384-ECC8-F826E81A0BE7}"/>
          </ac:spMkLst>
        </pc:spChg>
        <pc:spChg chg="mod">
          <ac:chgData name="#SHIN THANT AUNG#" userId="8c3b371d-0b3e-413a-8e76-4f11fe83d2df" providerId="ADAL" clId="{FACB025B-EC34-40BC-97FA-D69A16AFE960}" dt="2024-05-08T19:22:04.356" v="17530" actId="571"/>
          <ac:spMkLst>
            <pc:docMk/>
            <pc:sldMk cId="2366342007" sldId="332"/>
            <ac:spMk id="20" creationId="{660A677F-3AA4-1758-9FEE-EAD725EA6164}"/>
          </ac:spMkLst>
        </pc:spChg>
        <pc:spChg chg="mod">
          <ac:chgData name="#SHIN THANT AUNG#" userId="8c3b371d-0b3e-413a-8e76-4f11fe83d2df" providerId="ADAL" clId="{FACB025B-EC34-40BC-97FA-D69A16AFE960}" dt="2024-05-08T19:22:04.356" v="17530" actId="571"/>
          <ac:spMkLst>
            <pc:docMk/>
            <pc:sldMk cId="2366342007" sldId="332"/>
            <ac:spMk id="21" creationId="{94573568-983A-4A6A-70A2-3BA37CB83D99}"/>
          </ac:spMkLst>
        </pc:spChg>
        <pc:spChg chg="mod">
          <ac:chgData name="#SHIN THANT AUNG#" userId="8c3b371d-0b3e-413a-8e76-4f11fe83d2df" providerId="ADAL" clId="{FACB025B-EC34-40BC-97FA-D69A16AFE960}" dt="2024-05-08T19:22:04.356" v="17530" actId="571"/>
          <ac:spMkLst>
            <pc:docMk/>
            <pc:sldMk cId="2366342007" sldId="332"/>
            <ac:spMk id="22" creationId="{A7825292-FDDB-E20F-7489-132CB7213F99}"/>
          </ac:spMkLst>
        </pc:spChg>
        <pc:spChg chg="mod">
          <ac:chgData name="#SHIN THANT AUNG#" userId="8c3b371d-0b3e-413a-8e76-4f11fe83d2df" providerId="ADAL" clId="{FACB025B-EC34-40BC-97FA-D69A16AFE960}" dt="2024-05-08T19:22:04.356" v="17530" actId="571"/>
          <ac:spMkLst>
            <pc:docMk/>
            <pc:sldMk cId="2366342007" sldId="332"/>
            <ac:spMk id="23" creationId="{D0FC2DE8-09A8-3551-9884-2D4CF99530CB}"/>
          </ac:spMkLst>
        </pc:spChg>
        <pc:spChg chg="mod">
          <ac:chgData name="#SHIN THANT AUNG#" userId="8c3b371d-0b3e-413a-8e76-4f11fe83d2df" providerId="ADAL" clId="{FACB025B-EC34-40BC-97FA-D69A16AFE960}" dt="2024-05-08T19:22:04.356" v="17530" actId="571"/>
          <ac:spMkLst>
            <pc:docMk/>
            <pc:sldMk cId="2366342007" sldId="332"/>
            <ac:spMk id="24" creationId="{20F80208-7975-A29D-3DFE-8508D46DCA2C}"/>
          </ac:spMkLst>
        </pc:spChg>
        <pc:spChg chg="mod">
          <ac:chgData name="#SHIN THANT AUNG#" userId="8c3b371d-0b3e-413a-8e76-4f11fe83d2df" providerId="ADAL" clId="{FACB025B-EC34-40BC-97FA-D69A16AFE960}" dt="2024-05-08T19:22:04.356" v="17530" actId="571"/>
          <ac:spMkLst>
            <pc:docMk/>
            <pc:sldMk cId="2366342007" sldId="332"/>
            <ac:spMk id="25" creationId="{50899920-30FF-077B-3F7A-E1DE603EB85A}"/>
          </ac:spMkLst>
        </pc:spChg>
        <pc:spChg chg="mod">
          <ac:chgData name="#SHIN THANT AUNG#" userId="8c3b371d-0b3e-413a-8e76-4f11fe83d2df" providerId="ADAL" clId="{FACB025B-EC34-40BC-97FA-D69A16AFE960}" dt="2024-05-08T19:22:04.356" v="17530" actId="571"/>
          <ac:spMkLst>
            <pc:docMk/>
            <pc:sldMk cId="2366342007" sldId="332"/>
            <ac:spMk id="26" creationId="{8CB1F6E3-FC27-536B-4A47-EF18F284231E}"/>
          </ac:spMkLst>
        </pc:spChg>
        <pc:spChg chg="mod">
          <ac:chgData name="#SHIN THANT AUNG#" userId="8c3b371d-0b3e-413a-8e76-4f11fe83d2df" providerId="ADAL" clId="{FACB025B-EC34-40BC-97FA-D69A16AFE960}" dt="2024-05-08T19:22:04.356" v="17530" actId="571"/>
          <ac:spMkLst>
            <pc:docMk/>
            <pc:sldMk cId="2366342007" sldId="332"/>
            <ac:spMk id="27" creationId="{66C7155D-8DFA-52C5-4DE5-519D1B8F2807}"/>
          </ac:spMkLst>
        </pc:spChg>
        <pc:spChg chg="mod">
          <ac:chgData name="#SHIN THANT AUNG#" userId="8c3b371d-0b3e-413a-8e76-4f11fe83d2df" providerId="ADAL" clId="{FACB025B-EC34-40BC-97FA-D69A16AFE960}" dt="2024-05-08T19:22:04.356" v="17530" actId="571"/>
          <ac:spMkLst>
            <pc:docMk/>
            <pc:sldMk cId="2366342007" sldId="332"/>
            <ac:spMk id="28" creationId="{2EF5E2DD-6438-B0C3-19F2-9F6FEA8C06C0}"/>
          </ac:spMkLst>
        </pc:spChg>
        <pc:spChg chg="mod">
          <ac:chgData name="#SHIN THANT AUNG#" userId="8c3b371d-0b3e-413a-8e76-4f11fe83d2df" providerId="ADAL" clId="{FACB025B-EC34-40BC-97FA-D69A16AFE960}" dt="2024-05-08T19:22:04.356" v="17530" actId="571"/>
          <ac:spMkLst>
            <pc:docMk/>
            <pc:sldMk cId="2366342007" sldId="332"/>
            <ac:spMk id="30" creationId="{C04A6EA7-F75E-C23B-112E-E7680AEE6DC6}"/>
          </ac:spMkLst>
        </pc:spChg>
        <pc:spChg chg="mod">
          <ac:chgData name="#SHIN THANT AUNG#" userId="8c3b371d-0b3e-413a-8e76-4f11fe83d2df" providerId="ADAL" clId="{FACB025B-EC34-40BC-97FA-D69A16AFE960}" dt="2024-05-08T19:22:04.356" v="17530" actId="571"/>
          <ac:spMkLst>
            <pc:docMk/>
            <pc:sldMk cId="2366342007" sldId="332"/>
            <ac:spMk id="34" creationId="{448B3BEE-EE36-0C99-95EA-9097937FAB22}"/>
          </ac:spMkLst>
        </pc:spChg>
        <pc:spChg chg="mod">
          <ac:chgData name="#SHIN THANT AUNG#" userId="8c3b371d-0b3e-413a-8e76-4f11fe83d2df" providerId="ADAL" clId="{FACB025B-EC34-40BC-97FA-D69A16AFE960}" dt="2024-05-08T19:22:04.356" v="17530" actId="571"/>
          <ac:spMkLst>
            <pc:docMk/>
            <pc:sldMk cId="2366342007" sldId="332"/>
            <ac:spMk id="35" creationId="{2674224C-1823-92F3-FCB1-A5921B898F8D}"/>
          </ac:spMkLst>
        </pc:spChg>
        <pc:spChg chg="mod">
          <ac:chgData name="#SHIN THANT AUNG#" userId="8c3b371d-0b3e-413a-8e76-4f11fe83d2df" providerId="ADAL" clId="{FACB025B-EC34-40BC-97FA-D69A16AFE960}" dt="2024-05-08T19:22:04.356" v="17530" actId="571"/>
          <ac:spMkLst>
            <pc:docMk/>
            <pc:sldMk cId="2366342007" sldId="332"/>
            <ac:spMk id="37" creationId="{F51B125C-9D99-2316-39D8-5F06279BCE94}"/>
          </ac:spMkLst>
        </pc:spChg>
        <pc:spChg chg="mod">
          <ac:chgData name="#SHIN THANT AUNG#" userId="8c3b371d-0b3e-413a-8e76-4f11fe83d2df" providerId="ADAL" clId="{FACB025B-EC34-40BC-97FA-D69A16AFE960}" dt="2024-05-08T19:33:26.874" v="17715" actId="20577"/>
          <ac:spMkLst>
            <pc:docMk/>
            <pc:sldMk cId="2366342007" sldId="332"/>
            <ac:spMk id="38" creationId="{0A895B9F-C3F5-BF07-F14C-D8A82622FA76}"/>
          </ac:spMkLst>
        </pc:spChg>
        <pc:spChg chg="mod">
          <ac:chgData name="#SHIN THANT AUNG#" userId="8c3b371d-0b3e-413a-8e76-4f11fe83d2df" providerId="ADAL" clId="{FACB025B-EC34-40BC-97FA-D69A16AFE960}" dt="2024-05-08T19:22:04.356" v="17530" actId="571"/>
          <ac:spMkLst>
            <pc:docMk/>
            <pc:sldMk cId="2366342007" sldId="332"/>
            <ac:spMk id="40" creationId="{0A4691DA-0795-8B8A-EF04-E45852D40250}"/>
          </ac:spMkLst>
        </pc:spChg>
        <pc:spChg chg="mod">
          <ac:chgData name="#SHIN THANT AUNG#" userId="8c3b371d-0b3e-413a-8e76-4f11fe83d2df" providerId="ADAL" clId="{FACB025B-EC34-40BC-97FA-D69A16AFE960}" dt="2024-05-08T19:22:04.356" v="17530" actId="571"/>
          <ac:spMkLst>
            <pc:docMk/>
            <pc:sldMk cId="2366342007" sldId="332"/>
            <ac:spMk id="41" creationId="{2FB32898-6972-53D6-86AD-85DE9BDB21CC}"/>
          </ac:spMkLst>
        </pc:spChg>
        <pc:spChg chg="mod">
          <ac:chgData name="#SHIN THANT AUNG#" userId="8c3b371d-0b3e-413a-8e76-4f11fe83d2df" providerId="ADAL" clId="{FACB025B-EC34-40BC-97FA-D69A16AFE960}" dt="2024-05-08T19:22:04.356" v="17530" actId="571"/>
          <ac:spMkLst>
            <pc:docMk/>
            <pc:sldMk cId="2366342007" sldId="332"/>
            <ac:spMk id="42" creationId="{3366C970-A0C1-A642-43B8-23B342587D2D}"/>
          </ac:spMkLst>
        </pc:spChg>
        <pc:spChg chg="mod">
          <ac:chgData name="#SHIN THANT AUNG#" userId="8c3b371d-0b3e-413a-8e76-4f11fe83d2df" providerId="ADAL" clId="{FACB025B-EC34-40BC-97FA-D69A16AFE960}" dt="2024-05-08T19:22:04.356" v="17530" actId="571"/>
          <ac:spMkLst>
            <pc:docMk/>
            <pc:sldMk cId="2366342007" sldId="332"/>
            <ac:spMk id="43" creationId="{2C1256C7-347A-A225-9014-FBC9D9A7F2B3}"/>
          </ac:spMkLst>
        </pc:spChg>
        <pc:spChg chg="mod">
          <ac:chgData name="#SHIN THANT AUNG#" userId="8c3b371d-0b3e-413a-8e76-4f11fe83d2df" providerId="ADAL" clId="{FACB025B-EC34-40BC-97FA-D69A16AFE960}" dt="2024-05-08T19:22:04.356" v="17530" actId="571"/>
          <ac:spMkLst>
            <pc:docMk/>
            <pc:sldMk cId="2366342007" sldId="332"/>
            <ac:spMk id="44" creationId="{C0D4600E-4E6D-5706-407D-F9C2E602B992}"/>
          </ac:spMkLst>
        </pc:spChg>
        <pc:spChg chg="mod">
          <ac:chgData name="#SHIN THANT AUNG#" userId="8c3b371d-0b3e-413a-8e76-4f11fe83d2df" providerId="ADAL" clId="{FACB025B-EC34-40BC-97FA-D69A16AFE960}" dt="2024-05-08T19:22:04.356" v="17530" actId="571"/>
          <ac:spMkLst>
            <pc:docMk/>
            <pc:sldMk cId="2366342007" sldId="332"/>
            <ac:spMk id="45" creationId="{3F6C84E5-A76D-F44E-2D34-74FAC77AD307}"/>
          </ac:spMkLst>
        </pc:spChg>
        <pc:spChg chg="mod">
          <ac:chgData name="#SHIN THANT AUNG#" userId="8c3b371d-0b3e-413a-8e76-4f11fe83d2df" providerId="ADAL" clId="{FACB025B-EC34-40BC-97FA-D69A16AFE960}" dt="2024-05-08T19:22:04.356" v="17530" actId="571"/>
          <ac:spMkLst>
            <pc:docMk/>
            <pc:sldMk cId="2366342007" sldId="332"/>
            <ac:spMk id="46" creationId="{363E274A-4F05-9EF7-00E7-E0AC1A79276B}"/>
          </ac:spMkLst>
        </pc:spChg>
        <pc:spChg chg="mod">
          <ac:chgData name="#SHIN THANT AUNG#" userId="8c3b371d-0b3e-413a-8e76-4f11fe83d2df" providerId="ADAL" clId="{FACB025B-EC34-40BC-97FA-D69A16AFE960}" dt="2024-05-08T19:22:04.356" v="17530" actId="571"/>
          <ac:spMkLst>
            <pc:docMk/>
            <pc:sldMk cId="2366342007" sldId="332"/>
            <ac:spMk id="47" creationId="{FDC90655-09A1-CA5C-A76F-1006FF4F06AB}"/>
          </ac:spMkLst>
        </pc:spChg>
        <pc:spChg chg="mod">
          <ac:chgData name="#SHIN THANT AUNG#" userId="8c3b371d-0b3e-413a-8e76-4f11fe83d2df" providerId="ADAL" clId="{FACB025B-EC34-40BC-97FA-D69A16AFE960}" dt="2024-05-08T19:22:04.356" v="17530" actId="571"/>
          <ac:spMkLst>
            <pc:docMk/>
            <pc:sldMk cId="2366342007" sldId="332"/>
            <ac:spMk id="48" creationId="{077431F1-80CC-45EE-F89A-1A3C4E7E9514}"/>
          </ac:spMkLst>
        </pc:spChg>
        <pc:spChg chg="mod">
          <ac:chgData name="#SHIN THANT AUNG#" userId="8c3b371d-0b3e-413a-8e76-4f11fe83d2df" providerId="ADAL" clId="{FACB025B-EC34-40BC-97FA-D69A16AFE960}" dt="2024-05-08T19:22:04.356" v="17530" actId="571"/>
          <ac:spMkLst>
            <pc:docMk/>
            <pc:sldMk cId="2366342007" sldId="332"/>
            <ac:spMk id="49" creationId="{B40056BD-5451-4A41-59F1-CFBFC9DC588C}"/>
          </ac:spMkLst>
        </pc:spChg>
        <pc:spChg chg="mod">
          <ac:chgData name="#SHIN THANT AUNG#" userId="8c3b371d-0b3e-413a-8e76-4f11fe83d2df" providerId="ADAL" clId="{FACB025B-EC34-40BC-97FA-D69A16AFE960}" dt="2024-05-08T19:22:04.356" v="17530" actId="571"/>
          <ac:spMkLst>
            <pc:docMk/>
            <pc:sldMk cId="2366342007" sldId="332"/>
            <ac:spMk id="50" creationId="{8E2F3858-997E-46CB-E2CE-06DD2D4646E6}"/>
          </ac:spMkLst>
        </pc:spChg>
        <pc:spChg chg="mod">
          <ac:chgData name="#SHIN THANT AUNG#" userId="8c3b371d-0b3e-413a-8e76-4f11fe83d2df" providerId="ADAL" clId="{FACB025B-EC34-40BC-97FA-D69A16AFE960}" dt="2024-05-08T19:22:04.356" v="17530" actId="571"/>
          <ac:spMkLst>
            <pc:docMk/>
            <pc:sldMk cId="2366342007" sldId="332"/>
            <ac:spMk id="51" creationId="{1370397C-0727-0DD0-1B85-58CD1694F9E3}"/>
          </ac:spMkLst>
        </pc:spChg>
        <pc:spChg chg="mod">
          <ac:chgData name="#SHIN THANT AUNG#" userId="8c3b371d-0b3e-413a-8e76-4f11fe83d2df" providerId="ADAL" clId="{FACB025B-EC34-40BC-97FA-D69A16AFE960}" dt="2024-05-08T19:22:04.356" v="17530" actId="571"/>
          <ac:spMkLst>
            <pc:docMk/>
            <pc:sldMk cId="2366342007" sldId="332"/>
            <ac:spMk id="54" creationId="{1DB26FA4-F3C9-00C3-B726-7DFA91D3FFE5}"/>
          </ac:spMkLst>
        </pc:spChg>
        <pc:spChg chg="mod">
          <ac:chgData name="#SHIN THANT AUNG#" userId="8c3b371d-0b3e-413a-8e76-4f11fe83d2df" providerId="ADAL" clId="{FACB025B-EC34-40BC-97FA-D69A16AFE960}" dt="2024-05-08T19:22:04.356" v="17530" actId="571"/>
          <ac:spMkLst>
            <pc:docMk/>
            <pc:sldMk cId="2366342007" sldId="332"/>
            <ac:spMk id="59" creationId="{0BE4F624-FE02-933A-B901-882BAABB73D5}"/>
          </ac:spMkLst>
        </pc:spChg>
        <pc:spChg chg="mod">
          <ac:chgData name="#SHIN THANT AUNG#" userId="8c3b371d-0b3e-413a-8e76-4f11fe83d2df" providerId="ADAL" clId="{FACB025B-EC34-40BC-97FA-D69A16AFE960}" dt="2024-05-08T19:22:04.356" v="17530" actId="571"/>
          <ac:spMkLst>
            <pc:docMk/>
            <pc:sldMk cId="2366342007" sldId="332"/>
            <ac:spMk id="61" creationId="{1C6EB40D-8B20-1811-0498-5BECF2621B27}"/>
          </ac:spMkLst>
        </pc:spChg>
        <pc:spChg chg="mod">
          <ac:chgData name="#SHIN THANT AUNG#" userId="8c3b371d-0b3e-413a-8e76-4f11fe83d2df" providerId="ADAL" clId="{FACB025B-EC34-40BC-97FA-D69A16AFE960}" dt="2024-05-08T19:22:04.356" v="17530" actId="571"/>
          <ac:spMkLst>
            <pc:docMk/>
            <pc:sldMk cId="2366342007" sldId="332"/>
            <ac:spMk id="63" creationId="{9C599838-AF49-F1C8-40FE-D78F84C1E19A}"/>
          </ac:spMkLst>
        </pc:spChg>
        <pc:spChg chg="mod">
          <ac:chgData name="#SHIN THANT AUNG#" userId="8c3b371d-0b3e-413a-8e76-4f11fe83d2df" providerId="ADAL" clId="{FACB025B-EC34-40BC-97FA-D69A16AFE960}" dt="2024-05-08T19:22:04.356" v="17530" actId="571"/>
          <ac:spMkLst>
            <pc:docMk/>
            <pc:sldMk cId="2366342007" sldId="332"/>
            <ac:spMk id="64" creationId="{5A19F440-78C7-E8C2-2C17-ECEDB17D426C}"/>
          </ac:spMkLst>
        </pc:spChg>
        <pc:spChg chg="mod">
          <ac:chgData name="#SHIN THANT AUNG#" userId="8c3b371d-0b3e-413a-8e76-4f11fe83d2df" providerId="ADAL" clId="{FACB025B-EC34-40BC-97FA-D69A16AFE960}" dt="2024-05-08T19:22:04.356" v="17530" actId="571"/>
          <ac:spMkLst>
            <pc:docMk/>
            <pc:sldMk cId="2366342007" sldId="332"/>
            <ac:spMk id="65" creationId="{73EBE830-CD05-6616-27E4-2A15C2A2B236}"/>
          </ac:spMkLst>
        </pc:spChg>
        <pc:spChg chg="mod">
          <ac:chgData name="#SHIN THANT AUNG#" userId="8c3b371d-0b3e-413a-8e76-4f11fe83d2df" providerId="ADAL" clId="{FACB025B-EC34-40BC-97FA-D69A16AFE960}" dt="2024-05-08T19:22:04.356" v="17530" actId="571"/>
          <ac:spMkLst>
            <pc:docMk/>
            <pc:sldMk cId="2366342007" sldId="332"/>
            <ac:spMk id="66" creationId="{7389878F-1ABB-FD7E-1322-B733156C8442}"/>
          </ac:spMkLst>
        </pc:spChg>
        <pc:spChg chg="mod">
          <ac:chgData name="#SHIN THANT AUNG#" userId="8c3b371d-0b3e-413a-8e76-4f11fe83d2df" providerId="ADAL" clId="{FACB025B-EC34-40BC-97FA-D69A16AFE960}" dt="2024-05-08T19:22:04.356" v="17530" actId="571"/>
          <ac:spMkLst>
            <pc:docMk/>
            <pc:sldMk cId="2366342007" sldId="332"/>
            <ac:spMk id="67" creationId="{116A7BA2-3B22-EA70-0F21-7CC1CF14C046}"/>
          </ac:spMkLst>
        </pc:spChg>
        <pc:spChg chg="add mod">
          <ac:chgData name="#SHIN THANT AUNG#" userId="8c3b371d-0b3e-413a-8e76-4f11fe83d2df" providerId="ADAL" clId="{FACB025B-EC34-40BC-97FA-D69A16AFE960}" dt="2024-05-08T19:53:56.047" v="18571" actId="164"/>
          <ac:spMkLst>
            <pc:docMk/>
            <pc:sldMk cId="2366342007" sldId="332"/>
            <ac:spMk id="74" creationId="{F0A77A5B-C8B0-67C8-56FD-462D852983AF}"/>
          </ac:spMkLst>
        </pc:spChg>
        <pc:spChg chg="add mod">
          <ac:chgData name="#SHIN THANT AUNG#" userId="8c3b371d-0b3e-413a-8e76-4f11fe83d2df" providerId="ADAL" clId="{FACB025B-EC34-40BC-97FA-D69A16AFE960}" dt="2024-05-08T19:53:56.047" v="18571" actId="164"/>
          <ac:spMkLst>
            <pc:docMk/>
            <pc:sldMk cId="2366342007" sldId="332"/>
            <ac:spMk id="75" creationId="{3915DE8F-300C-E4EB-7779-2FA8D4ED4B36}"/>
          </ac:spMkLst>
        </pc:spChg>
        <pc:spChg chg="add mod">
          <ac:chgData name="#SHIN THANT AUNG#" userId="8c3b371d-0b3e-413a-8e76-4f11fe83d2df" providerId="ADAL" clId="{FACB025B-EC34-40BC-97FA-D69A16AFE960}" dt="2024-05-08T19:53:56.047" v="18571" actId="164"/>
          <ac:spMkLst>
            <pc:docMk/>
            <pc:sldMk cId="2366342007" sldId="332"/>
            <ac:spMk id="76" creationId="{365064FC-146B-4390-9268-09C963EE250D}"/>
          </ac:spMkLst>
        </pc:spChg>
        <pc:spChg chg="mod topLvl">
          <ac:chgData name="#SHIN THANT AUNG#" userId="8c3b371d-0b3e-413a-8e76-4f11fe83d2df" providerId="ADAL" clId="{FACB025B-EC34-40BC-97FA-D69A16AFE960}" dt="2024-05-08T19:42:03.382" v="18253" actId="20577"/>
          <ac:spMkLst>
            <pc:docMk/>
            <pc:sldMk cId="2366342007" sldId="332"/>
            <ac:spMk id="359" creationId="{1BF4BFC7-E498-0401-9B27-BF8907D5A229}"/>
          </ac:spMkLst>
        </pc:spChg>
        <pc:spChg chg="mod ord topLvl">
          <ac:chgData name="#SHIN THANT AUNG#" userId="8c3b371d-0b3e-413a-8e76-4f11fe83d2df" providerId="ADAL" clId="{FACB025B-EC34-40BC-97FA-D69A16AFE960}" dt="2024-05-08T20:06:04.219" v="19035" actId="20577"/>
          <ac:spMkLst>
            <pc:docMk/>
            <pc:sldMk cId="2366342007" sldId="332"/>
            <ac:spMk id="361" creationId="{1FF47148-8BC1-7045-E4AA-03899F5F6C23}"/>
          </ac:spMkLst>
        </pc:spChg>
        <pc:spChg chg="mod">
          <ac:chgData name="#SHIN THANT AUNG#" userId="8c3b371d-0b3e-413a-8e76-4f11fe83d2df" providerId="ADAL" clId="{FACB025B-EC34-40BC-97FA-D69A16AFE960}" dt="2024-05-08T19:42:03.382" v="18253" actId="20577"/>
          <ac:spMkLst>
            <pc:docMk/>
            <pc:sldMk cId="2366342007" sldId="332"/>
            <ac:spMk id="365" creationId="{29E49237-4D7E-8598-C18E-E01F7585F3A7}"/>
          </ac:spMkLst>
        </pc:spChg>
        <pc:spChg chg="mod">
          <ac:chgData name="#SHIN THANT AUNG#" userId="8c3b371d-0b3e-413a-8e76-4f11fe83d2df" providerId="ADAL" clId="{FACB025B-EC34-40BC-97FA-D69A16AFE960}" dt="2024-05-08T19:53:22.106" v="18563" actId="14100"/>
          <ac:spMkLst>
            <pc:docMk/>
            <pc:sldMk cId="2366342007" sldId="332"/>
            <ac:spMk id="366" creationId="{E5CF85D0-7D6A-6EAE-384E-BF052DB0B462}"/>
          </ac:spMkLst>
        </pc:spChg>
        <pc:spChg chg="mod">
          <ac:chgData name="#SHIN THANT AUNG#" userId="8c3b371d-0b3e-413a-8e76-4f11fe83d2df" providerId="ADAL" clId="{FACB025B-EC34-40BC-97FA-D69A16AFE960}" dt="2024-05-08T19:42:03.382" v="18253" actId="20577"/>
          <ac:spMkLst>
            <pc:docMk/>
            <pc:sldMk cId="2366342007" sldId="332"/>
            <ac:spMk id="367" creationId="{EA21E3B2-45C3-B3D3-8D36-01A057514D78}"/>
          </ac:spMkLst>
        </pc:spChg>
        <pc:spChg chg="mod">
          <ac:chgData name="#SHIN THANT AUNG#" userId="8c3b371d-0b3e-413a-8e76-4f11fe83d2df" providerId="ADAL" clId="{FACB025B-EC34-40BC-97FA-D69A16AFE960}" dt="2024-05-08T19:42:03.382" v="18253" actId="20577"/>
          <ac:spMkLst>
            <pc:docMk/>
            <pc:sldMk cId="2366342007" sldId="332"/>
            <ac:spMk id="368" creationId="{A8BB258D-F0DC-3205-11F9-A7B8AAE3A778}"/>
          </ac:spMkLst>
        </pc:spChg>
        <pc:spChg chg="mod">
          <ac:chgData name="#SHIN THANT AUNG#" userId="8c3b371d-0b3e-413a-8e76-4f11fe83d2df" providerId="ADAL" clId="{FACB025B-EC34-40BC-97FA-D69A16AFE960}" dt="2024-05-08T19:42:03.382" v="18253" actId="20577"/>
          <ac:spMkLst>
            <pc:docMk/>
            <pc:sldMk cId="2366342007" sldId="332"/>
            <ac:spMk id="369" creationId="{85E30118-0654-A2D0-9816-66D8F874B867}"/>
          </ac:spMkLst>
        </pc:spChg>
        <pc:spChg chg="mod">
          <ac:chgData name="#SHIN THANT AUNG#" userId="8c3b371d-0b3e-413a-8e76-4f11fe83d2df" providerId="ADAL" clId="{FACB025B-EC34-40BC-97FA-D69A16AFE960}" dt="2024-05-08T19:42:03.382" v="18253" actId="20577"/>
          <ac:spMkLst>
            <pc:docMk/>
            <pc:sldMk cId="2366342007" sldId="332"/>
            <ac:spMk id="370" creationId="{C533FCB7-8BD5-ACC3-94BE-6A64677C12E7}"/>
          </ac:spMkLst>
        </pc:spChg>
        <pc:spChg chg="mod">
          <ac:chgData name="#SHIN THANT AUNG#" userId="8c3b371d-0b3e-413a-8e76-4f11fe83d2df" providerId="ADAL" clId="{FACB025B-EC34-40BC-97FA-D69A16AFE960}" dt="2024-05-08T19:42:03.382" v="18253" actId="20577"/>
          <ac:spMkLst>
            <pc:docMk/>
            <pc:sldMk cId="2366342007" sldId="332"/>
            <ac:spMk id="371" creationId="{E0D9E5B8-FDF5-5438-6121-8E4FC56146F1}"/>
          </ac:spMkLst>
        </pc:spChg>
        <pc:spChg chg="mod">
          <ac:chgData name="#SHIN THANT AUNG#" userId="8c3b371d-0b3e-413a-8e76-4f11fe83d2df" providerId="ADAL" clId="{FACB025B-EC34-40BC-97FA-D69A16AFE960}" dt="2024-05-08T19:42:03.382" v="18253" actId="20577"/>
          <ac:spMkLst>
            <pc:docMk/>
            <pc:sldMk cId="2366342007" sldId="332"/>
            <ac:spMk id="372" creationId="{8B935594-FFE7-27D9-C61F-CFF01E249315}"/>
          </ac:spMkLst>
        </pc:spChg>
        <pc:spChg chg="mod">
          <ac:chgData name="#SHIN THANT AUNG#" userId="8c3b371d-0b3e-413a-8e76-4f11fe83d2df" providerId="ADAL" clId="{FACB025B-EC34-40BC-97FA-D69A16AFE960}" dt="2024-05-08T19:42:03.382" v="18253" actId="20577"/>
          <ac:spMkLst>
            <pc:docMk/>
            <pc:sldMk cId="2366342007" sldId="332"/>
            <ac:spMk id="373" creationId="{424F630D-FC70-4018-0EFA-D2DDD70D8023}"/>
          </ac:spMkLst>
        </pc:spChg>
        <pc:spChg chg="mod">
          <ac:chgData name="#SHIN THANT AUNG#" userId="8c3b371d-0b3e-413a-8e76-4f11fe83d2df" providerId="ADAL" clId="{FACB025B-EC34-40BC-97FA-D69A16AFE960}" dt="2024-05-08T19:42:03.382" v="18253" actId="20577"/>
          <ac:spMkLst>
            <pc:docMk/>
            <pc:sldMk cId="2366342007" sldId="332"/>
            <ac:spMk id="374" creationId="{31F63E60-20D5-8776-DD68-E56FECC499FF}"/>
          </ac:spMkLst>
        </pc:spChg>
        <pc:spChg chg="mod">
          <ac:chgData name="#SHIN THANT AUNG#" userId="8c3b371d-0b3e-413a-8e76-4f11fe83d2df" providerId="ADAL" clId="{FACB025B-EC34-40BC-97FA-D69A16AFE960}" dt="2024-05-08T19:42:03.382" v="18253" actId="20577"/>
          <ac:spMkLst>
            <pc:docMk/>
            <pc:sldMk cId="2366342007" sldId="332"/>
            <ac:spMk id="375" creationId="{75D449F9-D69A-63B4-93EA-F080F6474CAC}"/>
          </ac:spMkLst>
        </pc:spChg>
        <pc:spChg chg="mod">
          <ac:chgData name="#SHIN THANT AUNG#" userId="8c3b371d-0b3e-413a-8e76-4f11fe83d2df" providerId="ADAL" clId="{FACB025B-EC34-40BC-97FA-D69A16AFE960}" dt="2024-05-08T19:42:03.382" v="18253" actId="20577"/>
          <ac:spMkLst>
            <pc:docMk/>
            <pc:sldMk cId="2366342007" sldId="332"/>
            <ac:spMk id="376" creationId="{7829A1C6-8413-EDC4-90F6-D9F35EDEF852}"/>
          </ac:spMkLst>
        </pc:spChg>
        <pc:spChg chg="mod">
          <ac:chgData name="#SHIN THANT AUNG#" userId="8c3b371d-0b3e-413a-8e76-4f11fe83d2df" providerId="ADAL" clId="{FACB025B-EC34-40BC-97FA-D69A16AFE960}" dt="2024-05-08T19:42:03.382" v="18253" actId="20577"/>
          <ac:spMkLst>
            <pc:docMk/>
            <pc:sldMk cId="2366342007" sldId="332"/>
            <ac:spMk id="377" creationId="{7F004964-69AA-8439-44BA-5E648054D9A7}"/>
          </ac:spMkLst>
        </pc:spChg>
        <pc:spChg chg="mod">
          <ac:chgData name="#SHIN THANT AUNG#" userId="8c3b371d-0b3e-413a-8e76-4f11fe83d2df" providerId="ADAL" clId="{FACB025B-EC34-40BC-97FA-D69A16AFE960}" dt="2024-05-08T19:42:03.382" v="18253" actId="20577"/>
          <ac:spMkLst>
            <pc:docMk/>
            <pc:sldMk cId="2366342007" sldId="332"/>
            <ac:spMk id="378" creationId="{433C7868-88D3-69C5-4261-AB73BD8B86DA}"/>
          </ac:spMkLst>
        </pc:spChg>
        <pc:spChg chg="mod">
          <ac:chgData name="#SHIN THANT AUNG#" userId="8c3b371d-0b3e-413a-8e76-4f11fe83d2df" providerId="ADAL" clId="{FACB025B-EC34-40BC-97FA-D69A16AFE960}" dt="2024-05-08T19:42:03.382" v="18253" actId="20577"/>
          <ac:spMkLst>
            <pc:docMk/>
            <pc:sldMk cId="2366342007" sldId="332"/>
            <ac:spMk id="379" creationId="{9658935E-955D-2E84-5B76-2C91A8AB921C}"/>
          </ac:spMkLst>
        </pc:spChg>
        <pc:spChg chg="mod">
          <ac:chgData name="#SHIN THANT AUNG#" userId="8c3b371d-0b3e-413a-8e76-4f11fe83d2df" providerId="ADAL" clId="{FACB025B-EC34-40BC-97FA-D69A16AFE960}" dt="2024-05-08T19:42:03.382" v="18253" actId="20577"/>
          <ac:spMkLst>
            <pc:docMk/>
            <pc:sldMk cId="2366342007" sldId="332"/>
            <ac:spMk id="382" creationId="{F8F1B9C1-E7F0-729D-B9BD-0C039446622E}"/>
          </ac:spMkLst>
        </pc:spChg>
        <pc:spChg chg="mod">
          <ac:chgData name="#SHIN THANT AUNG#" userId="8c3b371d-0b3e-413a-8e76-4f11fe83d2df" providerId="ADAL" clId="{FACB025B-EC34-40BC-97FA-D69A16AFE960}" dt="2024-05-08T19:42:03.382" v="18253" actId="20577"/>
          <ac:spMkLst>
            <pc:docMk/>
            <pc:sldMk cId="2366342007" sldId="332"/>
            <ac:spMk id="387" creationId="{1FE39AC9-9E26-5878-6A58-548A6A9F7D6D}"/>
          </ac:spMkLst>
        </pc:spChg>
        <pc:spChg chg="mod">
          <ac:chgData name="#SHIN THANT AUNG#" userId="8c3b371d-0b3e-413a-8e76-4f11fe83d2df" providerId="ADAL" clId="{FACB025B-EC34-40BC-97FA-D69A16AFE960}" dt="2024-05-08T19:42:03.382" v="18253" actId="20577"/>
          <ac:spMkLst>
            <pc:docMk/>
            <pc:sldMk cId="2366342007" sldId="332"/>
            <ac:spMk id="389" creationId="{3508D3A0-04D1-70D6-0647-EA570D0EA742}"/>
          </ac:spMkLst>
        </pc:spChg>
        <pc:spChg chg="mod">
          <ac:chgData name="#SHIN THANT AUNG#" userId="8c3b371d-0b3e-413a-8e76-4f11fe83d2df" providerId="ADAL" clId="{FACB025B-EC34-40BC-97FA-D69A16AFE960}" dt="2024-05-08T19:42:03.382" v="18253" actId="20577"/>
          <ac:spMkLst>
            <pc:docMk/>
            <pc:sldMk cId="2366342007" sldId="332"/>
            <ac:spMk id="391" creationId="{75A28398-30EE-8681-0E5D-84D6A7CF3F82}"/>
          </ac:spMkLst>
        </pc:spChg>
        <pc:spChg chg="mod">
          <ac:chgData name="#SHIN THANT AUNG#" userId="8c3b371d-0b3e-413a-8e76-4f11fe83d2df" providerId="ADAL" clId="{FACB025B-EC34-40BC-97FA-D69A16AFE960}" dt="2024-05-08T19:53:28.182" v="18565" actId="1076"/>
          <ac:spMkLst>
            <pc:docMk/>
            <pc:sldMk cId="2366342007" sldId="332"/>
            <ac:spMk id="392" creationId="{69BD1B7F-02B7-EB40-A94B-DD8BC72F3560}"/>
          </ac:spMkLst>
        </pc:spChg>
        <pc:spChg chg="mod">
          <ac:chgData name="#SHIN THANT AUNG#" userId="8c3b371d-0b3e-413a-8e76-4f11fe83d2df" providerId="ADAL" clId="{FACB025B-EC34-40BC-97FA-D69A16AFE960}" dt="2024-05-08T19:42:03.382" v="18253" actId="20577"/>
          <ac:spMkLst>
            <pc:docMk/>
            <pc:sldMk cId="2366342007" sldId="332"/>
            <ac:spMk id="393" creationId="{3D609CA6-E212-0590-D89A-74CA56A27962}"/>
          </ac:spMkLst>
        </pc:spChg>
        <pc:spChg chg="mod">
          <ac:chgData name="#SHIN THANT AUNG#" userId="8c3b371d-0b3e-413a-8e76-4f11fe83d2df" providerId="ADAL" clId="{FACB025B-EC34-40BC-97FA-D69A16AFE960}" dt="2024-05-08T19:42:03.382" v="18253" actId="20577"/>
          <ac:spMkLst>
            <pc:docMk/>
            <pc:sldMk cId="2366342007" sldId="332"/>
            <ac:spMk id="394" creationId="{B5E06596-72E5-1206-6C92-7A958CE6D4BB}"/>
          </ac:spMkLst>
        </pc:spChg>
        <pc:spChg chg="mod">
          <ac:chgData name="#SHIN THANT AUNG#" userId="8c3b371d-0b3e-413a-8e76-4f11fe83d2df" providerId="ADAL" clId="{FACB025B-EC34-40BC-97FA-D69A16AFE960}" dt="2024-05-08T19:42:03.382" v="18253" actId="20577"/>
          <ac:spMkLst>
            <pc:docMk/>
            <pc:sldMk cId="2366342007" sldId="332"/>
            <ac:spMk id="395" creationId="{FB73124D-60FE-39F8-94EE-A49010709F65}"/>
          </ac:spMkLst>
        </pc:spChg>
        <pc:spChg chg="mod">
          <ac:chgData name="#SHIN THANT AUNG#" userId="8c3b371d-0b3e-413a-8e76-4f11fe83d2df" providerId="ADAL" clId="{FACB025B-EC34-40BC-97FA-D69A16AFE960}" dt="2024-05-08T19:42:03.382" v="18253" actId="20577"/>
          <ac:spMkLst>
            <pc:docMk/>
            <pc:sldMk cId="2366342007" sldId="332"/>
            <ac:spMk id="396" creationId="{6F2ED3CB-763A-7164-9DFD-4E25BD56A71C}"/>
          </ac:spMkLst>
        </pc:spChg>
        <pc:spChg chg="mod">
          <ac:chgData name="#SHIN THANT AUNG#" userId="8c3b371d-0b3e-413a-8e76-4f11fe83d2df" providerId="ADAL" clId="{FACB025B-EC34-40BC-97FA-D69A16AFE960}" dt="2024-05-08T19:42:03.382" v="18253" actId="20577"/>
          <ac:spMkLst>
            <pc:docMk/>
            <pc:sldMk cId="2366342007" sldId="332"/>
            <ac:spMk id="397" creationId="{2C3C6313-0904-E7C6-EEE6-ED59C3556109}"/>
          </ac:spMkLst>
        </pc:spChg>
        <pc:spChg chg="mod">
          <ac:chgData name="#SHIN THANT AUNG#" userId="8c3b371d-0b3e-413a-8e76-4f11fe83d2df" providerId="ADAL" clId="{FACB025B-EC34-40BC-97FA-D69A16AFE960}" dt="2024-05-08T19:42:03.382" v="18253" actId="20577"/>
          <ac:spMkLst>
            <pc:docMk/>
            <pc:sldMk cId="2366342007" sldId="332"/>
            <ac:spMk id="398" creationId="{0950409D-F0D9-C9AC-D965-B1DC945A150F}"/>
          </ac:spMkLst>
        </pc:spChg>
        <pc:spChg chg="mod">
          <ac:chgData name="#SHIN THANT AUNG#" userId="8c3b371d-0b3e-413a-8e76-4f11fe83d2df" providerId="ADAL" clId="{FACB025B-EC34-40BC-97FA-D69A16AFE960}" dt="2024-05-08T19:42:03.382" v="18253" actId="20577"/>
          <ac:spMkLst>
            <pc:docMk/>
            <pc:sldMk cId="2366342007" sldId="332"/>
            <ac:spMk id="399" creationId="{9DED77FF-6460-4E03-0035-5ACDFAE23776}"/>
          </ac:spMkLst>
        </pc:spChg>
        <pc:spChg chg="mod">
          <ac:chgData name="#SHIN THANT AUNG#" userId="8c3b371d-0b3e-413a-8e76-4f11fe83d2df" providerId="ADAL" clId="{FACB025B-EC34-40BC-97FA-D69A16AFE960}" dt="2024-05-08T19:42:03.382" v="18253" actId="20577"/>
          <ac:spMkLst>
            <pc:docMk/>
            <pc:sldMk cId="2366342007" sldId="332"/>
            <ac:spMk id="400" creationId="{BB347FA5-364A-4C7B-6BB8-66383A64946B}"/>
          </ac:spMkLst>
        </pc:spChg>
        <pc:spChg chg="mod">
          <ac:chgData name="#SHIN THANT AUNG#" userId="8c3b371d-0b3e-413a-8e76-4f11fe83d2df" providerId="ADAL" clId="{FACB025B-EC34-40BC-97FA-D69A16AFE960}" dt="2024-05-08T19:42:03.382" v="18253" actId="20577"/>
          <ac:spMkLst>
            <pc:docMk/>
            <pc:sldMk cId="2366342007" sldId="332"/>
            <ac:spMk id="401" creationId="{425E2052-0E19-51A7-08D7-A81BD46CF90F}"/>
          </ac:spMkLst>
        </pc:spChg>
        <pc:spChg chg="mod">
          <ac:chgData name="#SHIN THANT AUNG#" userId="8c3b371d-0b3e-413a-8e76-4f11fe83d2df" providerId="ADAL" clId="{FACB025B-EC34-40BC-97FA-D69A16AFE960}" dt="2024-05-08T19:42:03.382" v="18253" actId="20577"/>
          <ac:spMkLst>
            <pc:docMk/>
            <pc:sldMk cId="2366342007" sldId="332"/>
            <ac:spMk id="402" creationId="{6D7037B3-0492-6AFB-CFE4-6B9023D9BD99}"/>
          </ac:spMkLst>
        </pc:spChg>
        <pc:spChg chg="mod">
          <ac:chgData name="#SHIN THANT AUNG#" userId="8c3b371d-0b3e-413a-8e76-4f11fe83d2df" providerId="ADAL" clId="{FACB025B-EC34-40BC-97FA-D69A16AFE960}" dt="2024-05-08T19:42:03.382" v="18253" actId="20577"/>
          <ac:spMkLst>
            <pc:docMk/>
            <pc:sldMk cId="2366342007" sldId="332"/>
            <ac:spMk id="403" creationId="{A23E3BD2-B7CE-85AA-DF30-C66A800FBC9D}"/>
          </ac:spMkLst>
        </pc:spChg>
        <pc:spChg chg="mod">
          <ac:chgData name="#SHIN THANT AUNG#" userId="8c3b371d-0b3e-413a-8e76-4f11fe83d2df" providerId="ADAL" clId="{FACB025B-EC34-40BC-97FA-D69A16AFE960}" dt="2024-05-08T19:42:03.382" v="18253" actId="20577"/>
          <ac:spMkLst>
            <pc:docMk/>
            <pc:sldMk cId="2366342007" sldId="332"/>
            <ac:spMk id="404" creationId="{CFC1564F-F59B-AE85-EE98-1BAF5035133A}"/>
          </ac:spMkLst>
        </pc:spChg>
        <pc:spChg chg="mod">
          <ac:chgData name="#SHIN THANT AUNG#" userId="8c3b371d-0b3e-413a-8e76-4f11fe83d2df" providerId="ADAL" clId="{FACB025B-EC34-40BC-97FA-D69A16AFE960}" dt="2024-05-08T19:42:03.382" v="18253" actId="20577"/>
          <ac:spMkLst>
            <pc:docMk/>
            <pc:sldMk cId="2366342007" sldId="332"/>
            <ac:spMk id="405" creationId="{664CEA2A-D9F9-9BC3-95B4-0D52AB45160E}"/>
          </ac:spMkLst>
        </pc:spChg>
        <pc:spChg chg="mod">
          <ac:chgData name="#SHIN THANT AUNG#" userId="8c3b371d-0b3e-413a-8e76-4f11fe83d2df" providerId="ADAL" clId="{FACB025B-EC34-40BC-97FA-D69A16AFE960}" dt="2024-05-08T19:42:03.382" v="18253" actId="20577"/>
          <ac:spMkLst>
            <pc:docMk/>
            <pc:sldMk cId="2366342007" sldId="332"/>
            <ac:spMk id="406" creationId="{D995E9D7-34BA-7D47-36BF-2433158AB1F9}"/>
          </ac:spMkLst>
        </pc:spChg>
        <pc:spChg chg="mod">
          <ac:chgData name="#SHIN THANT AUNG#" userId="8c3b371d-0b3e-413a-8e76-4f11fe83d2df" providerId="ADAL" clId="{FACB025B-EC34-40BC-97FA-D69A16AFE960}" dt="2024-05-08T19:42:03.382" v="18253" actId="20577"/>
          <ac:spMkLst>
            <pc:docMk/>
            <pc:sldMk cId="2366342007" sldId="332"/>
            <ac:spMk id="407" creationId="{00A1B8FC-9396-D5C0-0AAD-52ACF7E05FD1}"/>
          </ac:spMkLst>
        </pc:spChg>
        <pc:spChg chg="mod">
          <ac:chgData name="#SHIN THANT AUNG#" userId="8c3b371d-0b3e-413a-8e76-4f11fe83d2df" providerId="ADAL" clId="{FACB025B-EC34-40BC-97FA-D69A16AFE960}" dt="2024-05-08T19:42:03.382" v="18253" actId="20577"/>
          <ac:spMkLst>
            <pc:docMk/>
            <pc:sldMk cId="2366342007" sldId="332"/>
            <ac:spMk id="408" creationId="{CD63A0AE-DCFD-52E2-20C0-F8FE26389F70}"/>
          </ac:spMkLst>
        </pc:spChg>
        <pc:spChg chg="mod">
          <ac:chgData name="#SHIN THANT AUNG#" userId="8c3b371d-0b3e-413a-8e76-4f11fe83d2df" providerId="ADAL" clId="{FACB025B-EC34-40BC-97FA-D69A16AFE960}" dt="2024-05-08T19:42:03.382" v="18253" actId="20577"/>
          <ac:spMkLst>
            <pc:docMk/>
            <pc:sldMk cId="2366342007" sldId="332"/>
            <ac:spMk id="409" creationId="{91DC161E-825D-AB15-50C2-FB4D100B05D1}"/>
          </ac:spMkLst>
        </pc:spChg>
        <pc:spChg chg="mod">
          <ac:chgData name="#SHIN THANT AUNG#" userId="8c3b371d-0b3e-413a-8e76-4f11fe83d2df" providerId="ADAL" clId="{FACB025B-EC34-40BC-97FA-D69A16AFE960}" dt="2024-05-08T19:42:03.382" v="18253" actId="20577"/>
          <ac:spMkLst>
            <pc:docMk/>
            <pc:sldMk cId="2366342007" sldId="332"/>
            <ac:spMk id="410" creationId="{B46A6030-EE49-64D0-227E-0BC351C635C1}"/>
          </ac:spMkLst>
        </pc:spChg>
        <pc:spChg chg="mod">
          <ac:chgData name="#SHIN THANT AUNG#" userId="8c3b371d-0b3e-413a-8e76-4f11fe83d2df" providerId="ADAL" clId="{FACB025B-EC34-40BC-97FA-D69A16AFE960}" dt="2024-05-08T19:42:03.382" v="18253" actId="20577"/>
          <ac:spMkLst>
            <pc:docMk/>
            <pc:sldMk cId="2366342007" sldId="332"/>
            <ac:spMk id="411" creationId="{2CC2F582-CB39-1CE7-0878-6C251FF26075}"/>
          </ac:spMkLst>
        </pc:spChg>
        <pc:spChg chg="mod">
          <ac:chgData name="#SHIN THANT AUNG#" userId="8c3b371d-0b3e-413a-8e76-4f11fe83d2df" providerId="ADAL" clId="{FACB025B-EC34-40BC-97FA-D69A16AFE960}" dt="2024-05-08T19:42:03.382" v="18253" actId="20577"/>
          <ac:spMkLst>
            <pc:docMk/>
            <pc:sldMk cId="2366342007" sldId="332"/>
            <ac:spMk id="412" creationId="{9A451D74-7642-CA61-C8A9-6102068733FA}"/>
          </ac:spMkLst>
        </pc:spChg>
        <pc:spChg chg="mod">
          <ac:chgData name="#SHIN THANT AUNG#" userId="8c3b371d-0b3e-413a-8e76-4f11fe83d2df" providerId="ADAL" clId="{FACB025B-EC34-40BC-97FA-D69A16AFE960}" dt="2024-05-08T19:42:03.382" v="18253" actId="20577"/>
          <ac:spMkLst>
            <pc:docMk/>
            <pc:sldMk cId="2366342007" sldId="332"/>
            <ac:spMk id="413" creationId="{BE436C98-9222-5E02-3100-90A57DC3CE0C}"/>
          </ac:spMkLst>
        </pc:spChg>
        <pc:spChg chg="mod">
          <ac:chgData name="#SHIN THANT AUNG#" userId="8c3b371d-0b3e-413a-8e76-4f11fe83d2df" providerId="ADAL" clId="{FACB025B-EC34-40BC-97FA-D69A16AFE960}" dt="2024-05-08T19:42:03.382" v="18253" actId="20577"/>
          <ac:spMkLst>
            <pc:docMk/>
            <pc:sldMk cId="2366342007" sldId="332"/>
            <ac:spMk id="414" creationId="{0668BE9D-0494-FEE4-6513-0711E5FCFB9D}"/>
          </ac:spMkLst>
        </pc:spChg>
        <pc:spChg chg="mod">
          <ac:chgData name="#SHIN THANT AUNG#" userId="8c3b371d-0b3e-413a-8e76-4f11fe83d2df" providerId="ADAL" clId="{FACB025B-EC34-40BC-97FA-D69A16AFE960}" dt="2024-05-08T19:42:03.382" v="18253" actId="20577"/>
          <ac:spMkLst>
            <pc:docMk/>
            <pc:sldMk cId="2366342007" sldId="332"/>
            <ac:spMk id="415" creationId="{02AF0A39-CF0D-82AF-D4FD-65A4D93DC8FF}"/>
          </ac:spMkLst>
        </pc:spChg>
        <pc:spChg chg="mod">
          <ac:chgData name="#SHIN THANT AUNG#" userId="8c3b371d-0b3e-413a-8e76-4f11fe83d2df" providerId="ADAL" clId="{FACB025B-EC34-40BC-97FA-D69A16AFE960}" dt="2024-05-08T19:42:03.382" v="18253" actId="20577"/>
          <ac:spMkLst>
            <pc:docMk/>
            <pc:sldMk cId="2366342007" sldId="332"/>
            <ac:spMk id="416" creationId="{4D5631DC-45EB-E1CA-01D5-1C7A5BF573A9}"/>
          </ac:spMkLst>
        </pc:spChg>
        <pc:spChg chg="mod">
          <ac:chgData name="#SHIN THANT AUNG#" userId="8c3b371d-0b3e-413a-8e76-4f11fe83d2df" providerId="ADAL" clId="{FACB025B-EC34-40BC-97FA-D69A16AFE960}" dt="2024-05-08T19:42:03.382" v="18253" actId="20577"/>
          <ac:spMkLst>
            <pc:docMk/>
            <pc:sldMk cId="2366342007" sldId="332"/>
            <ac:spMk id="417" creationId="{C3C912C2-3807-D00F-9979-FE299ADC8B30}"/>
          </ac:spMkLst>
        </pc:spChg>
        <pc:spChg chg="mod">
          <ac:chgData name="#SHIN THANT AUNG#" userId="8c3b371d-0b3e-413a-8e76-4f11fe83d2df" providerId="ADAL" clId="{FACB025B-EC34-40BC-97FA-D69A16AFE960}" dt="2024-05-08T19:42:03.382" v="18253" actId="20577"/>
          <ac:spMkLst>
            <pc:docMk/>
            <pc:sldMk cId="2366342007" sldId="332"/>
            <ac:spMk id="418" creationId="{157C316D-D036-704D-BE50-51C00ECC5CD4}"/>
          </ac:spMkLst>
        </pc:spChg>
        <pc:spChg chg="mod">
          <ac:chgData name="#SHIN THANT AUNG#" userId="8c3b371d-0b3e-413a-8e76-4f11fe83d2df" providerId="ADAL" clId="{FACB025B-EC34-40BC-97FA-D69A16AFE960}" dt="2024-05-08T19:42:03.382" v="18253" actId="20577"/>
          <ac:spMkLst>
            <pc:docMk/>
            <pc:sldMk cId="2366342007" sldId="332"/>
            <ac:spMk id="419" creationId="{B690D974-D68C-C154-3DF2-0A63F5D3001D}"/>
          </ac:spMkLst>
        </pc:spChg>
        <pc:spChg chg="mod">
          <ac:chgData name="#SHIN THANT AUNG#" userId="8c3b371d-0b3e-413a-8e76-4f11fe83d2df" providerId="ADAL" clId="{FACB025B-EC34-40BC-97FA-D69A16AFE960}" dt="2024-05-08T19:42:03.382" v="18253" actId="20577"/>
          <ac:spMkLst>
            <pc:docMk/>
            <pc:sldMk cId="2366342007" sldId="332"/>
            <ac:spMk id="420" creationId="{57817580-FDF8-7475-4CF1-BA8D9E70737A}"/>
          </ac:spMkLst>
        </pc:spChg>
        <pc:spChg chg="mod">
          <ac:chgData name="#SHIN THANT AUNG#" userId="8c3b371d-0b3e-413a-8e76-4f11fe83d2df" providerId="ADAL" clId="{FACB025B-EC34-40BC-97FA-D69A16AFE960}" dt="2024-05-08T19:42:03.382" v="18253" actId="20577"/>
          <ac:spMkLst>
            <pc:docMk/>
            <pc:sldMk cId="2366342007" sldId="332"/>
            <ac:spMk id="421" creationId="{4408D2DC-E5DB-D1C5-5442-22B77E15E355}"/>
          </ac:spMkLst>
        </pc:spChg>
        <pc:spChg chg="mod">
          <ac:chgData name="#SHIN THANT AUNG#" userId="8c3b371d-0b3e-413a-8e76-4f11fe83d2df" providerId="ADAL" clId="{FACB025B-EC34-40BC-97FA-D69A16AFE960}" dt="2024-05-08T19:42:03.382" v="18253" actId="20577"/>
          <ac:spMkLst>
            <pc:docMk/>
            <pc:sldMk cId="2366342007" sldId="332"/>
            <ac:spMk id="422" creationId="{016C8ECD-5AFC-6ED1-4A17-1437900262FA}"/>
          </ac:spMkLst>
        </pc:spChg>
        <pc:spChg chg="mod">
          <ac:chgData name="#SHIN THANT AUNG#" userId="8c3b371d-0b3e-413a-8e76-4f11fe83d2df" providerId="ADAL" clId="{FACB025B-EC34-40BC-97FA-D69A16AFE960}" dt="2024-05-08T19:42:03.382" v="18253" actId="20577"/>
          <ac:spMkLst>
            <pc:docMk/>
            <pc:sldMk cId="2366342007" sldId="332"/>
            <ac:spMk id="423" creationId="{406AD89E-D4DD-00E2-B56B-DE4CBA9E95A8}"/>
          </ac:spMkLst>
        </pc:spChg>
        <pc:spChg chg="mod">
          <ac:chgData name="#SHIN THANT AUNG#" userId="8c3b371d-0b3e-413a-8e76-4f11fe83d2df" providerId="ADAL" clId="{FACB025B-EC34-40BC-97FA-D69A16AFE960}" dt="2024-05-08T19:42:03.382" v="18253" actId="20577"/>
          <ac:spMkLst>
            <pc:docMk/>
            <pc:sldMk cId="2366342007" sldId="332"/>
            <ac:spMk id="424" creationId="{AE6768DE-A78D-6D6A-81C1-51E19BCD8660}"/>
          </ac:spMkLst>
        </pc:spChg>
        <pc:spChg chg="mod">
          <ac:chgData name="#SHIN THANT AUNG#" userId="8c3b371d-0b3e-413a-8e76-4f11fe83d2df" providerId="ADAL" clId="{FACB025B-EC34-40BC-97FA-D69A16AFE960}" dt="2024-05-08T19:42:03.382" v="18253" actId="20577"/>
          <ac:spMkLst>
            <pc:docMk/>
            <pc:sldMk cId="2366342007" sldId="332"/>
            <ac:spMk id="425" creationId="{A15F1D70-FBE2-879B-1DAA-8D4A98C8E3D6}"/>
          </ac:spMkLst>
        </pc:spChg>
        <pc:spChg chg="mod">
          <ac:chgData name="#SHIN THANT AUNG#" userId="8c3b371d-0b3e-413a-8e76-4f11fe83d2df" providerId="ADAL" clId="{FACB025B-EC34-40BC-97FA-D69A16AFE960}" dt="2024-05-08T19:42:03.382" v="18253" actId="20577"/>
          <ac:spMkLst>
            <pc:docMk/>
            <pc:sldMk cId="2366342007" sldId="332"/>
            <ac:spMk id="426" creationId="{33082EF2-AF47-DDCF-1727-99A4CB58D9B6}"/>
          </ac:spMkLst>
        </pc:spChg>
        <pc:spChg chg="mod">
          <ac:chgData name="#SHIN THANT AUNG#" userId="8c3b371d-0b3e-413a-8e76-4f11fe83d2df" providerId="ADAL" clId="{FACB025B-EC34-40BC-97FA-D69A16AFE960}" dt="2024-05-08T19:42:03.382" v="18253" actId="20577"/>
          <ac:spMkLst>
            <pc:docMk/>
            <pc:sldMk cId="2366342007" sldId="332"/>
            <ac:spMk id="427" creationId="{1309C332-B1BC-D9DC-5F8D-76BCB19FB435}"/>
          </ac:spMkLst>
        </pc:spChg>
        <pc:spChg chg="mod">
          <ac:chgData name="#SHIN THANT AUNG#" userId="8c3b371d-0b3e-413a-8e76-4f11fe83d2df" providerId="ADAL" clId="{FACB025B-EC34-40BC-97FA-D69A16AFE960}" dt="2024-05-08T19:42:03.382" v="18253" actId="20577"/>
          <ac:spMkLst>
            <pc:docMk/>
            <pc:sldMk cId="2366342007" sldId="332"/>
            <ac:spMk id="428" creationId="{31DCC14F-C582-D1C4-372A-D90854C85D79}"/>
          </ac:spMkLst>
        </pc:spChg>
        <pc:spChg chg="mod">
          <ac:chgData name="#SHIN THANT AUNG#" userId="8c3b371d-0b3e-413a-8e76-4f11fe83d2df" providerId="ADAL" clId="{FACB025B-EC34-40BC-97FA-D69A16AFE960}" dt="2024-05-08T19:42:03.382" v="18253" actId="20577"/>
          <ac:spMkLst>
            <pc:docMk/>
            <pc:sldMk cId="2366342007" sldId="332"/>
            <ac:spMk id="429" creationId="{7EDFD231-136E-CCEA-DA61-4716324E4100}"/>
          </ac:spMkLst>
        </pc:spChg>
        <pc:spChg chg="mod">
          <ac:chgData name="#SHIN THANT AUNG#" userId="8c3b371d-0b3e-413a-8e76-4f11fe83d2df" providerId="ADAL" clId="{FACB025B-EC34-40BC-97FA-D69A16AFE960}" dt="2024-05-08T19:42:03.382" v="18253" actId="20577"/>
          <ac:spMkLst>
            <pc:docMk/>
            <pc:sldMk cId="2366342007" sldId="332"/>
            <ac:spMk id="431" creationId="{7935EFE9-13E8-4FE8-F646-E3BE2EBE212D}"/>
          </ac:spMkLst>
        </pc:spChg>
        <pc:spChg chg="mod">
          <ac:chgData name="#SHIN THANT AUNG#" userId="8c3b371d-0b3e-413a-8e76-4f11fe83d2df" providerId="ADAL" clId="{FACB025B-EC34-40BC-97FA-D69A16AFE960}" dt="2024-05-08T19:42:03.382" v="18253" actId="20577"/>
          <ac:spMkLst>
            <pc:docMk/>
            <pc:sldMk cId="2366342007" sldId="332"/>
            <ac:spMk id="432" creationId="{7FC4E573-1903-8B10-5E27-D98235B2ED73}"/>
          </ac:spMkLst>
        </pc:spChg>
        <pc:spChg chg="mod">
          <ac:chgData name="#SHIN THANT AUNG#" userId="8c3b371d-0b3e-413a-8e76-4f11fe83d2df" providerId="ADAL" clId="{FACB025B-EC34-40BC-97FA-D69A16AFE960}" dt="2024-05-08T19:42:03.382" v="18253" actId="20577"/>
          <ac:spMkLst>
            <pc:docMk/>
            <pc:sldMk cId="2366342007" sldId="332"/>
            <ac:spMk id="433" creationId="{D3AA31AC-0A28-403E-E3DE-CFEF66FF7E07}"/>
          </ac:spMkLst>
        </pc:spChg>
        <pc:spChg chg="mod">
          <ac:chgData name="#SHIN THANT AUNG#" userId="8c3b371d-0b3e-413a-8e76-4f11fe83d2df" providerId="ADAL" clId="{FACB025B-EC34-40BC-97FA-D69A16AFE960}" dt="2024-05-08T19:42:03.382" v="18253" actId="20577"/>
          <ac:spMkLst>
            <pc:docMk/>
            <pc:sldMk cId="2366342007" sldId="332"/>
            <ac:spMk id="434" creationId="{6DDE5A21-01D6-3319-660B-F08A8B7375EC}"/>
          </ac:spMkLst>
        </pc:spChg>
        <pc:spChg chg="mod">
          <ac:chgData name="#SHIN THANT AUNG#" userId="8c3b371d-0b3e-413a-8e76-4f11fe83d2df" providerId="ADAL" clId="{FACB025B-EC34-40BC-97FA-D69A16AFE960}" dt="2024-05-08T19:42:03.382" v="18253" actId="20577"/>
          <ac:spMkLst>
            <pc:docMk/>
            <pc:sldMk cId="2366342007" sldId="332"/>
            <ac:spMk id="435" creationId="{D5BCF61B-8CC4-F8FB-DB3E-8CF32DF698E6}"/>
          </ac:spMkLst>
        </pc:spChg>
        <pc:spChg chg="mod">
          <ac:chgData name="#SHIN THANT AUNG#" userId="8c3b371d-0b3e-413a-8e76-4f11fe83d2df" providerId="ADAL" clId="{FACB025B-EC34-40BC-97FA-D69A16AFE960}" dt="2024-05-08T19:42:03.382" v="18253" actId="20577"/>
          <ac:spMkLst>
            <pc:docMk/>
            <pc:sldMk cId="2366342007" sldId="332"/>
            <ac:spMk id="436" creationId="{02142241-9147-DAA5-1490-59EA79C62628}"/>
          </ac:spMkLst>
        </pc:spChg>
        <pc:spChg chg="mod">
          <ac:chgData name="#SHIN THANT AUNG#" userId="8c3b371d-0b3e-413a-8e76-4f11fe83d2df" providerId="ADAL" clId="{FACB025B-EC34-40BC-97FA-D69A16AFE960}" dt="2024-05-08T19:42:03.382" v="18253" actId="20577"/>
          <ac:spMkLst>
            <pc:docMk/>
            <pc:sldMk cId="2366342007" sldId="332"/>
            <ac:spMk id="437" creationId="{1216FA73-C769-BB34-5741-CE8E432621A0}"/>
          </ac:spMkLst>
        </pc:spChg>
        <pc:spChg chg="mod">
          <ac:chgData name="#SHIN THANT AUNG#" userId="8c3b371d-0b3e-413a-8e76-4f11fe83d2df" providerId="ADAL" clId="{FACB025B-EC34-40BC-97FA-D69A16AFE960}" dt="2024-05-08T19:42:03.382" v="18253" actId="20577"/>
          <ac:spMkLst>
            <pc:docMk/>
            <pc:sldMk cId="2366342007" sldId="332"/>
            <ac:spMk id="438" creationId="{4B82F7D2-D9C9-90F7-1261-0076F5BD4F3C}"/>
          </ac:spMkLst>
        </pc:spChg>
        <pc:spChg chg="mod">
          <ac:chgData name="#SHIN THANT AUNG#" userId="8c3b371d-0b3e-413a-8e76-4f11fe83d2df" providerId="ADAL" clId="{FACB025B-EC34-40BC-97FA-D69A16AFE960}" dt="2024-05-08T19:42:03.382" v="18253" actId="20577"/>
          <ac:spMkLst>
            <pc:docMk/>
            <pc:sldMk cId="2366342007" sldId="332"/>
            <ac:spMk id="439" creationId="{88FCB845-6102-7221-F222-3FC35FA9058E}"/>
          </ac:spMkLst>
        </pc:spChg>
        <pc:spChg chg="mod">
          <ac:chgData name="#SHIN THANT AUNG#" userId="8c3b371d-0b3e-413a-8e76-4f11fe83d2df" providerId="ADAL" clId="{FACB025B-EC34-40BC-97FA-D69A16AFE960}" dt="2024-05-08T19:42:03.382" v="18253" actId="20577"/>
          <ac:spMkLst>
            <pc:docMk/>
            <pc:sldMk cId="2366342007" sldId="332"/>
            <ac:spMk id="440" creationId="{D6A46558-70A5-6714-3C3E-6C31B7BFF5D4}"/>
          </ac:spMkLst>
        </pc:spChg>
        <pc:spChg chg="mod">
          <ac:chgData name="#SHIN THANT AUNG#" userId="8c3b371d-0b3e-413a-8e76-4f11fe83d2df" providerId="ADAL" clId="{FACB025B-EC34-40BC-97FA-D69A16AFE960}" dt="2024-05-08T19:42:03.382" v="18253" actId="20577"/>
          <ac:spMkLst>
            <pc:docMk/>
            <pc:sldMk cId="2366342007" sldId="332"/>
            <ac:spMk id="441" creationId="{D56F7272-1B7D-7EA3-5516-BC065B931F76}"/>
          </ac:spMkLst>
        </pc:spChg>
        <pc:spChg chg="mod">
          <ac:chgData name="#SHIN THANT AUNG#" userId="8c3b371d-0b3e-413a-8e76-4f11fe83d2df" providerId="ADAL" clId="{FACB025B-EC34-40BC-97FA-D69A16AFE960}" dt="2024-05-08T19:22:04.356" v="17530" actId="571"/>
          <ac:spMkLst>
            <pc:docMk/>
            <pc:sldMk cId="2366342007" sldId="332"/>
            <ac:spMk id="448" creationId="{36E00CAC-8454-A3F6-EAF4-503BC285105B}"/>
          </ac:spMkLst>
        </pc:spChg>
        <pc:spChg chg="mod">
          <ac:chgData name="#SHIN THANT AUNG#" userId="8c3b371d-0b3e-413a-8e76-4f11fe83d2df" providerId="ADAL" clId="{FACB025B-EC34-40BC-97FA-D69A16AFE960}" dt="2024-05-08T19:22:04.356" v="17530" actId="571"/>
          <ac:spMkLst>
            <pc:docMk/>
            <pc:sldMk cId="2366342007" sldId="332"/>
            <ac:spMk id="449" creationId="{E6AD425B-2201-13F5-ED0E-A817F51B2DBA}"/>
          </ac:spMkLst>
        </pc:spChg>
        <pc:spChg chg="mod">
          <ac:chgData name="#SHIN THANT AUNG#" userId="8c3b371d-0b3e-413a-8e76-4f11fe83d2df" providerId="ADAL" clId="{FACB025B-EC34-40BC-97FA-D69A16AFE960}" dt="2024-05-08T19:22:04.356" v="17530" actId="571"/>
          <ac:spMkLst>
            <pc:docMk/>
            <pc:sldMk cId="2366342007" sldId="332"/>
            <ac:spMk id="450" creationId="{A18511A0-22BF-62FF-305E-C983C557B8A7}"/>
          </ac:spMkLst>
        </pc:spChg>
        <pc:spChg chg="mod">
          <ac:chgData name="#SHIN THANT AUNG#" userId="8c3b371d-0b3e-413a-8e76-4f11fe83d2df" providerId="ADAL" clId="{FACB025B-EC34-40BC-97FA-D69A16AFE960}" dt="2024-05-08T19:22:04.356" v="17530" actId="571"/>
          <ac:spMkLst>
            <pc:docMk/>
            <pc:sldMk cId="2366342007" sldId="332"/>
            <ac:spMk id="451" creationId="{A28E9243-1E99-C956-613B-00929218DAB1}"/>
          </ac:spMkLst>
        </pc:spChg>
        <pc:spChg chg="mod">
          <ac:chgData name="#SHIN THANT AUNG#" userId="8c3b371d-0b3e-413a-8e76-4f11fe83d2df" providerId="ADAL" clId="{FACB025B-EC34-40BC-97FA-D69A16AFE960}" dt="2024-05-08T19:22:04.356" v="17530" actId="571"/>
          <ac:spMkLst>
            <pc:docMk/>
            <pc:sldMk cId="2366342007" sldId="332"/>
            <ac:spMk id="452" creationId="{04339DF7-870A-38A3-31D8-484E880E3C64}"/>
          </ac:spMkLst>
        </pc:spChg>
        <pc:spChg chg="mod">
          <ac:chgData name="#SHIN THANT AUNG#" userId="8c3b371d-0b3e-413a-8e76-4f11fe83d2df" providerId="ADAL" clId="{FACB025B-EC34-40BC-97FA-D69A16AFE960}" dt="2024-05-08T19:22:04.356" v="17530" actId="571"/>
          <ac:spMkLst>
            <pc:docMk/>
            <pc:sldMk cId="2366342007" sldId="332"/>
            <ac:spMk id="453" creationId="{0DA1563B-6816-6A7D-884C-95B1FC415D8E}"/>
          </ac:spMkLst>
        </pc:spChg>
        <pc:spChg chg="mod">
          <ac:chgData name="#SHIN THANT AUNG#" userId="8c3b371d-0b3e-413a-8e76-4f11fe83d2df" providerId="ADAL" clId="{FACB025B-EC34-40BC-97FA-D69A16AFE960}" dt="2024-05-08T19:22:04.356" v="17530" actId="571"/>
          <ac:spMkLst>
            <pc:docMk/>
            <pc:sldMk cId="2366342007" sldId="332"/>
            <ac:spMk id="454" creationId="{95E1B470-47DD-1E35-CFD9-0B643C10AF48}"/>
          </ac:spMkLst>
        </pc:spChg>
        <pc:spChg chg="mod">
          <ac:chgData name="#SHIN THANT AUNG#" userId="8c3b371d-0b3e-413a-8e76-4f11fe83d2df" providerId="ADAL" clId="{FACB025B-EC34-40BC-97FA-D69A16AFE960}" dt="2024-05-08T19:22:04.356" v="17530" actId="571"/>
          <ac:spMkLst>
            <pc:docMk/>
            <pc:sldMk cId="2366342007" sldId="332"/>
            <ac:spMk id="455" creationId="{D8AB055B-4AF0-8264-2286-0F2631372FEF}"/>
          </ac:spMkLst>
        </pc:spChg>
        <pc:spChg chg="mod">
          <ac:chgData name="#SHIN THANT AUNG#" userId="8c3b371d-0b3e-413a-8e76-4f11fe83d2df" providerId="ADAL" clId="{FACB025B-EC34-40BC-97FA-D69A16AFE960}" dt="2024-05-08T19:22:04.356" v="17530" actId="571"/>
          <ac:spMkLst>
            <pc:docMk/>
            <pc:sldMk cId="2366342007" sldId="332"/>
            <ac:spMk id="456" creationId="{E69D4C82-0B96-05FC-80A3-CEEE0FD240E1}"/>
          </ac:spMkLst>
        </pc:spChg>
        <pc:spChg chg="mod">
          <ac:chgData name="#SHIN THANT AUNG#" userId="8c3b371d-0b3e-413a-8e76-4f11fe83d2df" providerId="ADAL" clId="{FACB025B-EC34-40BC-97FA-D69A16AFE960}" dt="2024-05-08T19:22:04.356" v="17530" actId="571"/>
          <ac:spMkLst>
            <pc:docMk/>
            <pc:sldMk cId="2366342007" sldId="332"/>
            <ac:spMk id="457" creationId="{0498B7F1-215D-BF3E-E1A7-220420531816}"/>
          </ac:spMkLst>
        </pc:spChg>
        <pc:spChg chg="mod">
          <ac:chgData name="#SHIN THANT AUNG#" userId="8c3b371d-0b3e-413a-8e76-4f11fe83d2df" providerId="ADAL" clId="{FACB025B-EC34-40BC-97FA-D69A16AFE960}" dt="2024-05-08T19:22:04.356" v="17530" actId="571"/>
          <ac:spMkLst>
            <pc:docMk/>
            <pc:sldMk cId="2366342007" sldId="332"/>
            <ac:spMk id="458" creationId="{55864ED1-D49E-8957-9B37-8D60360F5955}"/>
          </ac:spMkLst>
        </pc:spChg>
        <pc:spChg chg="mod">
          <ac:chgData name="#SHIN THANT AUNG#" userId="8c3b371d-0b3e-413a-8e76-4f11fe83d2df" providerId="ADAL" clId="{FACB025B-EC34-40BC-97FA-D69A16AFE960}" dt="2024-05-08T19:22:04.356" v="17530" actId="571"/>
          <ac:spMkLst>
            <pc:docMk/>
            <pc:sldMk cId="2366342007" sldId="332"/>
            <ac:spMk id="459" creationId="{F1176A47-D292-ADE2-107F-AE237C6AF44B}"/>
          </ac:spMkLst>
        </pc:spChg>
        <pc:spChg chg="mod">
          <ac:chgData name="#SHIN THANT AUNG#" userId="8c3b371d-0b3e-413a-8e76-4f11fe83d2df" providerId="ADAL" clId="{FACB025B-EC34-40BC-97FA-D69A16AFE960}" dt="2024-05-08T19:22:04.356" v="17530" actId="571"/>
          <ac:spMkLst>
            <pc:docMk/>
            <pc:sldMk cId="2366342007" sldId="332"/>
            <ac:spMk id="460" creationId="{6B6351F7-EA9D-4C7F-5A1C-CDA56B5FFE79}"/>
          </ac:spMkLst>
        </pc:spChg>
        <pc:spChg chg="mod">
          <ac:chgData name="#SHIN THANT AUNG#" userId="8c3b371d-0b3e-413a-8e76-4f11fe83d2df" providerId="ADAL" clId="{FACB025B-EC34-40BC-97FA-D69A16AFE960}" dt="2024-05-08T19:22:04.356" v="17530" actId="571"/>
          <ac:spMkLst>
            <pc:docMk/>
            <pc:sldMk cId="2366342007" sldId="332"/>
            <ac:spMk id="461" creationId="{76F4389C-0679-3843-B70D-DE191FBBB916}"/>
          </ac:spMkLst>
        </pc:spChg>
        <pc:spChg chg="mod">
          <ac:chgData name="#SHIN THANT AUNG#" userId="8c3b371d-0b3e-413a-8e76-4f11fe83d2df" providerId="ADAL" clId="{FACB025B-EC34-40BC-97FA-D69A16AFE960}" dt="2024-05-08T19:22:04.356" v="17530" actId="571"/>
          <ac:spMkLst>
            <pc:docMk/>
            <pc:sldMk cId="2366342007" sldId="332"/>
            <ac:spMk id="462" creationId="{0FA2328A-03CB-C040-3C6D-B16061A2E5F6}"/>
          </ac:spMkLst>
        </pc:spChg>
        <pc:spChg chg="mod">
          <ac:chgData name="#SHIN THANT AUNG#" userId="8c3b371d-0b3e-413a-8e76-4f11fe83d2df" providerId="ADAL" clId="{FACB025B-EC34-40BC-97FA-D69A16AFE960}" dt="2024-05-08T19:22:04.356" v="17530" actId="571"/>
          <ac:spMkLst>
            <pc:docMk/>
            <pc:sldMk cId="2366342007" sldId="332"/>
            <ac:spMk id="463" creationId="{AD3F150F-D4F2-3FD1-FDF0-E8FD5205658C}"/>
          </ac:spMkLst>
        </pc:spChg>
        <pc:spChg chg="mod">
          <ac:chgData name="#SHIN THANT AUNG#" userId="8c3b371d-0b3e-413a-8e76-4f11fe83d2df" providerId="ADAL" clId="{FACB025B-EC34-40BC-97FA-D69A16AFE960}" dt="2024-05-08T19:22:04.356" v="17530" actId="571"/>
          <ac:spMkLst>
            <pc:docMk/>
            <pc:sldMk cId="2366342007" sldId="332"/>
            <ac:spMk id="464" creationId="{40BE9F80-2CB4-2D69-13EF-C135642A4128}"/>
          </ac:spMkLst>
        </pc:spChg>
        <pc:spChg chg="mod">
          <ac:chgData name="#SHIN THANT AUNG#" userId="8c3b371d-0b3e-413a-8e76-4f11fe83d2df" providerId="ADAL" clId="{FACB025B-EC34-40BC-97FA-D69A16AFE960}" dt="2024-05-08T19:22:04.356" v="17530" actId="571"/>
          <ac:spMkLst>
            <pc:docMk/>
            <pc:sldMk cId="2366342007" sldId="332"/>
            <ac:spMk id="465" creationId="{25C7ECB7-405E-C0A9-E1FD-30CE6D911690}"/>
          </ac:spMkLst>
        </pc:spChg>
        <pc:spChg chg="mod">
          <ac:chgData name="#SHIN THANT AUNG#" userId="8c3b371d-0b3e-413a-8e76-4f11fe83d2df" providerId="ADAL" clId="{FACB025B-EC34-40BC-97FA-D69A16AFE960}" dt="2024-05-08T19:22:04.356" v="17530" actId="571"/>
          <ac:spMkLst>
            <pc:docMk/>
            <pc:sldMk cId="2366342007" sldId="332"/>
            <ac:spMk id="466" creationId="{5060BF46-0867-EB24-331B-AB3CF39CF18B}"/>
          </ac:spMkLst>
        </pc:spChg>
        <pc:spChg chg="mod">
          <ac:chgData name="#SHIN THANT AUNG#" userId="8c3b371d-0b3e-413a-8e76-4f11fe83d2df" providerId="ADAL" clId="{FACB025B-EC34-40BC-97FA-D69A16AFE960}" dt="2024-05-08T19:22:04.356" v="17530" actId="571"/>
          <ac:spMkLst>
            <pc:docMk/>
            <pc:sldMk cId="2366342007" sldId="332"/>
            <ac:spMk id="467" creationId="{49E847B7-2F8A-8F74-DBB5-72846B7E058B}"/>
          </ac:spMkLst>
        </pc:spChg>
        <pc:spChg chg="mod">
          <ac:chgData name="#SHIN THANT AUNG#" userId="8c3b371d-0b3e-413a-8e76-4f11fe83d2df" providerId="ADAL" clId="{FACB025B-EC34-40BC-97FA-D69A16AFE960}" dt="2024-05-08T19:22:04.356" v="17530" actId="571"/>
          <ac:spMkLst>
            <pc:docMk/>
            <pc:sldMk cId="2366342007" sldId="332"/>
            <ac:spMk id="468" creationId="{BE3114CF-F672-F5C3-0618-675469A5AEC5}"/>
          </ac:spMkLst>
        </pc:spChg>
        <pc:spChg chg="mod">
          <ac:chgData name="#SHIN THANT AUNG#" userId="8c3b371d-0b3e-413a-8e76-4f11fe83d2df" providerId="ADAL" clId="{FACB025B-EC34-40BC-97FA-D69A16AFE960}" dt="2024-05-08T19:22:04.356" v="17530" actId="571"/>
          <ac:spMkLst>
            <pc:docMk/>
            <pc:sldMk cId="2366342007" sldId="332"/>
            <ac:spMk id="469" creationId="{C62DD4D8-FEB6-77D3-18D0-597D643DB1E3}"/>
          </ac:spMkLst>
        </pc:spChg>
        <pc:spChg chg="mod">
          <ac:chgData name="#SHIN THANT AUNG#" userId="8c3b371d-0b3e-413a-8e76-4f11fe83d2df" providerId="ADAL" clId="{FACB025B-EC34-40BC-97FA-D69A16AFE960}" dt="2024-05-08T19:22:04.356" v="17530" actId="571"/>
          <ac:spMkLst>
            <pc:docMk/>
            <pc:sldMk cId="2366342007" sldId="332"/>
            <ac:spMk id="470" creationId="{B0F599F8-1E4D-4C73-B31B-73B5EC9B85C1}"/>
          </ac:spMkLst>
        </pc:spChg>
        <pc:spChg chg="mod">
          <ac:chgData name="#SHIN THANT AUNG#" userId="8c3b371d-0b3e-413a-8e76-4f11fe83d2df" providerId="ADAL" clId="{FACB025B-EC34-40BC-97FA-D69A16AFE960}" dt="2024-05-08T19:22:04.356" v="17530" actId="571"/>
          <ac:spMkLst>
            <pc:docMk/>
            <pc:sldMk cId="2366342007" sldId="332"/>
            <ac:spMk id="471" creationId="{336C67FA-98FB-600C-DD72-B61A3325F83C}"/>
          </ac:spMkLst>
        </pc:spChg>
        <pc:spChg chg="mod">
          <ac:chgData name="#SHIN THANT AUNG#" userId="8c3b371d-0b3e-413a-8e76-4f11fe83d2df" providerId="ADAL" clId="{FACB025B-EC34-40BC-97FA-D69A16AFE960}" dt="2024-05-08T19:22:04.356" v="17530" actId="571"/>
          <ac:spMkLst>
            <pc:docMk/>
            <pc:sldMk cId="2366342007" sldId="332"/>
            <ac:spMk id="472" creationId="{4A00AF55-B54C-E27F-75EF-3AB46B2EC31A}"/>
          </ac:spMkLst>
        </pc:spChg>
        <pc:spChg chg="mod">
          <ac:chgData name="#SHIN THANT AUNG#" userId="8c3b371d-0b3e-413a-8e76-4f11fe83d2df" providerId="ADAL" clId="{FACB025B-EC34-40BC-97FA-D69A16AFE960}" dt="2024-05-08T19:22:04.356" v="17530" actId="571"/>
          <ac:spMkLst>
            <pc:docMk/>
            <pc:sldMk cId="2366342007" sldId="332"/>
            <ac:spMk id="473" creationId="{3B5B1E13-F76E-8CC7-E5C4-74295FF138F2}"/>
          </ac:spMkLst>
        </pc:spChg>
        <pc:spChg chg="mod">
          <ac:chgData name="#SHIN THANT AUNG#" userId="8c3b371d-0b3e-413a-8e76-4f11fe83d2df" providerId="ADAL" clId="{FACB025B-EC34-40BC-97FA-D69A16AFE960}" dt="2024-05-08T19:22:04.356" v="17530" actId="571"/>
          <ac:spMkLst>
            <pc:docMk/>
            <pc:sldMk cId="2366342007" sldId="332"/>
            <ac:spMk id="474" creationId="{A9228F7F-D787-3A55-AA07-9A9045B71271}"/>
          </ac:spMkLst>
        </pc:spChg>
        <pc:spChg chg="mod">
          <ac:chgData name="#SHIN THANT AUNG#" userId="8c3b371d-0b3e-413a-8e76-4f11fe83d2df" providerId="ADAL" clId="{FACB025B-EC34-40BC-97FA-D69A16AFE960}" dt="2024-05-08T19:22:04.356" v="17530" actId="571"/>
          <ac:spMkLst>
            <pc:docMk/>
            <pc:sldMk cId="2366342007" sldId="332"/>
            <ac:spMk id="475" creationId="{48F8B77D-561E-B4EE-80D1-8148A433C680}"/>
          </ac:spMkLst>
        </pc:spChg>
        <pc:spChg chg="mod">
          <ac:chgData name="#SHIN THANT AUNG#" userId="8c3b371d-0b3e-413a-8e76-4f11fe83d2df" providerId="ADAL" clId="{FACB025B-EC34-40BC-97FA-D69A16AFE960}" dt="2024-05-08T19:22:04.356" v="17530" actId="571"/>
          <ac:spMkLst>
            <pc:docMk/>
            <pc:sldMk cId="2366342007" sldId="332"/>
            <ac:spMk id="476" creationId="{ED673E02-53D4-66C2-51F3-4EA8089517D7}"/>
          </ac:spMkLst>
        </pc:spChg>
        <pc:spChg chg="mod">
          <ac:chgData name="#SHIN THANT AUNG#" userId="8c3b371d-0b3e-413a-8e76-4f11fe83d2df" providerId="ADAL" clId="{FACB025B-EC34-40BC-97FA-D69A16AFE960}" dt="2024-05-08T19:22:04.356" v="17530" actId="571"/>
          <ac:spMkLst>
            <pc:docMk/>
            <pc:sldMk cId="2366342007" sldId="332"/>
            <ac:spMk id="477" creationId="{A7F97CAD-F8E4-E517-5E4B-F9E9DA370CE7}"/>
          </ac:spMkLst>
        </pc:spChg>
        <pc:spChg chg="mod">
          <ac:chgData name="#SHIN THANT AUNG#" userId="8c3b371d-0b3e-413a-8e76-4f11fe83d2df" providerId="ADAL" clId="{FACB025B-EC34-40BC-97FA-D69A16AFE960}" dt="2024-05-08T19:22:04.356" v="17530" actId="571"/>
          <ac:spMkLst>
            <pc:docMk/>
            <pc:sldMk cId="2366342007" sldId="332"/>
            <ac:spMk id="478" creationId="{5E0C38EC-D1C3-6A3B-1C15-EC7575445541}"/>
          </ac:spMkLst>
        </pc:spChg>
        <pc:spChg chg="mod">
          <ac:chgData name="#SHIN THANT AUNG#" userId="8c3b371d-0b3e-413a-8e76-4f11fe83d2df" providerId="ADAL" clId="{FACB025B-EC34-40BC-97FA-D69A16AFE960}" dt="2024-05-08T19:22:04.356" v="17530" actId="571"/>
          <ac:spMkLst>
            <pc:docMk/>
            <pc:sldMk cId="2366342007" sldId="332"/>
            <ac:spMk id="479" creationId="{F0779F85-7A30-9E34-E3F8-2B5760AFE743}"/>
          </ac:spMkLst>
        </pc:spChg>
        <pc:spChg chg="mod">
          <ac:chgData name="#SHIN THANT AUNG#" userId="8c3b371d-0b3e-413a-8e76-4f11fe83d2df" providerId="ADAL" clId="{FACB025B-EC34-40BC-97FA-D69A16AFE960}" dt="2024-05-08T19:22:04.356" v="17530" actId="571"/>
          <ac:spMkLst>
            <pc:docMk/>
            <pc:sldMk cId="2366342007" sldId="332"/>
            <ac:spMk id="480" creationId="{0D1BFEC8-D34E-B120-27DE-7E893371C9B7}"/>
          </ac:spMkLst>
        </pc:spChg>
        <pc:spChg chg="mod">
          <ac:chgData name="#SHIN THANT AUNG#" userId="8c3b371d-0b3e-413a-8e76-4f11fe83d2df" providerId="ADAL" clId="{FACB025B-EC34-40BC-97FA-D69A16AFE960}" dt="2024-05-08T19:22:04.356" v="17530" actId="571"/>
          <ac:spMkLst>
            <pc:docMk/>
            <pc:sldMk cId="2366342007" sldId="332"/>
            <ac:spMk id="481" creationId="{53A0DA8C-C86E-EE5D-EB5A-1A1D4D84146E}"/>
          </ac:spMkLst>
        </pc:spChg>
        <pc:spChg chg="mod">
          <ac:chgData name="#SHIN THANT AUNG#" userId="8c3b371d-0b3e-413a-8e76-4f11fe83d2df" providerId="ADAL" clId="{FACB025B-EC34-40BC-97FA-D69A16AFE960}" dt="2024-05-08T19:22:04.356" v="17530" actId="571"/>
          <ac:spMkLst>
            <pc:docMk/>
            <pc:sldMk cId="2366342007" sldId="332"/>
            <ac:spMk id="482" creationId="{F73FCA1D-C3C9-70A4-AC40-46630A476001}"/>
          </ac:spMkLst>
        </pc:spChg>
        <pc:spChg chg="mod">
          <ac:chgData name="#SHIN THANT AUNG#" userId="8c3b371d-0b3e-413a-8e76-4f11fe83d2df" providerId="ADAL" clId="{FACB025B-EC34-40BC-97FA-D69A16AFE960}" dt="2024-05-08T19:22:04.356" v="17530" actId="571"/>
          <ac:spMkLst>
            <pc:docMk/>
            <pc:sldMk cId="2366342007" sldId="332"/>
            <ac:spMk id="483" creationId="{C82894E7-C94E-6E68-320E-81A6AD504A85}"/>
          </ac:spMkLst>
        </pc:spChg>
        <pc:spChg chg="mod">
          <ac:chgData name="#SHIN THANT AUNG#" userId="8c3b371d-0b3e-413a-8e76-4f11fe83d2df" providerId="ADAL" clId="{FACB025B-EC34-40BC-97FA-D69A16AFE960}" dt="2024-05-08T19:22:04.356" v="17530" actId="571"/>
          <ac:spMkLst>
            <pc:docMk/>
            <pc:sldMk cId="2366342007" sldId="332"/>
            <ac:spMk id="484" creationId="{C3194A2D-5568-C946-DC1B-020B9072F4AA}"/>
          </ac:spMkLst>
        </pc:spChg>
        <pc:spChg chg="mod">
          <ac:chgData name="#SHIN THANT AUNG#" userId="8c3b371d-0b3e-413a-8e76-4f11fe83d2df" providerId="ADAL" clId="{FACB025B-EC34-40BC-97FA-D69A16AFE960}" dt="2024-05-08T19:22:04.356" v="17530" actId="571"/>
          <ac:spMkLst>
            <pc:docMk/>
            <pc:sldMk cId="2366342007" sldId="332"/>
            <ac:spMk id="485" creationId="{3BEFC194-046C-1311-9926-EAB45060D0D8}"/>
          </ac:spMkLst>
        </pc:spChg>
        <pc:spChg chg="mod">
          <ac:chgData name="#SHIN THANT AUNG#" userId="8c3b371d-0b3e-413a-8e76-4f11fe83d2df" providerId="ADAL" clId="{FACB025B-EC34-40BC-97FA-D69A16AFE960}" dt="2024-05-08T19:22:04.356" v="17530" actId="571"/>
          <ac:spMkLst>
            <pc:docMk/>
            <pc:sldMk cId="2366342007" sldId="332"/>
            <ac:spMk id="487" creationId="{FAFE4A20-31CC-DB82-8489-D44D0055D394}"/>
          </ac:spMkLst>
        </pc:spChg>
        <pc:spChg chg="mod">
          <ac:chgData name="#SHIN THANT AUNG#" userId="8c3b371d-0b3e-413a-8e76-4f11fe83d2df" providerId="ADAL" clId="{FACB025B-EC34-40BC-97FA-D69A16AFE960}" dt="2024-05-08T19:22:04.356" v="17530" actId="571"/>
          <ac:spMkLst>
            <pc:docMk/>
            <pc:sldMk cId="2366342007" sldId="332"/>
            <ac:spMk id="488" creationId="{D312773A-6066-42F7-865C-23D77BC752CF}"/>
          </ac:spMkLst>
        </pc:spChg>
        <pc:spChg chg="mod">
          <ac:chgData name="#SHIN THANT AUNG#" userId="8c3b371d-0b3e-413a-8e76-4f11fe83d2df" providerId="ADAL" clId="{FACB025B-EC34-40BC-97FA-D69A16AFE960}" dt="2024-05-08T19:22:04.356" v="17530" actId="571"/>
          <ac:spMkLst>
            <pc:docMk/>
            <pc:sldMk cId="2366342007" sldId="332"/>
            <ac:spMk id="489" creationId="{E0712818-16E3-D9BC-2385-343173EDC9CF}"/>
          </ac:spMkLst>
        </pc:spChg>
        <pc:spChg chg="mod">
          <ac:chgData name="#SHIN THANT AUNG#" userId="8c3b371d-0b3e-413a-8e76-4f11fe83d2df" providerId="ADAL" clId="{FACB025B-EC34-40BC-97FA-D69A16AFE960}" dt="2024-05-08T19:22:04.356" v="17530" actId="571"/>
          <ac:spMkLst>
            <pc:docMk/>
            <pc:sldMk cId="2366342007" sldId="332"/>
            <ac:spMk id="490" creationId="{9B29CFA8-DE70-FD99-6891-58EA56175795}"/>
          </ac:spMkLst>
        </pc:spChg>
        <pc:spChg chg="mod">
          <ac:chgData name="#SHIN THANT AUNG#" userId="8c3b371d-0b3e-413a-8e76-4f11fe83d2df" providerId="ADAL" clId="{FACB025B-EC34-40BC-97FA-D69A16AFE960}" dt="2024-05-08T19:22:04.356" v="17530" actId="571"/>
          <ac:spMkLst>
            <pc:docMk/>
            <pc:sldMk cId="2366342007" sldId="332"/>
            <ac:spMk id="491" creationId="{03F26AE3-D8B4-FA95-9773-26DCAC86F3C3}"/>
          </ac:spMkLst>
        </pc:spChg>
        <pc:spChg chg="mod">
          <ac:chgData name="#SHIN THANT AUNG#" userId="8c3b371d-0b3e-413a-8e76-4f11fe83d2df" providerId="ADAL" clId="{FACB025B-EC34-40BC-97FA-D69A16AFE960}" dt="2024-05-08T19:22:04.356" v="17530" actId="571"/>
          <ac:spMkLst>
            <pc:docMk/>
            <pc:sldMk cId="2366342007" sldId="332"/>
            <ac:spMk id="492" creationId="{C9CE8DFE-3957-4CEC-C129-91DF5864EECF}"/>
          </ac:spMkLst>
        </pc:spChg>
        <pc:spChg chg="mod">
          <ac:chgData name="#SHIN THANT AUNG#" userId="8c3b371d-0b3e-413a-8e76-4f11fe83d2df" providerId="ADAL" clId="{FACB025B-EC34-40BC-97FA-D69A16AFE960}" dt="2024-05-08T19:22:04.356" v="17530" actId="571"/>
          <ac:spMkLst>
            <pc:docMk/>
            <pc:sldMk cId="2366342007" sldId="332"/>
            <ac:spMk id="493" creationId="{B152FD74-C304-4433-3463-E8F3CA5A70B8}"/>
          </ac:spMkLst>
        </pc:spChg>
        <pc:spChg chg="mod topLvl">
          <ac:chgData name="#SHIN THANT AUNG#" userId="8c3b371d-0b3e-413a-8e76-4f11fe83d2df" providerId="ADAL" clId="{FACB025B-EC34-40BC-97FA-D69A16AFE960}" dt="2024-05-09T01:24:12.833" v="19075" actId="164"/>
          <ac:spMkLst>
            <pc:docMk/>
            <pc:sldMk cId="2366342007" sldId="332"/>
            <ac:spMk id="495" creationId="{DBFC1D16-8186-265B-D09F-D451A12F0F01}"/>
          </ac:spMkLst>
        </pc:spChg>
        <pc:spChg chg="mod ord topLvl">
          <ac:chgData name="#SHIN THANT AUNG#" userId="8c3b371d-0b3e-413a-8e76-4f11fe83d2df" providerId="ADAL" clId="{FACB025B-EC34-40BC-97FA-D69A16AFE960}" dt="2024-05-09T01:35:20.191" v="19189" actId="20577"/>
          <ac:spMkLst>
            <pc:docMk/>
            <pc:sldMk cId="2366342007" sldId="332"/>
            <ac:spMk id="496" creationId="{0959909E-18F9-1D63-E179-8F188C837D86}"/>
          </ac:spMkLst>
        </pc:spChg>
        <pc:spChg chg="mod">
          <ac:chgData name="#SHIN THANT AUNG#" userId="8c3b371d-0b3e-413a-8e76-4f11fe83d2df" providerId="ADAL" clId="{FACB025B-EC34-40BC-97FA-D69A16AFE960}" dt="2024-05-09T01:23:59.283" v="19073" actId="165"/>
          <ac:spMkLst>
            <pc:docMk/>
            <pc:sldMk cId="2366342007" sldId="332"/>
            <ac:spMk id="500" creationId="{2C8896DB-A0FE-1366-4B16-D8A3DD24C05E}"/>
          </ac:spMkLst>
        </pc:spChg>
        <pc:spChg chg="mod">
          <ac:chgData name="#SHIN THANT AUNG#" userId="8c3b371d-0b3e-413a-8e76-4f11fe83d2df" providerId="ADAL" clId="{FACB025B-EC34-40BC-97FA-D69A16AFE960}" dt="2024-05-09T01:23:59.283" v="19073" actId="165"/>
          <ac:spMkLst>
            <pc:docMk/>
            <pc:sldMk cId="2366342007" sldId="332"/>
            <ac:spMk id="501" creationId="{146144BA-D44B-F4F3-6BCA-22E9274E204C}"/>
          </ac:spMkLst>
        </pc:spChg>
        <pc:spChg chg="mod">
          <ac:chgData name="#SHIN THANT AUNG#" userId="8c3b371d-0b3e-413a-8e76-4f11fe83d2df" providerId="ADAL" clId="{FACB025B-EC34-40BC-97FA-D69A16AFE960}" dt="2024-05-09T01:23:59.283" v="19073" actId="165"/>
          <ac:spMkLst>
            <pc:docMk/>
            <pc:sldMk cId="2366342007" sldId="332"/>
            <ac:spMk id="502" creationId="{62D6AA87-00AF-6DE0-4DA3-5788A8FBAEFE}"/>
          </ac:spMkLst>
        </pc:spChg>
        <pc:spChg chg="mod">
          <ac:chgData name="#SHIN THANT AUNG#" userId="8c3b371d-0b3e-413a-8e76-4f11fe83d2df" providerId="ADAL" clId="{FACB025B-EC34-40BC-97FA-D69A16AFE960}" dt="2024-05-09T01:23:59.283" v="19073" actId="165"/>
          <ac:spMkLst>
            <pc:docMk/>
            <pc:sldMk cId="2366342007" sldId="332"/>
            <ac:spMk id="503" creationId="{BA42E73B-7730-40D0-801D-241A292B68CE}"/>
          </ac:spMkLst>
        </pc:spChg>
        <pc:spChg chg="mod">
          <ac:chgData name="#SHIN THANT AUNG#" userId="8c3b371d-0b3e-413a-8e76-4f11fe83d2df" providerId="ADAL" clId="{FACB025B-EC34-40BC-97FA-D69A16AFE960}" dt="2024-05-09T01:23:59.283" v="19073" actId="165"/>
          <ac:spMkLst>
            <pc:docMk/>
            <pc:sldMk cId="2366342007" sldId="332"/>
            <ac:spMk id="504" creationId="{988D51E2-1B05-A090-BF68-05424132541D}"/>
          </ac:spMkLst>
        </pc:spChg>
        <pc:spChg chg="mod">
          <ac:chgData name="#SHIN THANT AUNG#" userId="8c3b371d-0b3e-413a-8e76-4f11fe83d2df" providerId="ADAL" clId="{FACB025B-EC34-40BC-97FA-D69A16AFE960}" dt="2024-05-09T01:23:59.283" v="19073" actId="165"/>
          <ac:spMkLst>
            <pc:docMk/>
            <pc:sldMk cId="2366342007" sldId="332"/>
            <ac:spMk id="505" creationId="{C6136002-34A2-E994-011C-EF04FE5A070D}"/>
          </ac:spMkLst>
        </pc:spChg>
        <pc:spChg chg="mod">
          <ac:chgData name="#SHIN THANT AUNG#" userId="8c3b371d-0b3e-413a-8e76-4f11fe83d2df" providerId="ADAL" clId="{FACB025B-EC34-40BC-97FA-D69A16AFE960}" dt="2024-05-09T01:23:59.283" v="19073" actId="165"/>
          <ac:spMkLst>
            <pc:docMk/>
            <pc:sldMk cId="2366342007" sldId="332"/>
            <ac:spMk id="506" creationId="{1A8E9FFA-4A9D-83DC-9E52-81B87BDD3D6C}"/>
          </ac:spMkLst>
        </pc:spChg>
        <pc:spChg chg="mod">
          <ac:chgData name="#SHIN THANT AUNG#" userId="8c3b371d-0b3e-413a-8e76-4f11fe83d2df" providerId="ADAL" clId="{FACB025B-EC34-40BC-97FA-D69A16AFE960}" dt="2024-05-09T01:23:59.283" v="19073" actId="165"/>
          <ac:spMkLst>
            <pc:docMk/>
            <pc:sldMk cId="2366342007" sldId="332"/>
            <ac:spMk id="507" creationId="{7DE89CBB-EEBA-4A68-4170-07FEB1A6EC71}"/>
          </ac:spMkLst>
        </pc:spChg>
        <pc:spChg chg="mod">
          <ac:chgData name="#SHIN THANT AUNG#" userId="8c3b371d-0b3e-413a-8e76-4f11fe83d2df" providerId="ADAL" clId="{FACB025B-EC34-40BC-97FA-D69A16AFE960}" dt="2024-05-09T01:23:59.283" v="19073" actId="165"/>
          <ac:spMkLst>
            <pc:docMk/>
            <pc:sldMk cId="2366342007" sldId="332"/>
            <ac:spMk id="508" creationId="{571F3C68-31A1-2339-1DD2-6061700A39A0}"/>
          </ac:spMkLst>
        </pc:spChg>
        <pc:spChg chg="mod">
          <ac:chgData name="#SHIN THANT AUNG#" userId="8c3b371d-0b3e-413a-8e76-4f11fe83d2df" providerId="ADAL" clId="{FACB025B-EC34-40BC-97FA-D69A16AFE960}" dt="2024-05-09T01:23:59.283" v="19073" actId="165"/>
          <ac:spMkLst>
            <pc:docMk/>
            <pc:sldMk cId="2366342007" sldId="332"/>
            <ac:spMk id="509" creationId="{F47CF14C-E58B-3DF4-1EC9-DACB1CEEBAA0}"/>
          </ac:spMkLst>
        </pc:spChg>
        <pc:spChg chg="mod">
          <ac:chgData name="#SHIN THANT AUNG#" userId="8c3b371d-0b3e-413a-8e76-4f11fe83d2df" providerId="ADAL" clId="{FACB025B-EC34-40BC-97FA-D69A16AFE960}" dt="2024-05-09T01:23:59.283" v="19073" actId="165"/>
          <ac:spMkLst>
            <pc:docMk/>
            <pc:sldMk cId="2366342007" sldId="332"/>
            <ac:spMk id="510" creationId="{53F32A78-840C-8ED4-6BB4-D17553A9CC55}"/>
          </ac:spMkLst>
        </pc:spChg>
        <pc:spChg chg="mod">
          <ac:chgData name="#SHIN THANT AUNG#" userId="8c3b371d-0b3e-413a-8e76-4f11fe83d2df" providerId="ADAL" clId="{FACB025B-EC34-40BC-97FA-D69A16AFE960}" dt="2024-05-09T01:23:59.283" v="19073" actId="165"/>
          <ac:spMkLst>
            <pc:docMk/>
            <pc:sldMk cId="2366342007" sldId="332"/>
            <ac:spMk id="511" creationId="{30CF2C4F-876F-E555-81E7-056B77CA6564}"/>
          </ac:spMkLst>
        </pc:spChg>
        <pc:spChg chg="mod">
          <ac:chgData name="#SHIN THANT AUNG#" userId="8c3b371d-0b3e-413a-8e76-4f11fe83d2df" providerId="ADAL" clId="{FACB025B-EC34-40BC-97FA-D69A16AFE960}" dt="2024-05-09T01:23:59.283" v="19073" actId="165"/>
          <ac:spMkLst>
            <pc:docMk/>
            <pc:sldMk cId="2366342007" sldId="332"/>
            <ac:spMk id="512" creationId="{C2278A56-76F6-5DF2-3EC2-3C543FC22BA3}"/>
          </ac:spMkLst>
        </pc:spChg>
        <pc:spChg chg="mod">
          <ac:chgData name="#SHIN THANT AUNG#" userId="8c3b371d-0b3e-413a-8e76-4f11fe83d2df" providerId="ADAL" clId="{FACB025B-EC34-40BC-97FA-D69A16AFE960}" dt="2024-05-09T01:23:59.283" v="19073" actId="165"/>
          <ac:spMkLst>
            <pc:docMk/>
            <pc:sldMk cId="2366342007" sldId="332"/>
            <ac:spMk id="513" creationId="{61063B57-114A-F7B9-5D2F-0FED0554E9B9}"/>
          </ac:spMkLst>
        </pc:spChg>
        <pc:spChg chg="mod">
          <ac:chgData name="#SHIN THANT AUNG#" userId="8c3b371d-0b3e-413a-8e76-4f11fe83d2df" providerId="ADAL" clId="{FACB025B-EC34-40BC-97FA-D69A16AFE960}" dt="2024-05-09T01:23:59.283" v="19073" actId="165"/>
          <ac:spMkLst>
            <pc:docMk/>
            <pc:sldMk cId="2366342007" sldId="332"/>
            <ac:spMk id="514" creationId="{ADA687AF-A6CF-7F69-A2E1-652060BD0876}"/>
          </ac:spMkLst>
        </pc:spChg>
        <pc:spChg chg="mod">
          <ac:chgData name="#SHIN THANT AUNG#" userId="8c3b371d-0b3e-413a-8e76-4f11fe83d2df" providerId="ADAL" clId="{FACB025B-EC34-40BC-97FA-D69A16AFE960}" dt="2024-05-09T01:23:59.283" v="19073" actId="165"/>
          <ac:spMkLst>
            <pc:docMk/>
            <pc:sldMk cId="2366342007" sldId="332"/>
            <ac:spMk id="516" creationId="{70093113-D292-69B0-7E26-AE350C3630AF}"/>
          </ac:spMkLst>
        </pc:spChg>
        <pc:spChg chg="mod">
          <ac:chgData name="#SHIN THANT AUNG#" userId="8c3b371d-0b3e-413a-8e76-4f11fe83d2df" providerId="ADAL" clId="{FACB025B-EC34-40BC-97FA-D69A16AFE960}" dt="2024-05-09T01:23:59.283" v="19073" actId="165"/>
          <ac:spMkLst>
            <pc:docMk/>
            <pc:sldMk cId="2366342007" sldId="332"/>
            <ac:spMk id="517" creationId="{48443C7F-6784-39EA-6EF5-67FEEA34A70E}"/>
          </ac:spMkLst>
        </pc:spChg>
        <pc:spChg chg="mod">
          <ac:chgData name="#SHIN THANT AUNG#" userId="8c3b371d-0b3e-413a-8e76-4f11fe83d2df" providerId="ADAL" clId="{FACB025B-EC34-40BC-97FA-D69A16AFE960}" dt="2024-05-09T01:23:59.283" v="19073" actId="165"/>
          <ac:spMkLst>
            <pc:docMk/>
            <pc:sldMk cId="2366342007" sldId="332"/>
            <ac:spMk id="520" creationId="{A0AECB46-CF23-0F82-40E8-324EB5723685}"/>
          </ac:spMkLst>
        </pc:spChg>
        <pc:spChg chg="mod">
          <ac:chgData name="#SHIN THANT AUNG#" userId="8c3b371d-0b3e-413a-8e76-4f11fe83d2df" providerId="ADAL" clId="{FACB025B-EC34-40BC-97FA-D69A16AFE960}" dt="2024-05-09T01:23:59.283" v="19073" actId="165"/>
          <ac:spMkLst>
            <pc:docMk/>
            <pc:sldMk cId="2366342007" sldId="332"/>
            <ac:spMk id="523" creationId="{B1DE72D8-6C12-BDEB-AC52-CD35DC16D341}"/>
          </ac:spMkLst>
        </pc:spChg>
        <pc:spChg chg="mod">
          <ac:chgData name="#SHIN THANT AUNG#" userId="8c3b371d-0b3e-413a-8e76-4f11fe83d2df" providerId="ADAL" clId="{FACB025B-EC34-40BC-97FA-D69A16AFE960}" dt="2024-05-09T01:23:59.283" v="19073" actId="165"/>
          <ac:spMkLst>
            <pc:docMk/>
            <pc:sldMk cId="2366342007" sldId="332"/>
            <ac:spMk id="525" creationId="{09BF8B2F-5CBD-2C10-BEC2-FD0BB2A3953A}"/>
          </ac:spMkLst>
        </pc:spChg>
        <pc:grpChg chg="add del mod">
          <ac:chgData name="#SHIN THANT AUNG#" userId="8c3b371d-0b3e-413a-8e76-4f11fe83d2df" providerId="ADAL" clId="{FACB025B-EC34-40BC-97FA-D69A16AFE960}" dt="2024-05-08T19:28:38.154" v="17642" actId="478"/>
          <ac:grpSpMkLst>
            <pc:docMk/>
            <pc:sldMk cId="2366342007" sldId="332"/>
            <ac:grpSpMk id="3" creationId="{AF831ACA-D908-E350-6492-A84242AE8FE5}"/>
          </ac:grpSpMkLst>
        </pc:grpChg>
        <pc:grpChg chg="mod">
          <ac:chgData name="#SHIN THANT AUNG#" userId="8c3b371d-0b3e-413a-8e76-4f11fe83d2df" providerId="ADAL" clId="{FACB025B-EC34-40BC-97FA-D69A16AFE960}" dt="2024-05-08T19:28:35.377" v="17641" actId="164"/>
          <ac:grpSpMkLst>
            <pc:docMk/>
            <pc:sldMk cId="2366342007" sldId="332"/>
            <ac:grpSpMk id="4" creationId="{4BD3BB3B-6D7E-7953-9494-A0D7E41DB1E9}"/>
          </ac:grpSpMkLst>
        </pc:grpChg>
        <pc:grpChg chg="add mod">
          <ac:chgData name="#SHIN THANT AUNG#" userId="8c3b371d-0b3e-413a-8e76-4f11fe83d2df" providerId="ADAL" clId="{FACB025B-EC34-40BC-97FA-D69A16AFE960}" dt="2024-05-08T19:22:10.226" v="17531" actId="164"/>
          <ac:grpSpMkLst>
            <pc:docMk/>
            <pc:sldMk cId="2366342007" sldId="332"/>
            <ac:grpSpMk id="14" creationId="{B37FD020-9A12-9C65-E3E0-999DF6D1F8EA}"/>
          </ac:grpSpMkLst>
        </pc:grpChg>
        <pc:grpChg chg="add mod">
          <ac:chgData name="#SHIN THANT AUNG#" userId="8c3b371d-0b3e-413a-8e76-4f11fe83d2df" providerId="ADAL" clId="{FACB025B-EC34-40BC-97FA-D69A16AFE960}" dt="2024-05-08T19:22:04.356" v="17530" actId="571"/>
          <ac:grpSpMkLst>
            <pc:docMk/>
            <pc:sldMk cId="2366342007" sldId="332"/>
            <ac:grpSpMk id="15" creationId="{7D285A70-16B9-9728-5428-7084CB9C5D8B}"/>
          </ac:grpSpMkLst>
        </pc:grpChg>
        <pc:grpChg chg="mod">
          <ac:chgData name="#SHIN THANT AUNG#" userId="8c3b371d-0b3e-413a-8e76-4f11fe83d2df" providerId="ADAL" clId="{FACB025B-EC34-40BC-97FA-D69A16AFE960}" dt="2024-05-08T19:22:04.356" v="17530" actId="571"/>
          <ac:grpSpMkLst>
            <pc:docMk/>
            <pc:sldMk cId="2366342007" sldId="332"/>
            <ac:grpSpMk id="16" creationId="{29499159-831C-4365-2E74-FBE417026B89}"/>
          </ac:grpSpMkLst>
        </pc:grpChg>
        <pc:grpChg chg="mod">
          <ac:chgData name="#SHIN THANT AUNG#" userId="8c3b371d-0b3e-413a-8e76-4f11fe83d2df" providerId="ADAL" clId="{FACB025B-EC34-40BC-97FA-D69A16AFE960}" dt="2024-05-08T19:22:04.356" v="17530" actId="571"/>
          <ac:grpSpMkLst>
            <pc:docMk/>
            <pc:sldMk cId="2366342007" sldId="332"/>
            <ac:grpSpMk id="17" creationId="{ADAE455E-48BC-F2F8-33EA-E0546BB970D1}"/>
          </ac:grpSpMkLst>
        </pc:grpChg>
        <pc:grpChg chg="mod">
          <ac:chgData name="#SHIN THANT AUNG#" userId="8c3b371d-0b3e-413a-8e76-4f11fe83d2df" providerId="ADAL" clId="{FACB025B-EC34-40BC-97FA-D69A16AFE960}" dt="2024-05-08T19:22:04.356" v="17530" actId="571"/>
          <ac:grpSpMkLst>
            <pc:docMk/>
            <pc:sldMk cId="2366342007" sldId="332"/>
            <ac:grpSpMk id="18" creationId="{17360191-5EBF-B5C0-BE9C-E31F23E63165}"/>
          </ac:grpSpMkLst>
        </pc:grpChg>
        <pc:grpChg chg="mod">
          <ac:chgData name="#SHIN THANT AUNG#" userId="8c3b371d-0b3e-413a-8e76-4f11fe83d2df" providerId="ADAL" clId="{FACB025B-EC34-40BC-97FA-D69A16AFE960}" dt="2024-05-08T19:22:04.356" v="17530" actId="571"/>
          <ac:grpSpMkLst>
            <pc:docMk/>
            <pc:sldMk cId="2366342007" sldId="332"/>
            <ac:grpSpMk id="29" creationId="{F1F2F664-FCB4-C06D-606F-5E90F2572011}"/>
          </ac:grpSpMkLst>
        </pc:grpChg>
        <pc:grpChg chg="mod">
          <ac:chgData name="#SHIN THANT AUNG#" userId="8c3b371d-0b3e-413a-8e76-4f11fe83d2df" providerId="ADAL" clId="{FACB025B-EC34-40BC-97FA-D69A16AFE960}" dt="2024-05-08T19:22:04.356" v="17530" actId="571"/>
          <ac:grpSpMkLst>
            <pc:docMk/>
            <pc:sldMk cId="2366342007" sldId="332"/>
            <ac:grpSpMk id="31" creationId="{E070E1B3-185A-EBA7-1927-CB8D28FDE67F}"/>
          </ac:grpSpMkLst>
        </pc:grpChg>
        <pc:grpChg chg="mod">
          <ac:chgData name="#SHIN THANT AUNG#" userId="8c3b371d-0b3e-413a-8e76-4f11fe83d2df" providerId="ADAL" clId="{FACB025B-EC34-40BC-97FA-D69A16AFE960}" dt="2024-05-08T19:22:04.356" v="17530" actId="571"/>
          <ac:grpSpMkLst>
            <pc:docMk/>
            <pc:sldMk cId="2366342007" sldId="332"/>
            <ac:grpSpMk id="32" creationId="{180D6C26-FB84-02F0-90AE-1C8C09BDA34D}"/>
          </ac:grpSpMkLst>
        </pc:grpChg>
        <pc:grpChg chg="mod">
          <ac:chgData name="#SHIN THANT AUNG#" userId="8c3b371d-0b3e-413a-8e76-4f11fe83d2df" providerId="ADAL" clId="{FACB025B-EC34-40BC-97FA-D69A16AFE960}" dt="2024-05-08T19:22:04.356" v="17530" actId="571"/>
          <ac:grpSpMkLst>
            <pc:docMk/>
            <pc:sldMk cId="2366342007" sldId="332"/>
            <ac:grpSpMk id="56" creationId="{8DBA5F9A-08FE-EDC7-E333-DC354A574228}"/>
          </ac:grpSpMkLst>
        </pc:grpChg>
        <pc:grpChg chg="mod">
          <ac:chgData name="#SHIN THANT AUNG#" userId="8c3b371d-0b3e-413a-8e76-4f11fe83d2df" providerId="ADAL" clId="{FACB025B-EC34-40BC-97FA-D69A16AFE960}" dt="2024-05-08T19:22:04.356" v="17530" actId="571"/>
          <ac:grpSpMkLst>
            <pc:docMk/>
            <pc:sldMk cId="2366342007" sldId="332"/>
            <ac:grpSpMk id="57" creationId="{D071AA49-AD08-4065-DCA1-B0AB4DDE59C2}"/>
          </ac:grpSpMkLst>
        </pc:grpChg>
        <pc:grpChg chg="mod">
          <ac:chgData name="#SHIN THANT AUNG#" userId="8c3b371d-0b3e-413a-8e76-4f11fe83d2df" providerId="ADAL" clId="{FACB025B-EC34-40BC-97FA-D69A16AFE960}" dt="2024-05-08T19:22:04.356" v="17530" actId="571"/>
          <ac:grpSpMkLst>
            <pc:docMk/>
            <pc:sldMk cId="2366342007" sldId="332"/>
            <ac:grpSpMk id="58" creationId="{77F87E86-A8D2-EB80-D147-D396E0010089}"/>
          </ac:grpSpMkLst>
        </pc:grpChg>
        <pc:grpChg chg="mod">
          <ac:chgData name="#SHIN THANT AUNG#" userId="8c3b371d-0b3e-413a-8e76-4f11fe83d2df" providerId="ADAL" clId="{FACB025B-EC34-40BC-97FA-D69A16AFE960}" dt="2024-05-08T19:22:04.356" v="17530" actId="571"/>
          <ac:grpSpMkLst>
            <pc:docMk/>
            <pc:sldMk cId="2366342007" sldId="332"/>
            <ac:grpSpMk id="60" creationId="{5BB602D0-5D5B-7E29-A451-68B9DFAA9CA0}"/>
          </ac:grpSpMkLst>
        </pc:grpChg>
        <pc:grpChg chg="mod">
          <ac:chgData name="#SHIN THANT AUNG#" userId="8c3b371d-0b3e-413a-8e76-4f11fe83d2df" providerId="ADAL" clId="{FACB025B-EC34-40BC-97FA-D69A16AFE960}" dt="2024-05-08T19:22:04.356" v="17530" actId="571"/>
          <ac:grpSpMkLst>
            <pc:docMk/>
            <pc:sldMk cId="2366342007" sldId="332"/>
            <ac:grpSpMk id="62" creationId="{4E035916-B743-BB5D-3C66-440EC2F42AB5}"/>
          </ac:grpSpMkLst>
        </pc:grpChg>
        <pc:grpChg chg="add mod">
          <ac:chgData name="#SHIN THANT AUNG#" userId="8c3b371d-0b3e-413a-8e76-4f11fe83d2df" providerId="ADAL" clId="{FACB025B-EC34-40BC-97FA-D69A16AFE960}" dt="2024-05-08T19:28:35.377" v="17641" actId="164"/>
          <ac:grpSpMkLst>
            <pc:docMk/>
            <pc:sldMk cId="2366342007" sldId="332"/>
            <ac:grpSpMk id="68" creationId="{074D3DFB-E37A-75D7-D42C-3D89CC965BEE}"/>
          </ac:grpSpMkLst>
        </pc:grpChg>
        <pc:grpChg chg="add mod">
          <ac:chgData name="#SHIN THANT AUNG#" userId="8c3b371d-0b3e-413a-8e76-4f11fe83d2df" providerId="ADAL" clId="{FACB025B-EC34-40BC-97FA-D69A16AFE960}" dt="2024-05-08T19:53:56.047" v="18571" actId="164"/>
          <ac:grpSpMkLst>
            <pc:docMk/>
            <pc:sldMk cId="2366342007" sldId="332"/>
            <ac:grpSpMk id="69" creationId="{F09BFEDC-2CF2-2B57-480B-CC7C8FE238D4}"/>
          </ac:grpSpMkLst>
        </pc:grpChg>
        <pc:grpChg chg="add mod">
          <ac:chgData name="#SHIN THANT AUNG#" userId="8c3b371d-0b3e-413a-8e76-4f11fe83d2df" providerId="ADAL" clId="{FACB025B-EC34-40BC-97FA-D69A16AFE960}" dt="2024-05-08T19:38:28.227" v="18128" actId="164"/>
          <ac:grpSpMkLst>
            <pc:docMk/>
            <pc:sldMk cId="2366342007" sldId="332"/>
            <ac:grpSpMk id="70" creationId="{292809EB-0635-81AF-0B79-B9AE1268009B}"/>
          </ac:grpSpMkLst>
        </pc:grpChg>
        <pc:grpChg chg="add del mod">
          <ac:chgData name="#SHIN THANT AUNG#" userId="8c3b371d-0b3e-413a-8e76-4f11fe83d2df" providerId="ADAL" clId="{FACB025B-EC34-40BC-97FA-D69A16AFE960}" dt="2024-05-08T19:40:36.120" v="18221" actId="165"/>
          <ac:grpSpMkLst>
            <pc:docMk/>
            <pc:sldMk cId="2366342007" sldId="332"/>
            <ac:grpSpMk id="71" creationId="{6C0783F0-29E7-E952-99F9-4720EC32311E}"/>
          </ac:grpSpMkLst>
        </pc:grpChg>
        <pc:grpChg chg="add del mod topLvl">
          <ac:chgData name="#SHIN THANT AUNG#" userId="8c3b371d-0b3e-413a-8e76-4f11fe83d2df" providerId="ADAL" clId="{FACB025B-EC34-40BC-97FA-D69A16AFE960}" dt="2024-05-09T01:23:59.283" v="19073" actId="165"/>
          <ac:grpSpMkLst>
            <pc:docMk/>
            <pc:sldMk cId="2366342007" sldId="332"/>
            <ac:grpSpMk id="72" creationId="{E91CD50F-1E4C-6950-C771-A33F92ACF59B}"/>
          </ac:grpSpMkLst>
        </pc:grpChg>
        <pc:grpChg chg="add del mod ord">
          <ac:chgData name="#SHIN THANT AUNG#" userId="8c3b371d-0b3e-413a-8e76-4f11fe83d2df" providerId="ADAL" clId="{FACB025B-EC34-40BC-97FA-D69A16AFE960}" dt="2024-05-09T01:23:46.435" v="19072" actId="165"/>
          <ac:grpSpMkLst>
            <pc:docMk/>
            <pc:sldMk cId="2366342007" sldId="332"/>
            <ac:grpSpMk id="73" creationId="{E7242226-0C63-8819-FBFB-853F15A4D124}"/>
          </ac:grpSpMkLst>
        </pc:grpChg>
        <pc:grpChg chg="add mod">
          <ac:chgData name="#SHIN THANT AUNG#" userId="8c3b371d-0b3e-413a-8e76-4f11fe83d2df" providerId="ADAL" clId="{FACB025B-EC34-40BC-97FA-D69A16AFE960}" dt="2024-05-08T20:06:10.733" v="19039" actId="1076"/>
          <ac:grpSpMkLst>
            <pc:docMk/>
            <pc:sldMk cId="2366342007" sldId="332"/>
            <ac:grpSpMk id="77" creationId="{B2198F9D-8585-EC0E-6C93-4E0DD0C585C4}"/>
          </ac:grpSpMkLst>
        </pc:grpChg>
        <pc:grpChg chg="add mod">
          <ac:chgData name="#SHIN THANT AUNG#" userId="8c3b371d-0b3e-413a-8e76-4f11fe83d2df" providerId="ADAL" clId="{FACB025B-EC34-40BC-97FA-D69A16AFE960}" dt="2024-05-09T01:24:12.833" v="19075" actId="164"/>
          <ac:grpSpMkLst>
            <pc:docMk/>
            <pc:sldMk cId="2366342007" sldId="332"/>
            <ac:grpSpMk id="78" creationId="{8F795EAF-E537-C750-190B-E91B37320BA3}"/>
          </ac:grpSpMkLst>
        </pc:grpChg>
        <pc:grpChg chg="del">
          <ac:chgData name="#SHIN THANT AUNG#" userId="8c3b371d-0b3e-413a-8e76-4f11fe83d2df" providerId="ADAL" clId="{FACB025B-EC34-40BC-97FA-D69A16AFE960}" dt="2024-05-08T19:04:20.625" v="17006" actId="478"/>
          <ac:grpSpMkLst>
            <pc:docMk/>
            <pc:sldMk cId="2366342007" sldId="332"/>
            <ac:grpSpMk id="103" creationId="{03B0374E-A250-BC52-59DE-B2EDE6EDFEF6}"/>
          </ac:grpSpMkLst>
        </pc:grpChg>
        <pc:grpChg chg="del">
          <ac:chgData name="#SHIN THANT AUNG#" userId="8c3b371d-0b3e-413a-8e76-4f11fe83d2df" providerId="ADAL" clId="{FACB025B-EC34-40BC-97FA-D69A16AFE960}" dt="2024-05-08T19:04:21.523" v="17007" actId="478"/>
          <ac:grpSpMkLst>
            <pc:docMk/>
            <pc:sldMk cId="2366342007" sldId="332"/>
            <ac:grpSpMk id="281" creationId="{3D51E7F0-0D28-D9D4-C5EC-2CC9DD6A0709}"/>
          </ac:grpSpMkLst>
        </pc:grpChg>
        <pc:grpChg chg="del mod">
          <ac:chgData name="#SHIN THANT AUNG#" userId="8c3b371d-0b3e-413a-8e76-4f11fe83d2df" providerId="ADAL" clId="{FACB025B-EC34-40BC-97FA-D69A16AFE960}" dt="2024-05-08T19:22:42.758" v="17541" actId="165"/>
          <ac:grpSpMkLst>
            <pc:docMk/>
            <pc:sldMk cId="2366342007" sldId="332"/>
            <ac:grpSpMk id="358" creationId="{90841C1F-A815-7F68-02E6-94CEE553B136}"/>
          </ac:grpSpMkLst>
        </pc:grpChg>
        <pc:grpChg chg="mod topLvl">
          <ac:chgData name="#SHIN THANT AUNG#" userId="8c3b371d-0b3e-413a-8e76-4f11fe83d2df" providerId="ADAL" clId="{FACB025B-EC34-40BC-97FA-D69A16AFE960}" dt="2024-05-08T19:42:03.382" v="18253" actId="20577"/>
          <ac:grpSpMkLst>
            <pc:docMk/>
            <pc:sldMk cId="2366342007" sldId="332"/>
            <ac:grpSpMk id="360" creationId="{223323ED-5AC8-17EB-7545-026A94E927E5}"/>
          </ac:grpSpMkLst>
        </pc:grpChg>
        <pc:grpChg chg="mod">
          <ac:chgData name="#SHIN THANT AUNG#" userId="8c3b371d-0b3e-413a-8e76-4f11fe83d2df" providerId="ADAL" clId="{FACB025B-EC34-40BC-97FA-D69A16AFE960}" dt="2024-05-08T19:42:03.382" v="18253" actId="20577"/>
          <ac:grpSpMkLst>
            <pc:docMk/>
            <pc:sldMk cId="2366342007" sldId="332"/>
            <ac:grpSpMk id="362" creationId="{EF4F9FD3-2B2F-9039-12FF-0DB32402FECB}"/>
          </ac:grpSpMkLst>
        </pc:grpChg>
        <pc:grpChg chg="mod">
          <ac:chgData name="#SHIN THANT AUNG#" userId="8c3b371d-0b3e-413a-8e76-4f11fe83d2df" providerId="ADAL" clId="{FACB025B-EC34-40BC-97FA-D69A16AFE960}" dt="2024-05-08T19:42:03.382" v="18253" actId="20577"/>
          <ac:grpSpMkLst>
            <pc:docMk/>
            <pc:sldMk cId="2366342007" sldId="332"/>
            <ac:grpSpMk id="363" creationId="{43E66DA6-40C6-2C7D-6F15-96435BF646FE}"/>
          </ac:grpSpMkLst>
        </pc:grpChg>
        <pc:grpChg chg="mod">
          <ac:chgData name="#SHIN THANT AUNG#" userId="8c3b371d-0b3e-413a-8e76-4f11fe83d2df" providerId="ADAL" clId="{FACB025B-EC34-40BC-97FA-D69A16AFE960}" dt="2024-05-08T19:42:03.382" v="18253" actId="20577"/>
          <ac:grpSpMkLst>
            <pc:docMk/>
            <pc:sldMk cId="2366342007" sldId="332"/>
            <ac:grpSpMk id="384" creationId="{5B8D307C-C17D-3E77-0D61-BB5607523056}"/>
          </ac:grpSpMkLst>
        </pc:grpChg>
        <pc:grpChg chg="mod">
          <ac:chgData name="#SHIN THANT AUNG#" userId="8c3b371d-0b3e-413a-8e76-4f11fe83d2df" providerId="ADAL" clId="{FACB025B-EC34-40BC-97FA-D69A16AFE960}" dt="2024-05-08T19:42:03.382" v="18253" actId="20577"/>
          <ac:grpSpMkLst>
            <pc:docMk/>
            <pc:sldMk cId="2366342007" sldId="332"/>
            <ac:grpSpMk id="385" creationId="{E2EC696C-B218-104E-4E07-066ED0D38D5F}"/>
          </ac:grpSpMkLst>
        </pc:grpChg>
        <pc:grpChg chg="mod">
          <ac:chgData name="#SHIN THANT AUNG#" userId="8c3b371d-0b3e-413a-8e76-4f11fe83d2df" providerId="ADAL" clId="{FACB025B-EC34-40BC-97FA-D69A16AFE960}" dt="2024-05-08T19:42:03.382" v="18253" actId="20577"/>
          <ac:grpSpMkLst>
            <pc:docMk/>
            <pc:sldMk cId="2366342007" sldId="332"/>
            <ac:grpSpMk id="386" creationId="{F3D5F6A3-C8A1-6475-B014-9FD947B36DAD}"/>
          </ac:grpSpMkLst>
        </pc:grpChg>
        <pc:grpChg chg="mod">
          <ac:chgData name="#SHIN THANT AUNG#" userId="8c3b371d-0b3e-413a-8e76-4f11fe83d2df" providerId="ADAL" clId="{FACB025B-EC34-40BC-97FA-D69A16AFE960}" dt="2024-05-08T19:42:03.382" v="18253" actId="20577"/>
          <ac:grpSpMkLst>
            <pc:docMk/>
            <pc:sldMk cId="2366342007" sldId="332"/>
            <ac:grpSpMk id="388" creationId="{ED930F88-35F3-5DC0-CE7F-5E6D399C099F}"/>
          </ac:grpSpMkLst>
        </pc:grpChg>
        <pc:grpChg chg="mod">
          <ac:chgData name="#SHIN THANT AUNG#" userId="8c3b371d-0b3e-413a-8e76-4f11fe83d2df" providerId="ADAL" clId="{FACB025B-EC34-40BC-97FA-D69A16AFE960}" dt="2024-05-08T19:42:03.382" v="18253" actId="20577"/>
          <ac:grpSpMkLst>
            <pc:docMk/>
            <pc:sldMk cId="2366342007" sldId="332"/>
            <ac:grpSpMk id="390" creationId="{F9152DAF-077A-946D-9BF6-F17E90A03A97}"/>
          </ac:grpSpMkLst>
        </pc:grpChg>
        <pc:grpChg chg="mod">
          <ac:chgData name="#SHIN THANT AUNG#" userId="8c3b371d-0b3e-413a-8e76-4f11fe83d2df" providerId="ADAL" clId="{FACB025B-EC34-40BC-97FA-D69A16AFE960}" dt="2024-05-08T19:42:03.382" v="18253" actId="20577"/>
          <ac:grpSpMkLst>
            <pc:docMk/>
            <pc:sldMk cId="2366342007" sldId="332"/>
            <ac:grpSpMk id="430" creationId="{A5A891B6-0B12-5AFF-895D-E3BBBBB69540}"/>
          </ac:grpSpMkLst>
        </pc:grpChg>
        <pc:grpChg chg="mod">
          <ac:chgData name="#SHIN THANT AUNG#" userId="8c3b371d-0b3e-413a-8e76-4f11fe83d2df" providerId="ADAL" clId="{FACB025B-EC34-40BC-97FA-D69A16AFE960}" dt="2024-05-08T19:22:04.356" v="17530" actId="571"/>
          <ac:grpSpMkLst>
            <pc:docMk/>
            <pc:sldMk cId="2366342007" sldId="332"/>
            <ac:grpSpMk id="486" creationId="{EF342E0A-BC5A-9D0B-77A9-324EF90121D0}"/>
          </ac:grpSpMkLst>
        </pc:grpChg>
        <pc:grpChg chg="del mod">
          <ac:chgData name="#SHIN THANT AUNG#" userId="8c3b371d-0b3e-413a-8e76-4f11fe83d2df" providerId="ADAL" clId="{FACB025B-EC34-40BC-97FA-D69A16AFE960}" dt="2024-05-08T19:38:17.518" v="18125" actId="165"/>
          <ac:grpSpMkLst>
            <pc:docMk/>
            <pc:sldMk cId="2366342007" sldId="332"/>
            <ac:grpSpMk id="494" creationId="{1B8A8D2F-D5E8-3DF2-97D7-9EE223EDC57E}"/>
          </ac:grpSpMkLst>
        </pc:grpChg>
        <pc:grpChg chg="mod topLvl">
          <ac:chgData name="#SHIN THANT AUNG#" userId="8c3b371d-0b3e-413a-8e76-4f11fe83d2df" providerId="ADAL" clId="{FACB025B-EC34-40BC-97FA-D69A16AFE960}" dt="2024-05-09T01:24:12.833" v="19075" actId="164"/>
          <ac:grpSpMkLst>
            <pc:docMk/>
            <pc:sldMk cId="2366342007" sldId="332"/>
            <ac:grpSpMk id="497" creationId="{C49A715A-53C6-75A1-8371-8E9C8105FA0A}"/>
          </ac:grpSpMkLst>
        </pc:grpChg>
        <pc:grpChg chg="mod">
          <ac:chgData name="#SHIN THANT AUNG#" userId="8c3b371d-0b3e-413a-8e76-4f11fe83d2df" providerId="ADAL" clId="{FACB025B-EC34-40BC-97FA-D69A16AFE960}" dt="2024-05-09T01:23:59.283" v="19073" actId="165"/>
          <ac:grpSpMkLst>
            <pc:docMk/>
            <pc:sldMk cId="2366342007" sldId="332"/>
            <ac:grpSpMk id="498" creationId="{9E5F8044-D894-8CEE-6D4C-F8DA1E7B2EE1}"/>
          </ac:grpSpMkLst>
        </pc:grpChg>
        <pc:grpChg chg="mod">
          <ac:chgData name="#SHIN THANT AUNG#" userId="8c3b371d-0b3e-413a-8e76-4f11fe83d2df" providerId="ADAL" clId="{FACB025B-EC34-40BC-97FA-D69A16AFE960}" dt="2024-05-09T01:23:59.283" v="19073" actId="165"/>
          <ac:grpSpMkLst>
            <pc:docMk/>
            <pc:sldMk cId="2366342007" sldId="332"/>
            <ac:grpSpMk id="499" creationId="{507665A0-E489-1887-9031-8D64567BB763}"/>
          </ac:grpSpMkLst>
        </pc:grpChg>
        <pc:grpChg chg="mod">
          <ac:chgData name="#SHIN THANT AUNG#" userId="8c3b371d-0b3e-413a-8e76-4f11fe83d2df" providerId="ADAL" clId="{FACB025B-EC34-40BC-97FA-D69A16AFE960}" dt="2024-05-09T01:23:59.283" v="19073" actId="165"/>
          <ac:grpSpMkLst>
            <pc:docMk/>
            <pc:sldMk cId="2366342007" sldId="332"/>
            <ac:grpSpMk id="515" creationId="{A3A9F77B-6D9B-BE2A-032A-6363041D5BA0}"/>
          </ac:grpSpMkLst>
        </pc:grpChg>
        <pc:grpChg chg="mod">
          <ac:chgData name="#SHIN THANT AUNG#" userId="8c3b371d-0b3e-413a-8e76-4f11fe83d2df" providerId="ADAL" clId="{FACB025B-EC34-40BC-97FA-D69A16AFE960}" dt="2024-05-09T01:23:59.283" v="19073" actId="165"/>
          <ac:grpSpMkLst>
            <pc:docMk/>
            <pc:sldMk cId="2366342007" sldId="332"/>
            <ac:grpSpMk id="519" creationId="{69B9DE5E-8E10-77E6-B38A-2EBD2E7474B5}"/>
          </ac:grpSpMkLst>
        </pc:grpChg>
        <pc:grpChg chg="mod">
          <ac:chgData name="#SHIN THANT AUNG#" userId="8c3b371d-0b3e-413a-8e76-4f11fe83d2df" providerId="ADAL" clId="{FACB025B-EC34-40BC-97FA-D69A16AFE960}" dt="2024-05-09T01:23:59.283" v="19073" actId="165"/>
          <ac:grpSpMkLst>
            <pc:docMk/>
            <pc:sldMk cId="2366342007" sldId="332"/>
            <ac:grpSpMk id="521" creationId="{6E29BE66-4146-D454-0D19-B531E119C86C}"/>
          </ac:grpSpMkLst>
        </pc:grpChg>
        <pc:picChg chg="mod">
          <ac:chgData name="#SHIN THANT AUNG#" userId="8c3b371d-0b3e-413a-8e76-4f11fe83d2df" providerId="ADAL" clId="{FACB025B-EC34-40BC-97FA-D69A16AFE960}" dt="2024-05-09T01:23:59.283" v="19073" actId="165"/>
          <ac:picMkLst>
            <pc:docMk/>
            <pc:sldMk cId="2366342007" sldId="332"/>
            <ac:picMk id="522" creationId="{51E14FA5-DC07-6098-4BCF-13481873DA9B}"/>
          </ac:picMkLst>
        </pc:picChg>
        <pc:picChg chg="mod">
          <ac:chgData name="#SHIN THANT AUNG#" userId="8c3b371d-0b3e-413a-8e76-4f11fe83d2df" providerId="ADAL" clId="{FACB025B-EC34-40BC-97FA-D69A16AFE960}" dt="2024-05-09T01:23:59.283" v="19073" actId="165"/>
          <ac:picMkLst>
            <pc:docMk/>
            <pc:sldMk cId="2366342007" sldId="332"/>
            <ac:picMk id="524" creationId="{3D7D0D9C-A03F-673F-68C3-98A1F7E2CF5B}"/>
          </ac:picMkLst>
        </pc:picChg>
        <pc:cxnChg chg="mod">
          <ac:chgData name="#SHIN THANT AUNG#" userId="8c3b371d-0b3e-413a-8e76-4f11fe83d2df" providerId="ADAL" clId="{FACB025B-EC34-40BC-97FA-D69A16AFE960}" dt="2024-05-08T19:22:04.356" v="17530" actId="571"/>
          <ac:cxnSpMkLst>
            <pc:docMk/>
            <pc:sldMk cId="2366342007" sldId="332"/>
            <ac:cxnSpMk id="33" creationId="{1153A22D-A094-603A-33DE-8CA301B8F9DD}"/>
          </ac:cxnSpMkLst>
        </pc:cxnChg>
        <pc:cxnChg chg="mod">
          <ac:chgData name="#SHIN THANT AUNG#" userId="8c3b371d-0b3e-413a-8e76-4f11fe83d2df" providerId="ADAL" clId="{FACB025B-EC34-40BC-97FA-D69A16AFE960}" dt="2024-05-08T19:22:04.356" v="17530" actId="571"/>
          <ac:cxnSpMkLst>
            <pc:docMk/>
            <pc:sldMk cId="2366342007" sldId="332"/>
            <ac:cxnSpMk id="52" creationId="{BBD7018E-D95F-A843-D55D-3EEB065CE062}"/>
          </ac:cxnSpMkLst>
        </pc:cxnChg>
        <pc:cxnChg chg="mod">
          <ac:chgData name="#SHIN THANT AUNG#" userId="8c3b371d-0b3e-413a-8e76-4f11fe83d2df" providerId="ADAL" clId="{FACB025B-EC34-40BC-97FA-D69A16AFE960}" dt="2024-05-08T19:22:04.356" v="17530" actId="571"/>
          <ac:cxnSpMkLst>
            <pc:docMk/>
            <pc:sldMk cId="2366342007" sldId="332"/>
            <ac:cxnSpMk id="53" creationId="{0B29FE1E-8CD3-2535-87A9-8CEA60689131}"/>
          </ac:cxnSpMkLst>
        </pc:cxnChg>
        <pc:cxnChg chg="mod">
          <ac:chgData name="#SHIN THANT AUNG#" userId="8c3b371d-0b3e-413a-8e76-4f11fe83d2df" providerId="ADAL" clId="{FACB025B-EC34-40BC-97FA-D69A16AFE960}" dt="2024-05-08T19:22:04.356" v="17530" actId="571"/>
          <ac:cxnSpMkLst>
            <pc:docMk/>
            <pc:sldMk cId="2366342007" sldId="332"/>
            <ac:cxnSpMk id="55" creationId="{4B78B9A2-CFAC-DE3D-967B-21C975792032}"/>
          </ac:cxnSpMkLst>
        </pc:cxnChg>
        <pc:cxnChg chg="mod">
          <ac:chgData name="#SHIN THANT AUNG#" userId="8c3b371d-0b3e-413a-8e76-4f11fe83d2df" providerId="ADAL" clId="{FACB025B-EC34-40BC-97FA-D69A16AFE960}" dt="2024-05-08T19:04:20.625" v="17006" actId="478"/>
          <ac:cxnSpMkLst>
            <pc:docMk/>
            <pc:sldMk cId="2366342007" sldId="332"/>
            <ac:cxnSpMk id="115" creationId="{F30E730B-E566-D174-4CC9-BD433BCF56D6}"/>
          </ac:cxnSpMkLst>
        </pc:cxnChg>
        <pc:cxnChg chg="mod">
          <ac:chgData name="#SHIN THANT AUNG#" userId="8c3b371d-0b3e-413a-8e76-4f11fe83d2df" providerId="ADAL" clId="{FACB025B-EC34-40BC-97FA-D69A16AFE960}" dt="2024-05-08T19:04:20.625" v="17006" actId="478"/>
          <ac:cxnSpMkLst>
            <pc:docMk/>
            <pc:sldMk cId="2366342007" sldId="332"/>
            <ac:cxnSpMk id="290" creationId="{0E80782B-93F8-1E26-38CD-BA781A06AEF2}"/>
          </ac:cxnSpMkLst>
        </pc:cxnChg>
        <pc:cxnChg chg="mod">
          <ac:chgData name="#SHIN THANT AUNG#" userId="8c3b371d-0b3e-413a-8e76-4f11fe83d2df" providerId="ADAL" clId="{FACB025B-EC34-40BC-97FA-D69A16AFE960}" dt="2024-05-08T19:04:20.625" v="17006" actId="478"/>
          <ac:cxnSpMkLst>
            <pc:docMk/>
            <pc:sldMk cId="2366342007" sldId="332"/>
            <ac:cxnSpMk id="291" creationId="{0938F401-5743-5784-8788-442AAFF52D13}"/>
          </ac:cxnSpMkLst>
        </pc:cxnChg>
        <pc:cxnChg chg="mod">
          <ac:chgData name="#SHIN THANT AUNG#" userId="8c3b371d-0b3e-413a-8e76-4f11fe83d2df" providerId="ADAL" clId="{FACB025B-EC34-40BC-97FA-D69A16AFE960}" dt="2024-05-08T19:04:20.625" v="17006" actId="478"/>
          <ac:cxnSpMkLst>
            <pc:docMk/>
            <pc:sldMk cId="2366342007" sldId="332"/>
            <ac:cxnSpMk id="303" creationId="{4CD32882-4610-1E4F-AD1A-6E8E44B3F186}"/>
          </ac:cxnSpMkLst>
        </pc:cxnChg>
        <pc:cxnChg chg="mod">
          <ac:chgData name="#SHIN THANT AUNG#" userId="8c3b371d-0b3e-413a-8e76-4f11fe83d2df" providerId="ADAL" clId="{FACB025B-EC34-40BC-97FA-D69A16AFE960}" dt="2024-05-08T19:42:03.382" v="18253" actId="20577"/>
          <ac:cxnSpMkLst>
            <pc:docMk/>
            <pc:sldMk cId="2366342007" sldId="332"/>
            <ac:cxnSpMk id="364" creationId="{0EA3CBF6-35D0-9795-1A78-2388595A80B9}"/>
          </ac:cxnSpMkLst>
        </pc:cxnChg>
        <pc:cxnChg chg="mod">
          <ac:chgData name="#SHIN THANT AUNG#" userId="8c3b371d-0b3e-413a-8e76-4f11fe83d2df" providerId="ADAL" clId="{FACB025B-EC34-40BC-97FA-D69A16AFE960}" dt="2024-05-08T19:42:03.382" v="18253" actId="20577"/>
          <ac:cxnSpMkLst>
            <pc:docMk/>
            <pc:sldMk cId="2366342007" sldId="332"/>
            <ac:cxnSpMk id="380" creationId="{CF86A01F-6C02-5DC8-ED23-2F1883835639}"/>
          </ac:cxnSpMkLst>
        </pc:cxnChg>
        <pc:cxnChg chg="mod">
          <ac:chgData name="#SHIN THANT AUNG#" userId="8c3b371d-0b3e-413a-8e76-4f11fe83d2df" providerId="ADAL" clId="{FACB025B-EC34-40BC-97FA-D69A16AFE960}" dt="2024-05-08T19:42:03.382" v="18253" actId="20577"/>
          <ac:cxnSpMkLst>
            <pc:docMk/>
            <pc:sldMk cId="2366342007" sldId="332"/>
            <ac:cxnSpMk id="381" creationId="{6EC7656F-4039-6A0D-A686-5E23BE017376}"/>
          </ac:cxnSpMkLst>
        </pc:cxnChg>
        <pc:cxnChg chg="mod">
          <ac:chgData name="#SHIN THANT AUNG#" userId="8c3b371d-0b3e-413a-8e76-4f11fe83d2df" providerId="ADAL" clId="{FACB025B-EC34-40BC-97FA-D69A16AFE960}" dt="2024-05-08T19:42:03.382" v="18253" actId="20577"/>
          <ac:cxnSpMkLst>
            <pc:docMk/>
            <pc:sldMk cId="2366342007" sldId="332"/>
            <ac:cxnSpMk id="383" creationId="{AA2D7368-0350-58CA-25AA-FEC14A642911}"/>
          </ac:cxnSpMkLst>
        </pc:cxnChg>
        <pc:cxnChg chg="mod">
          <ac:chgData name="#SHIN THANT AUNG#" userId="8c3b371d-0b3e-413a-8e76-4f11fe83d2df" providerId="ADAL" clId="{FACB025B-EC34-40BC-97FA-D69A16AFE960}" dt="2024-05-09T01:23:59.283" v="19073" actId="165"/>
          <ac:cxnSpMkLst>
            <pc:docMk/>
            <pc:sldMk cId="2366342007" sldId="332"/>
            <ac:cxnSpMk id="518" creationId="{33F7D3A6-2BD5-0867-1961-C90270A7A434}"/>
          </ac:cxnSpMkLst>
        </pc:cxnChg>
      </pc:sldChg>
      <pc:sldChg chg="addSp delSp modSp add mod modAnim modNotesTx">
        <pc:chgData name="#SHIN THANT AUNG#" userId="8c3b371d-0b3e-413a-8e76-4f11fe83d2df" providerId="ADAL" clId="{FACB025B-EC34-40BC-97FA-D69A16AFE960}" dt="2024-05-09T07:30:44.788" v="29838" actId="20577"/>
        <pc:sldMkLst>
          <pc:docMk/>
          <pc:sldMk cId="2616162486" sldId="333"/>
        </pc:sldMkLst>
        <pc:spChg chg="mod">
          <ac:chgData name="#SHIN THANT AUNG#" userId="8c3b371d-0b3e-413a-8e76-4f11fe83d2df" providerId="ADAL" clId="{FACB025B-EC34-40BC-97FA-D69A16AFE960}" dt="2024-05-09T06:47:15.048" v="27192" actId="1076"/>
          <ac:spMkLst>
            <pc:docMk/>
            <pc:sldMk cId="2616162486" sldId="333"/>
            <ac:spMk id="3" creationId="{73C79C7D-967E-7249-6A7E-30B1A9FFF622}"/>
          </ac:spMkLst>
        </pc:spChg>
        <pc:spChg chg="mod">
          <ac:chgData name="#SHIN THANT AUNG#" userId="8c3b371d-0b3e-413a-8e76-4f11fe83d2df" providerId="ADAL" clId="{FACB025B-EC34-40BC-97FA-D69A16AFE960}" dt="2024-05-09T06:47:39.145" v="27197" actId="1076"/>
          <ac:spMkLst>
            <pc:docMk/>
            <pc:sldMk cId="2616162486" sldId="333"/>
            <ac:spMk id="10" creationId="{D10D851C-57EC-E8E1-06DD-9CDAC4ADDAAC}"/>
          </ac:spMkLst>
        </pc:spChg>
        <pc:spChg chg="mod">
          <ac:chgData name="#SHIN THANT AUNG#" userId="8c3b371d-0b3e-413a-8e76-4f11fe83d2df" providerId="ADAL" clId="{FACB025B-EC34-40BC-97FA-D69A16AFE960}" dt="2024-05-09T06:47:18.220" v="27193" actId="1076"/>
          <ac:spMkLst>
            <pc:docMk/>
            <pc:sldMk cId="2616162486" sldId="333"/>
            <ac:spMk id="21" creationId="{3760CE40-5A1E-CBA9-DA0A-809D7F32B6C1}"/>
          </ac:spMkLst>
        </pc:spChg>
        <pc:spChg chg="mod">
          <ac:chgData name="#SHIN THANT AUNG#" userId="8c3b371d-0b3e-413a-8e76-4f11fe83d2df" providerId="ADAL" clId="{FACB025B-EC34-40BC-97FA-D69A16AFE960}" dt="2024-05-09T07:30:44.788" v="29838" actId="20577"/>
          <ac:spMkLst>
            <pc:docMk/>
            <pc:sldMk cId="2616162486" sldId="333"/>
            <ac:spMk id="27" creationId="{8DC41D4F-03E4-9D61-BFE7-8523320171FF}"/>
          </ac:spMkLst>
        </pc:spChg>
        <pc:spChg chg="mod">
          <ac:chgData name="#SHIN THANT AUNG#" userId="8c3b371d-0b3e-413a-8e76-4f11fe83d2df" providerId="ADAL" clId="{FACB025B-EC34-40BC-97FA-D69A16AFE960}" dt="2024-05-09T07:30:41.941" v="29836"/>
          <ac:spMkLst>
            <pc:docMk/>
            <pc:sldMk cId="2616162486" sldId="333"/>
            <ac:spMk id="28" creationId="{1B634CDE-5733-D83B-7BA9-80B4672D447A}"/>
          </ac:spMkLst>
        </pc:spChg>
        <pc:grpChg chg="del mod">
          <ac:chgData name="#SHIN THANT AUNG#" userId="8c3b371d-0b3e-413a-8e76-4f11fe83d2df" providerId="ADAL" clId="{FACB025B-EC34-40BC-97FA-D69A16AFE960}" dt="2024-05-09T07:13:44.601" v="28507" actId="478"/>
          <ac:grpSpMkLst>
            <pc:docMk/>
            <pc:sldMk cId="2616162486" sldId="333"/>
            <ac:grpSpMk id="5" creationId="{07DD4417-63B9-FEE6-5EFA-8C62C789324D}"/>
          </ac:grpSpMkLst>
        </pc:grpChg>
        <pc:grpChg chg="del mod">
          <ac:chgData name="#SHIN THANT AUNG#" userId="8c3b371d-0b3e-413a-8e76-4f11fe83d2df" providerId="ADAL" clId="{FACB025B-EC34-40BC-97FA-D69A16AFE960}" dt="2024-05-09T07:13:45.126" v="28508" actId="478"/>
          <ac:grpSpMkLst>
            <pc:docMk/>
            <pc:sldMk cId="2616162486" sldId="333"/>
            <ac:grpSpMk id="6" creationId="{5AFA32EE-0FD0-46A2-F3DB-0FCCF9DBCC4B}"/>
          </ac:grpSpMkLst>
        </pc:grpChg>
        <pc:grpChg chg="mod ord">
          <ac:chgData name="#SHIN THANT AUNG#" userId="8c3b371d-0b3e-413a-8e76-4f11fe83d2df" providerId="ADAL" clId="{FACB025B-EC34-40BC-97FA-D69A16AFE960}" dt="2024-05-09T06:46:21.021" v="27177" actId="166"/>
          <ac:grpSpMkLst>
            <pc:docMk/>
            <pc:sldMk cId="2616162486" sldId="333"/>
            <ac:grpSpMk id="15" creationId="{9EBA67F8-A981-1569-A2A2-44D32085B009}"/>
          </ac:grpSpMkLst>
        </pc:grpChg>
        <pc:grpChg chg="mod ord">
          <ac:chgData name="#SHIN THANT AUNG#" userId="8c3b371d-0b3e-413a-8e76-4f11fe83d2df" providerId="ADAL" clId="{FACB025B-EC34-40BC-97FA-D69A16AFE960}" dt="2024-05-09T06:46:19.030" v="27176" actId="166"/>
          <ac:grpSpMkLst>
            <pc:docMk/>
            <pc:sldMk cId="2616162486" sldId="333"/>
            <ac:grpSpMk id="17" creationId="{2496F99D-9BD8-1484-332F-9B62EA95739B}"/>
          </ac:grpSpMkLst>
        </pc:grpChg>
        <pc:grpChg chg="add del mod">
          <ac:chgData name="#SHIN THANT AUNG#" userId="8c3b371d-0b3e-413a-8e76-4f11fe83d2df" providerId="ADAL" clId="{FACB025B-EC34-40BC-97FA-D69A16AFE960}" dt="2024-05-09T07:13:43.827" v="28506" actId="478"/>
          <ac:grpSpMkLst>
            <pc:docMk/>
            <pc:sldMk cId="2616162486" sldId="333"/>
            <ac:grpSpMk id="20" creationId="{424C65E6-18B4-5502-9936-62C526705CD3}"/>
          </ac:grpSpMkLst>
        </pc:grpChg>
        <pc:grpChg chg="add mod">
          <ac:chgData name="#SHIN THANT AUNG#" userId="8c3b371d-0b3e-413a-8e76-4f11fe83d2df" providerId="ADAL" clId="{FACB025B-EC34-40BC-97FA-D69A16AFE960}" dt="2024-05-09T07:30:41.941" v="29836"/>
          <ac:grpSpMkLst>
            <pc:docMk/>
            <pc:sldMk cId="2616162486" sldId="333"/>
            <ac:grpSpMk id="25" creationId="{05650435-1113-9A89-71D9-E54A9987215B}"/>
          </ac:grpSpMkLst>
        </pc:grpChg>
        <pc:grpChg chg="mod ord">
          <ac:chgData name="#SHIN THANT AUNG#" userId="8c3b371d-0b3e-413a-8e76-4f11fe83d2df" providerId="ADAL" clId="{FACB025B-EC34-40BC-97FA-D69A16AFE960}" dt="2024-05-09T06:46:43.740" v="27181" actId="166"/>
          <ac:grpSpMkLst>
            <pc:docMk/>
            <pc:sldMk cId="2616162486" sldId="333"/>
            <ac:grpSpMk id="26" creationId="{C0EFE864-C56A-FF6B-43D6-C8DF285414F1}"/>
          </ac:grpSpMkLst>
        </pc:grpChg>
        <pc:grpChg chg="mod">
          <ac:chgData name="#SHIN THANT AUNG#" userId="8c3b371d-0b3e-413a-8e76-4f11fe83d2df" providerId="ADAL" clId="{FACB025B-EC34-40BC-97FA-D69A16AFE960}" dt="2024-05-09T06:46:33.626" v="27179" actId="1076"/>
          <ac:grpSpMkLst>
            <pc:docMk/>
            <pc:sldMk cId="2616162486" sldId="333"/>
            <ac:grpSpMk id="31" creationId="{C08C5B17-0996-9F46-6EF0-FBEC2B8C8EB9}"/>
          </ac:grpSpMkLst>
        </pc:grpChg>
        <pc:grpChg chg="mod">
          <ac:chgData name="#SHIN THANT AUNG#" userId="8c3b371d-0b3e-413a-8e76-4f11fe83d2df" providerId="ADAL" clId="{FACB025B-EC34-40BC-97FA-D69A16AFE960}" dt="2024-05-09T07:26:59.412" v="29821" actId="1076"/>
          <ac:grpSpMkLst>
            <pc:docMk/>
            <pc:sldMk cId="2616162486" sldId="333"/>
            <ac:grpSpMk id="33" creationId="{B7C16FFD-9B37-BC8A-17A6-1F01DBBA4CE3}"/>
          </ac:grpSpMkLst>
        </pc:grpChg>
        <pc:grpChg chg="mod">
          <ac:chgData name="#SHIN THANT AUNG#" userId="8c3b371d-0b3e-413a-8e76-4f11fe83d2df" providerId="ADAL" clId="{FACB025B-EC34-40BC-97FA-D69A16AFE960}" dt="2024-05-09T07:21:46.254" v="29200" actId="1076"/>
          <ac:grpSpMkLst>
            <pc:docMk/>
            <pc:sldMk cId="2616162486" sldId="333"/>
            <ac:grpSpMk id="55" creationId="{05B57039-2656-A512-C141-FDCA96D092C5}"/>
          </ac:grpSpMkLst>
        </pc:grpChg>
        <pc:picChg chg="mod">
          <ac:chgData name="#SHIN THANT AUNG#" userId="8c3b371d-0b3e-413a-8e76-4f11fe83d2df" providerId="ADAL" clId="{FACB025B-EC34-40BC-97FA-D69A16AFE960}" dt="2024-05-09T06:47:39.145" v="27197" actId="1076"/>
          <ac:picMkLst>
            <pc:docMk/>
            <pc:sldMk cId="2616162486" sldId="333"/>
            <ac:picMk id="12" creationId="{87DC0A09-AAE0-6ED1-5037-CCE430F03999}"/>
          </ac:picMkLst>
        </pc:picChg>
        <pc:picChg chg="mod">
          <ac:chgData name="#SHIN THANT AUNG#" userId="8c3b371d-0b3e-413a-8e76-4f11fe83d2df" providerId="ADAL" clId="{FACB025B-EC34-40BC-97FA-D69A16AFE960}" dt="2024-05-09T06:47:18.220" v="27193" actId="1076"/>
          <ac:picMkLst>
            <pc:docMk/>
            <pc:sldMk cId="2616162486" sldId="333"/>
            <ac:picMk id="24" creationId="{5981AAD9-2100-C36B-DFCF-EB1B8C7FE894}"/>
          </ac:picMkLst>
        </pc:picChg>
        <pc:picChg chg="mod">
          <ac:chgData name="#SHIN THANT AUNG#" userId="8c3b371d-0b3e-413a-8e76-4f11fe83d2df" providerId="ADAL" clId="{FACB025B-EC34-40BC-97FA-D69A16AFE960}" dt="2024-05-09T06:47:15.048" v="27192" actId="1076"/>
          <ac:picMkLst>
            <pc:docMk/>
            <pc:sldMk cId="2616162486" sldId="333"/>
            <ac:picMk id="1026" creationId="{4637CC00-4323-E6F5-EFB4-03D8C1EBB136}"/>
          </ac:picMkLst>
        </pc:picChg>
      </pc:sldChg>
      <pc:sldChg chg="addSp delSp modSp add mod modAnim modNotesTx">
        <pc:chgData name="#SHIN THANT AUNG#" userId="8c3b371d-0b3e-413a-8e76-4f11fe83d2df" providerId="ADAL" clId="{FACB025B-EC34-40BC-97FA-D69A16AFE960}" dt="2024-05-09T07:30:27.175" v="29829" actId="20577"/>
        <pc:sldMkLst>
          <pc:docMk/>
          <pc:sldMk cId="900056711" sldId="334"/>
        </pc:sldMkLst>
        <pc:spChg chg="mod">
          <ac:chgData name="#SHIN THANT AUNG#" userId="8c3b371d-0b3e-413a-8e76-4f11fe83d2df" providerId="ADAL" clId="{FACB025B-EC34-40BC-97FA-D69A16AFE960}" dt="2024-05-09T07:06:31.499" v="27580" actId="20577"/>
          <ac:spMkLst>
            <pc:docMk/>
            <pc:sldMk cId="900056711" sldId="334"/>
            <ac:spMk id="2" creationId="{B887C05B-D3A9-2633-A51D-2E6E7559484A}"/>
          </ac:spMkLst>
        </pc:spChg>
        <pc:spChg chg="mod">
          <ac:chgData name="#SHIN THANT AUNG#" userId="8c3b371d-0b3e-413a-8e76-4f11fe83d2df" providerId="ADAL" clId="{FACB025B-EC34-40BC-97FA-D69A16AFE960}" dt="2024-05-09T06:59:40.787" v="27457" actId="1076"/>
          <ac:spMkLst>
            <pc:docMk/>
            <pc:sldMk cId="900056711" sldId="334"/>
            <ac:spMk id="3" creationId="{73C79C7D-967E-7249-6A7E-30B1A9FFF622}"/>
          </ac:spMkLst>
        </pc:spChg>
        <pc:spChg chg="mod">
          <ac:chgData name="#SHIN THANT AUNG#" userId="8c3b371d-0b3e-413a-8e76-4f11fe83d2df" providerId="ADAL" clId="{FACB025B-EC34-40BC-97FA-D69A16AFE960}" dt="2024-05-09T06:59:44.049" v="27458" actId="1076"/>
          <ac:spMkLst>
            <pc:docMk/>
            <pc:sldMk cId="900056711" sldId="334"/>
            <ac:spMk id="10" creationId="{D10D851C-57EC-E8E1-06DD-9CDAC4ADDAAC}"/>
          </ac:spMkLst>
        </pc:spChg>
        <pc:spChg chg="mod">
          <ac:chgData name="#SHIN THANT AUNG#" userId="8c3b371d-0b3e-413a-8e76-4f11fe83d2df" providerId="ADAL" clId="{FACB025B-EC34-40BC-97FA-D69A16AFE960}" dt="2024-05-09T06:57:57.250" v="27427" actId="164"/>
          <ac:spMkLst>
            <pc:docMk/>
            <pc:sldMk cId="900056711" sldId="334"/>
            <ac:spMk id="14" creationId="{583887C0-DA15-16AC-0B44-624C0EDC632C}"/>
          </ac:spMkLst>
        </pc:spChg>
        <pc:spChg chg="mod">
          <ac:chgData name="#SHIN THANT AUNG#" userId="8c3b371d-0b3e-413a-8e76-4f11fe83d2df" providerId="ADAL" clId="{FACB025B-EC34-40BC-97FA-D69A16AFE960}" dt="2024-05-09T06:57:27.057" v="27418" actId="165"/>
          <ac:spMkLst>
            <pc:docMk/>
            <pc:sldMk cId="900056711" sldId="334"/>
            <ac:spMk id="16" creationId="{D8EABFC9-5500-A83A-6480-1A7905569C01}"/>
          </ac:spMkLst>
        </pc:spChg>
        <pc:spChg chg="mod">
          <ac:chgData name="#SHIN THANT AUNG#" userId="8c3b371d-0b3e-413a-8e76-4f11fe83d2df" providerId="ADAL" clId="{FACB025B-EC34-40BC-97FA-D69A16AFE960}" dt="2024-05-09T06:59:44.049" v="27458" actId="1076"/>
          <ac:spMkLst>
            <pc:docMk/>
            <pc:sldMk cId="900056711" sldId="334"/>
            <ac:spMk id="23" creationId="{426C8F1D-0D09-BA3A-4603-58E43C189672}"/>
          </ac:spMkLst>
        </pc:spChg>
        <pc:spChg chg="add mod">
          <ac:chgData name="#SHIN THANT AUNG#" userId="8c3b371d-0b3e-413a-8e76-4f11fe83d2df" providerId="ADAL" clId="{FACB025B-EC34-40BC-97FA-D69A16AFE960}" dt="2024-05-09T07:02:51.049" v="27505" actId="1076"/>
          <ac:spMkLst>
            <pc:docMk/>
            <pc:sldMk cId="900056711" sldId="334"/>
            <ac:spMk id="25" creationId="{6B5F54A5-D5F2-B090-72F0-F9DA1A6B15F7}"/>
          </ac:spMkLst>
        </pc:spChg>
        <pc:spChg chg="mod">
          <ac:chgData name="#SHIN THANT AUNG#" userId="8c3b371d-0b3e-413a-8e76-4f11fe83d2df" providerId="ADAL" clId="{FACB025B-EC34-40BC-97FA-D69A16AFE960}" dt="2024-05-09T07:02:51.049" v="27505" actId="1076"/>
          <ac:spMkLst>
            <pc:docMk/>
            <pc:sldMk cId="900056711" sldId="334"/>
            <ac:spMk id="31" creationId="{928C0639-BD3B-D535-B3EA-BCC6CF3C1B63}"/>
          </ac:spMkLst>
        </pc:spChg>
        <pc:spChg chg="mod">
          <ac:chgData name="#SHIN THANT AUNG#" userId="8c3b371d-0b3e-413a-8e76-4f11fe83d2df" providerId="ADAL" clId="{FACB025B-EC34-40BC-97FA-D69A16AFE960}" dt="2024-05-09T07:02:51.049" v="27505" actId="1076"/>
          <ac:spMkLst>
            <pc:docMk/>
            <pc:sldMk cId="900056711" sldId="334"/>
            <ac:spMk id="32" creationId="{9FEC4839-751D-35EC-75CF-65EB6BD9FEE3}"/>
          </ac:spMkLst>
        </pc:spChg>
        <pc:spChg chg="mod">
          <ac:chgData name="#SHIN THANT AUNG#" userId="8c3b371d-0b3e-413a-8e76-4f11fe83d2df" providerId="ADAL" clId="{FACB025B-EC34-40BC-97FA-D69A16AFE960}" dt="2024-05-09T07:02:51.049" v="27505" actId="1076"/>
          <ac:spMkLst>
            <pc:docMk/>
            <pc:sldMk cId="900056711" sldId="334"/>
            <ac:spMk id="33" creationId="{AF80086D-BD1C-E848-7C82-21AE68C7AD60}"/>
          </ac:spMkLst>
        </pc:spChg>
        <pc:spChg chg="mod">
          <ac:chgData name="#SHIN THANT AUNG#" userId="8c3b371d-0b3e-413a-8e76-4f11fe83d2df" providerId="ADAL" clId="{FACB025B-EC34-40BC-97FA-D69A16AFE960}" dt="2024-05-09T07:02:51.049" v="27505" actId="1076"/>
          <ac:spMkLst>
            <pc:docMk/>
            <pc:sldMk cId="900056711" sldId="334"/>
            <ac:spMk id="34" creationId="{C905FAFB-FEA8-DA9C-5ED9-F4B42C83AC8D}"/>
          </ac:spMkLst>
        </pc:spChg>
        <pc:spChg chg="mod">
          <ac:chgData name="#SHIN THANT AUNG#" userId="8c3b371d-0b3e-413a-8e76-4f11fe83d2df" providerId="ADAL" clId="{FACB025B-EC34-40BC-97FA-D69A16AFE960}" dt="2024-05-09T07:02:51.049" v="27505" actId="1076"/>
          <ac:spMkLst>
            <pc:docMk/>
            <pc:sldMk cId="900056711" sldId="334"/>
            <ac:spMk id="35" creationId="{656D956F-50EE-0136-B155-7A6F3928C87F}"/>
          </ac:spMkLst>
        </pc:spChg>
        <pc:spChg chg="mod">
          <ac:chgData name="#SHIN THANT AUNG#" userId="8c3b371d-0b3e-413a-8e76-4f11fe83d2df" providerId="ADAL" clId="{FACB025B-EC34-40BC-97FA-D69A16AFE960}" dt="2024-05-09T07:02:51.049" v="27505" actId="1076"/>
          <ac:spMkLst>
            <pc:docMk/>
            <pc:sldMk cId="900056711" sldId="334"/>
            <ac:spMk id="36" creationId="{1C6D12D9-769B-703A-EF21-FEAB1B5A0923}"/>
          </ac:spMkLst>
        </pc:spChg>
        <pc:spChg chg="mod">
          <ac:chgData name="#SHIN THANT AUNG#" userId="8c3b371d-0b3e-413a-8e76-4f11fe83d2df" providerId="ADAL" clId="{FACB025B-EC34-40BC-97FA-D69A16AFE960}" dt="2024-05-09T07:02:51.049" v="27505" actId="1076"/>
          <ac:spMkLst>
            <pc:docMk/>
            <pc:sldMk cId="900056711" sldId="334"/>
            <ac:spMk id="37" creationId="{E3BAA116-C017-3279-F8E0-1E1B0032139A}"/>
          </ac:spMkLst>
        </pc:spChg>
        <pc:spChg chg="add mod">
          <ac:chgData name="#SHIN THANT AUNG#" userId="8c3b371d-0b3e-413a-8e76-4f11fe83d2df" providerId="ADAL" clId="{FACB025B-EC34-40BC-97FA-D69A16AFE960}" dt="2024-05-09T07:02:51.049" v="27505" actId="1076"/>
          <ac:spMkLst>
            <pc:docMk/>
            <pc:sldMk cId="900056711" sldId="334"/>
            <ac:spMk id="38" creationId="{3AEC74BD-56E6-5052-3E45-90A3CBB616AE}"/>
          </ac:spMkLst>
        </pc:spChg>
        <pc:spChg chg="add mod">
          <ac:chgData name="#SHIN THANT AUNG#" userId="8c3b371d-0b3e-413a-8e76-4f11fe83d2df" providerId="ADAL" clId="{FACB025B-EC34-40BC-97FA-D69A16AFE960}" dt="2024-05-09T07:03:21.957" v="27514" actId="1076"/>
          <ac:spMkLst>
            <pc:docMk/>
            <pc:sldMk cId="900056711" sldId="334"/>
            <ac:spMk id="41" creationId="{2BC7DDE8-036C-51CB-07FB-DA10685392C7}"/>
          </ac:spMkLst>
        </pc:spChg>
        <pc:spChg chg="mod">
          <ac:chgData name="#SHIN THANT AUNG#" userId="8c3b371d-0b3e-413a-8e76-4f11fe83d2df" providerId="ADAL" clId="{FACB025B-EC34-40BC-97FA-D69A16AFE960}" dt="2024-05-09T06:57:58.406" v="27429" actId="1076"/>
          <ac:spMkLst>
            <pc:docMk/>
            <pc:sldMk cId="900056711" sldId="334"/>
            <ac:spMk id="49" creationId="{45069C72-9EA3-E090-5577-04ED94EE682B}"/>
          </ac:spMkLst>
        </pc:spChg>
        <pc:spChg chg="add mod">
          <ac:chgData name="#SHIN THANT AUNG#" userId="8c3b371d-0b3e-413a-8e76-4f11fe83d2df" providerId="ADAL" clId="{FACB025B-EC34-40BC-97FA-D69A16AFE960}" dt="2024-05-09T07:02:56.625" v="27507" actId="165"/>
          <ac:spMkLst>
            <pc:docMk/>
            <pc:sldMk cId="900056711" sldId="334"/>
            <ac:spMk id="54" creationId="{4CF2A8FF-B294-E990-299A-EA9D6783AF35}"/>
          </ac:spMkLst>
        </pc:spChg>
        <pc:spChg chg="mod">
          <ac:chgData name="#SHIN THANT AUNG#" userId="8c3b371d-0b3e-413a-8e76-4f11fe83d2df" providerId="ADAL" clId="{FACB025B-EC34-40BC-97FA-D69A16AFE960}" dt="2024-05-09T07:05:28.128" v="27560"/>
          <ac:spMkLst>
            <pc:docMk/>
            <pc:sldMk cId="900056711" sldId="334"/>
            <ac:spMk id="1030" creationId="{187708A9-961E-0A10-474E-4B18D95C38EB}"/>
          </ac:spMkLst>
        </pc:spChg>
        <pc:spChg chg="mod">
          <ac:chgData name="#SHIN THANT AUNG#" userId="8c3b371d-0b3e-413a-8e76-4f11fe83d2df" providerId="ADAL" clId="{FACB025B-EC34-40BC-97FA-D69A16AFE960}" dt="2024-05-09T07:05:28.128" v="27560"/>
          <ac:spMkLst>
            <pc:docMk/>
            <pc:sldMk cId="900056711" sldId="334"/>
            <ac:spMk id="1031" creationId="{FBB636E4-F24A-DEFF-059E-2ACD0ED790E3}"/>
          </ac:spMkLst>
        </pc:spChg>
        <pc:spChg chg="mod">
          <ac:chgData name="#SHIN THANT AUNG#" userId="8c3b371d-0b3e-413a-8e76-4f11fe83d2df" providerId="ADAL" clId="{FACB025B-EC34-40BC-97FA-D69A16AFE960}" dt="2024-05-09T07:05:28.128" v="27560"/>
          <ac:spMkLst>
            <pc:docMk/>
            <pc:sldMk cId="900056711" sldId="334"/>
            <ac:spMk id="1034" creationId="{95615023-9368-F947-439D-3AAD6FF3F50C}"/>
          </ac:spMkLst>
        </pc:spChg>
        <pc:spChg chg="mod">
          <ac:chgData name="#SHIN THANT AUNG#" userId="8c3b371d-0b3e-413a-8e76-4f11fe83d2df" providerId="ADAL" clId="{FACB025B-EC34-40BC-97FA-D69A16AFE960}" dt="2024-05-09T07:05:28.128" v="27560"/>
          <ac:spMkLst>
            <pc:docMk/>
            <pc:sldMk cId="900056711" sldId="334"/>
            <ac:spMk id="1035" creationId="{60FB5422-5BD7-3E95-4291-A0DD069EE15F}"/>
          </ac:spMkLst>
        </pc:spChg>
        <pc:spChg chg="mod">
          <ac:chgData name="#SHIN THANT AUNG#" userId="8c3b371d-0b3e-413a-8e76-4f11fe83d2df" providerId="ADAL" clId="{FACB025B-EC34-40BC-97FA-D69A16AFE960}" dt="2024-05-09T07:05:28.128" v="27560"/>
          <ac:spMkLst>
            <pc:docMk/>
            <pc:sldMk cId="900056711" sldId="334"/>
            <ac:spMk id="1038" creationId="{C2B41BBB-D9B9-0E89-4D6E-8D095F511C9D}"/>
          </ac:spMkLst>
        </pc:spChg>
        <pc:spChg chg="mod">
          <ac:chgData name="#SHIN THANT AUNG#" userId="8c3b371d-0b3e-413a-8e76-4f11fe83d2df" providerId="ADAL" clId="{FACB025B-EC34-40BC-97FA-D69A16AFE960}" dt="2024-05-09T07:05:28.128" v="27560"/>
          <ac:spMkLst>
            <pc:docMk/>
            <pc:sldMk cId="900056711" sldId="334"/>
            <ac:spMk id="1040" creationId="{6C7920EB-7C7E-6C2E-FB21-A4D182704D28}"/>
          </ac:spMkLst>
        </pc:spChg>
        <pc:spChg chg="mod">
          <ac:chgData name="#SHIN THANT AUNG#" userId="8c3b371d-0b3e-413a-8e76-4f11fe83d2df" providerId="ADAL" clId="{FACB025B-EC34-40BC-97FA-D69A16AFE960}" dt="2024-05-09T07:05:28.128" v="27560"/>
          <ac:spMkLst>
            <pc:docMk/>
            <pc:sldMk cId="900056711" sldId="334"/>
            <ac:spMk id="1041" creationId="{2E98469C-0CE5-4F1F-FEF5-F131966245FE}"/>
          </ac:spMkLst>
        </pc:spChg>
        <pc:spChg chg="mod">
          <ac:chgData name="#SHIN THANT AUNG#" userId="8c3b371d-0b3e-413a-8e76-4f11fe83d2df" providerId="ADAL" clId="{FACB025B-EC34-40BC-97FA-D69A16AFE960}" dt="2024-05-09T07:06:15.704" v="27573" actId="1076"/>
          <ac:spMkLst>
            <pc:docMk/>
            <pc:sldMk cId="900056711" sldId="334"/>
            <ac:spMk id="1044" creationId="{C24AFF6F-D00B-5D68-2DCA-BD89D8820F04}"/>
          </ac:spMkLst>
        </pc:spChg>
        <pc:spChg chg="mod">
          <ac:chgData name="#SHIN THANT AUNG#" userId="8c3b371d-0b3e-413a-8e76-4f11fe83d2df" providerId="ADAL" clId="{FACB025B-EC34-40BC-97FA-D69A16AFE960}" dt="2024-05-09T07:06:15.704" v="27573" actId="1076"/>
          <ac:spMkLst>
            <pc:docMk/>
            <pc:sldMk cId="900056711" sldId="334"/>
            <ac:spMk id="1052" creationId="{A2DA4A75-C0E2-BEA4-0845-09136179D4E1}"/>
          </ac:spMkLst>
        </pc:spChg>
        <pc:spChg chg="mod">
          <ac:chgData name="#SHIN THANT AUNG#" userId="8c3b371d-0b3e-413a-8e76-4f11fe83d2df" providerId="ADAL" clId="{FACB025B-EC34-40BC-97FA-D69A16AFE960}" dt="2024-05-09T07:06:15.704" v="27573" actId="1076"/>
          <ac:spMkLst>
            <pc:docMk/>
            <pc:sldMk cId="900056711" sldId="334"/>
            <ac:spMk id="1055" creationId="{58C93A85-5F4C-5FA9-3691-B70D3F8C5AEE}"/>
          </ac:spMkLst>
        </pc:spChg>
        <pc:spChg chg="mod">
          <ac:chgData name="#SHIN THANT AUNG#" userId="8c3b371d-0b3e-413a-8e76-4f11fe83d2df" providerId="ADAL" clId="{FACB025B-EC34-40BC-97FA-D69A16AFE960}" dt="2024-05-09T07:06:15.704" v="27573" actId="1076"/>
          <ac:spMkLst>
            <pc:docMk/>
            <pc:sldMk cId="900056711" sldId="334"/>
            <ac:spMk id="1056" creationId="{03C31AA0-6A60-5633-83E4-241481004399}"/>
          </ac:spMkLst>
        </pc:spChg>
        <pc:spChg chg="mod">
          <ac:chgData name="#SHIN THANT AUNG#" userId="8c3b371d-0b3e-413a-8e76-4f11fe83d2df" providerId="ADAL" clId="{FACB025B-EC34-40BC-97FA-D69A16AFE960}" dt="2024-05-09T07:06:15.704" v="27573" actId="1076"/>
          <ac:spMkLst>
            <pc:docMk/>
            <pc:sldMk cId="900056711" sldId="334"/>
            <ac:spMk id="1059" creationId="{B4F336DD-995F-3CB6-50BD-29D8FAD07417}"/>
          </ac:spMkLst>
        </pc:spChg>
        <pc:spChg chg="mod">
          <ac:chgData name="#SHIN THANT AUNG#" userId="8c3b371d-0b3e-413a-8e76-4f11fe83d2df" providerId="ADAL" clId="{FACB025B-EC34-40BC-97FA-D69A16AFE960}" dt="2024-05-09T07:06:15.704" v="27573" actId="1076"/>
          <ac:spMkLst>
            <pc:docMk/>
            <pc:sldMk cId="900056711" sldId="334"/>
            <ac:spMk id="1061" creationId="{BC13144E-8041-C53C-B3A5-5EE35E5E03CC}"/>
          </ac:spMkLst>
        </pc:spChg>
        <pc:spChg chg="mod">
          <ac:chgData name="#SHIN THANT AUNG#" userId="8c3b371d-0b3e-413a-8e76-4f11fe83d2df" providerId="ADAL" clId="{FACB025B-EC34-40BC-97FA-D69A16AFE960}" dt="2024-05-09T07:06:15.704" v="27573" actId="1076"/>
          <ac:spMkLst>
            <pc:docMk/>
            <pc:sldMk cId="900056711" sldId="334"/>
            <ac:spMk id="1062" creationId="{7EAD5089-BC08-8A94-1635-F2C7646A58E5}"/>
          </ac:spMkLst>
        </pc:spChg>
        <pc:spChg chg="mod">
          <ac:chgData name="#SHIN THANT AUNG#" userId="8c3b371d-0b3e-413a-8e76-4f11fe83d2df" providerId="ADAL" clId="{FACB025B-EC34-40BC-97FA-D69A16AFE960}" dt="2024-05-09T07:30:27.175" v="29829" actId="20577"/>
          <ac:spMkLst>
            <pc:docMk/>
            <pc:sldMk cId="900056711" sldId="334"/>
            <ac:spMk id="1065" creationId="{B89F2840-EDA4-7D24-BE4C-F9269C74643E}"/>
          </ac:spMkLst>
        </pc:spChg>
        <pc:spChg chg="mod">
          <ac:chgData name="#SHIN THANT AUNG#" userId="8c3b371d-0b3e-413a-8e76-4f11fe83d2df" providerId="ADAL" clId="{FACB025B-EC34-40BC-97FA-D69A16AFE960}" dt="2024-05-09T07:30:24.667" v="29827"/>
          <ac:spMkLst>
            <pc:docMk/>
            <pc:sldMk cId="900056711" sldId="334"/>
            <ac:spMk id="1066" creationId="{AD7C2FC5-1ED8-F40C-3443-BD43724F3C6B}"/>
          </ac:spMkLst>
        </pc:spChg>
        <pc:grpChg chg="add del mod topLvl">
          <ac:chgData name="#SHIN THANT AUNG#" userId="8c3b371d-0b3e-413a-8e76-4f11fe83d2df" providerId="ADAL" clId="{FACB025B-EC34-40BC-97FA-D69A16AFE960}" dt="2024-05-09T06:56:47.810" v="27409" actId="165"/>
          <ac:grpSpMkLst>
            <pc:docMk/>
            <pc:sldMk cId="900056711" sldId="334"/>
            <ac:grpSpMk id="4" creationId="{AA734127-5A00-35D2-59A8-716E292265DC}"/>
          </ac:grpSpMkLst>
        </pc:grpChg>
        <pc:grpChg chg="del mod topLvl">
          <ac:chgData name="#SHIN THANT AUNG#" userId="8c3b371d-0b3e-413a-8e76-4f11fe83d2df" providerId="ADAL" clId="{FACB025B-EC34-40BC-97FA-D69A16AFE960}" dt="2024-05-09T07:03:32.737" v="27518" actId="21"/>
          <ac:grpSpMkLst>
            <pc:docMk/>
            <pc:sldMk cId="900056711" sldId="334"/>
            <ac:grpSpMk id="5" creationId="{07DD4417-63B9-FEE6-5EFA-8C62C789324D}"/>
          </ac:grpSpMkLst>
        </pc:grpChg>
        <pc:grpChg chg="mod topLvl">
          <ac:chgData name="#SHIN THANT AUNG#" userId="8c3b371d-0b3e-413a-8e76-4f11fe83d2df" providerId="ADAL" clId="{FACB025B-EC34-40BC-97FA-D69A16AFE960}" dt="2024-05-09T06:59:44.049" v="27458" actId="1076"/>
          <ac:grpSpMkLst>
            <pc:docMk/>
            <pc:sldMk cId="900056711" sldId="334"/>
            <ac:grpSpMk id="6" creationId="{5AFA32EE-0FD0-46A2-F3DB-0FCCF9DBCC4B}"/>
          </ac:grpSpMkLst>
        </pc:grpChg>
        <pc:grpChg chg="add del mod topLvl">
          <ac:chgData name="#SHIN THANT AUNG#" userId="8c3b371d-0b3e-413a-8e76-4f11fe83d2df" providerId="ADAL" clId="{FACB025B-EC34-40BC-97FA-D69A16AFE960}" dt="2024-05-09T06:59:21.626" v="27451" actId="165"/>
          <ac:grpSpMkLst>
            <pc:docMk/>
            <pc:sldMk cId="900056711" sldId="334"/>
            <ac:grpSpMk id="7" creationId="{9B0BF709-B41B-833D-1164-0248E7B0A435}"/>
          </ac:grpSpMkLst>
        </pc:grpChg>
        <pc:grpChg chg="add del mod">
          <ac:chgData name="#SHIN THANT AUNG#" userId="8c3b371d-0b3e-413a-8e76-4f11fe83d2df" providerId="ADAL" clId="{FACB025B-EC34-40BC-97FA-D69A16AFE960}" dt="2024-05-09T06:56:43.824" v="27408" actId="165"/>
          <ac:grpSpMkLst>
            <pc:docMk/>
            <pc:sldMk cId="900056711" sldId="334"/>
            <ac:grpSpMk id="8" creationId="{8C057D8F-006A-EA15-73E5-81502DC5808D}"/>
          </ac:grpSpMkLst>
        </pc:grpChg>
        <pc:grpChg chg="del mod topLvl">
          <ac:chgData name="#SHIN THANT AUNG#" userId="8c3b371d-0b3e-413a-8e76-4f11fe83d2df" providerId="ADAL" clId="{FACB025B-EC34-40BC-97FA-D69A16AFE960}" dt="2024-05-09T07:03:32.737" v="27518" actId="21"/>
          <ac:grpSpMkLst>
            <pc:docMk/>
            <pc:sldMk cId="900056711" sldId="334"/>
            <ac:grpSpMk id="15" creationId="{9EBA67F8-A981-1569-A2A2-44D32085B009}"/>
          </ac:grpSpMkLst>
        </pc:grpChg>
        <pc:grpChg chg="del mod topLvl">
          <ac:chgData name="#SHIN THANT AUNG#" userId="8c3b371d-0b3e-413a-8e76-4f11fe83d2df" providerId="ADAL" clId="{FACB025B-EC34-40BC-97FA-D69A16AFE960}" dt="2024-05-09T07:03:32.737" v="27518" actId="21"/>
          <ac:grpSpMkLst>
            <pc:docMk/>
            <pc:sldMk cId="900056711" sldId="334"/>
            <ac:grpSpMk id="17" creationId="{2496F99D-9BD8-1484-332F-9B62EA95739B}"/>
          </ac:grpSpMkLst>
        </pc:grpChg>
        <pc:grpChg chg="mod topLvl">
          <ac:chgData name="#SHIN THANT AUNG#" userId="8c3b371d-0b3e-413a-8e76-4f11fe83d2df" providerId="ADAL" clId="{FACB025B-EC34-40BC-97FA-D69A16AFE960}" dt="2024-05-09T06:59:44.049" v="27458" actId="1076"/>
          <ac:grpSpMkLst>
            <pc:docMk/>
            <pc:sldMk cId="900056711" sldId="334"/>
            <ac:grpSpMk id="26" creationId="{C0EFE864-C56A-FF6B-43D6-C8DF285414F1}"/>
          </ac:grpSpMkLst>
        </pc:grpChg>
        <pc:grpChg chg="add mod topLvl">
          <ac:chgData name="#SHIN THANT AUNG#" userId="8c3b371d-0b3e-413a-8e76-4f11fe83d2df" providerId="ADAL" clId="{FACB025B-EC34-40BC-97FA-D69A16AFE960}" dt="2024-05-09T07:03:25.673" v="27516" actId="164"/>
          <ac:grpSpMkLst>
            <pc:docMk/>
            <pc:sldMk cId="900056711" sldId="334"/>
            <ac:grpSpMk id="27" creationId="{F7C74C75-D3EF-68DB-7D4F-C6414F30BAE6}"/>
          </ac:grpSpMkLst>
        </pc:grpChg>
        <pc:grpChg chg="add mod">
          <ac:chgData name="#SHIN THANT AUNG#" userId="8c3b371d-0b3e-413a-8e76-4f11fe83d2df" providerId="ADAL" clId="{FACB025B-EC34-40BC-97FA-D69A16AFE960}" dt="2024-05-09T06:52:55.060" v="27313" actId="164"/>
          <ac:grpSpMkLst>
            <pc:docMk/>
            <pc:sldMk cId="900056711" sldId="334"/>
            <ac:grpSpMk id="28" creationId="{A59F1227-A9A1-D9C9-7466-70FE5A727B23}"/>
          </ac:grpSpMkLst>
        </pc:grpChg>
        <pc:grpChg chg="add del mod">
          <ac:chgData name="#SHIN THANT AUNG#" userId="8c3b371d-0b3e-413a-8e76-4f11fe83d2df" providerId="ADAL" clId="{FACB025B-EC34-40BC-97FA-D69A16AFE960}" dt="2024-05-09T06:56:03.077" v="27396" actId="165"/>
          <ac:grpSpMkLst>
            <pc:docMk/>
            <pc:sldMk cId="900056711" sldId="334"/>
            <ac:grpSpMk id="29" creationId="{24B18F5B-185C-C54A-E9AB-4DEAE314B800}"/>
          </ac:grpSpMkLst>
        </pc:grpChg>
        <pc:grpChg chg="add mod">
          <ac:chgData name="#SHIN THANT AUNG#" userId="8c3b371d-0b3e-413a-8e76-4f11fe83d2df" providerId="ADAL" clId="{FACB025B-EC34-40BC-97FA-D69A16AFE960}" dt="2024-05-09T07:02:51.049" v="27505" actId="1076"/>
          <ac:grpSpMkLst>
            <pc:docMk/>
            <pc:sldMk cId="900056711" sldId="334"/>
            <ac:grpSpMk id="30" creationId="{D896AFC6-CE6F-CF1A-6753-9265E2B721AE}"/>
          </ac:grpSpMkLst>
        </pc:grpChg>
        <pc:grpChg chg="add mod topLvl">
          <ac:chgData name="#SHIN THANT AUNG#" userId="8c3b371d-0b3e-413a-8e76-4f11fe83d2df" providerId="ADAL" clId="{FACB025B-EC34-40BC-97FA-D69A16AFE960}" dt="2024-05-09T07:03:23.485" v="27515" actId="164"/>
          <ac:grpSpMkLst>
            <pc:docMk/>
            <pc:sldMk cId="900056711" sldId="334"/>
            <ac:grpSpMk id="42" creationId="{0D056304-C865-AB1B-BCEA-770BE6EBB095}"/>
          </ac:grpSpMkLst>
        </pc:grpChg>
        <pc:grpChg chg="add mod topLvl">
          <ac:chgData name="#SHIN THANT AUNG#" userId="8c3b371d-0b3e-413a-8e76-4f11fe83d2df" providerId="ADAL" clId="{FACB025B-EC34-40BC-97FA-D69A16AFE960}" dt="2024-05-09T07:03:23.485" v="27515" actId="164"/>
          <ac:grpSpMkLst>
            <pc:docMk/>
            <pc:sldMk cId="900056711" sldId="334"/>
            <ac:grpSpMk id="43" creationId="{8E4E1523-E74A-B33B-1774-763FE713971C}"/>
          </ac:grpSpMkLst>
        </pc:grpChg>
        <pc:grpChg chg="add del mod">
          <ac:chgData name="#SHIN THANT AUNG#" userId="8c3b371d-0b3e-413a-8e76-4f11fe83d2df" providerId="ADAL" clId="{FACB025B-EC34-40BC-97FA-D69A16AFE960}" dt="2024-05-09T06:56:17.718" v="27400" actId="165"/>
          <ac:grpSpMkLst>
            <pc:docMk/>
            <pc:sldMk cId="900056711" sldId="334"/>
            <ac:grpSpMk id="44" creationId="{32A1EC9B-2B79-108E-D304-162340479E2E}"/>
          </ac:grpSpMkLst>
        </pc:grpChg>
        <pc:grpChg chg="add del mod">
          <ac:chgData name="#SHIN THANT AUNG#" userId="8c3b371d-0b3e-413a-8e76-4f11fe83d2df" providerId="ADAL" clId="{FACB025B-EC34-40BC-97FA-D69A16AFE960}" dt="2024-05-09T07:02:14.918" v="27498" actId="165"/>
          <ac:grpSpMkLst>
            <pc:docMk/>
            <pc:sldMk cId="900056711" sldId="334"/>
            <ac:grpSpMk id="45" creationId="{41807AE0-D3FB-B5D4-0826-46872C5E0FA5}"/>
          </ac:grpSpMkLst>
        </pc:grpChg>
        <pc:grpChg chg="add del mod">
          <ac:chgData name="#SHIN THANT AUNG#" userId="8c3b371d-0b3e-413a-8e76-4f11fe83d2df" providerId="ADAL" clId="{FACB025B-EC34-40BC-97FA-D69A16AFE960}" dt="2024-05-09T07:02:24.087" v="27500" actId="165"/>
          <ac:grpSpMkLst>
            <pc:docMk/>
            <pc:sldMk cId="900056711" sldId="334"/>
            <ac:grpSpMk id="46" creationId="{D32F0B8E-92EE-F1FA-8870-DDE4273C1A4B}"/>
          </ac:grpSpMkLst>
        </pc:grpChg>
        <pc:grpChg chg="add del mod">
          <ac:chgData name="#SHIN THANT AUNG#" userId="8c3b371d-0b3e-413a-8e76-4f11fe83d2df" providerId="ADAL" clId="{FACB025B-EC34-40BC-97FA-D69A16AFE960}" dt="2024-05-09T06:57:27.057" v="27418" actId="165"/>
          <ac:grpSpMkLst>
            <pc:docMk/>
            <pc:sldMk cId="900056711" sldId="334"/>
            <ac:grpSpMk id="47" creationId="{ACA5F663-9134-73B9-B02E-53CA9FC78113}"/>
          </ac:grpSpMkLst>
        </pc:grpChg>
        <pc:grpChg chg="add del mod">
          <ac:chgData name="#SHIN THANT AUNG#" userId="8c3b371d-0b3e-413a-8e76-4f11fe83d2df" providerId="ADAL" clId="{FACB025B-EC34-40BC-97FA-D69A16AFE960}" dt="2024-05-09T06:58:03.994" v="27431" actId="478"/>
          <ac:grpSpMkLst>
            <pc:docMk/>
            <pc:sldMk cId="900056711" sldId="334"/>
            <ac:grpSpMk id="48" creationId="{7EB4C0C5-ADD5-EF75-69B1-D0F19563EBC7}"/>
          </ac:grpSpMkLst>
        </pc:grpChg>
        <pc:grpChg chg="add mod">
          <ac:chgData name="#SHIN THANT AUNG#" userId="8c3b371d-0b3e-413a-8e76-4f11fe83d2df" providerId="ADAL" clId="{FACB025B-EC34-40BC-97FA-D69A16AFE960}" dt="2024-05-09T06:57:57.250" v="27427" actId="164"/>
          <ac:grpSpMkLst>
            <pc:docMk/>
            <pc:sldMk cId="900056711" sldId="334"/>
            <ac:grpSpMk id="51" creationId="{9A690EF9-5E4A-9DBE-A75C-0FD09D2DD3ED}"/>
          </ac:grpSpMkLst>
        </pc:grpChg>
        <pc:grpChg chg="add del mod">
          <ac:chgData name="#SHIN THANT AUNG#" userId="8c3b371d-0b3e-413a-8e76-4f11fe83d2df" providerId="ADAL" clId="{FACB025B-EC34-40BC-97FA-D69A16AFE960}" dt="2024-05-09T07:03:32.737" v="27518" actId="21"/>
          <ac:grpSpMkLst>
            <pc:docMk/>
            <pc:sldMk cId="900056711" sldId="334"/>
            <ac:grpSpMk id="52" creationId="{C93F0CF0-A325-CFB4-695D-F932A1EF9970}"/>
          </ac:grpSpMkLst>
        </pc:grpChg>
        <pc:grpChg chg="add mod topLvl">
          <ac:chgData name="#SHIN THANT AUNG#" userId="8c3b371d-0b3e-413a-8e76-4f11fe83d2df" providerId="ADAL" clId="{FACB025B-EC34-40BC-97FA-D69A16AFE960}" dt="2024-05-09T07:03:27.449" v="27517" actId="164"/>
          <ac:grpSpMkLst>
            <pc:docMk/>
            <pc:sldMk cId="900056711" sldId="334"/>
            <ac:grpSpMk id="55" creationId="{39FBEBB2-BC31-9D02-9659-B264EAA67F8B}"/>
          </ac:grpSpMkLst>
        </pc:grpChg>
        <pc:grpChg chg="add del mod">
          <ac:chgData name="#SHIN THANT AUNG#" userId="8c3b371d-0b3e-413a-8e76-4f11fe83d2df" providerId="ADAL" clId="{FACB025B-EC34-40BC-97FA-D69A16AFE960}" dt="2024-05-09T07:02:56.625" v="27507" actId="165"/>
          <ac:grpSpMkLst>
            <pc:docMk/>
            <pc:sldMk cId="900056711" sldId="334"/>
            <ac:grpSpMk id="58" creationId="{BBEDF8B9-6EF5-9BF9-A72C-07FAADC4F9EE}"/>
          </ac:grpSpMkLst>
        </pc:grpChg>
        <pc:grpChg chg="add mod">
          <ac:chgData name="#SHIN THANT AUNG#" userId="8c3b371d-0b3e-413a-8e76-4f11fe83d2df" providerId="ADAL" clId="{FACB025B-EC34-40BC-97FA-D69A16AFE960}" dt="2024-05-09T07:03:23.485" v="27515" actId="164"/>
          <ac:grpSpMkLst>
            <pc:docMk/>
            <pc:sldMk cId="900056711" sldId="334"/>
            <ac:grpSpMk id="59" creationId="{12FE6102-3D00-D50E-FD46-D282AA43E86D}"/>
          </ac:grpSpMkLst>
        </pc:grpChg>
        <pc:grpChg chg="add mod">
          <ac:chgData name="#SHIN THANT AUNG#" userId="8c3b371d-0b3e-413a-8e76-4f11fe83d2df" providerId="ADAL" clId="{FACB025B-EC34-40BC-97FA-D69A16AFE960}" dt="2024-05-09T07:03:25.673" v="27516" actId="164"/>
          <ac:grpSpMkLst>
            <pc:docMk/>
            <pc:sldMk cId="900056711" sldId="334"/>
            <ac:grpSpMk id="60" creationId="{02386593-FF7E-6A8D-2A78-8294DF19F9FD}"/>
          </ac:grpSpMkLst>
        </pc:grpChg>
        <pc:grpChg chg="add mod">
          <ac:chgData name="#SHIN THANT AUNG#" userId="8c3b371d-0b3e-413a-8e76-4f11fe83d2df" providerId="ADAL" clId="{FACB025B-EC34-40BC-97FA-D69A16AFE960}" dt="2024-05-09T07:03:27.449" v="27517" actId="164"/>
          <ac:grpSpMkLst>
            <pc:docMk/>
            <pc:sldMk cId="900056711" sldId="334"/>
            <ac:grpSpMk id="61" creationId="{6EA4377B-5F1D-9538-A2FC-5E53775DA875}"/>
          </ac:grpSpMkLst>
        </pc:grpChg>
        <pc:grpChg chg="add mod">
          <ac:chgData name="#SHIN THANT AUNG#" userId="8c3b371d-0b3e-413a-8e76-4f11fe83d2df" providerId="ADAL" clId="{FACB025B-EC34-40BC-97FA-D69A16AFE960}" dt="2024-05-09T07:05:28.128" v="27560"/>
          <ac:grpSpMkLst>
            <pc:docMk/>
            <pc:sldMk cId="900056711" sldId="334"/>
            <ac:grpSpMk id="62" creationId="{96DEC59A-230C-7349-8D80-0EC53F9BC71F}"/>
          </ac:grpSpMkLst>
        </pc:grpChg>
        <pc:grpChg chg="mod">
          <ac:chgData name="#SHIN THANT AUNG#" userId="8c3b371d-0b3e-413a-8e76-4f11fe83d2df" providerId="ADAL" clId="{FACB025B-EC34-40BC-97FA-D69A16AFE960}" dt="2024-05-09T07:05:28.128" v="27560"/>
          <ac:grpSpMkLst>
            <pc:docMk/>
            <pc:sldMk cId="900056711" sldId="334"/>
            <ac:grpSpMk id="63" creationId="{9D7470A4-E31D-FDDD-E617-FA25606854DD}"/>
          </ac:grpSpMkLst>
        </pc:grpChg>
        <pc:grpChg chg="mod">
          <ac:chgData name="#SHIN THANT AUNG#" userId="8c3b371d-0b3e-413a-8e76-4f11fe83d2df" providerId="ADAL" clId="{FACB025B-EC34-40BC-97FA-D69A16AFE960}" dt="2024-05-09T07:05:28.128" v="27560"/>
          <ac:grpSpMkLst>
            <pc:docMk/>
            <pc:sldMk cId="900056711" sldId="334"/>
            <ac:grpSpMk id="1024" creationId="{140463FA-149A-DD03-F256-98F0EABE79DF}"/>
          </ac:grpSpMkLst>
        </pc:grpChg>
        <pc:grpChg chg="mod">
          <ac:chgData name="#SHIN THANT AUNG#" userId="8c3b371d-0b3e-413a-8e76-4f11fe83d2df" providerId="ADAL" clId="{FACB025B-EC34-40BC-97FA-D69A16AFE960}" dt="2024-05-09T07:05:28.128" v="27560"/>
          <ac:grpSpMkLst>
            <pc:docMk/>
            <pc:sldMk cId="900056711" sldId="334"/>
            <ac:grpSpMk id="1025" creationId="{CE7DACA5-834E-A6CA-EEA9-57E2AC117BA2}"/>
          </ac:grpSpMkLst>
        </pc:grpChg>
        <pc:grpChg chg="mod">
          <ac:chgData name="#SHIN THANT AUNG#" userId="8c3b371d-0b3e-413a-8e76-4f11fe83d2df" providerId="ADAL" clId="{FACB025B-EC34-40BC-97FA-D69A16AFE960}" dt="2024-05-09T07:05:28.128" v="27560"/>
          <ac:grpSpMkLst>
            <pc:docMk/>
            <pc:sldMk cId="900056711" sldId="334"/>
            <ac:grpSpMk id="1027" creationId="{F22176A9-4269-30DA-A8C6-8657304294CD}"/>
          </ac:grpSpMkLst>
        </pc:grpChg>
        <pc:grpChg chg="mod">
          <ac:chgData name="#SHIN THANT AUNG#" userId="8c3b371d-0b3e-413a-8e76-4f11fe83d2df" providerId="ADAL" clId="{FACB025B-EC34-40BC-97FA-D69A16AFE960}" dt="2024-05-09T07:05:28.128" v="27560"/>
          <ac:grpSpMkLst>
            <pc:docMk/>
            <pc:sldMk cId="900056711" sldId="334"/>
            <ac:grpSpMk id="1028" creationId="{DF4302BA-43C9-C7BC-FDBD-526D028FC517}"/>
          </ac:grpSpMkLst>
        </pc:grpChg>
        <pc:grpChg chg="mod">
          <ac:chgData name="#SHIN THANT AUNG#" userId="8c3b371d-0b3e-413a-8e76-4f11fe83d2df" providerId="ADAL" clId="{FACB025B-EC34-40BC-97FA-D69A16AFE960}" dt="2024-05-09T07:05:28.128" v="27560"/>
          <ac:grpSpMkLst>
            <pc:docMk/>
            <pc:sldMk cId="900056711" sldId="334"/>
            <ac:grpSpMk id="1029" creationId="{1C90931F-CB3A-1FCE-9C00-470A9F639D4F}"/>
          </ac:grpSpMkLst>
        </pc:grpChg>
        <pc:grpChg chg="add mod">
          <ac:chgData name="#SHIN THANT AUNG#" userId="8c3b371d-0b3e-413a-8e76-4f11fe83d2df" providerId="ADAL" clId="{FACB025B-EC34-40BC-97FA-D69A16AFE960}" dt="2024-05-09T07:06:15.704" v="27573" actId="1076"/>
          <ac:grpSpMkLst>
            <pc:docMk/>
            <pc:sldMk cId="900056711" sldId="334"/>
            <ac:grpSpMk id="1043" creationId="{1EE47BDE-4A90-EF6D-5C6F-A8B8BB1824E1}"/>
          </ac:grpSpMkLst>
        </pc:grpChg>
        <pc:grpChg chg="mod">
          <ac:chgData name="#SHIN THANT AUNG#" userId="8c3b371d-0b3e-413a-8e76-4f11fe83d2df" providerId="ADAL" clId="{FACB025B-EC34-40BC-97FA-D69A16AFE960}" dt="2024-05-09T07:06:15.704" v="27573" actId="1076"/>
          <ac:grpSpMkLst>
            <pc:docMk/>
            <pc:sldMk cId="900056711" sldId="334"/>
            <ac:grpSpMk id="1045" creationId="{62D1F4C7-5523-755C-1773-F35F4D56A083}"/>
          </ac:grpSpMkLst>
        </pc:grpChg>
        <pc:grpChg chg="mod">
          <ac:chgData name="#SHIN THANT AUNG#" userId="8c3b371d-0b3e-413a-8e76-4f11fe83d2df" providerId="ADAL" clId="{FACB025B-EC34-40BC-97FA-D69A16AFE960}" dt="2024-05-09T07:06:15.704" v="27573" actId="1076"/>
          <ac:grpSpMkLst>
            <pc:docMk/>
            <pc:sldMk cId="900056711" sldId="334"/>
            <ac:grpSpMk id="1046" creationId="{E491386D-59F0-B24C-6DB9-3E5FCA3E45D7}"/>
          </ac:grpSpMkLst>
        </pc:grpChg>
        <pc:grpChg chg="mod">
          <ac:chgData name="#SHIN THANT AUNG#" userId="8c3b371d-0b3e-413a-8e76-4f11fe83d2df" providerId="ADAL" clId="{FACB025B-EC34-40BC-97FA-D69A16AFE960}" dt="2024-05-09T07:06:15.704" v="27573" actId="1076"/>
          <ac:grpSpMkLst>
            <pc:docMk/>
            <pc:sldMk cId="900056711" sldId="334"/>
            <ac:grpSpMk id="1047" creationId="{3127C14E-B999-A4BE-B24D-40C982C125FA}"/>
          </ac:grpSpMkLst>
        </pc:grpChg>
        <pc:grpChg chg="mod">
          <ac:chgData name="#SHIN THANT AUNG#" userId="8c3b371d-0b3e-413a-8e76-4f11fe83d2df" providerId="ADAL" clId="{FACB025B-EC34-40BC-97FA-D69A16AFE960}" dt="2024-05-09T07:06:15.704" v="27573" actId="1076"/>
          <ac:grpSpMkLst>
            <pc:docMk/>
            <pc:sldMk cId="900056711" sldId="334"/>
            <ac:grpSpMk id="1048" creationId="{1E52A51B-484D-1675-5750-EFE48C1569A9}"/>
          </ac:grpSpMkLst>
        </pc:grpChg>
        <pc:grpChg chg="mod">
          <ac:chgData name="#SHIN THANT AUNG#" userId="8c3b371d-0b3e-413a-8e76-4f11fe83d2df" providerId="ADAL" clId="{FACB025B-EC34-40BC-97FA-D69A16AFE960}" dt="2024-05-09T07:06:15.704" v="27573" actId="1076"/>
          <ac:grpSpMkLst>
            <pc:docMk/>
            <pc:sldMk cId="900056711" sldId="334"/>
            <ac:grpSpMk id="1049" creationId="{C8333488-8486-E2ED-4873-D78DAC477F4F}"/>
          </ac:grpSpMkLst>
        </pc:grpChg>
        <pc:grpChg chg="mod">
          <ac:chgData name="#SHIN THANT AUNG#" userId="8c3b371d-0b3e-413a-8e76-4f11fe83d2df" providerId="ADAL" clId="{FACB025B-EC34-40BC-97FA-D69A16AFE960}" dt="2024-05-09T07:06:15.704" v="27573" actId="1076"/>
          <ac:grpSpMkLst>
            <pc:docMk/>
            <pc:sldMk cId="900056711" sldId="334"/>
            <ac:grpSpMk id="1050" creationId="{F2371980-C4FA-464A-53D3-1BB8945AF2D8}"/>
          </ac:grpSpMkLst>
        </pc:grpChg>
        <pc:grpChg chg="mod">
          <ac:chgData name="#SHIN THANT AUNG#" userId="8c3b371d-0b3e-413a-8e76-4f11fe83d2df" providerId="ADAL" clId="{FACB025B-EC34-40BC-97FA-D69A16AFE960}" dt="2024-05-09T07:06:15.704" v="27573" actId="1076"/>
          <ac:grpSpMkLst>
            <pc:docMk/>
            <pc:sldMk cId="900056711" sldId="334"/>
            <ac:grpSpMk id="1051" creationId="{99A00210-2DD5-8995-4663-B687FD3EBDBB}"/>
          </ac:grpSpMkLst>
        </pc:grpChg>
        <pc:grpChg chg="add mod">
          <ac:chgData name="#SHIN THANT AUNG#" userId="8c3b371d-0b3e-413a-8e76-4f11fe83d2df" providerId="ADAL" clId="{FACB025B-EC34-40BC-97FA-D69A16AFE960}" dt="2024-05-09T07:30:24.667" v="29827"/>
          <ac:grpSpMkLst>
            <pc:docMk/>
            <pc:sldMk cId="900056711" sldId="334"/>
            <ac:grpSpMk id="1064" creationId="{55ED347F-104A-52E4-9830-4BCDF2634BAD}"/>
          </ac:grpSpMkLst>
        </pc:grpChg>
        <pc:picChg chg="mod">
          <ac:chgData name="#SHIN THANT AUNG#" userId="8c3b371d-0b3e-413a-8e76-4f11fe83d2df" providerId="ADAL" clId="{FACB025B-EC34-40BC-97FA-D69A16AFE960}" dt="2024-05-09T06:57:27.057" v="27418" actId="165"/>
          <ac:picMkLst>
            <pc:docMk/>
            <pc:sldMk cId="900056711" sldId="334"/>
            <ac:picMk id="11" creationId="{D4C069FB-FD5A-6FEC-25BB-9F9652FC751D}"/>
          </ac:picMkLst>
        </pc:picChg>
        <pc:picChg chg="mod">
          <ac:chgData name="#SHIN THANT AUNG#" userId="8c3b371d-0b3e-413a-8e76-4f11fe83d2df" providerId="ADAL" clId="{FACB025B-EC34-40BC-97FA-D69A16AFE960}" dt="2024-05-09T06:59:44.049" v="27458" actId="1076"/>
          <ac:picMkLst>
            <pc:docMk/>
            <pc:sldMk cId="900056711" sldId="334"/>
            <ac:picMk id="12" creationId="{87DC0A09-AAE0-6ED1-5037-CCE430F03999}"/>
          </ac:picMkLst>
        </pc:picChg>
        <pc:picChg chg="mod">
          <ac:chgData name="#SHIN THANT AUNG#" userId="8c3b371d-0b3e-413a-8e76-4f11fe83d2df" providerId="ADAL" clId="{FACB025B-EC34-40BC-97FA-D69A16AFE960}" dt="2024-05-09T06:57:57.250" v="27427" actId="164"/>
          <ac:picMkLst>
            <pc:docMk/>
            <pc:sldMk cId="900056711" sldId="334"/>
            <ac:picMk id="13" creationId="{23BA63F1-1E2C-1644-EBC0-036527D897B7}"/>
          </ac:picMkLst>
        </pc:picChg>
        <pc:picChg chg="add del mod">
          <ac:chgData name="#SHIN THANT AUNG#" userId="8c3b371d-0b3e-413a-8e76-4f11fe83d2df" providerId="ADAL" clId="{FACB025B-EC34-40BC-97FA-D69A16AFE960}" dt="2024-05-09T06:51:51.188" v="27285" actId="478"/>
          <ac:picMkLst>
            <pc:docMk/>
            <pc:sldMk cId="900056711" sldId="334"/>
            <ac:picMk id="18" creationId="{4C531820-D329-F474-9B32-EC4386E760D1}"/>
          </ac:picMkLst>
        </pc:picChg>
        <pc:picChg chg="add mod">
          <ac:chgData name="#SHIN THANT AUNG#" userId="8c3b371d-0b3e-413a-8e76-4f11fe83d2df" providerId="ADAL" clId="{FACB025B-EC34-40BC-97FA-D69A16AFE960}" dt="2024-05-09T06:52:09.538" v="27286" actId="931"/>
          <ac:picMkLst>
            <pc:docMk/>
            <pc:sldMk cId="900056711" sldId="334"/>
            <ac:picMk id="20" creationId="{8040D5C7-5A31-C237-CB7C-E71F058F2729}"/>
          </ac:picMkLst>
        </pc:picChg>
        <pc:picChg chg="mod">
          <ac:chgData name="#SHIN THANT AUNG#" userId="8c3b371d-0b3e-413a-8e76-4f11fe83d2df" providerId="ADAL" clId="{FACB025B-EC34-40BC-97FA-D69A16AFE960}" dt="2024-05-09T06:59:44.049" v="27458" actId="1076"/>
          <ac:picMkLst>
            <pc:docMk/>
            <pc:sldMk cId="900056711" sldId="334"/>
            <ac:picMk id="22" creationId="{840736F1-961C-D5ED-6527-2CAF7EA54A02}"/>
          </ac:picMkLst>
        </pc:picChg>
        <pc:picChg chg="add mod">
          <ac:chgData name="#SHIN THANT AUNG#" userId="8c3b371d-0b3e-413a-8e76-4f11fe83d2df" providerId="ADAL" clId="{FACB025B-EC34-40BC-97FA-D69A16AFE960}" dt="2024-05-09T07:02:51.049" v="27505" actId="1076"/>
          <ac:picMkLst>
            <pc:docMk/>
            <pc:sldMk cId="900056711" sldId="334"/>
            <ac:picMk id="24" creationId="{620E2D12-B666-D165-3DD9-D1110B03809E}"/>
          </ac:picMkLst>
        </pc:picChg>
        <pc:picChg chg="add mod">
          <ac:chgData name="#SHIN THANT AUNG#" userId="8c3b371d-0b3e-413a-8e76-4f11fe83d2df" providerId="ADAL" clId="{FACB025B-EC34-40BC-97FA-D69A16AFE960}" dt="2024-05-09T07:03:21.957" v="27514" actId="1076"/>
          <ac:picMkLst>
            <pc:docMk/>
            <pc:sldMk cId="900056711" sldId="334"/>
            <ac:picMk id="39" creationId="{1079E285-97F4-3E8B-4900-E4C15BF6EE4C}"/>
          </ac:picMkLst>
        </pc:picChg>
        <pc:picChg chg="add mod">
          <ac:chgData name="#SHIN THANT AUNG#" userId="8c3b371d-0b3e-413a-8e76-4f11fe83d2df" providerId="ADAL" clId="{FACB025B-EC34-40BC-97FA-D69A16AFE960}" dt="2024-05-09T06:54:08.446" v="27334"/>
          <ac:picMkLst>
            <pc:docMk/>
            <pc:sldMk cId="900056711" sldId="334"/>
            <ac:picMk id="40" creationId="{964ED56D-B610-A1AD-BB35-563775551FEF}"/>
          </ac:picMkLst>
        </pc:picChg>
        <pc:picChg chg="mod">
          <ac:chgData name="#SHIN THANT AUNG#" userId="8c3b371d-0b3e-413a-8e76-4f11fe83d2df" providerId="ADAL" clId="{FACB025B-EC34-40BC-97FA-D69A16AFE960}" dt="2024-05-09T06:57:58.406" v="27429" actId="1076"/>
          <ac:picMkLst>
            <pc:docMk/>
            <pc:sldMk cId="900056711" sldId="334"/>
            <ac:picMk id="50" creationId="{CAB818B6-B338-6262-7E5F-9BA5DBB81B28}"/>
          </ac:picMkLst>
        </pc:picChg>
        <pc:picChg chg="add mod">
          <ac:chgData name="#SHIN THANT AUNG#" userId="8c3b371d-0b3e-413a-8e76-4f11fe83d2df" providerId="ADAL" clId="{FACB025B-EC34-40BC-97FA-D69A16AFE960}" dt="2024-05-09T07:02:56.625" v="27507" actId="165"/>
          <ac:picMkLst>
            <pc:docMk/>
            <pc:sldMk cId="900056711" sldId="334"/>
            <ac:picMk id="53" creationId="{A8C38741-9A42-C291-B46D-C82D556C1BFA}"/>
          </ac:picMkLst>
        </pc:picChg>
        <pc:picChg chg="add mod topLvl">
          <ac:chgData name="#SHIN THANT AUNG#" userId="8c3b371d-0b3e-413a-8e76-4f11fe83d2df" providerId="ADAL" clId="{FACB025B-EC34-40BC-97FA-D69A16AFE960}" dt="2024-05-09T07:03:27.449" v="27517" actId="164"/>
          <ac:picMkLst>
            <pc:docMk/>
            <pc:sldMk cId="900056711" sldId="334"/>
            <ac:picMk id="57" creationId="{5E2AA134-43D9-FDC3-1EBA-A79386F872BA}"/>
          </ac:picMkLst>
        </pc:picChg>
        <pc:picChg chg="mod">
          <ac:chgData name="#SHIN THANT AUNG#" userId="8c3b371d-0b3e-413a-8e76-4f11fe83d2df" providerId="ADAL" clId="{FACB025B-EC34-40BC-97FA-D69A16AFE960}" dt="2024-05-09T06:59:40.787" v="27457" actId="1076"/>
          <ac:picMkLst>
            <pc:docMk/>
            <pc:sldMk cId="900056711" sldId="334"/>
            <ac:picMk id="1026" creationId="{4637CC00-4323-E6F5-EFB4-03D8C1EBB136}"/>
          </ac:picMkLst>
        </pc:picChg>
        <pc:picChg chg="mod">
          <ac:chgData name="#SHIN THANT AUNG#" userId="8c3b371d-0b3e-413a-8e76-4f11fe83d2df" providerId="ADAL" clId="{FACB025B-EC34-40BC-97FA-D69A16AFE960}" dt="2024-05-09T07:05:28.128" v="27560"/>
          <ac:picMkLst>
            <pc:docMk/>
            <pc:sldMk cId="900056711" sldId="334"/>
            <ac:picMk id="1032" creationId="{7E9EF079-0480-8A28-7020-513A5B90A8D6}"/>
          </ac:picMkLst>
        </pc:picChg>
        <pc:picChg chg="mod">
          <ac:chgData name="#SHIN THANT AUNG#" userId="8c3b371d-0b3e-413a-8e76-4f11fe83d2df" providerId="ADAL" clId="{FACB025B-EC34-40BC-97FA-D69A16AFE960}" dt="2024-05-09T07:05:28.128" v="27560"/>
          <ac:picMkLst>
            <pc:docMk/>
            <pc:sldMk cId="900056711" sldId="334"/>
            <ac:picMk id="1033" creationId="{34D7C1FB-04B5-DB58-7913-66602CD4F981}"/>
          </ac:picMkLst>
        </pc:picChg>
        <pc:picChg chg="mod">
          <ac:chgData name="#SHIN THANT AUNG#" userId="8c3b371d-0b3e-413a-8e76-4f11fe83d2df" providerId="ADAL" clId="{FACB025B-EC34-40BC-97FA-D69A16AFE960}" dt="2024-05-09T07:05:28.128" v="27560"/>
          <ac:picMkLst>
            <pc:docMk/>
            <pc:sldMk cId="900056711" sldId="334"/>
            <ac:picMk id="1036" creationId="{584B4434-2E9B-4F27-9D6A-CF994CB1EDE1}"/>
          </ac:picMkLst>
        </pc:picChg>
        <pc:picChg chg="mod">
          <ac:chgData name="#SHIN THANT AUNG#" userId="8c3b371d-0b3e-413a-8e76-4f11fe83d2df" providerId="ADAL" clId="{FACB025B-EC34-40BC-97FA-D69A16AFE960}" dt="2024-05-09T07:05:28.128" v="27560"/>
          <ac:picMkLst>
            <pc:docMk/>
            <pc:sldMk cId="900056711" sldId="334"/>
            <ac:picMk id="1037" creationId="{E3BDFFBC-1274-0C38-E5D8-57879C41AAFC}"/>
          </ac:picMkLst>
        </pc:picChg>
        <pc:picChg chg="mod">
          <ac:chgData name="#SHIN THANT AUNG#" userId="8c3b371d-0b3e-413a-8e76-4f11fe83d2df" providerId="ADAL" clId="{FACB025B-EC34-40BC-97FA-D69A16AFE960}" dt="2024-05-09T07:05:28.128" v="27560"/>
          <ac:picMkLst>
            <pc:docMk/>
            <pc:sldMk cId="900056711" sldId="334"/>
            <ac:picMk id="1039" creationId="{6A0DA3FD-FE02-6D46-048C-526EDC456C93}"/>
          </ac:picMkLst>
        </pc:picChg>
        <pc:picChg chg="mod">
          <ac:chgData name="#SHIN THANT AUNG#" userId="8c3b371d-0b3e-413a-8e76-4f11fe83d2df" providerId="ADAL" clId="{FACB025B-EC34-40BC-97FA-D69A16AFE960}" dt="2024-05-09T07:05:28.128" v="27560"/>
          <ac:picMkLst>
            <pc:docMk/>
            <pc:sldMk cId="900056711" sldId="334"/>
            <ac:picMk id="1042" creationId="{080873A3-2994-FB5A-8EAF-10DC77081D9E}"/>
          </ac:picMkLst>
        </pc:picChg>
        <pc:picChg chg="mod">
          <ac:chgData name="#SHIN THANT AUNG#" userId="8c3b371d-0b3e-413a-8e76-4f11fe83d2df" providerId="ADAL" clId="{FACB025B-EC34-40BC-97FA-D69A16AFE960}" dt="2024-05-09T07:06:15.704" v="27573" actId="1076"/>
          <ac:picMkLst>
            <pc:docMk/>
            <pc:sldMk cId="900056711" sldId="334"/>
            <ac:picMk id="1053" creationId="{A48566B7-BFE2-DFED-BAD2-A41B2EBDDDE3}"/>
          </ac:picMkLst>
        </pc:picChg>
        <pc:picChg chg="mod">
          <ac:chgData name="#SHIN THANT AUNG#" userId="8c3b371d-0b3e-413a-8e76-4f11fe83d2df" providerId="ADAL" clId="{FACB025B-EC34-40BC-97FA-D69A16AFE960}" dt="2024-05-09T07:06:15.704" v="27573" actId="1076"/>
          <ac:picMkLst>
            <pc:docMk/>
            <pc:sldMk cId="900056711" sldId="334"/>
            <ac:picMk id="1054" creationId="{756EFB3C-8C9E-34CB-189B-BD05B2EDE795}"/>
          </ac:picMkLst>
        </pc:picChg>
        <pc:picChg chg="mod">
          <ac:chgData name="#SHIN THANT AUNG#" userId="8c3b371d-0b3e-413a-8e76-4f11fe83d2df" providerId="ADAL" clId="{FACB025B-EC34-40BC-97FA-D69A16AFE960}" dt="2024-05-09T07:06:15.704" v="27573" actId="1076"/>
          <ac:picMkLst>
            <pc:docMk/>
            <pc:sldMk cId="900056711" sldId="334"/>
            <ac:picMk id="1057" creationId="{E25C9667-1D84-FEA3-8865-2CBD49FE4CCF}"/>
          </ac:picMkLst>
        </pc:picChg>
        <pc:picChg chg="mod">
          <ac:chgData name="#SHIN THANT AUNG#" userId="8c3b371d-0b3e-413a-8e76-4f11fe83d2df" providerId="ADAL" clId="{FACB025B-EC34-40BC-97FA-D69A16AFE960}" dt="2024-05-09T07:06:15.704" v="27573" actId="1076"/>
          <ac:picMkLst>
            <pc:docMk/>
            <pc:sldMk cId="900056711" sldId="334"/>
            <ac:picMk id="1058" creationId="{717CCA6F-57DE-A64E-DBF3-A9F50E998C82}"/>
          </ac:picMkLst>
        </pc:picChg>
        <pc:picChg chg="mod">
          <ac:chgData name="#SHIN THANT AUNG#" userId="8c3b371d-0b3e-413a-8e76-4f11fe83d2df" providerId="ADAL" clId="{FACB025B-EC34-40BC-97FA-D69A16AFE960}" dt="2024-05-09T07:06:15.704" v="27573" actId="1076"/>
          <ac:picMkLst>
            <pc:docMk/>
            <pc:sldMk cId="900056711" sldId="334"/>
            <ac:picMk id="1060" creationId="{FC3F37FC-06BC-69DA-87E6-7823655F2762}"/>
          </ac:picMkLst>
        </pc:picChg>
        <pc:picChg chg="mod">
          <ac:chgData name="#SHIN THANT AUNG#" userId="8c3b371d-0b3e-413a-8e76-4f11fe83d2df" providerId="ADAL" clId="{FACB025B-EC34-40BC-97FA-D69A16AFE960}" dt="2024-05-09T07:06:15.704" v="27573" actId="1076"/>
          <ac:picMkLst>
            <pc:docMk/>
            <pc:sldMk cId="900056711" sldId="334"/>
            <ac:picMk id="1063" creationId="{5C9B1E43-68C8-A7F5-8FAC-D747486F3AC6}"/>
          </ac:picMkLst>
        </pc:picChg>
        <pc:picChg chg="add mod topLvl">
          <ac:chgData name="#SHIN THANT AUNG#" userId="8c3b371d-0b3e-413a-8e76-4f11fe83d2df" providerId="ADAL" clId="{FACB025B-EC34-40BC-97FA-D69A16AFE960}" dt="2024-05-09T07:03:25.673" v="27516" actId="164"/>
          <ac:picMkLst>
            <pc:docMk/>
            <pc:sldMk cId="900056711" sldId="334"/>
            <ac:picMk id="3074" creationId="{9904858B-C306-3745-99C3-8935BCE4F5FF}"/>
          </ac:picMkLst>
        </pc:picChg>
      </pc:sldChg>
      <pc:sldChg chg="delSp modSp add del mod delAnim">
        <pc:chgData name="#SHIN THANT AUNG#" userId="8c3b371d-0b3e-413a-8e76-4f11fe83d2df" providerId="ADAL" clId="{FACB025B-EC34-40BC-97FA-D69A16AFE960}" dt="2024-05-09T06:49:04.248" v="27224" actId="2696"/>
        <pc:sldMkLst>
          <pc:docMk/>
          <pc:sldMk cId="1793331291" sldId="334"/>
        </pc:sldMkLst>
        <pc:spChg chg="mod">
          <ac:chgData name="#SHIN THANT AUNG#" userId="8c3b371d-0b3e-413a-8e76-4f11fe83d2df" providerId="ADAL" clId="{FACB025B-EC34-40BC-97FA-D69A16AFE960}" dt="2024-05-09T06:48:26.238" v="27212" actId="14100"/>
          <ac:spMkLst>
            <pc:docMk/>
            <pc:sldMk cId="1793331291" sldId="334"/>
            <ac:spMk id="3" creationId="{73C79C7D-967E-7249-6A7E-30B1A9FFF622}"/>
          </ac:spMkLst>
        </pc:spChg>
        <pc:spChg chg="mod">
          <ac:chgData name="#SHIN THANT AUNG#" userId="8c3b371d-0b3e-413a-8e76-4f11fe83d2df" providerId="ADAL" clId="{FACB025B-EC34-40BC-97FA-D69A16AFE960}" dt="2024-05-09T06:48:49.938" v="27219" actId="1076"/>
          <ac:spMkLst>
            <pc:docMk/>
            <pc:sldMk cId="1793331291" sldId="334"/>
            <ac:spMk id="10" creationId="{D10D851C-57EC-E8E1-06DD-9CDAC4ADDAAC}"/>
          </ac:spMkLst>
        </pc:spChg>
        <pc:grpChg chg="mod">
          <ac:chgData name="#SHIN THANT AUNG#" userId="8c3b371d-0b3e-413a-8e76-4f11fe83d2df" providerId="ADAL" clId="{FACB025B-EC34-40BC-97FA-D69A16AFE960}" dt="2024-05-09T06:48:26.238" v="27212" actId="14100"/>
          <ac:grpSpMkLst>
            <pc:docMk/>
            <pc:sldMk cId="1793331291" sldId="334"/>
            <ac:grpSpMk id="5" creationId="{07DD4417-63B9-FEE6-5EFA-8C62C789324D}"/>
          </ac:grpSpMkLst>
        </pc:grpChg>
        <pc:grpChg chg="mod">
          <ac:chgData name="#SHIN THANT AUNG#" userId="8c3b371d-0b3e-413a-8e76-4f11fe83d2df" providerId="ADAL" clId="{FACB025B-EC34-40BC-97FA-D69A16AFE960}" dt="2024-05-09T06:48:49.938" v="27219" actId="1076"/>
          <ac:grpSpMkLst>
            <pc:docMk/>
            <pc:sldMk cId="1793331291" sldId="334"/>
            <ac:grpSpMk id="6" creationId="{5AFA32EE-0FD0-46A2-F3DB-0FCCF9DBCC4B}"/>
          </ac:grpSpMkLst>
        </pc:grpChg>
        <pc:grpChg chg="mod">
          <ac:chgData name="#SHIN THANT AUNG#" userId="8c3b371d-0b3e-413a-8e76-4f11fe83d2df" providerId="ADAL" clId="{FACB025B-EC34-40BC-97FA-D69A16AFE960}" dt="2024-05-09T06:48:10.015" v="27207" actId="1076"/>
          <ac:grpSpMkLst>
            <pc:docMk/>
            <pc:sldMk cId="1793331291" sldId="334"/>
            <ac:grpSpMk id="15" creationId="{9EBA67F8-A981-1569-A2A2-44D32085B009}"/>
          </ac:grpSpMkLst>
        </pc:grpChg>
        <pc:grpChg chg="mod">
          <ac:chgData name="#SHIN THANT AUNG#" userId="8c3b371d-0b3e-413a-8e76-4f11fe83d2df" providerId="ADAL" clId="{FACB025B-EC34-40BC-97FA-D69A16AFE960}" dt="2024-05-09T06:48:10.015" v="27207" actId="1076"/>
          <ac:grpSpMkLst>
            <pc:docMk/>
            <pc:sldMk cId="1793331291" sldId="334"/>
            <ac:grpSpMk id="17" creationId="{2496F99D-9BD8-1484-332F-9B62EA95739B}"/>
          </ac:grpSpMkLst>
        </pc:grpChg>
        <pc:grpChg chg="del">
          <ac:chgData name="#SHIN THANT AUNG#" userId="8c3b371d-0b3e-413a-8e76-4f11fe83d2df" providerId="ADAL" clId="{FACB025B-EC34-40BC-97FA-D69A16AFE960}" dt="2024-05-09T06:48:53.613" v="27221" actId="478"/>
          <ac:grpSpMkLst>
            <pc:docMk/>
            <pc:sldMk cId="1793331291" sldId="334"/>
            <ac:grpSpMk id="20" creationId="{424C65E6-18B4-5502-9936-62C526705CD3}"/>
          </ac:grpSpMkLst>
        </pc:grpChg>
        <pc:grpChg chg="mod">
          <ac:chgData name="#SHIN THANT AUNG#" userId="8c3b371d-0b3e-413a-8e76-4f11fe83d2df" providerId="ADAL" clId="{FACB025B-EC34-40BC-97FA-D69A16AFE960}" dt="2024-05-09T06:48:51.776" v="27220" actId="1076"/>
          <ac:grpSpMkLst>
            <pc:docMk/>
            <pc:sldMk cId="1793331291" sldId="334"/>
            <ac:grpSpMk id="26" creationId="{C0EFE864-C56A-FF6B-43D6-C8DF285414F1}"/>
          </ac:grpSpMkLst>
        </pc:grpChg>
        <pc:grpChg chg="del mod">
          <ac:chgData name="#SHIN THANT AUNG#" userId="8c3b371d-0b3e-413a-8e76-4f11fe83d2df" providerId="ADAL" clId="{FACB025B-EC34-40BC-97FA-D69A16AFE960}" dt="2024-05-09T06:47:59.375" v="27204" actId="478"/>
          <ac:grpSpMkLst>
            <pc:docMk/>
            <pc:sldMk cId="1793331291" sldId="334"/>
            <ac:grpSpMk id="31" creationId="{C08C5B17-0996-9F46-6EF0-FBEC2B8C8EB9}"/>
          </ac:grpSpMkLst>
        </pc:grpChg>
        <pc:grpChg chg="del">
          <ac:chgData name="#SHIN THANT AUNG#" userId="8c3b371d-0b3e-413a-8e76-4f11fe83d2df" providerId="ADAL" clId="{FACB025B-EC34-40BC-97FA-D69A16AFE960}" dt="2024-05-09T06:47:48.688" v="27200" actId="478"/>
          <ac:grpSpMkLst>
            <pc:docMk/>
            <pc:sldMk cId="1793331291" sldId="334"/>
            <ac:grpSpMk id="33" creationId="{B7C16FFD-9B37-BC8A-17A6-1F01DBBA4CE3}"/>
          </ac:grpSpMkLst>
        </pc:grpChg>
        <pc:grpChg chg="del">
          <ac:chgData name="#SHIN THANT AUNG#" userId="8c3b371d-0b3e-413a-8e76-4f11fe83d2df" providerId="ADAL" clId="{FACB025B-EC34-40BC-97FA-D69A16AFE960}" dt="2024-05-09T06:47:47.951" v="27199" actId="478"/>
          <ac:grpSpMkLst>
            <pc:docMk/>
            <pc:sldMk cId="1793331291" sldId="334"/>
            <ac:grpSpMk id="55" creationId="{05B57039-2656-A512-C141-FDCA96D092C5}"/>
          </ac:grpSpMkLst>
        </pc:grpChg>
        <pc:picChg chg="mod">
          <ac:chgData name="#SHIN THANT AUNG#" userId="8c3b371d-0b3e-413a-8e76-4f11fe83d2df" providerId="ADAL" clId="{FACB025B-EC34-40BC-97FA-D69A16AFE960}" dt="2024-05-09T06:48:49.938" v="27219" actId="1076"/>
          <ac:picMkLst>
            <pc:docMk/>
            <pc:sldMk cId="1793331291" sldId="334"/>
            <ac:picMk id="12" creationId="{87DC0A09-AAE0-6ED1-5037-CCE430F03999}"/>
          </ac:picMkLst>
        </pc:picChg>
        <pc:picChg chg="mod">
          <ac:chgData name="#SHIN THANT AUNG#" userId="8c3b371d-0b3e-413a-8e76-4f11fe83d2df" providerId="ADAL" clId="{FACB025B-EC34-40BC-97FA-D69A16AFE960}" dt="2024-05-09T06:48:26.238" v="27212" actId="14100"/>
          <ac:picMkLst>
            <pc:docMk/>
            <pc:sldMk cId="1793331291" sldId="334"/>
            <ac:picMk id="1026" creationId="{4637CC00-4323-E6F5-EFB4-03D8C1EBB136}"/>
          </ac:picMkLst>
        </pc:picChg>
      </pc:sldChg>
      <pc:sldChg chg="new del">
        <pc:chgData name="#SHIN THANT AUNG#" userId="8c3b371d-0b3e-413a-8e76-4f11fe83d2df" providerId="ADAL" clId="{FACB025B-EC34-40BC-97FA-D69A16AFE960}" dt="2024-05-09T06:49:01.064" v="27223" actId="47"/>
        <pc:sldMkLst>
          <pc:docMk/>
          <pc:sldMk cId="515677940" sldId="335"/>
        </pc:sldMkLst>
      </pc:sldChg>
      <pc:sldChg chg="addSp delSp modSp new del mod">
        <pc:chgData name="#SHIN THANT AUNG#" userId="8c3b371d-0b3e-413a-8e76-4f11fe83d2df" providerId="ADAL" clId="{FACB025B-EC34-40BC-97FA-D69A16AFE960}" dt="2024-05-09T07:06:27.490" v="27575" actId="47"/>
        <pc:sldMkLst>
          <pc:docMk/>
          <pc:sldMk cId="1119751796" sldId="335"/>
        </pc:sldMkLst>
        <pc:spChg chg="del">
          <ac:chgData name="#SHIN THANT AUNG#" userId="8c3b371d-0b3e-413a-8e76-4f11fe83d2df" providerId="ADAL" clId="{FACB025B-EC34-40BC-97FA-D69A16AFE960}" dt="2024-05-09T07:03:43.184" v="27522" actId="478"/>
          <ac:spMkLst>
            <pc:docMk/>
            <pc:sldMk cId="1119751796" sldId="335"/>
            <ac:spMk id="2" creationId="{7E074957-FFB5-090B-F9FD-B9071B53EF03}"/>
          </ac:spMkLst>
        </pc:spChg>
        <pc:spChg chg="mod">
          <ac:chgData name="#SHIN THANT AUNG#" userId="8c3b371d-0b3e-413a-8e76-4f11fe83d2df" providerId="ADAL" clId="{FACB025B-EC34-40BC-97FA-D69A16AFE960}" dt="2024-05-09T07:05:35.354" v="27561" actId="164"/>
          <ac:spMkLst>
            <pc:docMk/>
            <pc:sldMk cId="1119751796" sldId="335"/>
            <ac:spMk id="3" creationId="{73C79C7D-967E-7249-6A7E-30B1A9FFF622}"/>
          </ac:spMkLst>
        </pc:spChg>
        <pc:spChg chg="add mod">
          <ac:chgData name="#SHIN THANT AUNG#" userId="8c3b371d-0b3e-413a-8e76-4f11fe83d2df" providerId="ADAL" clId="{FACB025B-EC34-40BC-97FA-D69A16AFE960}" dt="2024-05-09T07:03:47.045" v="27523" actId="1076"/>
          <ac:spMkLst>
            <pc:docMk/>
            <pc:sldMk cId="1119751796" sldId="335"/>
            <ac:spMk id="4" creationId="{3CEDD2DF-F1F7-DDAD-F633-95985952C1B3}"/>
          </ac:spMkLst>
        </pc:spChg>
        <pc:spChg chg="mod">
          <ac:chgData name="#SHIN THANT AUNG#" userId="8c3b371d-0b3e-413a-8e76-4f11fe83d2df" providerId="ADAL" clId="{FACB025B-EC34-40BC-97FA-D69A16AFE960}" dt="2024-05-09T07:05:35.354" v="27561" actId="164"/>
          <ac:spMkLst>
            <pc:docMk/>
            <pc:sldMk cId="1119751796" sldId="335"/>
            <ac:spMk id="8" creationId="{D81FC9A1-0FED-26C2-FBC4-7B0F90BCE0ED}"/>
          </ac:spMkLst>
        </pc:spChg>
        <pc:spChg chg="mod">
          <ac:chgData name="#SHIN THANT AUNG#" userId="8c3b371d-0b3e-413a-8e76-4f11fe83d2df" providerId="ADAL" clId="{FACB025B-EC34-40BC-97FA-D69A16AFE960}" dt="2024-05-09T07:05:35.354" v="27561" actId="164"/>
          <ac:spMkLst>
            <pc:docMk/>
            <pc:sldMk cId="1119751796" sldId="335"/>
            <ac:spMk id="10" creationId="{D10D851C-57EC-E8E1-06DD-9CDAC4ADDAAC}"/>
          </ac:spMkLst>
        </pc:spChg>
        <pc:spChg chg="mod">
          <ac:chgData name="#SHIN THANT AUNG#" userId="8c3b371d-0b3e-413a-8e76-4f11fe83d2df" providerId="ADAL" clId="{FACB025B-EC34-40BC-97FA-D69A16AFE960}" dt="2024-05-09T07:05:35.354" v="27561" actId="164"/>
          <ac:spMkLst>
            <pc:docMk/>
            <pc:sldMk cId="1119751796" sldId="335"/>
            <ac:spMk id="14" creationId="{583887C0-DA15-16AC-0B44-624C0EDC632C}"/>
          </ac:spMkLst>
        </pc:spChg>
        <pc:spChg chg="mod">
          <ac:chgData name="#SHIN THANT AUNG#" userId="8c3b371d-0b3e-413a-8e76-4f11fe83d2df" providerId="ADAL" clId="{FACB025B-EC34-40BC-97FA-D69A16AFE960}" dt="2024-05-09T07:05:35.354" v="27561" actId="164"/>
          <ac:spMkLst>
            <pc:docMk/>
            <pc:sldMk cId="1119751796" sldId="335"/>
            <ac:spMk id="16" creationId="{D8EABFC9-5500-A83A-6480-1A7905569C01}"/>
          </ac:spMkLst>
        </pc:spChg>
        <pc:spChg chg="add mod ord">
          <ac:chgData name="#SHIN THANT AUNG#" userId="8c3b371d-0b3e-413a-8e76-4f11fe83d2df" providerId="ADAL" clId="{FACB025B-EC34-40BC-97FA-D69A16AFE960}" dt="2024-05-09T07:06:07.650" v="27569" actId="164"/>
          <ac:spMkLst>
            <pc:docMk/>
            <pc:sldMk cId="1119751796" sldId="335"/>
            <ac:spMk id="20" creationId="{C7ED9916-DAC5-F714-DCDE-3BADE9B15982}"/>
          </ac:spMkLst>
        </pc:spChg>
        <pc:spChg chg="mod">
          <ac:chgData name="#SHIN THANT AUNG#" userId="8c3b371d-0b3e-413a-8e76-4f11fe83d2df" providerId="ADAL" clId="{FACB025B-EC34-40BC-97FA-D69A16AFE960}" dt="2024-05-09T07:05:35.354" v="27561" actId="164"/>
          <ac:spMkLst>
            <pc:docMk/>
            <pc:sldMk cId="1119751796" sldId="335"/>
            <ac:spMk id="23" creationId="{426C8F1D-0D09-BA3A-4603-58E43C189672}"/>
          </ac:spMkLst>
        </pc:spChg>
        <pc:spChg chg="mod">
          <ac:chgData name="#SHIN THANT AUNG#" userId="8c3b371d-0b3e-413a-8e76-4f11fe83d2df" providerId="ADAL" clId="{FACB025B-EC34-40BC-97FA-D69A16AFE960}" dt="2024-05-09T07:05:18.429" v="27555"/>
          <ac:spMkLst>
            <pc:docMk/>
            <pc:sldMk cId="1119751796" sldId="335"/>
            <ac:spMk id="24" creationId="{73C79C7D-967E-7249-6A7E-30B1A9FFF622}"/>
          </ac:spMkLst>
        </pc:spChg>
        <pc:spChg chg="mod">
          <ac:chgData name="#SHIN THANT AUNG#" userId="8c3b371d-0b3e-413a-8e76-4f11fe83d2df" providerId="ADAL" clId="{FACB025B-EC34-40BC-97FA-D69A16AFE960}" dt="2024-05-09T07:05:18.429" v="27555"/>
          <ac:spMkLst>
            <pc:docMk/>
            <pc:sldMk cId="1119751796" sldId="335"/>
            <ac:spMk id="29" creationId="{D8EABFC9-5500-A83A-6480-1A7905569C01}"/>
          </ac:spMkLst>
        </pc:spChg>
        <pc:spChg chg="mod">
          <ac:chgData name="#SHIN THANT AUNG#" userId="8c3b371d-0b3e-413a-8e76-4f11fe83d2df" providerId="ADAL" clId="{FACB025B-EC34-40BC-97FA-D69A16AFE960}" dt="2024-05-09T07:05:18.429" v="27555"/>
          <ac:spMkLst>
            <pc:docMk/>
            <pc:sldMk cId="1119751796" sldId="335"/>
            <ac:spMk id="32" creationId="{583887C0-DA15-16AC-0B44-624C0EDC632C}"/>
          </ac:spMkLst>
        </pc:spChg>
        <pc:spChg chg="mod">
          <ac:chgData name="#SHIN THANT AUNG#" userId="8c3b371d-0b3e-413a-8e76-4f11fe83d2df" providerId="ADAL" clId="{FACB025B-EC34-40BC-97FA-D69A16AFE960}" dt="2024-05-09T07:05:18.429" v="27555"/>
          <ac:spMkLst>
            <pc:docMk/>
            <pc:sldMk cId="1119751796" sldId="335"/>
            <ac:spMk id="34" creationId="{D10D851C-57EC-E8E1-06DD-9CDAC4ADDAAC}"/>
          </ac:spMkLst>
        </pc:spChg>
        <pc:spChg chg="mod">
          <ac:chgData name="#SHIN THANT AUNG#" userId="8c3b371d-0b3e-413a-8e76-4f11fe83d2df" providerId="ADAL" clId="{FACB025B-EC34-40BC-97FA-D69A16AFE960}" dt="2024-05-09T07:05:18.429" v="27555"/>
          <ac:spMkLst>
            <pc:docMk/>
            <pc:sldMk cId="1119751796" sldId="335"/>
            <ac:spMk id="38" creationId="{426C8F1D-0D09-BA3A-4603-58E43C189672}"/>
          </ac:spMkLst>
        </pc:spChg>
        <pc:spChg chg="mod">
          <ac:chgData name="#SHIN THANT AUNG#" userId="8c3b371d-0b3e-413a-8e76-4f11fe83d2df" providerId="ADAL" clId="{FACB025B-EC34-40BC-97FA-D69A16AFE960}" dt="2024-05-09T07:05:18.429" v="27555"/>
          <ac:spMkLst>
            <pc:docMk/>
            <pc:sldMk cId="1119751796" sldId="335"/>
            <ac:spMk id="40" creationId="{D81FC9A1-0FED-26C2-FBC4-7B0F90BCE0ED}"/>
          </ac:spMkLst>
        </pc:spChg>
        <pc:grpChg chg="add del mod">
          <ac:chgData name="#SHIN THANT AUNG#" userId="8c3b371d-0b3e-413a-8e76-4f11fe83d2df" providerId="ADAL" clId="{FACB025B-EC34-40BC-97FA-D69A16AFE960}" dt="2024-05-09T07:05:59.636" v="27566" actId="164"/>
          <ac:grpSpMkLst>
            <pc:docMk/>
            <pc:sldMk cId="1119751796" sldId="335"/>
            <ac:grpSpMk id="5" creationId="{07DD4417-63B9-FEE6-5EFA-8C62C789324D}"/>
          </ac:grpSpMkLst>
        </pc:grpChg>
        <pc:grpChg chg="add del mod topLvl">
          <ac:chgData name="#SHIN THANT AUNG#" userId="8c3b371d-0b3e-413a-8e76-4f11fe83d2df" providerId="ADAL" clId="{FACB025B-EC34-40BC-97FA-D69A16AFE960}" dt="2024-05-09T07:05:59.636" v="27566" actId="164"/>
          <ac:grpSpMkLst>
            <pc:docMk/>
            <pc:sldMk cId="1119751796" sldId="335"/>
            <ac:grpSpMk id="6" creationId="{5AFA32EE-0FD0-46A2-F3DB-0FCCF9DBCC4B}"/>
          </ac:grpSpMkLst>
        </pc:grpChg>
        <pc:grpChg chg="add del mod">
          <ac:chgData name="#SHIN THANT AUNG#" userId="8c3b371d-0b3e-413a-8e76-4f11fe83d2df" providerId="ADAL" clId="{FACB025B-EC34-40BC-97FA-D69A16AFE960}" dt="2024-05-09T07:05:59.636" v="27566" actId="164"/>
          <ac:grpSpMkLst>
            <pc:docMk/>
            <pc:sldMk cId="1119751796" sldId="335"/>
            <ac:grpSpMk id="7" creationId="{C685469A-E8CF-1E05-B558-C0850A696817}"/>
          </ac:grpSpMkLst>
        </pc:grpChg>
        <pc:grpChg chg="add del mod">
          <ac:chgData name="#SHIN THANT AUNG#" userId="8c3b371d-0b3e-413a-8e76-4f11fe83d2df" providerId="ADAL" clId="{FACB025B-EC34-40BC-97FA-D69A16AFE960}" dt="2024-05-09T07:05:59.636" v="27566" actId="164"/>
          <ac:grpSpMkLst>
            <pc:docMk/>
            <pc:sldMk cId="1119751796" sldId="335"/>
            <ac:grpSpMk id="15" creationId="{9EBA67F8-A981-1569-A2A2-44D32085B009}"/>
          </ac:grpSpMkLst>
        </pc:grpChg>
        <pc:grpChg chg="add del mod">
          <ac:chgData name="#SHIN THANT AUNG#" userId="8c3b371d-0b3e-413a-8e76-4f11fe83d2df" providerId="ADAL" clId="{FACB025B-EC34-40BC-97FA-D69A16AFE960}" dt="2024-05-09T07:05:59.636" v="27566" actId="164"/>
          <ac:grpSpMkLst>
            <pc:docMk/>
            <pc:sldMk cId="1119751796" sldId="335"/>
            <ac:grpSpMk id="17" creationId="{2496F99D-9BD8-1484-332F-9B62EA95739B}"/>
          </ac:grpSpMkLst>
        </pc:grpChg>
        <pc:grpChg chg="add mod">
          <ac:chgData name="#SHIN THANT AUNG#" userId="8c3b371d-0b3e-413a-8e76-4f11fe83d2df" providerId="ADAL" clId="{FACB025B-EC34-40BC-97FA-D69A16AFE960}" dt="2024-05-09T07:05:18.429" v="27555"/>
          <ac:grpSpMkLst>
            <pc:docMk/>
            <pc:sldMk cId="1119751796" sldId="335"/>
            <ac:grpSpMk id="21" creationId="{07DD4417-63B9-FEE6-5EFA-8C62C789324D}"/>
          </ac:grpSpMkLst>
        </pc:grpChg>
        <pc:grpChg chg="add del mod topLvl">
          <ac:chgData name="#SHIN THANT AUNG#" userId="8c3b371d-0b3e-413a-8e76-4f11fe83d2df" providerId="ADAL" clId="{FACB025B-EC34-40BC-97FA-D69A16AFE960}" dt="2024-05-09T07:05:59.636" v="27566" actId="164"/>
          <ac:grpSpMkLst>
            <pc:docMk/>
            <pc:sldMk cId="1119751796" sldId="335"/>
            <ac:grpSpMk id="26" creationId="{C0EFE864-C56A-FF6B-43D6-C8DF285414F1}"/>
          </ac:grpSpMkLst>
        </pc:grpChg>
        <pc:grpChg chg="add mod">
          <ac:chgData name="#SHIN THANT AUNG#" userId="8c3b371d-0b3e-413a-8e76-4f11fe83d2df" providerId="ADAL" clId="{FACB025B-EC34-40BC-97FA-D69A16AFE960}" dt="2024-05-09T07:05:18.429" v="27555"/>
          <ac:grpSpMkLst>
            <pc:docMk/>
            <pc:sldMk cId="1119751796" sldId="335"/>
            <ac:grpSpMk id="27" creationId="{2496F99D-9BD8-1484-332F-9B62EA95739B}"/>
          </ac:grpSpMkLst>
        </pc:grpChg>
        <pc:grpChg chg="add mod">
          <ac:chgData name="#SHIN THANT AUNG#" userId="8c3b371d-0b3e-413a-8e76-4f11fe83d2df" providerId="ADAL" clId="{FACB025B-EC34-40BC-97FA-D69A16AFE960}" dt="2024-05-09T07:05:18.429" v="27555"/>
          <ac:grpSpMkLst>
            <pc:docMk/>
            <pc:sldMk cId="1119751796" sldId="335"/>
            <ac:grpSpMk id="30" creationId="{9EBA67F8-A981-1569-A2A2-44D32085B009}"/>
          </ac:grpSpMkLst>
        </pc:grpChg>
        <pc:grpChg chg="add mod">
          <ac:chgData name="#SHIN THANT AUNG#" userId="8c3b371d-0b3e-413a-8e76-4f11fe83d2df" providerId="ADAL" clId="{FACB025B-EC34-40BC-97FA-D69A16AFE960}" dt="2024-05-09T07:05:18.429" v="27555"/>
          <ac:grpSpMkLst>
            <pc:docMk/>
            <pc:sldMk cId="1119751796" sldId="335"/>
            <ac:grpSpMk id="33" creationId="{5AFA32EE-0FD0-46A2-F3DB-0FCCF9DBCC4B}"/>
          </ac:grpSpMkLst>
        </pc:grpChg>
        <pc:grpChg chg="add mod">
          <ac:chgData name="#SHIN THANT AUNG#" userId="8c3b371d-0b3e-413a-8e76-4f11fe83d2df" providerId="ADAL" clId="{FACB025B-EC34-40BC-97FA-D69A16AFE960}" dt="2024-05-09T07:05:18.429" v="27555"/>
          <ac:grpSpMkLst>
            <pc:docMk/>
            <pc:sldMk cId="1119751796" sldId="335"/>
            <ac:grpSpMk id="36" creationId="{C0EFE864-C56A-FF6B-43D6-C8DF285414F1}"/>
          </ac:grpSpMkLst>
        </pc:grpChg>
        <pc:grpChg chg="add mod">
          <ac:chgData name="#SHIN THANT AUNG#" userId="8c3b371d-0b3e-413a-8e76-4f11fe83d2df" providerId="ADAL" clId="{FACB025B-EC34-40BC-97FA-D69A16AFE960}" dt="2024-05-09T07:05:18.429" v="27555"/>
          <ac:grpSpMkLst>
            <pc:docMk/>
            <pc:sldMk cId="1119751796" sldId="335"/>
            <ac:grpSpMk id="39" creationId="{C685469A-E8CF-1E05-B558-C0850A696817}"/>
          </ac:grpSpMkLst>
        </pc:grpChg>
        <pc:grpChg chg="add mod">
          <ac:chgData name="#SHIN THANT AUNG#" userId="8c3b371d-0b3e-413a-8e76-4f11fe83d2df" providerId="ADAL" clId="{FACB025B-EC34-40BC-97FA-D69A16AFE960}" dt="2024-05-09T07:05:35.354" v="27561" actId="164"/>
          <ac:grpSpMkLst>
            <pc:docMk/>
            <pc:sldMk cId="1119751796" sldId="335"/>
            <ac:grpSpMk id="42" creationId="{249E4CB2-885F-1356-ECE2-B67608B9A194}"/>
          </ac:grpSpMkLst>
        </pc:grpChg>
        <pc:grpChg chg="add mod">
          <ac:chgData name="#SHIN THANT AUNG#" userId="8c3b371d-0b3e-413a-8e76-4f11fe83d2df" providerId="ADAL" clId="{FACB025B-EC34-40BC-97FA-D69A16AFE960}" dt="2024-05-09T07:06:07.650" v="27569" actId="164"/>
          <ac:grpSpMkLst>
            <pc:docMk/>
            <pc:sldMk cId="1119751796" sldId="335"/>
            <ac:grpSpMk id="43" creationId="{7A0B4BA1-B0F7-5461-D60B-48867F7B2769}"/>
          </ac:grpSpMkLst>
        </pc:grpChg>
        <pc:grpChg chg="add mod">
          <ac:chgData name="#SHIN THANT AUNG#" userId="8c3b371d-0b3e-413a-8e76-4f11fe83d2df" providerId="ADAL" clId="{FACB025B-EC34-40BC-97FA-D69A16AFE960}" dt="2024-05-09T07:06:07.650" v="27569" actId="164"/>
          <ac:grpSpMkLst>
            <pc:docMk/>
            <pc:sldMk cId="1119751796" sldId="335"/>
            <ac:grpSpMk id="44" creationId="{1AB14E6B-0C1C-4549-C7B5-E804FBF30003}"/>
          </ac:grpSpMkLst>
        </pc:grpChg>
        <pc:grpChg chg="add del mod">
          <ac:chgData name="#SHIN THANT AUNG#" userId="8c3b371d-0b3e-413a-8e76-4f11fe83d2df" providerId="ADAL" clId="{FACB025B-EC34-40BC-97FA-D69A16AFE960}" dt="2024-05-09T07:04:35.024" v="27541" actId="165"/>
          <ac:grpSpMkLst>
            <pc:docMk/>
            <pc:sldMk cId="1119751796" sldId="335"/>
            <ac:grpSpMk id="52" creationId="{C93F0CF0-A325-CFB4-695D-F932A1EF9970}"/>
          </ac:grpSpMkLst>
        </pc:grpChg>
        <pc:picChg chg="mod">
          <ac:chgData name="#SHIN THANT AUNG#" userId="8c3b371d-0b3e-413a-8e76-4f11fe83d2df" providerId="ADAL" clId="{FACB025B-EC34-40BC-97FA-D69A16AFE960}" dt="2024-05-09T07:05:35.354" v="27561" actId="164"/>
          <ac:picMkLst>
            <pc:docMk/>
            <pc:sldMk cId="1119751796" sldId="335"/>
            <ac:picMk id="9" creationId="{FCF632D9-F111-3044-BA53-88895AF2AB2B}"/>
          </ac:picMkLst>
        </pc:picChg>
        <pc:picChg chg="mod">
          <ac:chgData name="#SHIN THANT AUNG#" userId="8c3b371d-0b3e-413a-8e76-4f11fe83d2df" providerId="ADAL" clId="{FACB025B-EC34-40BC-97FA-D69A16AFE960}" dt="2024-05-09T07:05:35.354" v="27561" actId="164"/>
          <ac:picMkLst>
            <pc:docMk/>
            <pc:sldMk cId="1119751796" sldId="335"/>
            <ac:picMk id="11" creationId="{D4C069FB-FD5A-6FEC-25BB-9F9652FC751D}"/>
          </ac:picMkLst>
        </pc:picChg>
        <pc:picChg chg="mod">
          <ac:chgData name="#SHIN THANT AUNG#" userId="8c3b371d-0b3e-413a-8e76-4f11fe83d2df" providerId="ADAL" clId="{FACB025B-EC34-40BC-97FA-D69A16AFE960}" dt="2024-05-09T07:05:35.354" v="27561" actId="164"/>
          <ac:picMkLst>
            <pc:docMk/>
            <pc:sldMk cId="1119751796" sldId="335"/>
            <ac:picMk id="12" creationId="{87DC0A09-AAE0-6ED1-5037-CCE430F03999}"/>
          </ac:picMkLst>
        </pc:picChg>
        <pc:picChg chg="mod">
          <ac:chgData name="#SHIN THANT AUNG#" userId="8c3b371d-0b3e-413a-8e76-4f11fe83d2df" providerId="ADAL" clId="{FACB025B-EC34-40BC-97FA-D69A16AFE960}" dt="2024-05-09T07:05:35.354" v="27561" actId="164"/>
          <ac:picMkLst>
            <pc:docMk/>
            <pc:sldMk cId="1119751796" sldId="335"/>
            <ac:picMk id="13" creationId="{23BA63F1-1E2C-1644-EBC0-036527D897B7}"/>
          </ac:picMkLst>
        </pc:picChg>
        <pc:picChg chg="mod">
          <ac:chgData name="#SHIN THANT AUNG#" userId="8c3b371d-0b3e-413a-8e76-4f11fe83d2df" providerId="ADAL" clId="{FACB025B-EC34-40BC-97FA-D69A16AFE960}" dt="2024-05-09T07:05:35.354" v="27561" actId="164"/>
          <ac:picMkLst>
            <pc:docMk/>
            <pc:sldMk cId="1119751796" sldId="335"/>
            <ac:picMk id="22" creationId="{840736F1-961C-D5ED-6527-2CAF7EA54A02}"/>
          </ac:picMkLst>
        </pc:picChg>
        <pc:picChg chg="mod">
          <ac:chgData name="#SHIN THANT AUNG#" userId="8c3b371d-0b3e-413a-8e76-4f11fe83d2df" providerId="ADAL" clId="{FACB025B-EC34-40BC-97FA-D69A16AFE960}" dt="2024-05-09T07:05:18.429" v="27555"/>
          <ac:picMkLst>
            <pc:docMk/>
            <pc:sldMk cId="1119751796" sldId="335"/>
            <ac:picMk id="25" creationId="{4637CC00-4323-E6F5-EFB4-03D8C1EBB136}"/>
          </ac:picMkLst>
        </pc:picChg>
        <pc:picChg chg="mod">
          <ac:chgData name="#SHIN THANT AUNG#" userId="8c3b371d-0b3e-413a-8e76-4f11fe83d2df" providerId="ADAL" clId="{FACB025B-EC34-40BC-97FA-D69A16AFE960}" dt="2024-05-09T07:05:18.429" v="27555"/>
          <ac:picMkLst>
            <pc:docMk/>
            <pc:sldMk cId="1119751796" sldId="335"/>
            <ac:picMk id="28" creationId="{D4C069FB-FD5A-6FEC-25BB-9F9652FC751D}"/>
          </ac:picMkLst>
        </pc:picChg>
        <pc:picChg chg="mod">
          <ac:chgData name="#SHIN THANT AUNG#" userId="8c3b371d-0b3e-413a-8e76-4f11fe83d2df" providerId="ADAL" clId="{FACB025B-EC34-40BC-97FA-D69A16AFE960}" dt="2024-05-09T07:05:18.429" v="27555"/>
          <ac:picMkLst>
            <pc:docMk/>
            <pc:sldMk cId="1119751796" sldId="335"/>
            <ac:picMk id="31" creationId="{23BA63F1-1E2C-1644-EBC0-036527D897B7}"/>
          </ac:picMkLst>
        </pc:picChg>
        <pc:picChg chg="mod">
          <ac:chgData name="#SHIN THANT AUNG#" userId="8c3b371d-0b3e-413a-8e76-4f11fe83d2df" providerId="ADAL" clId="{FACB025B-EC34-40BC-97FA-D69A16AFE960}" dt="2024-05-09T07:05:18.429" v="27555"/>
          <ac:picMkLst>
            <pc:docMk/>
            <pc:sldMk cId="1119751796" sldId="335"/>
            <ac:picMk id="35" creationId="{87DC0A09-AAE0-6ED1-5037-CCE430F03999}"/>
          </ac:picMkLst>
        </pc:picChg>
        <pc:picChg chg="mod">
          <ac:chgData name="#SHIN THANT AUNG#" userId="8c3b371d-0b3e-413a-8e76-4f11fe83d2df" providerId="ADAL" clId="{FACB025B-EC34-40BC-97FA-D69A16AFE960}" dt="2024-05-09T07:05:18.429" v="27555"/>
          <ac:picMkLst>
            <pc:docMk/>
            <pc:sldMk cId="1119751796" sldId="335"/>
            <ac:picMk id="37" creationId="{840736F1-961C-D5ED-6527-2CAF7EA54A02}"/>
          </ac:picMkLst>
        </pc:picChg>
        <pc:picChg chg="mod">
          <ac:chgData name="#SHIN THANT AUNG#" userId="8c3b371d-0b3e-413a-8e76-4f11fe83d2df" providerId="ADAL" clId="{FACB025B-EC34-40BC-97FA-D69A16AFE960}" dt="2024-05-09T07:05:18.429" v="27555"/>
          <ac:picMkLst>
            <pc:docMk/>
            <pc:sldMk cId="1119751796" sldId="335"/>
            <ac:picMk id="41" creationId="{FCF632D9-F111-3044-BA53-88895AF2AB2B}"/>
          </ac:picMkLst>
        </pc:picChg>
        <pc:picChg chg="mod">
          <ac:chgData name="#SHIN THANT AUNG#" userId="8c3b371d-0b3e-413a-8e76-4f11fe83d2df" providerId="ADAL" clId="{FACB025B-EC34-40BC-97FA-D69A16AFE960}" dt="2024-05-09T07:05:35.354" v="27561" actId="164"/>
          <ac:picMkLst>
            <pc:docMk/>
            <pc:sldMk cId="1119751796" sldId="335"/>
            <ac:picMk id="1026" creationId="{4637CC00-4323-E6F5-EFB4-03D8C1EBB136}"/>
          </ac:picMkLst>
        </pc:picChg>
        <pc:cxnChg chg="add del">
          <ac:chgData name="#SHIN THANT AUNG#" userId="8c3b371d-0b3e-413a-8e76-4f11fe83d2df" providerId="ADAL" clId="{FACB025B-EC34-40BC-97FA-D69A16AFE960}" dt="2024-05-09T07:05:03.135" v="27548" actId="11529"/>
          <ac:cxnSpMkLst>
            <pc:docMk/>
            <pc:sldMk cId="1119751796" sldId="335"/>
            <ac:cxnSpMk id="19" creationId="{00ADD829-66A4-10C7-C958-3651F384D84E}"/>
          </ac:cxnSpMkLst>
        </pc:cxnChg>
      </pc:sldChg>
      <pc:sldChg chg="addSp delSp modSp add mod modNotesTx">
        <pc:chgData name="#SHIN THANT AUNG#" userId="8c3b371d-0b3e-413a-8e76-4f11fe83d2df" providerId="ADAL" clId="{FACB025B-EC34-40BC-97FA-D69A16AFE960}" dt="2024-05-09T09:41:57.031" v="34758" actId="20577"/>
        <pc:sldMkLst>
          <pc:docMk/>
          <pc:sldMk cId="2096333142" sldId="335"/>
        </pc:sldMkLst>
        <pc:spChg chg="mod">
          <ac:chgData name="#SHIN THANT AUNG#" userId="8c3b371d-0b3e-413a-8e76-4f11fe83d2df" providerId="ADAL" clId="{FACB025B-EC34-40BC-97FA-D69A16AFE960}" dt="2024-05-09T08:04:52.310" v="30619" actId="20577"/>
          <ac:spMkLst>
            <pc:docMk/>
            <pc:sldMk cId="2096333142" sldId="335"/>
            <ac:spMk id="2" creationId="{B887C05B-D3A9-2633-A51D-2E6E7559484A}"/>
          </ac:spMkLst>
        </pc:spChg>
        <pc:spChg chg="mod">
          <ac:chgData name="#SHIN THANT AUNG#" userId="8c3b371d-0b3e-413a-8e76-4f11fe83d2df" providerId="ADAL" clId="{FACB025B-EC34-40BC-97FA-D69A16AFE960}" dt="2024-05-09T09:41:57.031" v="34758" actId="20577"/>
          <ac:spMkLst>
            <pc:docMk/>
            <pc:sldMk cId="2096333142" sldId="335"/>
            <ac:spMk id="8" creationId="{5BD880FB-9B49-4905-66F6-B7D4656230B6}"/>
          </ac:spMkLst>
        </pc:spChg>
        <pc:spChg chg="mod">
          <ac:chgData name="#SHIN THANT AUNG#" userId="8c3b371d-0b3e-413a-8e76-4f11fe83d2df" providerId="ADAL" clId="{FACB025B-EC34-40BC-97FA-D69A16AFE960}" dt="2024-05-09T09:41:54.845" v="34756"/>
          <ac:spMkLst>
            <pc:docMk/>
            <pc:sldMk cId="2096333142" sldId="335"/>
            <ac:spMk id="9" creationId="{0921E728-1D2F-0423-1C7E-14521AC1E2C6}"/>
          </ac:spMkLst>
        </pc:spChg>
        <pc:spChg chg="mod">
          <ac:chgData name="#SHIN THANT AUNG#" userId="8c3b371d-0b3e-413a-8e76-4f11fe83d2df" providerId="ADAL" clId="{FACB025B-EC34-40BC-97FA-D69A16AFE960}" dt="2024-05-09T08:54:28.533" v="32543" actId="1076"/>
          <ac:spMkLst>
            <pc:docMk/>
            <pc:sldMk cId="2096333142" sldId="335"/>
            <ac:spMk id="12" creationId="{2AAA95F8-2B86-89D6-8577-251E4D599A66}"/>
          </ac:spMkLst>
        </pc:spChg>
        <pc:grpChg chg="add mod">
          <ac:chgData name="#SHIN THANT AUNG#" userId="8c3b371d-0b3e-413a-8e76-4f11fe83d2df" providerId="ADAL" clId="{FACB025B-EC34-40BC-97FA-D69A16AFE960}" dt="2024-05-09T09:41:54.845" v="34756"/>
          <ac:grpSpMkLst>
            <pc:docMk/>
            <pc:sldMk cId="2096333142" sldId="335"/>
            <ac:grpSpMk id="7" creationId="{32D747F2-6E51-2E18-A9B2-69CBF0475612}"/>
          </ac:grpSpMkLst>
        </pc:grpChg>
        <pc:picChg chg="add del mod">
          <ac:chgData name="#SHIN THANT AUNG#" userId="8c3b371d-0b3e-413a-8e76-4f11fe83d2df" providerId="ADAL" clId="{FACB025B-EC34-40BC-97FA-D69A16AFE960}" dt="2024-05-09T08:02:10.484" v="30385" actId="478"/>
          <ac:picMkLst>
            <pc:docMk/>
            <pc:sldMk cId="2096333142" sldId="335"/>
            <ac:picMk id="4" creationId="{0B6A5139-387C-7525-851D-3A09D15408A1}"/>
          </ac:picMkLst>
        </pc:picChg>
        <pc:picChg chg="add mod">
          <ac:chgData name="#SHIN THANT AUNG#" userId="8c3b371d-0b3e-413a-8e76-4f11fe83d2df" providerId="ADAL" clId="{FACB025B-EC34-40BC-97FA-D69A16AFE960}" dt="2024-05-09T08:02:22.692" v="30392" actId="1076"/>
          <ac:picMkLst>
            <pc:docMk/>
            <pc:sldMk cId="2096333142" sldId="335"/>
            <ac:picMk id="6" creationId="{A24C0F2F-C42D-EC17-BAA4-13D251561D67}"/>
          </ac:picMkLst>
        </pc:picChg>
        <pc:picChg chg="del">
          <ac:chgData name="#SHIN THANT AUNG#" userId="8c3b371d-0b3e-413a-8e76-4f11fe83d2df" providerId="ADAL" clId="{FACB025B-EC34-40BC-97FA-D69A16AFE960}" dt="2024-05-09T07:59:35.932" v="30372" actId="478"/>
          <ac:picMkLst>
            <pc:docMk/>
            <pc:sldMk cId="2096333142" sldId="335"/>
            <ac:picMk id="10" creationId="{F9983E8F-A2B2-7072-7DF0-5439CDCAFD00}"/>
          </ac:picMkLst>
        </pc:picChg>
      </pc:sldChg>
      <pc:sldMasterChg chg="delSldLayout">
        <pc:chgData name="#SHIN THANT AUNG#" userId="8c3b371d-0b3e-413a-8e76-4f11fe83d2df" providerId="ADAL" clId="{FACB025B-EC34-40BC-97FA-D69A16AFE960}" dt="2024-04-26T02:42:02.403" v="38" actId="47"/>
        <pc:sldMasterMkLst>
          <pc:docMk/>
          <pc:sldMasterMk cId="0" sldId="2147483661"/>
        </pc:sldMasterMkLst>
        <pc:sldLayoutChg chg="del">
          <pc:chgData name="#SHIN THANT AUNG#" userId="8c3b371d-0b3e-413a-8e76-4f11fe83d2df" providerId="ADAL" clId="{FACB025B-EC34-40BC-97FA-D69A16AFE960}" dt="2024-04-26T02:42:02.403" v="38" actId="47"/>
          <pc:sldLayoutMkLst>
            <pc:docMk/>
            <pc:sldMasterMk cId="0" sldId="2147483661"/>
            <pc:sldLayoutMk cId="0" sldId="2147483649"/>
          </pc:sldLayoutMkLst>
        </pc:sldLayoutChg>
      </pc:sldMasterChg>
      <pc:sldMasterChg chg="del delSldLayout">
        <pc:chgData name="#SHIN THANT AUNG#" userId="8c3b371d-0b3e-413a-8e76-4f11fe83d2df" providerId="ADAL" clId="{FACB025B-EC34-40BC-97FA-D69A16AFE960}" dt="2024-05-09T09:44:07.407" v="34803" actId="47"/>
        <pc:sldMasterMkLst>
          <pc:docMk/>
          <pc:sldMasterMk cId="0" sldId="2147483662"/>
        </pc:sldMasterMkLst>
        <pc:sldLayoutChg chg="del">
          <pc:chgData name="#SHIN THANT AUNG#" userId="8c3b371d-0b3e-413a-8e76-4f11fe83d2df" providerId="ADAL" clId="{FACB025B-EC34-40BC-97FA-D69A16AFE960}" dt="2024-05-09T09:44:07.407" v="34803" actId="47"/>
          <pc:sldLayoutMkLst>
            <pc:docMk/>
            <pc:sldMasterMk cId="0" sldId="2147483662"/>
            <pc:sldLayoutMk cId="0" sldId="2147483659"/>
          </pc:sldLayoutMkLst>
        </pc:sldLayoutChg>
        <pc:sldLayoutChg chg="del">
          <pc:chgData name="#SHIN THANT AUNG#" userId="8c3b371d-0b3e-413a-8e76-4f11fe83d2df" providerId="ADAL" clId="{FACB025B-EC34-40BC-97FA-D69A16AFE960}" dt="2024-05-09T09:44:07.407" v="34803" actId="47"/>
          <pc:sldLayoutMkLst>
            <pc:docMk/>
            <pc:sldMasterMk cId="0" sldId="2147483662"/>
            <pc:sldLayoutMk cId="0" sldId="21474836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B24072-576D-4524-9281-66F25664A8EC}"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EB87B721-76BA-489D-A517-B6A0B2068FBA}">
      <dgm:prSet phldrT="[Text]" custT="1"/>
      <dgm:spPr>
        <a:ln>
          <a:solidFill>
            <a:schemeClr val="bg1">
              <a:lumMod val="50000"/>
            </a:schemeClr>
          </a:solidFill>
        </a:ln>
      </dgm:spPr>
      <dgm:t>
        <a:bodyPr/>
        <a:lstStyle/>
        <a:p>
          <a:r>
            <a:rPr lang="en-US" sz="1000" b="1" dirty="0">
              <a:latin typeface="Montserrat" panose="00000500000000000000" pitchFamily="2" charset="0"/>
            </a:rPr>
            <a:t>Measure Resource Requirements &amp; Limitations </a:t>
          </a:r>
        </a:p>
      </dgm:t>
    </dgm:pt>
    <dgm:pt modelId="{CC4511EF-6344-4310-A49B-530CCB74DEF1}" type="parTrans" cxnId="{44F68EC5-8735-4731-AF2E-186E75525191}">
      <dgm:prSet/>
      <dgm:spPr/>
      <dgm:t>
        <a:bodyPr/>
        <a:lstStyle/>
        <a:p>
          <a:endParaRPr lang="en-US"/>
        </a:p>
      </dgm:t>
    </dgm:pt>
    <dgm:pt modelId="{387B0EAD-6050-403F-A3B0-CFEAE6CF6494}" type="sibTrans" cxnId="{44F68EC5-8735-4731-AF2E-186E75525191}">
      <dgm:prSet/>
      <dgm:spPr/>
      <dgm:t>
        <a:bodyPr/>
        <a:lstStyle/>
        <a:p>
          <a:endParaRPr lang="en-US"/>
        </a:p>
      </dgm:t>
    </dgm:pt>
    <dgm:pt modelId="{C718C5BD-826D-41F4-B67F-D11C6E5B8C63}">
      <dgm:prSet phldrT="[Text]" custT="1"/>
      <dgm:spPr>
        <a:ln>
          <a:solidFill>
            <a:schemeClr val="accent3">
              <a:lumMod val="75000"/>
            </a:schemeClr>
          </a:solidFill>
        </a:ln>
      </dgm:spPr>
      <dgm:t>
        <a:bodyPr/>
        <a:lstStyle/>
        <a:p>
          <a:r>
            <a:rPr lang="en-US" sz="1000" b="1" dirty="0">
              <a:latin typeface="Montserrat" panose="00000500000000000000" pitchFamily="2" charset="0"/>
            </a:rPr>
            <a:t>Implement Model Compression Technique to Finetune DNN</a:t>
          </a:r>
        </a:p>
      </dgm:t>
    </dgm:pt>
    <dgm:pt modelId="{453AD9A9-BE0E-45A8-8814-D8EED1D27DF6}" type="parTrans" cxnId="{9CC74E1F-1240-423C-9B3E-095F5F9A1E64}">
      <dgm:prSet/>
      <dgm:spPr/>
      <dgm:t>
        <a:bodyPr/>
        <a:lstStyle/>
        <a:p>
          <a:endParaRPr lang="en-US"/>
        </a:p>
      </dgm:t>
    </dgm:pt>
    <dgm:pt modelId="{19B6590F-9A7F-484E-8BBE-94C36EBC1E06}" type="sibTrans" cxnId="{9CC74E1F-1240-423C-9B3E-095F5F9A1E64}">
      <dgm:prSet/>
      <dgm:spPr/>
      <dgm:t>
        <a:bodyPr/>
        <a:lstStyle/>
        <a:p>
          <a:endParaRPr lang="en-US"/>
        </a:p>
      </dgm:t>
    </dgm:pt>
    <dgm:pt modelId="{9889998B-F86B-491D-8715-07D98CBC4778}">
      <dgm:prSet phldrT="[Text]" custT="1"/>
      <dgm:spPr>
        <a:ln>
          <a:solidFill>
            <a:schemeClr val="accent1">
              <a:lumMod val="50000"/>
            </a:schemeClr>
          </a:solidFill>
        </a:ln>
      </dgm:spPr>
      <dgm:t>
        <a:bodyPr/>
        <a:lstStyle/>
        <a:p>
          <a:r>
            <a:rPr lang="en-US" sz="1000" b="1" dirty="0">
              <a:latin typeface="Montserrat" panose="00000500000000000000" pitchFamily="2" charset="0"/>
            </a:rPr>
            <a:t>Compare Performance &amp; Resource Requirements</a:t>
          </a:r>
        </a:p>
      </dgm:t>
    </dgm:pt>
    <dgm:pt modelId="{7FD8BD4D-240C-421C-9E46-6AE0E050F259}" type="parTrans" cxnId="{AE82D38C-A189-445F-AAF6-E7AA68E3B437}">
      <dgm:prSet/>
      <dgm:spPr/>
      <dgm:t>
        <a:bodyPr/>
        <a:lstStyle/>
        <a:p>
          <a:endParaRPr lang="en-US"/>
        </a:p>
      </dgm:t>
    </dgm:pt>
    <dgm:pt modelId="{57FE1CA7-9D5A-4D79-8159-07575DF8CEDA}" type="sibTrans" cxnId="{AE82D38C-A189-445F-AAF6-E7AA68E3B437}">
      <dgm:prSet/>
      <dgm:spPr/>
      <dgm:t>
        <a:bodyPr/>
        <a:lstStyle/>
        <a:p>
          <a:endParaRPr lang="en-US"/>
        </a:p>
      </dgm:t>
    </dgm:pt>
    <dgm:pt modelId="{D6B8A032-7CAA-40F7-8B93-754552F0C7C9}" type="pres">
      <dgm:prSet presAssocID="{89B24072-576D-4524-9281-66F25664A8EC}" presName="Name0" presStyleCnt="0">
        <dgm:presLayoutVars>
          <dgm:dir/>
          <dgm:resizeHandles val="exact"/>
        </dgm:presLayoutVars>
      </dgm:prSet>
      <dgm:spPr/>
    </dgm:pt>
    <dgm:pt modelId="{5065CC37-BF48-4163-BEFD-3B5C6EEE6D68}" type="pres">
      <dgm:prSet presAssocID="{EB87B721-76BA-489D-A517-B6A0B2068FBA}" presName="composite" presStyleCnt="0"/>
      <dgm:spPr/>
    </dgm:pt>
    <dgm:pt modelId="{4A537D95-52F7-41CF-A576-DC0D7F8B4CAA}" type="pres">
      <dgm:prSet presAssocID="{EB87B721-76BA-489D-A517-B6A0B2068FBA}" presName="bgChev" presStyleLbl="node1" presStyleIdx="0" presStyleCnt="3"/>
      <dgm:spPr>
        <a:solidFill>
          <a:schemeClr val="bg1">
            <a:lumMod val="75000"/>
          </a:schemeClr>
        </a:solidFill>
      </dgm:spPr>
    </dgm:pt>
    <dgm:pt modelId="{474F94B2-7EC0-4D71-841C-20A6A2368D71}" type="pres">
      <dgm:prSet presAssocID="{EB87B721-76BA-489D-A517-B6A0B2068FBA}" presName="txNode" presStyleLbl="fgAcc1" presStyleIdx="0" presStyleCnt="3">
        <dgm:presLayoutVars>
          <dgm:bulletEnabled val="1"/>
        </dgm:presLayoutVars>
      </dgm:prSet>
      <dgm:spPr/>
    </dgm:pt>
    <dgm:pt modelId="{1107BFA6-8496-4520-BAE4-F3F0E123337E}" type="pres">
      <dgm:prSet presAssocID="{387B0EAD-6050-403F-A3B0-CFEAE6CF6494}" presName="compositeSpace" presStyleCnt="0"/>
      <dgm:spPr/>
    </dgm:pt>
    <dgm:pt modelId="{4F24B7AF-6F02-4A09-9248-535825083D5F}" type="pres">
      <dgm:prSet presAssocID="{C718C5BD-826D-41F4-B67F-D11C6E5B8C63}" presName="composite" presStyleCnt="0"/>
      <dgm:spPr/>
    </dgm:pt>
    <dgm:pt modelId="{9AF87865-F8C9-4FDE-9312-271BE584C4F6}" type="pres">
      <dgm:prSet presAssocID="{C718C5BD-826D-41F4-B67F-D11C6E5B8C63}" presName="bgChev" presStyleLbl="node1" presStyleIdx="1" presStyleCnt="3"/>
      <dgm:spPr>
        <a:solidFill>
          <a:schemeClr val="accent3">
            <a:lumMod val="60000"/>
            <a:lumOff val="40000"/>
          </a:schemeClr>
        </a:solidFill>
      </dgm:spPr>
    </dgm:pt>
    <dgm:pt modelId="{4618A4AA-A6FB-4814-9E78-52E22E854165}" type="pres">
      <dgm:prSet presAssocID="{C718C5BD-826D-41F4-B67F-D11C6E5B8C63}" presName="txNode" presStyleLbl="fgAcc1" presStyleIdx="1" presStyleCnt="3">
        <dgm:presLayoutVars>
          <dgm:bulletEnabled val="1"/>
        </dgm:presLayoutVars>
      </dgm:prSet>
      <dgm:spPr/>
    </dgm:pt>
    <dgm:pt modelId="{54371141-7FDB-47E7-91C9-3ED79D0A6A7D}" type="pres">
      <dgm:prSet presAssocID="{19B6590F-9A7F-484E-8BBE-94C36EBC1E06}" presName="compositeSpace" presStyleCnt="0"/>
      <dgm:spPr/>
    </dgm:pt>
    <dgm:pt modelId="{39D64C4E-34F6-471D-93D4-CD69404A3F6A}" type="pres">
      <dgm:prSet presAssocID="{9889998B-F86B-491D-8715-07D98CBC4778}" presName="composite" presStyleCnt="0"/>
      <dgm:spPr/>
    </dgm:pt>
    <dgm:pt modelId="{CC586A10-EA17-4EBD-A5B1-41AC529FAC3F}" type="pres">
      <dgm:prSet presAssocID="{9889998B-F86B-491D-8715-07D98CBC4778}" presName="bgChev" presStyleLbl="node1" presStyleIdx="2" presStyleCnt="3"/>
      <dgm:spPr>
        <a:solidFill>
          <a:schemeClr val="accent1">
            <a:lumMod val="60000"/>
            <a:lumOff val="40000"/>
          </a:schemeClr>
        </a:solidFill>
      </dgm:spPr>
    </dgm:pt>
    <dgm:pt modelId="{4C6D628A-E978-4FEB-82BD-D1102B9C9C55}" type="pres">
      <dgm:prSet presAssocID="{9889998B-F86B-491D-8715-07D98CBC4778}" presName="txNode" presStyleLbl="fgAcc1" presStyleIdx="2" presStyleCnt="3">
        <dgm:presLayoutVars>
          <dgm:bulletEnabled val="1"/>
        </dgm:presLayoutVars>
      </dgm:prSet>
      <dgm:spPr/>
    </dgm:pt>
  </dgm:ptLst>
  <dgm:cxnLst>
    <dgm:cxn modelId="{2143A303-11A4-45D5-995A-1F1740CB1EA6}" type="presOf" srcId="{C718C5BD-826D-41F4-B67F-D11C6E5B8C63}" destId="{4618A4AA-A6FB-4814-9E78-52E22E854165}" srcOrd="0" destOrd="0" presId="urn:microsoft.com/office/officeart/2005/8/layout/chevronAccent+Icon"/>
    <dgm:cxn modelId="{9CC74E1F-1240-423C-9B3E-095F5F9A1E64}" srcId="{89B24072-576D-4524-9281-66F25664A8EC}" destId="{C718C5BD-826D-41F4-B67F-D11C6E5B8C63}" srcOrd="1" destOrd="0" parTransId="{453AD9A9-BE0E-45A8-8814-D8EED1D27DF6}" sibTransId="{19B6590F-9A7F-484E-8BBE-94C36EBC1E06}"/>
    <dgm:cxn modelId="{C9ABAE52-A7C0-40D3-B5AB-7FF0CC96EBF4}" type="presOf" srcId="{9889998B-F86B-491D-8715-07D98CBC4778}" destId="{4C6D628A-E978-4FEB-82BD-D1102B9C9C55}" srcOrd="0" destOrd="0" presId="urn:microsoft.com/office/officeart/2005/8/layout/chevronAccent+Icon"/>
    <dgm:cxn modelId="{AE82D38C-A189-445F-AAF6-E7AA68E3B437}" srcId="{89B24072-576D-4524-9281-66F25664A8EC}" destId="{9889998B-F86B-491D-8715-07D98CBC4778}" srcOrd="2" destOrd="0" parTransId="{7FD8BD4D-240C-421C-9E46-6AE0E050F259}" sibTransId="{57FE1CA7-9D5A-4D79-8159-07575DF8CEDA}"/>
    <dgm:cxn modelId="{DEEF8997-770F-47FE-9191-32DE157C816C}" type="presOf" srcId="{EB87B721-76BA-489D-A517-B6A0B2068FBA}" destId="{474F94B2-7EC0-4D71-841C-20A6A2368D71}" srcOrd="0" destOrd="0" presId="urn:microsoft.com/office/officeart/2005/8/layout/chevronAccent+Icon"/>
    <dgm:cxn modelId="{9F9EA8C3-FDCB-49AE-8784-DCDC39EE9D48}" type="presOf" srcId="{89B24072-576D-4524-9281-66F25664A8EC}" destId="{D6B8A032-7CAA-40F7-8B93-754552F0C7C9}" srcOrd="0" destOrd="0" presId="urn:microsoft.com/office/officeart/2005/8/layout/chevronAccent+Icon"/>
    <dgm:cxn modelId="{44F68EC5-8735-4731-AF2E-186E75525191}" srcId="{89B24072-576D-4524-9281-66F25664A8EC}" destId="{EB87B721-76BA-489D-A517-B6A0B2068FBA}" srcOrd="0" destOrd="0" parTransId="{CC4511EF-6344-4310-A49B-530CCB74DEF1}" sibTransId="{387B0EAD-6050-403F-A3B0-CFEAE6CF6494}"/>
    <dgm:cxn modelId="{563489C1-7228-4043-A26A-BFD9CBB20AAA}" type="presParOf" srcId="{D6B8A032-7CAA-40F7-8B93-754552F0C7C9}" destId="{5065CC37-BF48-4163-BEFD-3B5C6EEE6D68}" srcOrd="0" destOrd="0" presId="urn:microsoft.com/office/officeart/2005/8/layout/chevronAccent+Icon"/>
    <dgm:cxn modelId="{581C7C43-28A2-40DE-84AC-FC565190D973}" type="presParOf" srcId="{5065CC37-BF48-4163-BEFD-3B5C6EEE6D68}" destId="{4A537D95-52F7-41CF-A576-DC0D7F8B4CAA}" srcOrd="0" destOrd="0" presId="urn:microsoft.com/office/officeart/2005/8/layout/chevronAccent+Icon"/>
    <dgm:cxn modelId="{492525AE-C009-49EF-8BE4-D096D01C5375}" type="presParOf" srcId="{5065CC37-BF48-4163-BEFD-3B5C6EEE6D68}" destId="{474F94B2-7EC0-4D71-841C-20A6A2368D71}" srcOrd="1" destOrd="0" presId="urn:microsoft.com/office/officeart/2005/8/layout/chevronAccent+Icon"/>
    <dgm:cxn modelId="{2AC66AB0-67AF-4DB5-AAC2-28F00BAC3275}" type="presParOf" srcId="{D6B8A032-7CAA-40F7-8B93-754552F0C7C9}" destId="{1107BFA6-8496-4520-BAE4-F3F0E123337E}" srcOrd="1" destOrd="0" presId="urn:microsoft.com/office/officeart/2005/8/layout/chevronAccent+Icon"/>
    <dgm:cxn modelId="{1013789C-894E-460A-BCAA-05160488A065}" type="presParOf" srcId="{D6B8A032-7CAA-40F7-8B93-754552F0C7C9}" destId="{4F24B7AF-6F02-4A09-9248-535825083D5F}" srcOrd="2" destOrd="0" presId="urn:microsoft.com/office/officeart/2005/8/layout/chevronAccent+Icon"/>
    <dgm:cxn modelId="{68EF61B5-73CF-42A9-BEA6-B30239F1C553}" type="presParOf" srcId="{4F24B7AF-6F02-4A09-9248-535825083D5F}" destId="{9AF87865-F8C9-4FDE-9312-271BE584C4F6}" srcOrd="0" destOrd="0" presId="urn:microsoft.com/office/officeart/2005/8/layout/chevronAccent+Icon"/>
    <dgm:cxn modelId="{63974FAE-EC55-4FB5-8725-AECE42BF20E4}" type="presParOf" srcId="{4F24B7AF-6F02-4A09-9248-535825083D5F}" destId="{4618A4AA-A6FB-4814-9E78-52E22E854165}" srcOrd="1" destOrd="0" presId="urn:microsoft.com/office/officeart/2005/8/layout/chevronAccent+Icon"/>
    <dgm:cxn modelId="{07D2D362-31D4-40A8-9C5D-18AE32DEDE86}" type="presParOf" srcId="{D6B8A032-7CAA-40F7-8B93-754552F0C7C9}" destId="{54371141-7FDB-47E7-91C9-3ED79D0A6A7D}" srcOrd="3" destOrd="0" presId="urn:microsoft.com/office/officeart/2005/8/layout/chevronAccent+Icon"/>
    <dgm:cxn modelId="{9239A124-AD08-44F6-BF98-1720CF0EC403}" type="presParOf" srcId="{D6B8A032-7CAA-40F7-8B93-754552F0C7C9}" destId="{39D64C4E-34F6-471D-93D4-CD69404A3F6A}" srcOrd="4" destOrd="0" presId="urn:microsoft.com/office/officeart/2005/8/layout/chevronAccent+Icon"/>
    <dgm:cxn modelId="{527C4048-11C7-4730-A846-021C5E818F06}" type="presParOf" srcId="{39D64C4E-34F6-471D-93D4-CD69404A3F6A}" destId="{CC586A10-EA17-4EBD-A5B1-41AC529FAC3F}" srcOrd="0" destOrd="0" presId="urn:microsoft.com/office/officeart/2005/8/layout/chevronAccent+Icon"/>
    <dgm:cxn modelId="{DBF8CB0A-0585-41D7-BBC1-C59DF2A932EF}" type="presParOf" srcId="{39D64C4E-34F6-471D-93D4-CD69404A3F6A}" destId="{4C6D628A-E978-4FEB-82BD-D1102B9C9C55}"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37D95-52F7-41CF-A576-DC0D7F8B4CAA}">
      <dsp:nvSpPr>
        <dsp:cNvPr id="0" name=""/>
        <dsp:cNvSpPr/>
      </dsp:nvSpPr>
      <dsp:spPr>
        <a:xfrm>
          <a:off x="714" y="1598988"/>
          <a:ext cx="1794867" cy="692818"/>
        </a:xfrm>
        <a:prstGeom prst="chevron">
          <a:avLst>
            <a:gd name="adj" fmla="val 4000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F94B2-7EC0-4D71-841C-20A6A2368D71}">
      <dsp:nvSpPr>
        <dsp:cNvPr id="0" name=""/>
        <dsp:cNvSpPr/>
      </dsp:nvSpPr>
      <dsp:spPr>
        <a:xfrm>
          <a:off x="479345" y="1772192"/>
          <a:ext cx="1515665" cy="692818"/>
        </a:xfrm>
        <a:prstGeom prst="roundRect">
          <a:avLst>
            <a:gd name="adj" fmla="val 10000"/>
          </a:avLst>
        </a:prstGeom>
        <a:solidFill>
          <a:schemeClr val="lt1">
            <a:alpha val="90000"/>
            <a:hueOff val="0"/>
            <a:satOff val="0"/>
            <a:lumOff val="0"/>
            <a:alphaOff val="0"/>
          </a:schemeClr>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Montserrat" panose="00000500000000000000" pitchFamily="2" charset="0"/>
            </a:rPr>
            <a:t>Measure Resource Requirements &amp; Limitations </a:t>
          </a:r>
        </a:p>
      </dsp:txBody>
      <dsp:txXfrm>
        <a:off x="499637" y="1792484"/>
        <a:ext cx="1475081" cy="652234"/>
      </dsp:txXfrm>
    </dsp:sp>
    <dsp:sp modelId="{9AF87865-F8C9-4FDE-9312-271BE584C4F6}">
      <dsp:nvSpPr>
        <dsp:cNvPr id="0" name=""/>
        <dsp:cNvSpPr/>
      </dsp:nvSpPr>
      <dsp:spPr>
        <a:xfrm>
          <a:off x="2050851" y="1598988"/>
          <a:ext cx="1794867" cy="692818"/>
        </a:xfrm>
        <a:prstGeom prst="chevron">
          <a:avLst>
            <a:gd name="adj" fmla="val 40000"/>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8A4AA-A6FB-4814-9E78-52E22E854165}">
      <dsp:nvSpPr>
        <dsp:cNvPr id="0" name=""/>
        <dsp:cNvSpPr/>
      </dsp:nvSpPr>
      <dsp:spPr>
        <a:xfrm>
          <a:off x="2529482" y="1772192"/>
          <a:ext cx="1515665" cy="692818"/>
        </a:xfrm>
        <a:prstGeom prst="roundRect">
          <a:avLst>
            <a:gd name="adj" fmla="val 10000"/>
          </a:avLst>
        </a:prstGeom>
        <a:solidFill>
          <a:schemeClr val="lt1">
            <a:alpha val="90000"/>
            <a:hueOff val="0"/>
            <a:satOff val="0"/>
            <a:lumOff val="0"/>
            <a:alphaOff val="0"/>
          </a:schemeClr>
        </a:solidFill>
        <a:ln w="25400"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Montserrat" panose="00000500000000000000" pitchFamily="2" charset="0"/>
            </a:rPr>
            <a:t>Implement Model Compression Technique to Finetune DNN</a:t>
          </a:r>
        </a:p>
      </dsp:txBody>
      <dsp:txXfrm>
        <a:off x="2549774" y="1792484"/>
        <a:ext cx="1475081" cy="652234"/>
      </dsp:txXfrm>
    </dsp:sp>
    <dsp:sp modelId="{CC586A10-EA17-4EBD-A5B1-41AC529FAC3F}">
      <dsp:nvSpPr>
        <dsp:cNvPr id="0" name=""/>
        <dsp:cNvSpPr/>
      </dsp:nvSpPr>
      <dsp:spPr>
        <a:xfrm>
          <a:off x="4100988" y="1598988"/>
          <a:ext cx="1794867" cy="692818"/>
        </a:xfrm>
        <a:prstGeom prst="chevron">
          <a:avLst>
            <a:gd name="adj" fmla="val 400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6D628A-E978-4FEB-82BD-D1102B9C9C55}">
      <dsp:nvSpPr>
        <dsp:cNvPr id="0" name=""/>
        <dsp:cNvSpPr/>
      </dsp:nvSpPr>
      <dsp:spPr>
        <a:xfrm>
          <a:off x="4579620" y="1772192"/>
          <a:ext cx="1515665" cy="692818"/>
        </a:xfrm>
        <a:prstGeom prst="roundRect">
          <a:avLst>
            <a:gd name="adj" fmla="val 10000"/>
          </a:avLst>
        </a:prstGeom>
        <a:solidFill>
          <a:schemeClr val="lt1">
            <a:alpha val="90000"/>
            <a:hueOff val="0"/>
            <a:satOff val="0"/>
            <a:lumOff val="0"/>
            <a:alphaOff val="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Montserrat" panose="00000500000000000000" pitchFamily="2" charset="0"/>
            </a:rPr>
            <a:t>Compare Performance &amp; Resource Requirements</a:t>
          </a:r>
        </a:p>
      </dsp:txBody>
      <dsp:txXfrm>
        <a:off x="4599912" y="1792484"/>
        <a:ext cx="1475081" cy="6522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Evening, Professors.</a:t>
            </a:r>
          </a:p>
          <a:p>
            <a:pPr marL="0" lvl="0" indent="0" algn="l" rtl="0">
              <a:spcBef>
                <a:spcPts val="0"/>
              </a:spcBef>
              <a:spcAft>
                <a:spcPts val="0"/>
              </a:spcAft>
              <a:buNone/>
            </a:pPr>
            <a:r>
              <a:rPr lang="en-US" dirty="0"/>
              <a:t>Thank you for attending my presentation. My name is Shin and today I’ll be presenting about my Final Year Project..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234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bd79b6c0ae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bd79b6c0ae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To understand that, the metrics are required to measure how much resources a DNN need during the inference and it’s performance.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Edge Devices have limited energy, so, it’s very important to measure how much energy is consumed during the DNN inference. </a:t>
            </a:r>
          </a:p>
          <a:p>
            <a:pPr marL="171450" lvl="0" indent="-171450" algn="l" rtl="0">
              <a:spcBef>
                <a:spcPts val="0"/>
              </a:spcBef>
              <a:spcAft>
                <a:spcPts val="0"/>
              </a:spcAft>
            </a:pPr>
            <a:r>
              <a:rPr lang="en-US" dirty="0"/>
              <a:t>&lt;</a:t>
            </a:r>
            <a:r>
              <a:rPr lang="en-US" dirty="0" err="1"/>
              <a:t>readslides</a:t>
            </a:r>
            <a:r>
              <a:rPr lang="en-US" dirty="0"/>
              <a:t>&gt;</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2ndly, inference speed is crucial in real time applications.</a:t>
            </a:r>
          </a:p>
          <a:p>
            <a:pPr marL="171450" lvl="0" indent="-171450" algn="l" rtl="0">
              <a:spcBef>
                <a:spcPts val="0"/>
              </a:spcBef>
              <a:spcAft>
                <a:spcPts val="0"/>
              </a:spcAft>
            </a:pPr>
            <a:r>
              <a:rPr lang="en-US" dirty="0"/>
              <a:t>Inference speed can be measured in 2 metrics, latency that measures how long the device takes to process a single data input</a:t>
            </a:r>
          </a:p>
          <a:p>
            <a:pPr marL="171450" lvl="0" indent="-171450" algn="l" rtl="0">
              <a:spcBef>
                <a:spcPts val="0"/>
              </a:spcBef>
              <a:spcAft>
                <a:spcPts val="0"/>
              </a:spcAft>
            </a:pPr>
            <a:r>
              <a:rPr lang="en-US" dirty="0"/>
              <a:t>Throughput measures how many data inputs can be processed in a unit of time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3rdly, Accuracy is a common metric to measure how well a DNN can perform on a specific task.</a:t>
            </a:r>
          </a:p>
          <a:p>
            <a:pPr marL="171450" lvl="0" indent="-171450" algn="l" rtl="0">
              <a:spcBef>
                <a:spcPts val="0"/>
              </a:spcBef>
              <a:spcAft>
                <a:spcPts val="0"/>
              </a:spcAft>
            </a:pPr>
            <a:r>
              <a:rPr lang="en-US" dirty="0"/>
              <a:t>Accuracy can be measured simply by counting how many images a DNN can recognize correctly in image recognition.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The last matric is the memory consumption that measures how much memory is required while running DNN.</a:t>
            </a:r>
          </a:p>
        </p:txBody>
      </p:sp>
    </p:spTree>
    <p:extLst>
      <p:ext uri="{BB962C8B-B14F-4D97-AF65-F5344CB8AC3E}">
        <p14:creationId xmlns:p14="http://schemas.microsoft.com/office/powerpoint/2010/main" val="3996687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bd79b6c0ae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bd79b6c0ae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What are the factors that can affect the performance of DNN?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First, computational complexity is usually measured in FLOPs &lt;</a:t>
            </a:r>
            <a:r>
              <a:rPr lang="en-US" dirty="0" err="1"/>
              <a:t>readslides</a:t>
            </a:r>
            <a:r>
              <a:rPr lang="en-US" dirty="0"/>
              <a:t>&gt;</a:t>
            </a:r>
          </a:p>
          <a:p>
            <a:pPr marL="171450" lvl="0" indent="-171450" algn="l" rtl="0">
              <a:spcBef>
                <a:spcPts val="0"/>
              </a:spcBef>
              <a:spcAft>
                <a:spcPts val="0"/>
              </a:spcAft>
            </a:pPr>
            <a:r>
              <a:rPr lang="en-US" dirty="0"/>
              <a:t>FLOPs is how much computation power that a DNN needs to complete the task on given data.</a:t>
            </a:r>
          </a:p>
          <a:p>
            <a:pPr marL="171450" lvl="0" indent="-171450" algn="l" rtl="0">
              <a:spcBef>
                <a:spcPts val="0"/>
              </a:spcBef>
              <a:spcAft>
                <a:spcPts val="0"/>
              </a:spcAft>
            </a:pPr>
            <a:r>
              <a:rPr lang="en-US" dirty="0"/>
              <a:t>The larger the FLOPs, the more computational power the model requires.</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2ndly, the input size, </a:t>
            </a:r>
            <a:r>
              <a:rPr lang="en-US" dirty="0" err="1"/>
              <a:t>i.e</a:t>
            </a:r>
            <a:r>
              <a:rPr lang="en-US" dirty="0"/>
              <a:t>: the width and height of input images in image processing.</a:t>
            </a:r>
          </a:p>
          <a:p>
            <a:pPr marL="171450" lvl="0" indent="-171450" algn="l" rtl="0">
              <a:spcBef>
                <a:spcPts val="0"/>
              </a:spcBef>
              <a:spcAft>
                <a:spcPts val="0"/>
              </a:spcAft>
            </a:pPr>
            <a:r>
              <a:rPr lang="en-US" dirty="0"/>
              <a:t>Larger input image requires more computations and times to process.</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Lastly, The batch size which is the number of input instances given to the DNN at a single inference.</a:t>
            </a:r>
          </a:p>
        </p:txBody>
      </p:sp>
    </p:spTree>
    <p:extLst>
      <p:ext uri="{BB962C8B-B14F-4D97-AF65-F5344CB8AC3E}">
        <p14:creationId xmlns:p14="http://schemas.microsoft.com/office/powerpoint/2010/main" val="166190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In most cases, base DNN could be consuming too much hardware resources regardless of input size and batch size. </a:t>
            </a:r>
          </a:p>
          <a:p>
            <a:pPr marL="457200" indent="-298450"/>
            <a:r>
              <a:rPr lang="en-US" dirty="0"/>
              <a:t>In that case, we want to reduce the resource consumption by adjusting model computational complexity using pruning methods.</a:t>
            </a:r>
          </a:p>
          <a:p>
            <a:pPr marL="457200" indent="-298450"/>
            <a:r>
              <a:rPr lang="en-US" dirty="0"/>
              <a:t>There are several pruning methods available, one of the popular method is structural pruning</a:t>
            </a:r>
          </a:p>
          <a:p>
            <a:pPr marL="457200" indent="-298450"/>
            <a:r>
              <a:rPr lang="en-US" dirty="0"/>
              <a:t>Structural pruning can be done in 2 simple steps, &lt;</a:t>
            </a:r>
            <a:r>
              <a:rPr lang="en-US" dirty="0" err="1"/>
              <a:t>readslides</a:t>
            </a:r>
            <a:r>
              <a:rPr lang="en-US" dirty="0"/>
              <a:t>&gt; such as neurons and feature maps</a:t>
            </a:r>
          </a:p>
          <a:p>
            <a:pPr marL="158750" indent="0">
              <a:buNone/>
            </a:pPr>
            <a:endParaRPr lang="en-US" dirty="0"/>
          </a:p>
          <a:p>
            <a:pPr marL="158750" indent="0">
              <a:buNone/>
            </a:pPr>
            <a:endParaRPr lang="en-US" dirty="0"/>
          </a:p>
          <a:p>
            <a:pPr marL="158750" indent="0">
              <a:buNone/>
            </a:pPr>
            <a:r>
              <a:rPr lang="en-US" dirty="0"/>
              <a:t>References: </a:t>
            </a:r>
          </a:p>
          <a:p>
            <a:pPr marL="457200" indent="-298450"/>
            <a:r>
              <a:rPr lang="en-US" dirty="0"/>
              <a:t>https://medium.com/@goyal.ayush55/pruning-neural-networks-1f3a3be79c7d</a:t>
            </a:r>
          </a:p>
          <a:p>
            <a:pPr marL="457200" indent="-298450"/>
            <a:r>
              <a:rPr lang="en-US" dirty="0"/>
              <a:t>https://www.researchgate.net/publication/348369008/figure/fig2/AS:1021554842402817@1620569062900/The-schematic-illustration-of-two-types-of-network-pruning-methods-according-to.png</a:t>
            </a:r>
          </a:p>
        </p:txBody>
      </p:sp>
    </p:spTree>
    <p:extLst>
      <p:ext uri="{BB962C8B-B14F-4D97-AF65-F5344CB8AC3E}">
        <p14:creationId xmlns:p14="http://schemas.microsoft.com/office/powerpoint/2010/main" val="2389331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But removing an unimportant component could result bad model performance because parameters from different layers are dependent each other. </a:t>
            </a:r>
          </a:p>
          <a:p>
            <a:pPr marL="457200" indent="-298450"/>
            <a:r>
              <a:rPr lang="en-US" dirty="0"/>
              <a:t>For example, in the neural network on the right side, let’s say we want to remove conv2 layer, then we have to adjust other dependent layers as well.</a:t>
            </a:r>
          </a:p>
          <a:p>
            <a:pPr marL="457200" indent="-298450"/>
            <a:endParaRPr lang="en-US" dirty="0"/>
          </a:p>
          <a:p>
            <a:pPr marL="457200" indent="-298450"/>
            <a:endParaRPr lang="en-US" dirty="0"/>
          </a:p>
          <a:p>
            <a:pPr marL="457200" indent="-298450"/>
            <a:r>
              <a:rPr lang="en-US" dirty="0"/>
              <a:t>So that, we need an algorithm that can seamlessly remove component without affecting much performance.</a:t>
            </a:r>
          </a:p>
          <a:p>
            <a:pPr marL="457200" indent="-298450"/>
            <a:r>
              <a:rPr lang="en-US" dirty="0" err="1"/>
              <a:t>DepGrpah</a:t>
            </a:r>
            <a:r>
              <a:rPr lang="en-US" dirty="0"/>
              <a:t> is an algorithm that can &lt;read slide&gt;</a:t>
            </a:r>
          </a:p>
          <a:p>
            <a:pPr marL="158750" indent="0">
              <a:buNone/>
            </a:pPr>
            <a:endParaRPr lang="en-US" dirty="0"/>
          </a:p>
          <a:p>
            <a:pPr marL="158750" indent="0">
              <a:buNone/>
            </a:pPr>
            <a:endParaRPr lang="en-US" dirty="0"/>
          </a:p>
          <a:p>
            <a:pPr marL="158750" indent="0">
              <a:buNone/>
            </a:pPr>
            <a:endParaRPr lang="en-US" dirty="0"/>
          </a:p>
          <a:p>
            <a:pPr marL="158750" indent="0">
              <a:buNone/>
            </a:pPr>
            <a:r>
              <a:rPr lang="en-US" dirty="0"/>
              <a:t>References: </a:t>
            </a:r>
          </a:p>
          <a:p>
            <a:pPr marL="158750" indent="0">
              <a:buNone/>
            </a:pPr>
            <a:r>
              <a:rPr lang="en-US" dirty="0"/>
              <a:t>https://medium.com/@goyal.ayush55/pruning-neural-networks-1f3a3be79c7d</a:t>
            </a:r>
          </a:p>
        </p:txBody>
      </p:sp>
    </p:spTree>
    <p:extLst>
      <p:ext uri="{BB962C8B-B14F-4D97-AF65-F5344CB8AC3E}">
        <p14:creationId xmlns:p14="http://schemas.microsoft.com/office/powerpoint/2010/main" val="3236051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9156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overview of the project workflow.</a:t>
            </a:r>
          </a:p>
          <a:p>
            <a:endParaRPr lang="en-US" dirty="0"/>
          </a:p>
          <a:p>
            <a:pPr marL="158750" indent="0">
              <a:buNone/>
            </a:pPr>
            <a:endParaRPr lang="en-US" dirty="0"/>
          </a:p>
          <a:p>
            <a:r>
              <a:rPr lang="en-US" dirty="0"/>
              <a:t>Profiler – to measure resource requirements on the edge device.</a:t>
            </a:r>
          </a:p>
          <a:p>
            <a:r>
              <a:rPr lang="en-US" dirty="0"/>
              <a:t>Evaluator – that evaluate model performance, i.e. accuracy, on the benchmark dataset</a:t>
            </a:r>
          </a:p>
          <a:p>
            <a:r>
              <a:rPr lang="en-US" dirty="0"/>
              <a:t>Model Compression – performs model compression using </a:t>
            </a:r>
            <a:r>
              <a:rPr lang="en-US" dirty="0" err="1"/>
              <a:t>DepGraph</a:t>
            </a:r>
            <a:r>
              <a:rPr lang="en-US" dirty="0"/>
              <a:t> algorithm</a:t>
            </a:r>
          </a:p>
          <a:p>
            <a:endParaRPr lang="en-US" dirty="0"/>
          </a:p>
          <a:p>
            <a:r>
              <a:rPr lang="en-US" dirty="0"/>
              <a:t>Firstly, we have DNN model called model.pt and we used the hyperparameters such as input shape and batch size to create tensor input.</a:t>
            </a:r>
          </a:p>
          <a:p>
            <a:r>
              <a:rPr lang="en-US" dirty="0"/>
              <a:t>Then, feed the input data to the model on the edge device and the profiler will measure performance metrics.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Evaluator evaluates the accuracy separately on a device with high performance GPU to facilitate fast processing.</a:t>
            </a:r>
          </a:p>
          <a:p>
            <a:endParaRPr lang="en-US" dirty="0"/>
          </a:p>
          <a:p>
            <a:r>
              <a:rPr lang="en-US" dirty="0"/>
              <a:t>Model can be compressed separately to determine how much we can reduce the resource requirements by fine tuning model complexity called FLOPs.</a:t>
            </a:r>
          </a:p>
          <a:p>
            <a:endParaRPr lang="en-US" dirty="0"/>
          </a:p>
        </p:txBody>
      </p:sp>
    </p:spTree>
    <p:extLst>
      <p:ext uri="{BB962C8B-B14F-4D97-AF65-F5344CB8AC3E}">
        <p14:creationId xmlns:p14="http://schemas.microsoft.com/office/powerpoint/2010/main" val="3625176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Let me briefly present about the libraries and resources used.</a:t>
            </a:r>
          </a:p>
          <a:p>
            <a:pPr marL="457200" indent="-298450"/>
            <a:endParaRPr lang="en-US" dirty="0"/>
          </a:p>
          <a:p>
            <a:pPr marL="457200" indent="-298450"/>
            <a:r>
              <a:rPr lang="en-US" dirty="0" err="1"/>
              <a:t>Imagenet</a:t>
            </a:r>
            <a:r>
              <a:rPr lang="en-US" dirty="0"/>
              <a:t> dataset is a popular Benchmark dataset to evaluate accuracy for image classification tasks.</a:t>
            </a:r>
          </a:p>
          <a:p>
            <a:pPr marL="457200" indent="-298450"/>
            <a:r>
              <a:rPr lang="en-US" dirty="0" err="1"/>
              <a:t>PyTorch</a:t>
            </a:r>
            <a:r>
              <a:rPr lang="en-US" dirty="0"/>
              <a:t> is a popular deep learning frameworks that provide a wide range of pretrained DNN models for different tasks.</a:t>
            </a:r>
          </a:p>
          <a:p>
            <a:pPr marL="457200" indent="-298450"/>
            <a:r>
              <a:rPr lang="en-US" dirty="0"/>
              <a:t>Model compression is done using torch-pruning frameworks that facilitate </a:t>
            </a:r>
            <a:r>
              <a:rPr lang="en-US" dirty="0" err="1"/>
              <a:t>DepGraph</a:t>
            </a:r>
            <a:r>
              <a:rPr lang="en-US" dirty="0"/>
              <a:t> algorithm</a:t>
            </a:r>
          </a:p>
          <a:p>
            <a:pPr marL="457200" indent="-298450"/>
            <a:endParaRPr lang="en-US" dirty="0"/>
          </a:p>
          <a:p>
            <a:pPr marL="457200" indent="-298450"/>
            <a:r>
              <a:rPr lang="en-US" dirty="0" err="1"/>
              <a:t>PyTorch</a:t>
            </a:r>
            <a:r>
              <a:rPr lang="en-US" dirty="0"/>
              <a:t> also support torch profiler that can measure Memory consumption and inference time.</a:t>
            </a:r>
          </a:p>
          <a:p>
            <a:pPr marL="457200" indent="-298450"/>
            <a:r>
              <a:rPr lang="en-US" dirty="0" err="1"/>
              <a:t>CodeCarbon</a:t>
            </a:r>
            <a:r>
              <a:rPr lang="en-US" dirty="0"/>
              <a:t> library is a powerful utility library that can measure power usage on multiple OS and cross devices such CPU and GPU.</a:t>
            </a:r>
          </a:p>
          <a:p>
            <a:pPr marL="158750" indent="0">
              <a:buNone/>
            </a:pPr>
            <a:endParaRPr lang="en-US" dirty="0"/>
          </a:p>
          <a:p>
            <a:pPr marL="158750" indent="0">
              <a:buNone/>
            </a:pPr>
            <a:endParaRPr lang="en-US" dirty="0"/>
          </a:p>
          <a:p>
            <a:pPr marL="158750" indent="0">
              <a:buNone/>
            </a:pPr>
            <a:r>
              <a:rPr lang="en-US" dirty="0"/>
              <a:t>References: </a:t>
            </a:r>
          </a:p>
          <a:p>
            <a:pPr marL="158750" indent="0">
              <a:buNone/>
            </a:pPr>
            <a:r>
              <a:rPr lang="en-US" dirty="0"/>
              <a:t>https://deci.ai/blog/measure-inference-time-deep-neural-networks/</a:t>
            </a:r>
          </a:p>
        </p:txBody>
      </p:sp>
    </p:spTree>
    <p:extLst>
      <p:ext uri="{BB962C8B-B14F-4D97-AF65-F5344CB8AC3E}">
        <p14:creationId xmlns:p14="http://schemas.microsoft.com/office/powerpoint/2010/main" val="1206217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Deep Learning Hardware device that is used in this project is NVIDIA Jetson Nano.</a:t>
            </a:r>
          </a:p>
          <a:p>
            <a:pPr marL="158750" indent="0">
              <a:buNone/>
            </a:pPr>
            <a:endParaRPr lang="en-US" dirty="0"/>
          </a:p>
          <a:p>
            <a:r>
              <a:rPr lang="en-US" dirty="0"/>
              <a:t>&lt;read slides&gt;</a:t>
            </a:r>
          </a:p>
          <a:p>
            <a:endParaRPr lang="en-US" dirty="0"/>
          </a:p>
          <a:p>
            <a:r>
              <a:rPr lang="en-US" dirty="0"/>
              <a:t>Relatively affordable for IOT applications.</a:t>
            </a:r>
          </a:p>
        </p:txBody>
      </p:sp>
    </p:spTree>
    <p:extLst>
      <p:ext uri="{BB962C8B-B14F-4D97-AF65-F5344CB8AC3E}">
        <p14:creationId xmlns:p14="http://schemas.microsoft.com/office/powerpoint/2010/main" val="3676514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part is how I implement the profiler</a:t>
            </a:r>
          </a:p>
        </p:txBody>
      </p:sp>
    </p:spTree>
    <p:extLst>
      <p:ext uri="{BB962C8B-B14F-4D97-AF65-F5344CB8AC3E}">
        <p14:creationId xmlns:p14="http://schemas.microsoft.com/office/powerpoint/2010/main" val="407122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When measuring inference time, the execution nature of GPU were carefully considered</a:t>
            </a:r>
          </a:p>
          <a:p>
            <a:pPr marL="457200" indent="-298450"/>
            <a:r>
              <a:rPr lang="en-US" dirty="0"/>
              <a:t>&lt;read1st line&gt;. </a:t>
            </a:r>
            <a:r>
              <a:rPr lang="en-US" dirty="0" err="1"/>
              <a:t>i.e</a:t>
            </a:r>
            <a:r>
              <a:rPr lang="en-US" dirty="0"/>
              <a:t>: process A can execute without waiting other process to complete.</a:t>
            </a:r>
          </a:p>
          <a:p>
            <a:pPr marL="457200" indent="-298450"/>
            <a:r>
              <a:rPr lang="en-US" dirty="0"/>
              <a:t>So, in parallel execution of DNN, many components are executed in parallel on GPU and profiler runs as different process and may not wait for all components to be completed if there is no synchronization between process.</a:t>
            </a:r>
          </a:p>
          <a:p>
            <a:pPr marL="457200" indent="-298450"/>
            <a:r>
              <a:rPr lang="en-US" dirty="0"/>
              <a:t>This is one of the important implementation. </a:t>
            </a:r>
          </a:p>
          <a:p>
            <a:pPr marL="457200" indent="-298450"/>
            <a:endParaRPr lang="en-US" dirty="0"/>
          </a:p>
          <a:p>
            <a:pPr marL="457200" indent="-298450"/>
            <a:r>
              <a:rPr lang="en-US" dirty="0"/>
              <a:t>2ndly, when measuring memory footprint, </a:t>
            </a:r>
            <a:r>
              <a:rPr lang="en-US" dirty="0" err="1"/>
              <a:t>Pytorch</a:t>
            </a:r>
            <a:r>
              <a:rPr lang="en-US" dirty="0"/>
              <a:t> has caching memory allocator that reserve memory before actual inference to facilitate fast memory allocation.</a:t>
            </a:r>
          </a:p>
          <a:p>
            <a:pPr marL="457200" indent="-298450"/>
            <a:r>
              <a:rPr lang="en-US" dirty="0"/>
              <a:t>As shown in the figure, the reserved memory is far larger than actual allocated memory. So that, getting how much memory is reserved can give insight the maximum memory required.</a:t>
            </a:r>
          </a:p>
          <a:p>
            <a:pPr marL="457200" indent="-298450"/>
            <a:endParaRPr lang="en-US" dirty="0"/>
          </a:p>
          <a:p>
            <a:pPr marL="457200" indent="-298450"/>
            <a:r>
              <a:rPr lang="en-US" dirty="0"/>
              <a:t>Lastly, </a:t>
            </a:r>
            <a:r>
              <a:rPr lang="en-US" dirty="0" err="1"/>
              <a:t>Codecarbon</a:t>
            </a:r>
            <a:r>
              <a:rPr lang="en-US" dirty="0"/>
              <a:t> is a cross device tool implemented hardware specific utility tool such NVML that measure power consumption on GPU. </a:t>
            </a:r>
          </a:p>
          <a:p>
            <a:pPr marL="457200" indent="-298450"/>
            <a:r>
              <a:rPr lang="en-US" dirty="0"/>
              <a:t>&lt;read 2ndline&gt;</a:t>
            </a:r>
          </a:p>
          <a:p>
            <a:pPr marL="158750" indent="0">
              <a:buNone/>
            </a:pPr>
            <a:endParaRPr lang="en-US" dirty="0"/>
          </a:p>
          <a:p>
            <a:pPr marL="158750" indent="0">
              <a:buNone/>
            </a:pPr>
            <a:endParaRPr lang="en-US" dirty="0"/>
          </a:p>
          <a:p>
            <a:pPr marL="158750" indent="0">
              <a:buNone/>
            </a:pPr>
            <a:r>
              <a:rPr lang="en-US" dirty="0"/>
              <a:t>References: </a:t>
            </a:r>
          </a:p>
          <a:p>
            <a:pPr marL="158750" indent="0">
              <a:buNone/>
            </a:pPr>
            <a:r>
              <a:rPr lang="en-US" dirty="0"/>
              <a:t>https://deci.ai/blog/measure-inference-time-deep-neural-networks/</a:t>
            </a:r>
          </a:p>
        </p:txBody>
      </p:sp>
    </p:spTree>
    <p:extLst>
      <p:ext uri="{BB962C8B-B14F-4D97-AF65-F5344CB8AC3E}">
        <p14:creationId xmlns:p14="http://schemas.microsoft.com/office/powerpoint/2010/main" val="191470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content I’ll be covering today are as follows:</a:t>
            </a:r>
          </a:p>
          <a:p>
            <a:r>
              <a:rPr lang="en-US" dirty="0"/>
              <a:t>Introduction which includes background and objectives of the project.</a:t>
            </a:r>
          </a:p>
          <a:p>
            <a:r>
              <a:rPr lang="en-US" dirty="0"/>
              <a:t>Methodologies that I implemented along this project.</a:t>
            </a:r>
          </a:p>
          <a:p>
            <a:r>
              <a:rPr lang="en-US" dirty="0"/>
              <a:t>Followed by detailed Implementation</a:t>
            </a:r>
          </a:p>
          <a:p>
            <a:r>
              <a:rPr lang="en-US" dirty="0"/>
              <a:t>Then, I’ll present about the experiments I conducted.</a:t>
            </a:r>
          </a:p>
          <a:p>
            <a:r>
              <a:rPr lang="en-US" dirty="0"/>
              <a:t>Finally, I’ll conclude this project with the future improvements.</a:t>
            </a:r>
          </a:p>
        </p:txBody>
      </p:sp>
    </p:spTree>
    <p:extLst>
      <p:ext uri="{BB962C8B-B14F-4D97-AF65-F5344CB8AC3E}">
        <p14:creationId xmlns:p14="http://schemas.microsoft.com/office/powerpoint/2010/main" val="2231226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References: </a:t>
            </a:r>
          </a:p>
          <a:p>
            <a:pPr marL="158750" indent="0">
              <a:buNone/>
            </a:pPr>
            <a:r>
              <a:rPr lang="en-US" dirty="0"/>
              <a:t>https://deci.ai/blog/measure-inference-time-deep-neural-networks/</a:t>
            </a:r>
          </a:p>
        </p:txBody>
      </p:sp>
    </p:spTree>
    <p:extLst>
      <p:ext uri="{BB962C8B-B14F-4D97-AF65-F5344CB8AC3E}">
        <p14:creationId xmlns:p14="http://schemas.microsoft.com/office/powerpoint/2010/main" val="1484146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5613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project, computational complexity-based pruning method combined with </a:t>
            </a:r>
            <a:r>
              <a:rPr lang="en-US" dirty="0" err="1"/>
              <a:t>DepGraph</a:t>
            </a:r>
            <a:r>
              <a:rPr lang="en-US" dirty="0"/>
              <a:t> algorithm was implemented. </a:t>
            </a:r>
          </a:p>
          <a:p>
            <a:r>
              <a:rPr lang="en-US" dirty="0"/>
              <a:t>Because computational complexity is directly </a:t>
            </a:r>
            <a:r>
              <a:rPr lang="en-US" dirty="0" err="1"/>
              <a:t>propotional</a:t>
            </a:r>
            <a:r>
              <a:rPr lang="en-US" dirty="0"/>
              <a:t> to inference time, memory and power usage. </a:t>
            </a:r>
          </a:p>
          <a:p>
            <a:r>
              <a:rPr lang="en-US" dirty="0"/>
              <a:t>And that’s why It’s efficient to reduce resource requirements by fine tuning computational </a:t>
            </a:r>
            <a:r>
              <a:rPr lang="en-US" dirty="0" err="1"/>
              <a:t>complexit</a:t>
            </a:r>
            <a:r>
              <a:rPr lang="en-US" dirty="0"/>
              <a:t>.</a:t>
            </a:r>
          </a:p>
        </p:txBody>
      </p:sp>
    </p:spTree>
    <p:extLst>
      <p:ext uri="{BB962C8B-B14F-4D97-AF65-F5344CB8AC3E}">
        <p14:creationId xmlns:p14="http://schemas.microsoft.com/office/powerpoint/2010/main" val="3490146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4067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9223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experiment, the following Hyperparameter settings are considered.</a:t>
            </a:r>
          </a:p>
          <a:p>
            <a:r>
              <a:rPr lang="en-US" dirty="0"/>
              <a:t>The ratio of computational complexity to be pruned </a:t>
            </a:r>
          </a:p>
          <a:p>
            <a:r>
              <a:rPr lang="en-US" dirty="0"/>
              <a:t>&lt;</a:t>
            </a:r>
            <a:r>
              <a:rPr lang="en-US" dirty="0" err="1"/>
              <a:t>readslides</a:t>
            </a:r>
            <a:r>
              <a:rPr lang="en-US" dirty="0"/>
              <a:t>&gt;</a:t>
            </a:r>
          </a:p>
          <a:p>
            <a:r>
              <a:rPr lang="en-US" dirty="0"/>
              <a:t>VGG16 is one of the pretrained DNN used for image recognition, and it’s selected for the experiment demo.</a:t>
            </a:r>
          </a:p>
          <a:p>
            <a:r>
              <a:rPr lang="en-US" dirty="0"/>
              <a:t>&lt;</a:t>
            </a:r>
            <a:r>
              <a:rPr lang="en-US" dirty="0" err="1"/>
              <a:t>readslides</a:t>
            </a:r>
            <a:r>
              <a:rPr lang="en-US" dirty="0"/>
              <a:t>&gt;</a:t>
            </a:r>
          </a:p>
          <a:p>
            <a:r>
              <a:rPr lang="en-US" dirty="0"/>
              <a:t>I chose 100 batches to obtain more accurate measurement because the measurement such as inference time, energy can change slightly over time due to the nature of hardware processors.</a:t>
            </a:r>
          </a:p>
        </p:txBody>
      </p:sp>
    </p:spTree>
    <p:extLst>
      <p:ext uri="{BB962C8B-B14F-4D97-AF65-F5344CB8AC3E}">
        <p14:creationId xmlns:p14="http://schemas.microsoft.com/office/powerpoint/2010/main" val="3873577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compressed 3-dimensional space to 2 dimensional space </a:t>
            </a:r>
            <a:r>
              <a:rPr lang="en-US" dirty="0" err="1"/>
              <a:t>i.e</a:t>
            </a:r>
            <a:r>
              <a:rPr lang="en-US" dirty="0"/>
              <a:t>: batch size with input shape on X axis and Memory consumption (MB) on Y Axis.</a:t>
            </a:r>
          </a:p>
          <a:p>
            <a:r>
              <a:rPr lang="en-US" dirty="0"/>
              <a:t>As we see here on X axis, input size changes to smaller resolution as batch size becomes larger, it’s because the large batch size with large input is no longer fit in the memory.</a:t>
            </a:r>
          </a:p>
          <a:p>
            <a:r>
              <a:rPr lang="en-US" dirty="0"/>
              <a:t>At this point, input shape (224 x 224) is not fit the memory and switched to (160 x 160) resolution. So, we can roughly see that max memory that this device can facilitate is around 2.8GB.</a:t>
            </a:r>
          </a:p>
        </p:txBody>
      </p:sp>
    </p:spTree>
    <p:extLst>
      <p:ext uri="{BB962C8B-B14F-4D97-AF65-F5344CB8AC3E}">
        <p14:creationId xmlns:p14="http://schemas.microsoft.com/office/powerpoint/2010/main" val="161264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Energy consumption trend shows that DNN can maintain lowest energy less than 0.002 kWh for 5.2% of base pruned and VGG16 Base consumed the most energy.</a:t>
            </a:r>
          </a:p>
          <a:p>
            <a:r>
              <a:rPr lang="en-US" dirty="0"/>
              <a:t>In the aspect of energy consumption, 5.2% pruned model is relatively energy efficient.</a:t>
            </a:r>
          </a:p>
        </p:txBody>
      </p:sp>
    </p:spTree>
    <p:extLst>
      <p:ext uri="{BB962C8B-B14F-4D97-AF65-F5344CB8AC3E}">
        <p14:creationId xmlns:p14="http://schemas.microsoft.com/office/powerpoint/2010/main" val="2324911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observed here, Maximum throughput and minimum latency is achieved by 5.2 % based pruned model at 16 batch size and (224, 224) image size.</a:t>
            </a:r>
          </a:p>
          <a:p>
            <a:r>
              <a:rPr lang="en-US" dirty="0"/>
              <a:t>But does it mean 5.2% pruned is the best? Actually, it’s not.</a:t>
            </a:r>
          </a:p>
          <a:p>
            <a:endParaRPr lang="en-US" dirty="0"/>
          </a:p>
        </p:txBody>
      </p:sp>
    </p:spTree>
    <p:extLst>
      <p:ext uri="{BB962C8B-B14F-4D97-AF65-F5344CB8AC3E}">
        <p14:creationId xmlns:p14="http://schemas.microsoft.com/office/powerpoint/2010/main" val="2241680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have to think of the tradeoff between the accuracy and resource requirements. </a:t>
            </a:r>
          </a:p>
          <a:p>
            <a:r>
              <a:rPr lang="en-US" dirty="0"/>
              <a:t>As we expected base model is always better at accuracy, but 5.2% and 2.7% pruned model actually achieved performance closed to base model at 224 x 224 image size.</a:t>
            </a:r>
          </a:p>
          <a:p>
            <a:r>
              <a:rPr lang="en-US" dirty="0"/>
              <a:t>So, 5.2% pruned model is relatively concluded suitable for this particular device to minimize resource requirements.</a:t>
            </a:r>
          </a:p>
        </p:txBody>
      </p:sp>
    </p:spTree>
    <p:extLst>
      <p:ext uri="{BB962C8B-B14F-4D97-AF65-F5344CB8AC3E}">
        <p14:creationId xmlns:p14="http://schemas.microsoft.com/office/powerpoint/2010/main" val="296683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634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Finally, let me conclude this project by summarizing and presenting extended works.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17275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project helps to gain insight of resource limitations of the device and requirements of DNN.</a:t>
            </a:r>
          </a:p>
          <a:p>
            <a:r>
              <a:rPr lang="en-US" dirty="0"/>
              <a:t>Structural complexity-based pruning relatively minimizes resource requirement without </a:t>
            </a:r>
            <a:r>
              <a:rPr lang="en-US" dirty="0" err="1"/>
              <a:t>sacrifing</a:t>
            </a:r>
            <a:r>
              <a:rPr lang="en-US" dirty="0"/>
              <a:t> much performance</a:t>
            </a:r>
          </a:p>
          <a:p>
            <a:r>
              <a:rPr lang="en-US" dirty="0"/>
              <a:t>So that, user can gain insight easily to determine tradeoff between model performance and resource requirements</a:t>
            </a:r>
          </a:p>
        </p:txBody>
      </p:sp>
    </p:spTree>
    <p:extLst>
      <p:ext uri="{BB962C8B-B14F-4D97-AF65-F5344CB8AC3E}">
        <p14:creationId xmlns:p14="http://schemas.microsoft.com/office/powerpoint/2010/main" val="2208995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this project can be </a:t>
            </a:r>
            <a:r>
              <a:rPr lang="en-US" dirty="0" err="1"/>
              <a:t>extened</a:t>
            </a:r>
            <a:r>
              <a:rPr lang="en-US" dirty="0"/>
              <a:t> to use multi deep learning </a:t>
            </a:r>
            <a:r>
              <a:rPr lang="en-US" dirty="0" err="1"/>
              <a:t>framworks</a:t>
            </a:r>
            <a:r>
              <a:rPr lang="en-US" dirty="0"/>
              <a:t> supports such as TensorFlow.</a:t>
            </a:r>
          </a:p>
          <a:p>
            <a:r>
              <a:rPr lang="en-US" dirty="0"/>
              <a:t>And Edge device virtualization support such as Docker Systems can be considered to be extended, so that, user can gain insight without buying actual deep learning hardware.</a:t>
            </a:r>
          </a:p>
          <a:p>
            <a:r>
              <a:rPr lang="en-US" dirty="0"/>
              <a:t>Last but not the least, using </a:t>
            </a:r>
            <a:r>
              <a:rPr lang="en-US" dirty="0" err="1"/>
              <a:t>Virtualizaton</a:t>
            </a:r>
            <a:r>
              <a:rPr lang="en-US" dirty="0"/>
              <a:t> support, hardware oriented pruning can be also extended such that model can be pruned based on specific performance metric such inference time and energy used.</a:t>
            </a:r>
          </a:p>
        </p:txBody>
      </p:sp>
    </p:spTree>
    <p:extLst>
      <p:ext uri="{BB962C8B-B14F-4D97-AF65-F5344CB8AC3E}">
        <p14:creationId xmlns:p14="http://schemas.microsoft.com/office/powerpoint/2010/main" val="2465994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 is the end of my presentation. </a:t>
            </a:r>
          </a:p>
          <a:p>
            <a:pPr marL="0" lvl="0" indent="0" algn="l" rtl="0">
              <a:spcBef>
                <a:spcPts val="0"/>
              </a:spcBef>
              <a:spcAft>
                <a:spcPts val="0"/>
              </a:spcAft>
              <a:buNone/>
            </a:pPr>
            <a:r>
              <a:rPr lang="en-US" dirty="0"/>
              <a:t>Thank you for your time. Any question?</a:t>
            </a:r>
            <a:endParaRPr dirty="0"/>
          </a:p>
        </p:txBody>
      </p:sp>
    </p:spTree>
    <p:extLst>
      <p:ext uri="{BB962C8B-B14F-4D97-AF65-F5344CB8AC3E}">
        <p14:creationId xmlns:p14="http://schemas.microsoft.com/office/powerpoint/2010/main" val="1300647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Deep Neural Network is a subset of machine learning algorithms inspired by the structure and function of human brains.</a:t>
            </a:r>
          </a:p>
          <a:p>
            <a:r>
              <a:rPr lang="en-US" dirty="0"/>
              <a:t>It consists of interconnected nodes called neurons, organized in layers. Each layer processes information, passes it to the next layer to learn the complex patterns in data.</a:t>
            </a:r>
          </a:p>
          <a:p>
            <a:r>
              <a:rPr lang="en-US" dirty="0"/>
              <a:t>Eventually, the network can solve the specific task using the given data.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today world, DNNs are widely used in image processing such recognizing images and object detection.</a:t>
            </a:r>
          </a:p>
          <a:p>
            <a:endParaRPr lang="en-US" dirty="0"/>
          </a:p>
          <a:p>
            <a:r>
              <a:rPr lang="en-US" dirty="0"/>
              <a:t>DNN requires high computational power to use due to its complex structure.</a:t>
            </a:r>
          </a:p>
          <a:p>
            <a:r>
              <a:rPr lang="en-US" dirty="0"/>
              <a:t>In practice, It’s usually deployed on systems equipped with high computational resources such as cloud servers. So that, DNN can process the data in a short time. This is called cloud computing.</a:t>
            </a:r>
          </a:p>
          <a:p>
            <a:r>
              <a:rPr lang="en-US" dirty="0"/>
              <a:t>However, cloud computing comes with several drawbacks such as data bandwidth latency, i.e.: slow response and data transfer from the cloud which is a nightmare for the real-time Edge applications such as autonomous cars..</a:t>
            </a:r>
          </a:p>
          <a:p>
            <a:endParaRPr lang="en-US" dirty="0"/>
          </a:p>
          <a:p>
            <a:r>
              <a:rPr lang="en-US" dirty="0"/>
              <a:t>To overcome such problems, industries try to infer DNN on edge devices with minimal dependencies on cloud computing power.</a:t>
            </a:r>
          </a:p>
          <a:p>
            <a:endParaRPr lang="en-US" dirty="0"/>
          </a:p>
        </p:txBody>
      </p:sp>
    </p:spTree>
    <p:extLst>
      <p:ext uri="{BB962C8B-B14F-4D97-AF65-F5344CB8AC3E}">
        <p14:creationId xmlns:p14="http://schemas.microsoft.com/office/powerpoint/2010/main" val="70122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Deep Neural Network is a subset of machine learning algorithms inspired by the structure and function of human brains.</a:t>
            </a:r>
          </a:p>
          <a:p>
            <a:r>
              <a:rPr lang="en-US" dirty="0"/>
              <a:t>It consists of interconnected nodes called neurons, organized in layers. Each layer processes information, passes it to the next layer to learn the complex patterns in data.</a:t>
            </a:r>
          </a:p>
          <a:p>
            <a:r>
              <a:rPr lang="en-US" dirty="0"/>
              <a:t>Eventually, the network can solve the specific task using the given data.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today world, DNNs are widely used in image processing such recognizing images and object detection.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DNN usually contains many layers and billions of neurons, that makes it requires high computational power to process data.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r>
              <a:rPr lang="en-US" dirty="0"/>
              <a:t>In practice, DNNs are usually deployed on systems equipped with high computational resources such as cloud servers. </a:t>
            </a:r>
          </a:p>
          <a:p>
            <a:r>
              <a:rPr lang="en-US" dirty="0"/>
              <a:t>So that, DNN can process the data in a short time. </a:t>
            </a:r>
          </a:p>
          <a:p>
            <a:r>
              <a:rPr lang="en-US" dirty="0"/>
              <a:t>However, cloud computing comes with several drawbacks such as network latency, </a:t>
            </a:r>
          </a:p>
          <a:p>
            <a:r>
              <a:rPr lang="en-US" dirty="0"/>
              <a:t>i.e.: the time that data travel from the edge device to the cloud and back. </a:t>
            </a:r>
          </a:p>
          <a:p>
            <a:r>
              <a:rPr lang="en-US" dirty="0"/>
              <a:t>It’s a nightmare for the real-time Edge applications such as autonomous cars..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003808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Industries trying to use the DNNs directly on the edge devices for real-time applications such as autonomous cars and IOT applications.</a:t>
            </a:r>
          </a:p>
          <a:p>
            <a:endParaRPr lang="en-US" dirty="0"/>
          </a:p>
          <a:p>
            <a:endParaRPr lang="en-US" dirty="0"/>
          </a:p>
          <a:p>
            <a:r>
              <a:rPr lang="en-US" dirty="0"/>
              <a:t>Unlike cloud server, Edge devices are usually small, compact and designed for resource-constraint environments. and equipped with low computational power.</a:t>
            </a:r>
          </a:p>
          <a:p>
            <a:r>
              <a:rPr lang="en-US" dirty="0"/>
              <a:t>That’s why, edge devices has many resource constraints such as memory limitations, limited processing power, Energy Constraints and Heat Dissipation Issue.</a:t>
            </a:r>
          </a:p>
          <a:p>
            <a:endParaRPr lang="en-US" dirty="0"/>
          </a:p>
        </p:txBody>
      </p:sp>
    </p:spTree>
    <p:extLst>
      <p:ext uri="{BB962C8B-B14F-4D97-AF65-F5344CB8AC3E}">
        <p14:creationId xmlns:p14="http://schemas.microsoft.com/office/powerpoint/2010/main" val="2812847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first objective of this project is to develop a tool to measure the resource requirements of a DNN and limitations of a particular Edge device.</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2</a:t>
            </a:r>
            <a:r>
              <a:rPr lang="en-US" baseline="30000" dirty="0"/>
              <a:t>nd</a:t>
            </a:r>
            <a:r>
              <a:rPr lang="en-US" dirty="0"/>
              <a:t> goal is to Implement the model compression technique to minimize resource requirements without sacrificing much performance.</a:t>
            </a:r>
          </a:p>
          <a:p>
            <a:r>
              <a:rPr lang="en-US" dirty="0"/>
              <a:t>So that, model can be deployed on edge devices.</a:t>
            </a:r>
          </a:p>
          <a:p>
            <a:endParaRPr lang="en-US" dirty="0"/>
          </a:p>
          <a:p>
            <a:r>
              <a:rPr lang="en-US" dirty="0"/>
              <a:t>The final goal is to compare performance and resource requirements of base and compressed models. </a:t>
            </a:r>
          </a:p>
          <a:p>
            <a:r>
              <a:rPr lang="en-US" dirty="0"/>
              <a:t>So that, we can gain insight how much tradeoff we need between model performance and resource requirements.</a:t>
            </a:r>
          </a:p>
          <a:p>
            <a:endParaRPr lang="en-US" dirty="0"/>
          </a:p>
        </p:txBody>
      </p:sp>
    </p:spTree>
    <p:extLst>
      <p:ext uri="{BB962C8B-B14F-4D97-AF65-F5344CB8AC3E}">
        <p14:creationId xmlns:p14="http://schemas.microsoft.com/office/powerpoint/2010/main" val="330225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562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Convolution Neural Network is a type of DNN widely used in image processing such as image classification and object detection. </a:t>
            </a:r>
          </a:p>
          <a:p>
            <a:pPr marL="457200" indent="-298450"/>
            <a:r>
              <a:rPr lang="en-US" dirty="0"/>
              <a:t>It consists of many feature maps that extract significant patterns in the input image, then these patterns are passed to neuron layers to learn to classify the objects in the input image.</a:t>
            </a:r>
          </a:p>
          <a:p>
            <a:pPr marL="457200" indent="-298450"/>
            <a:r>
              <a:rPr lang="en-US" dirty="0"/>
              <a:t>Key point to note is that feature maps and neurons in each layer are independent to each other and can carry out their tasks concurrently. </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r>
              <a:rPr lang="en-US" dirty="0"/>
              <a:t>References:</a:t>
            </a:r>
          </a:p>
          <a:p>
            <a:pPr marL="158750" indent="0">
              <a:buNone/>
            </a:pPr>
            <a:r>
              <a:rPr lang="en-US" dirty="0"/>
              <a:t>https://www.analyticsvidhya.com/blog/2022/01/convolutional-neural-network-an-overview/</a:t>
            </a:r>
          </a:p>
        </p:txBody>
      </p:sp>
    </p:spTree>
    <p:extLst>
      <p:ext uri="{BB962C8B-B14F-4D97-AF65-F5344CB8AC3E}">
        <p14:creationId xmlns:p14="http://schemas.microsoft.com/office/powerpoint/2010/main" val="87108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CPU is Central Processing Units and traditional processors commonly found in almost every computing devices.</a:t>
            </a:r>
          </a:p>
          <a:p>
            <a:pPr marL="457200" indent="-298450"/>
            <a:r>
              <a:rPr lang="en-US" dirty="0"/>
              <a:t>&lt;Read slides&gt;</a:t>
            </a:r>
          </a:p>
          <a:p>
            <a:pPr marL="457200" indent="-298450"/>
            <a:r>
              <a:rPr lang="en-US" dirty="0"/>
              <a:t>That’s why, it’s not appropriate to infer DNN which needs layer wise parallel computation.</a:t>
            </a:r>
          </a:p>
          <a:p>
            <a:pPr marL="457200" indent="-298450"/>
            <a:endParaRPr lang="en-US" dirty="0"/>
          </a:p>
          <a:p>
            <a:pPr marL="457200" indent="-298450"/>
            <a:r>
              <a:rPr lang="en-US" dirty="0"/>
              <a:t>To facilitate the need of parallel computation, special hardware called deep learning hardware are required.</a:t>
            </a:r>
          </a:p>
          <a:p>
            <a:pPr marL="457200" indent="-298450"/>
            <a:r>
              <a:rPr lang="en-US" dirty="0"/>
              <a:t>Deep learning hardware usually contains a devices that can facilitate parallelism such as graphical processing units (GPU).</a:t>
            </a:r>
          </a:p>
          <a:p>
            <a:pPr marL="457200" indent="-298450"/>
            <a:r>
              <a:rPr lang="en-US" dirty="0"/>
              <a:t>&lt;read slides line 2&gt;</a:t>
            </a:r>
          </a:p>
          <a:p>
            <a:pPr marL="457200" indent="-298450"/>
            <a:r>
              <a:rPr lang="en-US" dirty="0"/>
              <a:t>GPU is widely used for DNN application today due to its parallel processing power.</a:t>
            </a:r>
          </a:p>
          <a:p>
            <a:pPr marL="158750" indent="0">
              <a:buNone/>
            </a:pPr>
            <a:endParaRPr lang="en-US" dirty="0"/>
          </a:p>
          <a:p>
            <a:pPr marL="158750" indent="0">
              <a:buNone/>
            </a:pPr>
            <a:endParaRPr lang="en-US" dirty="0"/>
          </a:p>
          <a:p>
            <a:pPr marL="158750" indent="0">
              <a:buNone/>
            </a:pPr>
            <a:r>
              <a:rPr lang="en-US" dirty="0"/>
              <a:t>References: </a:t>
            </a:r>
          </a:p>
          <a:p>
            <a:pPr marL="158750" indent="0">
              <a:buNone/>
            </a:pPr>
            <a:r>
              <a:rPr lang="en-US" dirty="0"/>
              <a:t>https://www.google.com/url?sa=i&amp;url=https%3A%2F%2Fwww.linkedin.com%2Fpulse%2Fcpu-vs-gpu-tpu-when-use-your-machine-learning-models-bhavesh-kapil&amp;psig=AOvVaw3kYo_iF2DLzE_0HoZWEm4v&amp;ust=1714208883779000&amp;source=images&amp;cd=vfe&amp;opi=89978449&amp;ved=0CBQQjhxqFwoTCKCMlPXD34UDFQAAAAAdAAAAABAZ</a:t>
            </a:r>
          </a:p>
        </p:txBody>
      </p:sp>
    </p:spTree>
    <p:extLst>
      <p:ext uri="{BB962C8B-B14F-4D97-AF65-F5344CB8AC3E}">
        <p14:creationId xmlns:p14="http://schemas.microsoft.com/office/powerpoint/2010/main" val="41565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1429275"/>
            <a:ext cx="4608000" cy="17922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52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 y="3258550"/>
            <a:ext cx="4608000" cy="45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a:buNone/>
              <a:defRPr sz="1600">
                <a:latin typeface="Montserrat"/>
                <a:ea typeface="Montserrat"/>
                <a:cs typeface="Montserrat"/>
                <a:sym typeface="Montserrat"/>
              </a:defRPr>
            </a:lvl1pPr>
            <a:lvl2pPr lvl="1">
              <a:lnSpc>
                <a:spcPct val="100000"/>
              </a:lnSpc>
              <a:spcBef>
                <a:spcPts val="0"/>
              </a:spcBef>
              <a:spcAft>
                <a:spcPts val="0"/>
              </a:spcAft>
              <a:buSzPts val="1600"/>
              <a:buFont typeface="Montserrat"/>
              <a:buNone/>
              <a:defRPr sz="1600">
                <a:latin typeface="Montserrat"/>
                <a:ea typeface="Montserrat"/>
                <a:cs typeface="Montserrat"/>
                <a:sym typeface="Montserrat"/>
              </a:defRPr>
            </a:lvl2pPr>
            <a:lvl3pPr lvl="2">
              <a:lnSpc>
                <a:spcPct val="100000"/>
              </a:lnSpc>
              <a:spcBef>
                <a:spcPts val="0"/>
              </a:spcBef>
              <a:spcAft>
                <a:spcPts val="0"/>
              </a:spcAft>
              <a:buSzPts val="1600"/>
              <a:buFont typeface="Montserrat"/>
              <a:buNone/>
              <a:defRPr sz="1600">
                <a:latin typeface="Montserrat"/>
                <a:ea typeface="Montserrat"/>
                <a:cs typeface="Montserrat"/>
                <a:sym typeface="Montserrat"/>
              </a:defRPr>
            </a:lvl3pPr>
            <a:lvl4pPr lvl="3">
              <a:lnSpc>
                <a:spcPct val="100000"/>
              </a:lnSpc>
              <a:spcBef>
                <a:spcPts val="0"/>
              </a:spcBef>
              <a:spcAft>
                <a:spcPts val="0"/>
              </a:spcAft>
              <a:buSzPts val="1600"/>
              <a:buFont typeface="Montserrat"/>
              <a:buNone/>
              <a:defRPr sz="1600">
                <a:latin typeface="Montserrat"/>
                <a:ea typeface="Montserrat"/>
                <a:cs typeface="Montserrat"/>
                <a:sym typeface="Montserrat"/>
              </a:defRPr>
            </a:lvl4pPr>
            <a:lvl5pPr lvl="4">
              <a:lnSpc>
                <a:spcPct val="100000"/>
              </a:lnSpc>
              <a:spcBef>
                <a:spcPts val="0"/>
              </a:spcBef>
              <a:spcAft>
                <a:spcPts val="0"/>
              </a:spcAft>
              <a:buSzPts val="1600"/>
              <a:buFont typeface="Montserrat"/>
              <a:buNone/>
              <a:defRPr sz="1600">
                <a:latin typeface="Montserrat"/>
                <a:ea typeface="Montserrat"/>
                <a:cs typeface="Montserrat"/>
                <a:sym typeface="Montserrat"/>
              </a:defRPr>
            </a:lvl5pPr>
            <a:lvl6pPr lvl="5">
              <a:lnSpc>
                <a:spcPct val="100000"/>
              </a:lnSpc>
              <a:spcBef>
                <a:spcPts val="0"/>
              </a:spcBef>
              <a:spcAft>
                <a:spcPts val="0"/>
              </a:spcAft>
              <a:buSzPts val="1600"/>
              <a:buFont typeface="Montserrat"/>
              <a:buNone/>
              <a:defRPr sz="1600">
                <a:latin typeface="Montserrat"/>
                <a:ea typeface="Montserrat"/>
                <a:cs typeface="Montserrat"/>
                <a:sym typeface="Montserrat"/>
              </a:defRPr>
            </a:lvl6pPr>
            <a:lvl7pPr lvl="6">
              <a:lnSpc>
                <a:spcPct val="100000"/>
              </a:lnSpc>
              <a:spcBef>
                <a:spcPts val="0"/>
              </a:spcBef>
              <a:spcAft>
                <a:spcPts val="0"/>
              </a:spcAft>
              <a:buSzPts val="1600"/>
              <a:buFont typeface="Montserrat"/>
              <a:buNone/>
              <a:defRPr sz="1600">
                <a:latin typeface="Montserrat"/>
                <a:ea typeface="Montserrat"/>
                <a:cs typeface="Montserrat"/>
                <a:sym typeface="Montserrat"/>
              </a:defRPr>
            </a:lvl7pPr>
            <a:lvl8pPr lvl="7">
              <a:lnSpc>
                <a:spcPct val="100000"/>
              </a:lnSpc>
              <a:spcBef>
                <a:spcPts val="0"/>
              </a:spcBef>
              <a:spcAft>
                <a:spcPts val="0"/>
              </a:spcAft>
              <a:buSzPts val="1600"/>
              <a:buFont typeface="Montserrat"/>
              <a:buNone/>
              <a:defRPr sz="1600">
                <a:latin typeface="Montserrat"/>
                <a:ea typeface="Montserrat"/>
                <a:cs typeface="Montserrat"/>
                <a:sym typeface="Montserrat"/>
              </a:defRPr>
            </a:lvl8pPr>
            <a:lvl9pPr lvl="8">
              <a:lnSpc>
                <a:spcPct val="100000"/>
              </a:lnSpc>
              <a:spcBef>
                <a:spcPts val="0"/>
              </a:spcBef>
              <a:spcAft>
                <a:spcPts val="0"/>
              </a:spcAft>
              <a:buSzPts val="1600"/>
              <a:buFont typeface="Montserrat"/>
              <a:buNone/>
              <a:defRPr sz="1600">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7" name="Google Shape;17;p4"/>
          <p:cNvSpPr txBox="1">
            <a:spLocks noGrp="1"/>
          </p:cNvSpPr>
          <p:nvPr>
            <p:ph type="body" idx="1"/>
          </p:nvPr>
        </p:nvSpPr>
        <p:spPr>
          <a:xfrm>
            <a:off x="457200" y="1152475"/>
            <a:ext cx="8238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 name="Google Shape;20;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21" name="Google Shape;21;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22" name="Google Shape;22;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572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4572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457200" y="1106125"/>
            <a:ext cx="8238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457200" y="3152225"/>
            <a:ext cx="8238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38900" cy="5727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152475"/>
            <a:ext cx="82389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4.svg"/><Relationship Id="rId4" Type="http://schemas.openxmlformats.org/officeDocument/2006/relationships/image" Target="../media/image10.sv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34.svg"/><Relationship Id="rId3" Type="http://schemas.openxmlformats.org/officeDocument/2006/relationships/image" Target="../media/image28.jpeg"/><Relationship Id="rId7" Type="http://schemas.openxmlformats.org/officeDocument/2006/relationships/image" Target="../media/image20.png"/><Relationship Id="rId12" Type="http://schemas.openxmlformats.org/officeDocument/2006/relationships/image" Target="../media/image33.png"/><Relationship Id="rId2" Type="http://schemas.openxmlformats.org/officeDocument/2006/relationships/notesSlide" Target="../notesSlides/notesSlide16.xml"/><Relationship Id="rId16" Type="http://schemas.openxmlformats.org/officeDocument/2006/relationships/image" Target="../media/image10.sv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4.svg"/><Relationship Id="rId5" Type="http://schemas.openxmlformats.org/officeDocument/2006/relationships/image" Target="../media/image30.svg"/><Relationship Id="rId1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32.png"/><Relationship Id="rId1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0.emf"/><Relationship Id="rId11" Type="http://schemas.openxmlformats.org/officeDocument/2006/relationships/image" Target="../media/image34.svg"/><Relationship Id="rId5" Type="http://schemas.openxmlformats.org/officeDocument/2006/relationships/image" Target="../media/image39.svg"/><Relationship Id="rId10" Type="http://schemas.openxmlformats.org/officeDocument/2006/relationships/image" Target="../media/image33.png"/><Relationship Id="rId4" Type="http://schemas.openxmlformats.org/officeDocument/2006/relationships/image" Target="../media/image38.png"/><Relationship Id="rId9" Type="http://schemas.openxmlformats.org/officeDocument/2006/relationships/image" Target="../media/image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53.sv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6"/>
          <p:cNvSpPr txBox="1">
            <a:spLocks noGrp="1"/>
          </p:cNvSpPr>
          <p:nvPr>
            <p:ph type="ctrTitle"/>
          </p:nvPr>
        </p:nvSpPr>
        <p:spPr>
          <a:xfrm>
            <a:off x="159865" y="1407923"/>
            <a:ext cx="5909826" cy="12726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0" cap="all" dirty="0"/>
              <a:t>PARAMETERIZED DNN DESIGN FOR </a:t>
            </a:r>
            <a:br>
              <a:rPr lang="en-US" sz="2000" b="0" cap="all" dirty="0"/>
            </a:br>
            <a:r>
              <a:rPr lang="en-US" sz="2000" b="0" cap="all" dirty="0"/>
              <a:t>IDENTIFYING THE RESOURCE LIMITATIONS</a:t>
            </a:r>
            <a:br>
              <a:rPr lang="en-US" sz="2000" b="0" cap="all" dirty="0"/>
            </a:br>
            <a:r>
              <a:rPr lang="en-US" sz="2000" b="0" cap="all" dirty="0"/>
              <a:t>OF EDGE DEEP LEARNING HARDWARE</a:t>
            </a:r>
            <a:endParaRPr sz="2000" dirty="0"/>
          </a:p>
        </p:txBody>
      </p:sp>
      <p:grpSp>
        <p:nvGrpSpPr>
          <p:cNvPr id="54" name="Google Shape;54;p16"/>
          <p:cNvGrpSpPr/>
          <p:nvPr/>
        </p:nvGrpSpPr>
        <p:grpSpPr>
          <a:xfrm>
            <a:off x="5742845" y="1042208"/>
            <a:ext cx="3000000" cy="3276685"/>
            <a:chOff x="1246540" y="986344"/>
            <a:chExt cx="3193141" cy="3328723"/>
          </a:xfrm>
        </p:grpSpPr>
        <p:grpSp>
          <p:nvGrpSpPr>
            <p:cNvPr id="55" name="Google Shape;55;p16"/>
            <p:cNvGrpSpPr/>
            <p:nvPr/>
          </p:nvGrpSpPr>
          <p:grpSpPr>
            <a:xfrm>
              <a:off x="1289913" y="986344"/>
              <a:ext cx="3146241" cy="3181107"/>
              <a:chOff x="1172835" y="909129"/>
              <a:chExt cx="4263199" cy="4310443"/>
            </a:xfrm>
          </p:grpSpPr>
          <p:sp>
            <p:nvSpPr>
              <p:cNvPr id="56" name="Google Shape;56;p16"/>
              <p:cNvSpPr/>
              <p:nvPr/>
            </p:nvSpPr>
            <p:spPr>
              <a:xfrm>
                <a:off x="4273984" y="3342957"/>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6"/>
              <p:cNvSpPr/>
              <p:nvPr/>
            </p:nvSpPr>
            <p:spPr>
              <a:xfrm>
                <a:off x="4273984" y="3442779"/>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6"/>
              <p:cNvSpPr/>
              <p:nvPr/>
            </p:nvSpPr>
            <p:spPr>
              <a:xfrm>
                <a:off x="4273984" y="3391916"/>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6"/>
              <p:cNvSpPr/>
              <p:nvPr/>
            </p:nvSpPr>
            <p:spPr>
              <a:xfrm>
                <a:off x="4567831" y="3448304"/>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6"/>
              <p:cNvSpPr/>
              <p:nvPr/>
            </p:nvSpPr>
            <p:spPr>
              <a:xfrm>
                <a:off x="4561354" y="3342957"/>
                <a:ext cx="53149" cy="31241"/>
              </a:xfrm>
              <a:custGeom>
                <a:avLst/>
                <a:gdLst/>
                <a:ahLst/>
                <a:cxnLst/>
                <a:rect l="l" t="t" r="r" b="b"/>
                <a:pathLst>
                  <a:path w="53149" h="31241" extrusionOk="0">
                    <a:moveTo>
                      <a:pt x="0" y="0"/>
                    </a:moveTo>
                    <a:lnTo>
                      <a:pt x="53150" y="0"/>
                    </a:lnTo>
                    <a:lnTo>
                      <a:pt x="53150"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6"/>
              <p:cNvSpPr/>
              <p:nvPr/>
            </p:nvSpPr>
            <p:spPr>
              <a:xfrm>
                <a:off x="4415431" y="3391630"/>
                <a:ext cx="53149" cy="31241"/>
              </a:xfrm>
              <a:custGeom>
                <a:avLst/>
                <a:gdLst/>
                <a:ahLst/>
                <a:cxnLst/>
                <a:rect l="l" t="t" r="r" b="b"/>
                <a:pathLst>
                  <a:path w="53149" h="31241"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6"/>
              <p:cNvSpPr/>
              <p:nvPr/>
            </p:nvSpPr>
            <p:spPr>
              <a:xfrm>
                <a:off x="4483058" y="3390868"/>
                <a:ext cx="85153" cy="31241"/>
              </a:xfrm>
              <a:custGeom>
                <a:avLst/>
                <a:gdLst/>
                <a:ahLst/>
                <a:cxnLst/>
                <a:rect l="l" t="t" r="r" b="b"/>
                <a:pathLst>
                  <a:path w="85153" h="31241"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6"/>
              <p:cNvSpPr/>
              <p:nvPr/>
            </p:nvSpPr>
            <p:spPr>
              <a:xfrm>
                <a:off x="4055386" y="3224180"/>
                <a:ext cx="16287" cy="31242"/>
              </a:xfrm>
              <a:custGeom>
                <a:avLst/>
                <a:gdLst/>
                <a:ahLst/>
                <a:cxnLst/>
                <a:rect l="l" t="t" r="r" b="b"/>
                <a:pathLst>
                  <a:path w="16287" h="31242"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6"/>
              <p:cNvSpPr/>
              <p:nvPr/>
            </p:nvSpPr>
            <p:spPr>
              <a:xfrm>
                <a:off x="4349232" y="3280568"/>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6"/>
              <p:cNvSpPr/>
              <p:nvPr/>
            </p:nvSpPr>
            <p:spPr>
              <a:xfrm>
                <a:off x="4342755" y="3175222"/>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6"/>
              <p:cNvSpPr/>
              <p:nvPr/>
            </p:nvSpPr>
            <p:spPr>
              <a:xfrm>
                <a:off x="4196832" y="3223799"/>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6"/>
              <p:cNvSpPr/>
              <p:nvPr/>
            </p:nvSpPr>
            <p:spPr>
              <a:xfrm>
                <a:off x="4264459" y="3223037"/>
                <a:ext cx="85153" cy="31242"/>
              </a:xfrm>
              <a:custGeom>
                <a:avLst/>
                <a:gdLst/>
                <a:ahLst/>
                <a:cxnLst/>
                <a:rect l="l" t="t" r="r" b="b"/>
                <a:pathLst>
                  <a:path w="85153" h="31242"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6"/>
              <p:cNvSpPr/>
              <p:nvPr/>
            </p:nvSpPr>
            <p:spPr>
              <a:xfrm>
                <a:off x="1913689" y="2367311"/>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6"/>
              <p:cNvSpPr/>
              <p:nvPr/>
            </p:nvSpPr>
            <p:spPr>
              <a:xfrm>
                <a:off x="1913689" y="2474277"/>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6"/>
              <p:cNvSpPr/>
              <p:nvPr/>
            </p:nvSpPr>
            <p:spPr>
              <a:xfrm>
                <a:off x="1913689" y="2419889"/>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6"/>
              <p:cNvSpPr/>
              <p:nvPr/>
            </p:nvSpPr>
            <p:spPr>
              <a:xfrm>
                <a:off x="2228681" y="2480278"/>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6"/>
              <p:cNvSpPr/>
              <p:nvPr/>
            </p:nvSpPr>
            <p:spPr>
              <a:xfrm>
                <a:off x="2221633" y="2367311"/>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6"/>
              <p:cNvSpPr/>
              <p:nvPr/>
            </p:nvSpPr>
            <p:spPr>
              <a:xfrm>
                <a:off x="2065232" y="2419508"/>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6"/>
              <p:cNvSpPr/>
              <p:nvPr/>
            </p:nvSpPr>
            <p:spPr>
              <a:xfrm>
                <a:off x="2137813" y="2418651"/>
                <a:ext cx="91249" cy="33528"/>
              </a:xfrm>
              <a:custGeom>
                <a:avLst/>
                <a:gdLst/>
                <a:ahLst/>
                <a:cxnLst/>
                <a:rect l="l" t="t" r="r" b="b"/>
                <a:pathLst>
                  <a:path w="91249" h="33528" extrusionOk="0">
                    <a:moveTo>
                      <a:pt x="0" y="0"/>
                    </a:moveTo>
                    <a:lnTo>
                      <a:pt x="91249" y="0"/>
                    </a:lnTo>
                    <a:lnTo>
                      <a:pt x="9124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6"/>
              <p:cNvSpPr/>
              <p:nvPr/>
            </p:nvSpPr>
            <p:spPr>
              <a:xfrm>
                <a:off x="1679470" y="2240153"/>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6"/>
              <p:cNvSpPr/>
              <p:nvPr/>
            </p:nvSpPr>
            <p:spPr>
              <a:xfrm>
                <a:off x="1994366" y="2300446"/>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6"/>
              <p:cNvSpPr/>
              <p:nvPr/>
            </p:nvSpPr>
            <p:spPr>
              <a:xfrm>
                <a:off x="1987413" y="2187575"/>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6"/>
              <p:cNvSpPr/>
              <p:nvPr/>
            </p:nvSpPr>
            <p:spPr>
              <a:xfrm>
                <a:off x="1831012" y="2239676"/>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6"/>
              <p:cNvSpPr/>
              <p:nvPr/>
            </p:nvSpPr>
            <p:spPr>
              <a:xfrm>
                <a:off x="1903498" y="2238914"/>
                <a:ext cx="91249" cy="33528"/>
              </a:xfrm>
              <a:custGeom>
                <a:avLst/>
                <a:gdLst/>
                <a:ahLst/>
                <a:cxnLst/>
                <a:rect l="l" t="t" r="r" b="b"/>
                <a:pathLst>
                  <a:path w="91249" h="33528" extrusionOk="0">
                    <a:moveTo>
                      <a:pt x="0" y="0"/>
                    </a:moveTo>
                    <a:lnTo>
                      <a:pt x="91250" y="0"/>
                    </a:lnTo>
                    <a:lnTo>
                      <a:pt x="9125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6"/>
              <p:cNvSpPr/>
              <p:nvPr/>
            </p:nvSpPr>
            <p:spPr>
              <a:xfrm>
                <a:off x="1878352" y="3674046"/>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6"/>
              <p:cNvSpPr/>
              <p:nvPr/>
            </p:nvSpPr>
            <p:spPr>
              <a:xfrm>
                <a:off x="1878352" y="3786632"/>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6"/>
              <p:cNvSpPr/>
              <p:nvPr/>
            </p:nvSpPr>
            <p:spPr>
              <a:xfrm>
                <a:off x="1878352" y="372938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6"/>
              <p:cNvSpPr/>
              <p:nvPr/>
            </p:nvSpPr>
            <p:spPr>
              <a:xfrm>
                <a:off x="2209917" y="3792918"/>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6"/>
              <p:cNvSpPr/>
              <p:nvPr/>
            </p:nvSpPr>
            <p:spPr>
              <a:xfrm>
                <a:off x="2202487" y="3674046"/>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6"/>
              <p:cNvSpPr/>
              <p:nvPr/>
            </p:nvSpPr>
            <p:spPr>
              <a:xfrm>
                <a:off x="2037895" y="3728910"/>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6"/>
              <p:cNvSpPr/>
              <p:nvPr/>
            </p:nvSpPr>
            <p:spPr>
              <a:xfrm>
                <a:off x="2114191" y="3728053"/>
                <a:ext cx="96012" cy="35242"/>
              </a:xfrm>
              <a:custGeom>
                <a:avLst/>
                <a:gdLst/>
                <a:ahLst/>
                <a:cxnLst/>
                <a:rect l="l" t="t" r="r" b="b"/>
                <a:pathLst>
                  <a:path w="96012" h="35242" extrusionOk="0">
                    <a:moveTo>
                      <a:pt x="0" y="0"/>
                    </a:moveTo>
                    <a:lnTo>
                      <a:pt x="96012" y="0"/>
                    </a:lnTo>
                    <a:lnTo>
                      <a:pt x="96012"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6"/>
              <p:cNvSpPr/>
              <p:nvPr/>
            </p:nvSpPr>
            <p:spPr>
              <a:xfrm>
                <a:off x="1631749" y="3540125"/>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6"/>
              <p:cNvSpPr/>
              <p:nvPr/>
            </p:nvSpPr>
            <p:spPr>
              <a:xfrm>
                <a:off x="1963315" y="360365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6"/>
              <p:cNvSpPr/>
              <p:nvPr/>
            </p:nvSpPr>
            <p:spPr>
              <a:xfrm>
                <a:off x="1955980" y="3484784"/>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6"/>
              <p:cNvSpPr/>
              <p:nvPr/>
            </p:nvSpPr>
            <p:spPr>
              <a:xfrm>
                <a:off x="1791293" y="3539648"/>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6"/>
              <p:cNvSpPr/>
              <p:nvPr/>
            </p:nvSpPr>
            <p:spPr>
              <a:xfrm>
                <a:off x="1867588" y="3538791"/>
                <a:ext cx="96011" cy="35242"/>
              </a:xfrm>
              <a:custGeom>
                <a:avLst/>
                <a:gdLst/>
                <a:ahLst/>
                <a:cxnLst/>
                <a:rect l="l" t="t" r="r" b="b"/>
                <a:pathLst>
                  <a:path w="96011" h="35242" extrusionOk="0">
                    <a:moveTo>
                      <a:pt x="0" y="0"/>
                    </a:moveTo>
                    <a:lnTo>
                      <a:pt x="96012" y="0"/>
                    </a:lnTo>
                    <a:lnTo>
                      <a:pt x="96012" y="35242"/>
                    </a:lnTo>
                    <a:lnTo>
                      <a:pt x="0" y="35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6"/>
              <p:cNvSpPr/>
              <p:nvPr/>
            </p:nvSpPr>
            <p:spPr>
              <a:xfrm>
                <a:off x="4727755" y="1924970"/>
                <a:ext cx="708279" cy="4857"/>
              </a:xfrm>
              <a:custGeom>
                <a:avLst/>
                <a:gdLst/>
                <a:ahLst/>
                <a:cxnLst/>
                <a:rect l="l" t="t" r="r" b="b"/>
                <a:pathLst>
                  <a:path w="708279" h="4857" extrusionOk="0">
                    <a:moveTo>
                      <a:pt x="708279" y="2477"/>
                    </a:moveTo>
                    <a:cubicBezTo>
                      <a:pt x="708279" y="3715"/>
                      <a:pt x="549783" y="4858"/>
                      <a:pt x="354235" y="4858"/>
                    </a:cubicBezTo>
                    <a:cubicBezTo>
                      <a:pt x="158687" y="4858"/>
                      <a:pt x="0" y="3715"/>
                      <a:pt x="0" y="2477"/>
                    </a:cubicBezTo>
                    <a:cubicBezTo>
                      <a:pt x="0" y="1238"/>
                      <a:pt x="158591" y="0"/>
                      <a:pt x="354235" y="0"/>
                    </a:cubicBezTo>
                    <a:cubicBezTo>
                      <a:pt x="549878" y="0"/>
                      <a:pt x="708279" y="1143"/>
                      <a:pt x="708279" y="2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6"/>
              <p:cNvSpPr/>
              <p:nvPr/>
            </p:nvSpPr>
            <p:spPr>
              <a:xfrm>
                <a:off x="2756652" y="3438683"/>
                <a:ext cx="1304258" cy="1572196"/>
              </a:xfrm>
              <a:custGeom>
                <a:avLst/>
                <a:gdLst/>
                <a:ahLst/>
                <a:cxnLst/>
                <a:rect l="l" t="t" r="r" b="b"/>
                <a:pathLst>
                  <a:path w="1304258" h="1572196" extrusionOk="0">
                    <a:moveTo>
                      <a:pt x="1304258" y="1572197"/>
                    </a:moveTo>
                    <a:cubicBezTo>
                      <a:pt x="1304258" y="1572197"/>
                      <a:pt x="1302734" y="1571054"/>
                      <a:pt x="1299972" y="1568672"/>
                    </a:cubicBezTo>
                    <a:cubicBezTo>
                      <a:pt x="1297210" y="1566291"/>
                      <a:pt x="1292828" y="1562672"/>
                      <a:pt x="1287494" y="1558004"/>
                    </a:cubicBezTo>
                    <a:lnTo>
                      <a:pt x="1239869" y="1516856"/>
                    </a:lnTo>
                    <a:lnTo>
                      <a:pt x="1065276" y="1364456"/>
                    </a:lnTo>
                    <a:lnTo>
                      <a:pt x="490252" y="860774"/>
                    </a:lnTo>
                    <a:lnTo>
                      <a:pt x="667" y="430435"/>
                    </a:lnTo>
                    <a:lnTo>
                      <a:pt x="0" y="429863"/>
                    </a:lnTo>
                    <a:lnTo>
                      <a:pt x="0" y="429006"/>
                    </a:lnTo>
                    <a:cubicBezTo>
                      <a:pt x="0" y="298132"/>
                      <a:pt x="667" y="190881"/>
                      <a:pt x="857" y="116014"/>
                    </a:cubicBezTo>
                    <a:cubicBezTo>
                      <a:pt x="857" y="78867"/>
                      <a:pt x="857" y="49339"/>
                      <a:pt x="1333" y="30289"/>
                    </a:cubicBezTo>
                    <a:lnTo>
                      <a:pt x="1333" y="7715"/>
                    </a:lnTo>
                    <a:cubicBezTo>
                      <a:pt x="1333" y="2572"/>
                      <a:pt x="1333" y="0"/>
                      <a:pt x="1333" y="0"/>
                    </a:cubicBezTo>
                    <a:cubicBezTo>
                      <a:pt x="1333" y="0"/>
                      <a:pt x="1333" y="2572"/>
                      <a:pt x="1333" y="7715"/>
                    </a:cubicBezTo>
                    <a:cubicBezTo>
                      <a:pt x="1333" y="12859"/>
                      <a:pt x="1333" y="20479"/>
                      <a:pt x="1333" y="30289"/>
                    </a:cubicBezTo>
                    <a:cubicBezTo>
                      <a:pt x="1333" y="50197"/>
                      <a:pt x="1333" y="79248"/>
                      <a:pt x="1905" y="116014"/>
                    </a:cubicBezTo>
                    <a:cubicBezTo>
                      <a:pt x="1905" y="190786"/>
                      <a:pt x="2381" y="298132"/>
                      <a:pt x="2667" y="429006"/>
                    </a:cubicBezTo>
                    <a:lnTo>
                      <a:pt x="2000" y="427577"/>
                    </a:lnTo>
                    <a:lnTo>
                      <a:pt x="493681" y="857250"/>
                    </a:lnTo>
                    <a:lnTo>
                      <a:pt x="1067752" y="1362075"/>
                    </a:lnTo>
                    <a:lnTo>
                      <a:pt x="1241393" y="1515523"/>
                    </a:lnTo>
                    <a:lnTo>
                      <a:pt x="1288447" y="1557433"/>
                    </a:lnTo>
                    <a:lnTo>
                      <a:pt x="1300639" y="1568387"/>
                    </a:lnTo>
                    <a:cubicBezTo>
                      <a:pt x="1303306" y="1570768"/>
                      <a:pt x="1304258" y="1572197"/>
                      <a:pt x="1304258" y="1572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6"/>
              <p:cNvSpPr/>
              <p:nvPr/>
            </p:nvSpPr>
            <p:spPr>
              <a:xfrm>
                <a:off x="3264525" y="2927953"/>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6"/>
              <p:cNvSpPr/>
              <p:nvPr/>
            </p:nvSpPr>
            <p:spPr>
              <a:xfrm>
                <a:off x="3264525" y="3234086"/>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6"/>
              <p:cNvSpPr/>
              <p:nvPr/>
            </p:nvSpPr>
            <p:spPr>
              <a:xfrm>
                <a:off x="1727857" y="1253362"/>
                <a:ext cx="1700212" cy="2155412"/>
              </a:xfrm>
              <a:custGeom>
                <a:avLst/>
                <a:gdLst/>
                <a:ahLst/>
                <a:cxnLst/>
                <a:rect l="l" t="t" r="r" b="b"/>
                <a:pathLst>
                  <a:path w="1700212" h="2155412" extrusionOk="0">
                    <a:moveTo>
                      <a:pt x="0" y="2151507"/>
                    </a:moveTo>
                    <a:lnTo>
                      <a:pt x="8382" y="2151507"/>
                    </a:lnTo>
                    <a:lnTo>
                      <a:pt x="32956" y="2151507"/>
                    </a:lnTo>
                    <a:lnTo>
                      <a:pt x="128206" y="2151507"/>
                    </a:lnTo>
                    <a:lnTo>
                      <a:pt x="483108" y="2150840"/>
                    </a:lnTo>
                    <a:lnTo>
                      <a:pt x="1698022" y="2149983"/>
                    </a:lnTo>
                    <a:lnTo>
                      <a:pt x="1695736" y="2152269"/>
                    </a:lnTo>
                    <a:cubicBezTo>
                      <a:pt x="1695736" y="1982534"/>
                      <a:pt x="1695736" y="1801940"/>
                      <a:pt x="1695736" y="1616202"/>
                    </a:cubicBezTo>
                    <a:cubicBezTo>
                      <a:pt x="1695736" y="979170"/>
                      <a:pt x="1696307" y="404527"/>
                      <a:pt x="1696498" y="953"/>
                    </a:cubicBezTo>
                    <a:lnTo>
                      <a:pt x="1698117" y="2572"/>
                    </a:lnTo>
                    <a:lnTo>
                      <a:pt x="1244060" y="762"/>
                    </a:lnTo>
                    <a:lnTo>
                      <a:pt x="1121473" y="762"/>
                    </a:lnTo>
                    <a:lnTo>
                      <a:pt x="1089755" y="762"/>
                    </a:lnTo>
                    <a:lnTo>
                      <a:pt x="1078897" y="762"/>
                    </a:lnTo>
                    <a:lnTo>
                      <a:pt x="1089755" y="762"/>
                    </a:lnTo>
                    <a:lnTo>
                      <a:pt x="1121473" y="762"/>
                    </a:lnTo>
                    <a:lnTo>
                      <a:pt x="1244060" y="762"/>
                    </a:lnTo>
                    <a:lnTo>
                      <a:pt x="1697831" y="0"/>
                    </a:lnTo>
                    <a:lnTo>
                      <a:pt x="1699546" y="0"/>
                    </a:lnTo>
                    <a:lnTo>
                      <a:pt x="1699546" y="1715"/>
                    </a:lnTo>
                    <a:cubicBezTo>
                      <a:pt x="1699546" y="405289"/>
                      <a:pt x="1699546" y="979932"/>
                      <a:pt x="1700213" y="1616964"/>
                    </a:cubicBezTo>
                    <a:lnTo>
                      <a:pt x="1700213" y="2155412"/>
                    </a:lnTo>
                    <a:lnTo>
                      <a:pt x="1697831" y="2155412"/>
                    </a:lnTo>
                    <a:lnTo>
                      <a:pt x="482917" y="2153412"/>
                    </a:lnTo>
                    <a:lnTo>
                      <a:pt x="128016" y="2152745"/>
                    </a:lnTo>
                    <a:lnTo>
                      <a:pt x="32766" y="2152745"/>
                    </a:lnTo>
                    <a:lnTo>
                      <a:pt x="8191" y="2152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6"/>
              <p:cNvSpPr/>
              <p:nvPr/>
            </p:nvSpPr>
            <p:spPr>
              <a:xfrm>
                <a:off x="1172835" y="2112517"/>
                <a:ext cx="974693" cy="3107055"/>
              </a:xfrm>
              <a:custGeom>
                <a:avLst/>
                <a:gdLst/>
                <a:ahLst/>
                <a:cxnLst/>
                <a:rect l="l" t="t" r="r" b="b"/>
                <a:pathLst>
                  <a:path w="974693" h="3107055" extrusionOk="0">
                    <a:moveTo>
                      <a:pt x="973360" y="3107055"/>
                    </a:moveTo>
                    <a:cubicBezTo>
                      <a:pt x="973360" y="3107055"/>
                      <a:pt x="973360" y="3103436"/>
                      <a:pt x="973360" y="3096387"/>
                    </a:cubicBezTo>
                    <a:cubicBezTo>
                      <a:pt x="973360" y="3089339"/>
                      <a:pt x="973360" y="3078861"/>
                      <a:pt x="973360" y="3065336"/>
                    </a:cubicBezTo>
                    <a:cubicBezTo>
                      <a:pt x="973360" y="3037904"/>
                      <a:pt x="973360" y="2997613"/>
                      <a:pt x="973360" y="2945797"/>
                    </a:cubicBezTo>
                    <a:cubicBezTo>
                      <a:pt x="973360" y="2841974"/>
                      <a:pt x="973360" y="2692051"/>
                      <a:pt x="972503" y="2506980"/>
                    </a:cubicBezTo>
                    <a:lnTo>
                      <a:pt x="973074" y="2508314"/>
                    </a:lnTo>
                    <a:lnTo>
                      <a:pt x="553498" y="2090356"/>
                    </a:lnTo>
                    <a:lnTo>
                      <a:pt x="552831" y="2089690"/>
                    </a:lnTo>
                    <a:lnTo>
                      <a:pt x="552831" y="2088737"/>
                    </a:lnTo>
                    <a:cubicBezTo>
                      <a:pt x="552831" y="1896142"/>
                      <a:pt x="552831" y="1685258"/>
                      <a:pt x="552831" y="1465136"/>
                    </a:cubicBezTo>
                    <a:cubicBezTo>
                      <a:pt x="552831" y="1002887"/>
                      <a:pt x="552831" y="581025"/>
                      <a:pt x="553498" y="264986"/>
                    </a:cubicBezTo>
                    <a:lnTo>
                      <a:pt x="554450" y="266605"/>
                    </a:lnTo>
                    <a:lnTo>
                      <a:pt x="148590" y="72200"/>
                    </a:lnTo>
                    <a:lnTo>
                      <a:pt x="38100" y="18955"/>
                    </a:lnTo>
                    <a:lnTo>
                      <a:pt x="9525" y="4953"/>
                    </a:lnTo>
                    <a:lnTo>
                      <a:pt x="0" y="0"/>
                    </a:lnTo>
                    <a:cubicBezTo>
                      <a:pt x="0" y="0"/>
                      <a:pt x="3429" y="1429"/>
                      <a:pt x="9525" y="4477"/>
                    </a:cubicBezTo>
                    <a:lnTo>
                      <a:pt x="38100" y="18002"/>
                    </a:lnTo>
                    <a:lnTo>
                      <a:pt x="149066" y="70390"/>
                    </a:lnTo>
                    <a:lnTo>
                      <a:pt x="555784" y="263652"/>
                    </a:lnTo>
                    <a:lnTo>
                      <a:pt x="556832" y="263652"/>
                    </a:lnTo>
                    <a:lnTo>
                      <a:pt x="556832" y="265557"/>
                    </a:lnTo>
                    <a:cubicBezTo>
                      <a:pt x="556832" y="581311"/>
                      <a:pt x="556832" y="1003173"/>
                      <a:pt x="557403" y="1465707"/>
                    </a:cubicBezTo>
                    <a:cubicBezTo>
                      <a:pt x="557403" y="1685830"/>
                      <a:pt x="557403" y="1896713"/>
                      <a:pt x="557403" y="2089309"/>
                    </a:cubicBezTo>
                    <a:lnTo>
                      <a:pt x="556736" y="2087689"/>
                    </a:lnTo>
                    <a:lnTo>
                      <a:pt x="974693" y="2506313"/>
                    </a:lnTo>
                    <a:lnTo>
                      <a:pt x="974693" y="2506885"/>
                    </a:lnTo>
                    <a:lnTo>
                      <a:pt x="974693" y="2507552"/>
                    </a:lnTo>
                    <a:cubicBezTo>
                      <a:pt x="974693" y="2692622"/>
                      <a:pt x="974122" y="2842546"/>
                      <a:pt x="973931" y="2946369"/>
                    </a:cubicBezTo>
                    <a:cubicBezTo>
                      <a:pt x="973931" y="2998185"/>
                      <a:pt x="973931" y="3038475"/>
                      <a:pt x="973455" y="3065907"/>
                    </a:cubicBezTo>
                    <a:cubicBezTo>
                      <a:pt x="973455" y="3079433"/>
                      <a:pt x="973455" y="3089910"/>
                      <a:pt x="973455" y="3096959"/>
                    </a:cubicBezTo>
                    <a:cubicBezTo>
                      <a:pt x="973455" y="3104007"/>
                      <a:pt x="973360" y="3107055"/>
                      <a:pt x="973360" y="3107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6"/>
              <p:cNvSpPr/>
              <p:nvPr/>
            </p:nvSpPr>
            <p:spPr>
              <a:xfrm>
                <a:off x="2006558" y="4763229"/>
                <a:ext cx="36766" cy="36766"/>
              </a:xfrm>
              <a:custGeom>
                <a:avLst/>
                <a:gdLst/>
                <a:ahLst/>
                <a:cxnLst/>
                <a:rect l="l" t="t" r="r" b="b"/>
                <a:pathLst>
                  <a:path w="36766" h="36766" extrusionOk="0">
                    <a:moveTo>
                      <a:pt x="36767" y="18383"/>
                    </a:moveTo>
                    <a:cubicBezTo>
                      <a:pt x="36766" y="28536"/>
                      <a:pt x="28536" y="36767"/>
                      <a:pt x="18383" y="36766"/>
                    </a:cubicBezTo>
                    <a:cubicBezTo>
                      <a:pt x="8230" y="36766"/>
                      <a:pt x="0" y="28536"/>
                      <a:pt x="0" y="18383"/>
                    </a:cubicBezTo>
                    <a:cubicBezTo>
                      <a:pt x="0" y="8230"/>
                      <a:pt x="8231" y="0"/>
                      <a:pt x="18383" y="0"/>
                    </a:cubicBezTo>
                    <a:cubicBezTo>
                      <a:pt x="18415" y="0"/>
                      <a:pt x="18447" y="0"/>
                      <a:pt x="18478" y="0"/>
                    </a:cubicBezTo>
                    <a:cubicBezTo>
                      <a:pt x="28579" y="0"/>
                      <a:pt x="36767" y="8188"/>
                      <a:pt x="36767" y="18288"/>
                    </a:cubicBezTo>
                    <a:cubicBezTo>
                      <a:pt x="36767" y="18320"/>
                      <a:pt x="36767" y="18352"/>
                      <a:pt x="36767" y="183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6"/>
              <p:cNvSpPr/>
              <p:nvPr/>
            </p:nvSpPr>
            <p:spPr>
              <a:xfrm>
                <a:off x="2006558" y="5069458"/>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8"/>
                    </a:cubicBezTo>
                    <a:cubicBezTo>
                      <a:pt x="-52" y="8326"/>
                      <a:pt x="8136" y="53"/>
                      <a:pt x="18288" y="0"/>
                    </a:cubicBezTo>
                    <a:cubicBezTo>
                      <a:pt x="18352" y="0"/>
                      <a:pt x="18415" y="0"/>
                      <a:pt x="18478" y="0"/>
                    </a:cubicBezTo>
                    <a:cubicBezTo>
                      <a:pt x="28578" y="0"/>
                      <a:pt x="36766" y="8188"/>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6"/>
              <p:cNvSpPr/>
              <p:nvPr/>
            </p:nvSpPr>
            <p:spPr>
              <a:xfrm>
                <a:off x="1561645" y="3699478"/>
                <a:ext cx="36575" cy="36576"/>
              </a:xfrm>
              <a:custGeom>
                <a:avLst/>
                <a:gdLst/>
                <a:ahLst/>
                <a:cxnLst/>
                <a:rect l="l" t="t" r="r" b="b"/>
                <a:pathLst>
                  <a:path w="36575"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6"/>
              <p:cNvSpPr/>
              <p:nvPr/>
            </p:nvSpPr>
            <p:spPr>
              <a:xfrm>
                <a:off x="1561645" y="4005611"/>
                <a:ext cx="36576" cy="36575"/>
              </a:xfrm>
              <a:custGeom>
                <a:avLst/>
                <a:gdLst/>
                <a:ahLst/>
                <a:cxnLst/>
                <a:rect l="l" t="t" r="r" b="b"/>
                <a:pathLst>
                  <a:path w="36576" h="36575"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6"/>
              <p:cNvSpPr/>
              <p:nvPr/>
            </p:nvSpPr>
            <p:spPr>
              <a:xfrm>
                <a:off x="1561645" y="3081019"/>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6"/>
              <p:cNvSpPr/>
              <p:nvPr/>
            </p:nvSpPr>
            <p:spPr>
              <a:xfrm>
                <a:off x="1561651" y="3387724"/>
                <a:ext cx="36576" cy="36576"/>
              </a:xfrm>
              <a:custGeom>
                <a:avLst/>
                <a:gdLst/>
                <a:ahLst/>
                <a:cxnLst/>
                <a:rect l="l" t="t" r="r" b="b"/>
                <a:pathLst>
                  <a:path w="36576" h="36576" extrusionOk="0">
                    <a:moveTo>
                      <a:pt x="36570" y="17812"/>
                    </a:moveTo>
                    <a:cubicBezTo>
                      <a:pt x="36833" y="27908"/>
                      <a:pt x="28861" y="36307"/>
                      <a:pt x="18764" y="36570"/>
                    </a:cubicBezTo>
                    <a:cubicBezTo>
                      <a:pt x="8668" y="36833"/>
                      <a:pt x="269" y="28861"/>
                      <a:pt x="6" y="18764"/>
                    </a:cubicBezTo>
                    <a:cubicBezTo>
                      <a:pt x="-257" y="8667"/>
                      <a:pt x="7715" y="269"/>
                      <a:pt x="17812" y="6"/>
                    </a:cubicBezTo>
                    <a:cubicBezTo>
                      <a:pt x="17969" y="2"/>
                      <a:pt x="18125" y="0"/>
                      <a:pt x="18282" y="0"/>
                    </a:cubicBezTo>
                    <a:cubicBezTo>
                      <a:pt x="28199" y="-3"/>
                      <a:pt x="36312" y="7898"/>
                      <a:pt x="36570" y="17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6"/>
              <p:cNvSpPr/>
              <p:nvPr/>
            </p:nvSpPr>
            <p:spPr>
              <a:xfrm>
                <a:off x="1561645" y="2462657"/>
                <a:ext cx="36575" cy="36575"/>
              </a:xfrm>
              <a:custGeom>
                <a:avLst/>
                <a:gdLst/>
                <a:ahLst/>
                <a:cxnLst/>
                <a:rect l="l" t="t" r="r" b="b"/>
                <a:pathLst>
                  <a:path w="36575"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6"/>
              <p:cNvSpPr/>
              <p:nvPr/>
            </p:nvSpPr>
            <p:spPr>
              <a:xfrm>
                <a:off x="1561646" y="2768600"/>
                <a:ext cx="36576" cy="36575"/>
              </a:xfrm>
              <a:custGeom>
                <a:avLst/>
                <a:gdLst/>
                <a:ahLst/>
                <a:cxnLst/>
                <a:rect l="l" t="t" r="r" b="b"/>
                <a:pathLst>
                  <a:path w="36576" h="36575" extrusionOk="0">
                    <a:moveTo>
                      <a:pt x="36575" y="18478"/>
                    </a:moveTo>
                    <a:cubicBezTo>
                      <a:pt x="36470" y="28578"/>
                      <a:pt x="28197" y="36680"/>
                      <a:pt x="18098" y="36575"/>
                    </a:cubicBezTo>
                    <a:cubicBezTo>
                      <a:pt x="7998" y="36470"/>
                      <a:pt x="-104" y="28197"/>
                      <a:pt x="1" y="18097"/>
                    </a:cubicBezTo>
                    <a:cubicBezTo>
                      <a:pt x="105" y="8072"/>
                      <a:pt x="8262" y="0"/>
                      <a:pt x="18287" y="0"/>
                    </a:cubicBezTo>
                    <a:cubicBezTo>
                      <a:pt x="28387" y="-1"/>
                      <a:pt x="36575" y="8187"/>
                      <a:pt x="36576" y="18287"/>
                    </a:cubicBezTo>
                    <a:cubicBezTo>
                      <a:pt x="36576" y="18351"/>
                      <a:pt x="36576" y="18415"/>
                      <a:pt x="36575" y="184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6"/>
              <p:cNvSpPr/>
              <p:nvPr/>
            </p:nvSpPr>
            <p:spPr>
              <a:xfrm>
                <a:off x="4307703" y="909129"/>
                <a:ext cx="974597" cy="3107245"/>
              </a:xfrm>
              <a:custGeom>
                <a:avLst/>
                <a:gdLst/>
                <a:ahLst/>
                <a:cxnLst/>
                <a:rect l="l" t="t" r="r" b="b"/>
                <a:pathLst>
                  <a:path w="974597" h="3107245" extrusionOk="0">
                    <a:moveTo>
                      <a:pt x="1810" y="0"/>
                    </a:moveTo>
                    <a:cubicBezTo>
                      <a:pt x="1810" y="0"/>
                      <a:pt x="1810" y="3619"/>
                      <a:pt x="1810" y="10573"/>
                    </a:cubicBezTo>
                    <a:cubicBezTo>
                      <a:pt x="1810" y="17526"/>
                      <a:pt x="1810" y="28099"/>
                      <a:pt x="1810" y="41719"/>
                    </a:cubicBezTo>
                    <a:cubicBezTo>
                      <a:pt x="1810" y="69152"/>
                      <a:pt x="1810" y="109347"/>
                      <a:pt x="2286" y="161163"/>
                    </a:cubicBezTo>
                    <a:cubicBezTo>
                      <a:pt x="2286" y="264985"/>
                      <a:pt x="2762" y="414909"/>
                      <a:pt x="3048" y="599980"/>
                    </a:cubicBezTo>
                    <a:lnTo>
                      <a:pt x="2572" y="598742"/>
                    </a:lnTo>
                    <a:lnTo>
                      <a:pt x="421196" y="1016698"/>
                    </a:lnTo>
                    <a:lnTo>
                      <a:pt x="421862" y="1017365"/>
                    </a:lnTo>
                    <a:lnTo>
                      <a:pt x="421862" y="1018318"/>
                    </a:lnTo>
                    <a:cubicBezTo>
                      <a:pt x="421862" y="1210818"/>
                      <a:pt x="421862" y="1421797"/>
                      <a:pt x="421862" y="1641920"/>
                    </a:cubicBezTo>
                    <a:cubicBezTo>
                      <a:pt x="421862" y="2104168"/>
                      <a:pt x="421862" y="2525935"/>
                      <a:pt x="421291" y="2842070"/>
                    </a:cubicBezTo>
                    <a:lnTo>
                      <a:pt x="420243" y="2840450"/>
                    </a:lnTo>
                    <a:lnTo>
                      <a:pt x="826008" y="3035046"/>
                    </a:lnTo>
                    <a:lnTo>
                      <a:pt x="936498" y="3088386"/>
                    </a:lnTo>
                    <a:lnTo>
                      <a:pt x="965073" y="3102388"/>
                    </a:lnTo>
                    <a:lnTo>
                      <a:pt x="974598" y="3107246"/>
                    </a:lnTo>
                    <a:lnTo>
                      <a:pt x="965073" y="3102864"/>
                    </a:lnTo>
                    <a:lnTo>
                      <a:pt x="936498" y="3089339"/>
                    </a:lnTo>
                    <a:lnTo>
                      <a:pt x="825627" y="3036856"/>
                    </a:lnTo>
                    <a:lnTo>
                      <a:pt x="419005" y="2843403"/>
                    </a:lnTo>
                    <a:lnTo>
                      <a:pt x="418052" y="2842927"/>
                    </a:lnTo>
                    <a:lnTo>
                      <a:pt x="418052" y="2841784"/>
                    </a:lnTo>
                    <a:cubicBezTo>
                      <a:pt x="418052" y="2525935"/>
                      <a:pt x="418052" y="2104168"/>
                      <a:pt x="417385" y="1641634"/>
                    </a:cubicBezTo>
                    <a:cubicBezTo>
                      <a:pt x="417385" y="1421511"/>
                      <a:pt x="417385" y="1210532"/>
                      <a:pt x="417385" y="1018032"/>
                    </a:cubicBezTo>
                    <a:lnTo>
                      <a:pt x="418052" y="1019556"/>
                    </a:lnTo>
                    <a:lnTo>
                      <a:pt x="571" y="601218"/>
                    </a:lnTo>
                    <a:lnTo>
                      <a:pt x="0" y="600742"/>
                    </a:lnTo>
                    <a:lnTo>
                      <a:pt x="0" y="599980"/>
                    </a:lnTo>
                    <a:cubicBezTo>
                      <a:pt x="0" y="414909"/>
                      <a:pt x="667" y="264985"/>
                      <a:pt x="857" y="161163"/>
                    </a:cubicBezTo>
                    <a:cubicBezTo>
                      <a:pt x="857" y="109347"/>
                      <a:pt x="857" y="69152"/>
                      <a:pt x="857" y="41719"/>
                    </a:cubicBezTo>
                    <a:cubicBezTo>
                      <a:pt x="857" y="28131"/>
                      <a:pt x="857" y="17748"/>
                      <a:pt x="857" y="10573"/>
                    </a:cubicBezTo>
                    <a:cubicBezTo>
                      <a:pt x="1619" y="3619"/>
                      <a:pt x="1810" y="0"/>
                      <a:pt x="1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6"/>
              <p:cNvSpPr/>
              <p:nvPr/>
            </p:nvSpPr>
            <p:spPr>
              <a:xfrm>
                <a:off x="4412383" y="1328801"/>
                <a:ext cx="36576" cy="36575"/>
              </a:xfrm>
              <a:custGeom>
                <a:avLst/>
                <a:gdLst/>
                <a:ahLst/>
                <a:cxnLst/>
                <a:rect l="l" t="t" r="r" b="b"/>
                <a:pathLst>
                  <a:path w="36576" h="36575"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6"/>
              <p:cNvSpPr/>
              <p:nvPr/>
            </p:nvSpPr>
            <p:spPr>
              <a:xfrm>
                <a:off x="4412383" y="1022667"/>
                <a:ext cx="36576" cy="36576"/>
              </a:xfrm>
              <a:custGeom>
                <a:avLst/>
                <a:gdLst/>
                <a:ahLst/>
                <a:cxnLst/>
                <a:rect l="l" t="t" r="r" b="b"/>
                <a:pathLst>
                  <a:path w="36576"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6"/>
              <p:cNvSpPr/>
              <p:nvPr/>
            </p:nvSpPr>
            <p:spPr>
              <a:xfrm>
                <a:off x="3533987" y="1692846"/>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6"/>
              <p:cNvSpPr/>
              <p:nvPr/>
            </p:nvSpPr>
            <p:spPr>
              <a:xfrm>
                <a:off x="3533987" y="138633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6"/>
              <p:cNvSpPr/>
              <p:nvPr/>
            </p:nvSpPr>
            <p:spPr>
              <a:xfrm>
                <a:off x="3533987" y="2239296"/>
                <a:ext cx="36766" cy="36766"/>
              </a:xfrm>
              <a:custGeom>
                <a:avLst/>
                <a:gdLst/>
                <a:ahLst/>
                <a:cxnLst/>
                <a:rect l="l" t="t" r="r" b="b"/>
                <a:pathLst>
                  <a:path w="36766" h="36766" extrusionOk="0">
                    <a:moveTo>
                      <a:pt x="0" y="18478"/>
                    </a:moveTo>
                    <a:cubicBezTo>
                      <a:pt x="-52" y="8325"/>
                      <a:pt x="8136" y="53"/>
                      <a:pt x="18288" y="0"/>
                    </a:cubicBezTo>
                    <a:cubicBezTo>
                      <a:pt x="28441" y="-52"/>
                      <a:pt x="36714" y="8136"/>
                      <a:pt x="36766" y="18288"/>
                    </a:cubicBezTo>
                    <a:cubicBezTo>
                      <a:pt x="36819" y="28441"/>
                      <a:pt x="28631" y="36714"/>
                      <a:pt x="18478" y="36766"/>
                    </a:cubicBezTo>
                    <a:cubicBezTo>
                      <a:pt x="18415" y="36766"/>
                      <a:pt x="18351" y="36766"/>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6"/>
              <p:cNvSpPr/>
              <p:nvPr/>
            </p:nvSpPr>
            <p:spPr>
              <a:xfrm>
                <a:off x="3533987" y="193316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6"/>
              <p:cNvSpPr/>
              <p:nvPr/>
            </p:nvSpPr>
            <p:spPr>
              <a:xfrm>
                <a:off x="4857486" y="2392553"/>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6"/>
              <p:cNvSpPr/>
              <p:nvPr/>
            </p:nvSpPr>
            <p:spPr>
              <a:xfrm>
                <a:off x="4857390" y="2086229"/>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6"/>
              <p:cNvSpPr/>
              <p:nvPr/>
            </p:nvSpPr>
            <p:spPr>
              <a:xfrm>
                <a:off x="4857486" y="3011011"/>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6"/>
              <p:cNvSpPr/>
              <p:nvPr/>
            </p:nvSpPr>
            <p:spPr>
              <a:xfrm>
                <a:off x="4857390" y="2704687"/>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6"/>
              <p:cNvSpPr/>
              <p:nvPr/>
            </p:nvSpPr>
            <p:spPr>
              <a:xfrm>
                <a:off x="4857391" y="3629279"/>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6"/>
              <p:cNvSpPr/>
              <p:nvPr/>
            </p:nvSpPr>
            <p:spPr>
              <a:xfrm>
                <a:off x="4857391" y="3323145"/>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6"/>
              <p:cNvSpPr/>
              <p:nvPr/>
            </p:nvSpPr>
            <p:spPr>
              <a:xfrm>
                <a:off x="2643686" y="1064386"/>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9"/>
                    </a:cubicBezTo>
                    <a:cubicBezTo>
                      <a:pt x="-52" y="8326"/>
                      <a:pt x="8135" y="53"/>
                      <a:pt x="18288" y="0"/>
                    </a:cubicBezTo>
                    <a:cubicBezTo>
                      <a:pt x="18320" y="0"/>
                      <a:pt x="18351" y="0"/>
                      <a:pt x="18383" y="0"/>
                    </a:cubicBezTo>
                    <a:cubicBezTo>
                      <a:pt x="28499" y="0"/>
                      <a:pt x="36714" y="8172"/>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6"/>
              <p:cNvSpPr/>
              <p:nvPr/>
            </p:nvSpPr>
            <p:spPr>
              <a:xfrm>
                <a:off x="2643685" y="1370901"/>
                <a:ext cx="36766" cy="36766"/>
              </a:xfrm>
              <a:custGeom>
                <a:avLst/>
                <a:gdLst/>
                <a:ahLst/>
                <a:cxnLst/>
                <a:rect l="l" t="t" r="r" b="b"/>
                <a:pathLst>
                  <a:path w="36766" h="36766" extrusionOk="0">
                    <a:moveTo>
                      <a:pt x="36766" y="18383"/>
                    </a:moveTo>
                    <a:cubicBezTo>
                      <a:pt x="36766" y="28536"/>
                      <a:pt x="28536" y="36767"/>
                      <a:pt x="18383" y="36767"/>
                    </a:cubicBezTo>
                    <a:cubicBezTo>
                      <a:pt x="8230" y="36767"/>
                      <a:pt x="0" y="28536"/>
                      <a:pt x="0" y="18383"/>
                    </a:cubicBezTo>
                    <a:cubicBezTo>
                      <a:pt x="0" y="8230"/>
                      <a:pt x="8230" y="0"/>
                      <a:pt x="18383" y="0"/>
                    </a:cubicBezTo>
                    <a:cubicBezTo>
                      <a:pt x="28536" y="0"/>
                      <a:pt x="36766" y="8230"/>
                      <a:pt x="3676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6"/>
              <p:cNvSpPr/>
              <p:nvPr/>
            </p:nvSpPr>
            <p:spPr>
              <a:xfrm>
                <a:off x="1445113" y="1644183"/>
                <a:ext cx="36585" cy="36585"/>
              </a:xfrm>
              <a:custGeom>
                <a:avLst/>
                <a:gdLst/>
                <a:ahLst/>
                <a:cxnLst/>
                <a:rect l="l" t="t" r="r" b="b"/>
                <a:pathLst>
                  <a:path w="36585" h="36585" extrusionOk="0">
                    <a:moveTo>
                      <a:pt x="35093" y="25517"/>
                    </a:moveTo>
                    <a:cubicBezTo>
                      <a:pt x="31103" y="34796"/>
                      <a:pt x="20347" y="39083"/>
                      <a:pt x="11068" y="35093"/>
                    </a:cubicBezTo>
                    <a:cubicBezTo>
                      <a:pt x="1789" y="31103"/>
                      <a:pt x="-2498" y="20347"/>
                      <a:pt x="1492" y="11068"/>
                    </a:cubicBezTo>
                    <a:cubicBezTo>
                      <a:pt x="5482" y="1790"/>
                      <a:pt x="16239" y="-2498"/>
                      <a:pt x="25517" y="1492"/>
                    </a:cubicBezTo>
                    <a:cubicBezTo>
                      <a:pt x="25534" y="1499"/>
                      <a:pt x="25551" y="1507"/>
                      <a:pt x="25568" y="1514"/>
                    </a:cubicBezTo>
                    <a:cubicBezTo>
                      <a:pt x="34815" y="5524"/>
                      <a:pt x="39075" y="16258"/>
                      <a:pt x="35093" y="255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6"/>
              <p:cNvSpPr/>
              <p:nvPr/>
            </p:nvSpPr>
            <p:spPr>
              <a:xfrm>
                <a:off x="1323514" y="1925090"/>
                <a:ext cx="36585" cy="36585"/>
              </a:xfrm>
              <a:custGeom>
                <a:avLst/>
                <a:gdLst/>
                <a:ahLst/>
                <a:cxnLst/>
                <a:rect l="l" t="t" r="r" b="b"/>
                <a:pathLst>
                  <a:path w="36585" h="36585" extrusionOk="0">
                    <a:moveTo>
                      <a:pt x="35058" y="25597"/>
                    </a:moveTo>
                    <a:cubicBezTo>
                      <a:pt x="31024" y="34857"/>
                      <a:pt x="20247" y="39093"/>
                      <a:pt x="10988" y="35058"/>
                    </a:cubicBezTo>
                    <a:cubicBezTo>
                      <a:pt x="1728" y="31024"/>
                      <a:pt x="-2507" y="20247"/>
                      <a:pt x="1527" y="10988"/>
                    </a:cubicBezTo>
                    <a:cubicBezTo>
                      <a:pt x="5550" y="1753"/>
                      <a:pt x="16284" y="-2489"/>
                      <a:pt x="25533" y="1499"/>
                    </a:cubicBezTo>
                    <a:cubicBezTo>
                      <a:pt x="34808" y="5498"/>
                      <a:pt x="39085" y="16259"/>
                      <a:pt x="35086" y="25533"/>
                    </a:cubicBezTo>
                    <a:cubicBezTo>
                      <a:pt x="35077" y="25555"/>
                      <a:pt x="35068" y="25576"/>
                      <a:pt x="35058" y="255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6"/>
              <p:cNvSpPr/>
              <p:nvPr/>
            </p:nvSpPr>
            <p:spPr>
              <a:xfrm>
                <a:off x="1359715" y="913606"/>
                <a:ext cx="1437322" cy="1287589"/>
              </a:xfrm>
              <a:custGeom>
                <a:avLst/>
                <a:gdLst/>
                <a:ahLst/>
                <a:cxnLst/>
                <a:rect l="l" t="t" r="r" b="b"/>
                <a:pathLst>
                  <a:path w="1437322" h="1287589" extrusionOk="0">
                    <a:moveTo>
                      <a:pt x="1435894" y="0"/>
                    </a:moveTo>
                    <a:cubicBezTo>
                      <a:pt x="1435894" y="0"/>
                      <a:pt x="1435894" y="3620"/>
                      <a:pt x="1435894" y="10573"/>
                    </a:cubicBezTo>
                    <a:cubicBezTo>
                      <a:pt x="1435894" y="17526"/>
                      <a:pt x="1435894" y="27908"/>
                      <a:pt x="1435894" y="41243"/>
                    </a:cubicBezTo>
                    <a:cubicBezTo>
                      <a:pt x="1435894" y="68390"/>
                      <a:pt x="1435894" y="107918"/>
                      <a:pt x="1436465" y="158115"/>
                    </a:cubicBezTo>
                    <a:cubicBezTo>
                      <a:pt x="1436465" y="258985"/>
                      <a:pt x="1436942" y="403098"/>
                      <a:pt x="1437323" y="576548"/>
                    </a:cubicBezTo>
                    <a:lnTo>
                      <a:pt x="1437323" y="578644"/>
                    </a:lnTo>
                    <a:lnTo>
                      <a:pt x="1435322" y="578644"/>
                    </a:lnTo>
                    <a:lnTo>
                      <a:pt x="779336" y="578644"/>
                    </a:lnTo>
                    <a:lnTo>
                      <a:pt x="333280" y="578644"/>
                    </a:lnTo>
                    <a:lnTo>
                      <a:pt x="335280" y="577406"/>
                    </a:lnTo>
                    <a:lnTo>
                      <a:pt x="94869" y="1089565"/>
                    </a:lnTo>
                    <a:lnTo>
                      <a:pt x="25622" y="1235869"/>
                    </a:lnTo>
                    <a:lnTo>
                      <a:pt x="6572" y="1274731"/>
                    </a:lnTo>
                    <a:lnTo>
                      <a:pt x="1715" y="1284256"/>
                    </a:lnTo>
                    <a:cubicBezTo>
                      <a:pt x="1211" y="1285401"/>
                      <a:pt x="639" y="1286514"/>
                      <a:pt x="0" y="1287590"/>
                    </a:cubicBezTo>
                    <a:cubicBezTo>
                      <a:pt x="0" y="1287589"/>
                      <a:pt x="0" y="1286447"/>
                      <a:pt x="1429" y="1284161"/>
                    </a:cubicBezTo>
                    <a:lnTo>
                      <a:pt x="5906" y="1273969"/>
                    </a:lnTo>
                    <a:lnTo>
                      <a:pt x="24289" y="1235869"/>
                    </a:lnTo>
                    <a:cubicBezTo>
                      <a:pt x="40196" y="1201484"/>
                      <a:pt x="63246" y="1151573"/>
                      <a:pt x="92393" y="1088708"/>
                    </a:cubicBezTo>
                    <a:lnTo>
                      <a:pt x="331280" y="575596"/>
                    </a:lnTo>
                    <a:lnTo>
                      <a:pt x="331851" y="574358"/>
                    </a:lnTo>
                    <a:lnTo>
                      <a:pt x="333280" y="574358"/>
                    </a:lnTo>
                    <a:lnTo>
                      <a:pt x="779907" y="574358"/>
                    </a:lnTo>
                    <a:lnTo>
                      <a:pt x="1435894" y="574358"/>
                    </a:lnTo>
                    <a:lnTo>
                      <a:pt x="1433798" y="576358"/>
                    </a:lnTo>
                    <a:cubicBezTo>
                      <a:pt x="1433798" y="402908"/>
                      <a:pt x="1434465" y="258794"/>
                      <a:pt x="1434656" y="157925"/>
                    </a:cubicBezTo>
                    <a:cubicBezTo>
                      <a:pt x="1434656" y="107632"/>
                      <a:pt x="1435132" y="68199"/>
                      <a:pt x="1435227" y="41053"/>
                    </a:cubicBezTo>
                    <a:cubicBezTo>
                      <a:pt x="1435227" y="27718"/>
                      <a:pt x="1435227" y="17431"/>
                      <a:pt x="1435227" y="10382"/>
                    </a:cubicBezTo>
                    <a:cubicBezTo>
                      <a:pt x="1435227" y="3334"/>
                      <a:pt x="1435894" y="0"/>
                      <a:pt x="14358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6"/>
              <p:cNvSpPr/>
              <p:nvPr/>
            </p:nvSpPr>
            <p:spPr>
              <a:xfrm>
                <a:off x="2773445" y="1451920"/>
                <a:ext cx="8893" cy="8881"/>
              </a:xfrm>
              <a:custGeom>
                <a:avLst/>
                <a:gdLst/>
                <a:ahLst/>
                <a:cxnLst/>
                <a:rect l="l" t="t" r="r" b="b"/>
                <a:pathLst>
                  <a:path w="8893" h="8881" extrusionOk="0">
                    <a:moveTo>
                      <a:pt x="8543" y="8516"/>
                    </a:moveTo>
                    <a:cubicBezTo>
                      <a:pt x="7686" y="9469"/>
                      <a:pt x="5019" y="8516"/>
                      <a:pt x="2733" y="6135"/>
                    </a:cubicBezTo>
                    <a:cubicBezTo>
                      <a:pt x="446" y="3754"/>
                      <a:pt x="-601" y="1182"/>
                      <a:pt x="351" y="325"/>
                    </a:cubicBezTo>
                    <a:cubicBezTo>
                      <a:pt x="1304" y="-533"/>
                      <a:pt x="3875" y="325"/>
                      <a:pt x="6162" y="2706"/>
                    </a:cubicBezTo>
                    <a:cubicBezTo>
                      <a:pt x="8448" y="5087"/>
                      <a:pt x="9495" y="7659"/>
                      <a:pt x="8543" y="8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6"/>
              <p:cNvSpPr/>
              <p:nvPr/>
            </p:nvSpPr>
            <p:spPr>
              <a:xfrm>
                <a:off x="2840757" y="3749309"/>
                <a:ext cx="36576" cy="36576"/>
              </a:xfrm>
              <a:custGeom>
                <a:avLst/>
                <a:gdLst/>
                <a:ahLst/>
                <a:cxnLst/>
                <a:rect l="l" t="t" r="r" b="b"/>
                <a:pathLst>
                  <a:path w="36576" h="36576" extrusionOk="0">
                    <a:moveTo>
                      <a:pt x="0" y="18177"/>
                    </a:moveTo>
                    <a:cubicBezTo>
                      <a:pt x="62" y="8077"/>
                      <a:pt x="8299" y="-61"/>
                      <a:pt x="18399" y="0"/>
                    </a:cubicBezTo>
                    <a:cubicBezTo>
                      <a:pt x="28499" y="62"/>
                      <a:pt x="36637" y="8299"/>
                      <a:pt x="36576" y="18399"/>
                    </a:cubicBezTo>
                    <a:cubicBezTo>
                      <a:pt x="36516" y="28160"/>
                      <a:pt x="28803" y="36153"/>
                      <a:pt x="19050" y="36560"/>
                    </a:cubicBezTo>
                    <a:cubicBezTo>
                      <a:pt x="8959" y="36981"/>
                      <a:pt x="437" y="29142"/>
                      <a:pt x="16" y="19051"/>
                    </a:cubicBezTo>
                    <a:cubicBezTo>
                      <a:pt x="4" y="18760"/>
                      <a:pt x="-1" y="18468"/>
                      <a:pt x="0" y="18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6"/>
              <p:cNvSpPr/>
              <p:nvPr/>
            </p:nvSpPr>
            <p:spPr>
              <a:xfrm>
                <a:off x="2840758" y="3501834"/>
                <a:ext cx="36575" cy="36576"/>
              </a:xfrm>
              <a:custGeom>
                <a:avLst/>
                <a:gdLst/>
                <a:ahLst/>
                <a:cxnLst/>
                <a:rect l="l" t="t" r="r" b="b"/>
                <a:pathLst>
                  <a:path w="36575"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a:off x="5000361" y="4348892"/>
                <a:ext cx="36576" cy="36576"/>
              </a:xfrm>
              <a:custGeom>
                <a:avLst/>
                <a:gdLst/>
                <a:ahLst/>
                <a:cxnLst/>
                <a:rect l="l" t="t" r="r" b="b"/>
                <a:pathLst>
                  <a:path w="36576"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6"/>
              <p:cNvSpPr/>
              <p:nvPr/>
            </p:nvSpPr>
            <p:spPr>
              <a:xfrm>
                <a:off x="5000361" y="4101338"/>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210" y="36714"/>
                      <a:pt x="52" y="28557"/>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6"/>
              <p:cNvSpPr/>
              <p:nvPr/>
            </p:nvSpPr>
            <p:spPr>
              <a:xfrm>
                <a:off x="4234034" y="5008966"/>
                <a:ext cx="36613" cy="36585"/>
              </a:xfrm>
              <a:custGeom>
                <a:avLst/>
                <a:gdLst/>
                <a:ahLst/>
                <a:cxnLst/>
                <a:rect l="l" t="t" r="r" b="b"/>
                <a:pathLst>
                  <a:path w="36613" h="36585" extrusionOk="0">
                    <a:moveTo>
                      <a:pt x="11947" y="1152"/>
                    </a:moveTo>
                    <a:cubicBezTo>
                      <a:pt x="21414" y="-2369"/>
                      <a:pt x="31942" y="2452"/>
                      <a:pt x="35462" y="11919"/>
                    </a:cubicBezTo>
                    <a:cubicBezTo>
                      <a:pt x="38982" y="21386"/>
                      <a:pt x="34161" y="31914"/>
                      <a:pt x="24694" y="35434"/>
                    </a:cubicBezTo>
                    <a:cubicBezTo>
                      <a:pt x="15232" y="38953"/>
                      <a:pt x="4708" y="34139"/>
                      <a:pt x="1184" y="24678"/>
                    </a:cubicBezTo>
                    <a:cubicBezTo>
                      <a:pt x="-2374" y="15282"/>
                      <a:pt x="2359" y="4780"/>
                      <a:pt x="11756" y="1223"/>
                    </a:cubicBezTo>
                    <a:cubicBezTo>
                      <a:pt x="11820" y="1198"/>
                      <a:pt x="11883" y="1175"/>
                      <a:pt x="11947"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6"/>
              <p:cNvSpPr/>
              <p:nvPr/>
            </p:nvSpPr>
            <p:spPr>
              <a:xfrm>
                <a:off x="4465888" y="4922352"/>
                <a:ext cx="36586" cy="36586"/>
              </a:xfrm>
              <a:custGeom>
                <a:avLst/>
                <a:gdLst/>
                <a:ahLst/>
                <a:cxnLst/>
                <a:rect l="l" t="t" r="r" b="b"/>
                <a:pathLst>
                  <a:path w="36586" h="36586" extrusionOk="0">
                    <a:moveTo>
                      <a:pt x="11836" y="1183"/>
                    </a:moveTo>
                    <a:cubicBezTo>
                      <a:pt x="21286" y="-2383"/>
                      <a:pt x="31837" y="2386"/>
                      <a:pt x="35403" y="11836"/>
                    </a:cubicBezTo>
                    <a:cubicBezTo>
                      <a:pt x="38970" y="21285"/>
                      <a:pt x="34200" y="31837"/>
                      <a:pt x="24750" y="35403"/>
                    </a:cubicBezTo>
                    <a:cubicBezTo>
                      <a:pt x="15301" y="38970"/>
                      <a:pt x="4749" y="34200"/>
                      <a:pt x="1183" y="24750"/>
                    </a:cubicBezTo>
                    <a:cubicBezTo>
                      <a:pt x="1178" y="24737"/>
                      <a:pt x="1173" y="24723"/>
                      <a:pt x="1168" y="24710"/>
                    </a:cubicBezTo>
                    <a:cubicBezTo>
                      <a:pt x="-2370" y="15268"/>
                      <a:pt x="2402" y="4743"/>
                      <a:pt x="11836" y="11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6"/>
              <p:cNvSpPr/>
              <p:nvPr/>
            </p:nvSpPr>
            <p:spPr>
              <a:xfrm>
                <a:off x="4681641" y="4828849"/>
                <a:ext cx="36585" cy="36585"/>
              </a:xfrm>
              <a:custGeom>
                <a:avLst/>
                <a:gdLst/>
                <a:ahLst/>
                <a:cxnLst/>
                <a:rect l="l" t="t" r="r" b="b"/>
                <a:pathLst>
                  <a:path w="36585" h="36585" extrusionOk="0">
                    <a:moveTo>
                      <a:pt x="11919" y="1152"/>
                    </a:moveTo>
                    <a:cubicBezTo>
                      <a:pt x="21386" y="-2369"/>
                      <a:pt x="31914" y="2452"/>
                      <a:pt x="35434" y="11919"/>
                    </a:cubicBezTo>
                    <a:cubicBezTo>
                      <a:pt x="38954" y="21386"/>
                      <a:pt x="34134" y="31914"/>
                      <a:pt x="24667" y="35434"/>
                    </a:cubicBezTo>
                    <a:cubicBezTo>
                      <a:pt x="15204" y="38953"/>
                      <a:pt x="4681" y="34139"/>
                      <a:pt x="1156" y="24678"/>
                    </a:cubicBezTo>
                    <a:cubicBezTo>
                      <a:pt x="-2371" y="15214"/>
                      <a:pt x="2443" y="4682"/>
                      <a:pt x="11908" y="1156"/>
                    </a:cubicBezTo>
                    <a:cubicBezTo>
                      <a:pt x="11911" y="1155"/>
                      <a:pt x="11915" y="1153"/>
                      <a:pt x="11919"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6"/>
              <p:cNvSpPr/>
              <p:nvPr/>
            </p:nvSpPr>
            <p:spPr>
              <a:xfrm>
                <a:off x="4913408" y="4742238"/>
                <a:ext cx="36749" cy="36776"/>
              </a:xfrm>
              <a:custGeom>
                <a:avLst/>
                <a:gdLst/>
                <a:ahLst/>
                <a:cxnLst/>
                <a:rect l="l" t="t" r="r" b="b"/>
                <a:pathLst>
                  <a:path w="36749" h="36776" extrusionOk="0">
                    <a:moveTo>
                      <a:pt x="11896" y="1179"/>
                    </a:moveTo>
                    <a:cubicBezTo>
                      <a:pt x="21400" y="-2391"/>
                      <a:pt x="32000" y="2419"/>
                      <a:pt x="35570" y="11923"/>
                    </a:cubicBezTo>
                    <a:cubicBezTo>
                      <a:pt x="39141" y="21427"/>
                      <a:pt x="34331" y="32027"/>
                      <a:pt x="24826" y="35597"/>
                    </a:cubicBezTo>
                    <a:cubicBezTo>
                      <a:pt x="15322" y="39168"/>
                      <a:pt x="4723" y="34358"/>
                      <a:pt x="1152" y="24854"/>
                    </a:cubicBezTo>
                    <a:cubicBezTo>
                      <a:pt x="1146" y="24836"/>
                      <a:pt x="1139" y="24819"/>
                      <a:pt x="1133" y="24802"/>
                    </a:cubicBezTo>
                    <a:cubicBezTo>
                      <a:pt x="-2345" y="15309"/>
                      <a:pt x="2451" y="4784"/>
                      <a:pt x="11896" y="11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6"/>
              <p:cNvSpPr/>
              <p:nvPr/>
            </p:nvSpPr>
            <p:spPr>
              <a:xfrm>
                <a:off x="4061577" y="3937508"/>
                <a:ext cx="1056002" cy="1247393"/>
              </a:xfrm>
              <a:custGeom>
                <a:avLst/>
                <a:gdLst/>
                <a:ahLst/>
                <a:cxnLst/>
                <a:rect l="l" t="t" r="r" b="b"/>
                <a:pathLst>
                  <a:path w="1056002" h="1247393" extrusionOk="0">
                    <a:moveTo>
                      <a:pt x="667" y="1247394"/>
                    </a:moveTo>
                    <a:cubicBezTo>
                      <a:pt x="583" y="1246539"/>
                      <a:pt x="583" y="1245678"/>
                      <a:pt x="667" y="1244822"/>
                    </a:cubicBezTo>
                    <a:cubicBezTo>
                      <a:pt x="667" y="1243013"/>
                      <a:pt x="667" y="1240441"/>
                      <a:pt x="667" y="1237202"/>
                    </a:cubicBezTo>
                    <a:cubicBezTo>
                      <a:pt x="667" y="1230249"/>
                      <a:pt x="667" y="1220248"/>
                      <a:pt x="667" y="1207389"/>
                    </a:cubicBezTo>
                    <a:cubicBezTo>
                      <a:pt x="667" y="1181005"/>
                      <a:pt x="667" y="1142714"/>
                      <a:pt x="0" y="1093946"/>
                    </a:cubicBezTo>
                    <a:lnTo>
                      <a:pt x="0" y="1093089"/>
                    </a:lnTo>
                    <a:lnTo>
                      <a:pt x="762" y="1093089"/>
                    </a:lnTo>
                    <a:lnTo>
                      <a:pt x="747427" y="766477"/>
                    </a:lnTo>
                    <a:lnTo>
                      <a:pt x="1052227" y="633698"/>
                    </a:lnTo>
                    <a:lnTo>
                      <a:pt x="1050893" y="635698"/>
                    </a:lnTo>
                    <a:cubicBezTo>
                      <a:pt x="1052131" y="449961"/>
                      <a:pt x="1053274" y="291084"/>
                      <a:pt x="1054132" y="178498"/>
                    </a:cubicBezTo>
                    <a:cubicBezTo>
                      <a:pt x="1054703" y="122396"/>
                      <a:pt x="1055084" y="77819"/>
                      <a:pt x="1055465" y="47054"/>
                    </a:cubicBezTo>
                    <a:cubicBezTo>
                      <a:pt x="1055465" y="31909"/>
                      <a:pt x="1055465" y="20193"/>
                      <a:pt x="1055941" y="12097"/>
                    </a:cubicBezTo>
                    <a:cubicBezTo>
                      <a:pt x="1055941" y="8191"/>
                      <a:pt x="1055941" y="5239"/>
                      <a:pt x="1055941" y="3048"/>
                    </a:cubicBezTo>
                    <a:cubicBezTo>
                      <a:pt x="1055860" y="2034"/>
                      <a:pt x="1055860" y="1014"/>
                      <a:pt x="1055941" y="0"/>
                    </a:cubicBezTo>
                    <a:cubicBezTo>
                      <a:pt x="1056023" y="1014"/>
                      <a:pt x="1056023" y="2034"/>
                      <a:pt x="1055941" y="3048"/>
                    </a:cubicBezTo>
                    <a:cubicBezTo>
                      <a:pt x="1055941" y="5239"/>
                      <a:pt x="1055941" y="8191"/>
                      <a:pt x="1055941" y="12097"/>
                    </a:cubicBezTo>
                    <a:cubicBezTo>
                      <a:pt x="1055941" y="20193"/>
                      <a:pt x="1055941" y="31909"/>
                      <a:pt x="1055941" y="47054"/>
                    </a:cubicBezTo>
                    <a:lnTo>
                      <a:pt x="1055941" y="178498"/>
                    </a:lnTo>
                    <a:cubicBezTo>
                      <a:pt x="1055941" y="291179"/>
                      <a:pt x="1054989" y="450056"/>
                      <a:pt x="1054417" y="635698"/>
                    </a:cubicBezTo>
                    <a:lnTo>
                      <a:pt x="1054417" y="637222"/>
                    </a:lnTo>
                    <a:lnTo>
                      <a:pt x="1053084" y="637794"/>
                    </a:lnTo>
                    <a:lnTo>
                      <a:pt x="748284" y="771144"/>
                    </a:lnTo>
                    <a:lnTo>
                      <a:pt x="762" y="1095661"/>
                    </a:lnTo>
                    <a:lnTo>
                      <a:pt x="1524" y="1094518"/>
                    </a:lnTo>
                    <a:cubicBezTo>
                      <a:pt x="1524" y="1143286"/>
                      <a:pt x="1048" y="1181576"/>
                      <a:pt x="952" y="1207961"/>
                    </a:cubicBezTo>
                    <a:cubicBezTo>
                      <a:pt x="952" y="1220819"/>
                      <a:pt x="952" y="1230821"/>
                      <a:pt x="952" y="1237774"/>
                    </a:cubicBezTo>
                    <a:cubicBezTo>
                      <a:pt x="952" y="1241012"/>
                      <a:pt x="952" y="1243584"/>
                      <a:pt x="952" y="1245394"/>
                    </a:cubicBezTo>
                    <a:cubicBezTo>
                      <a:pt x="952" y="1247204"/>
                      <a:pt x="667" y="1247394"/>
                      <a:pt x="667" y="124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6"/>
              <p:cNvSpPr/>
              <p:nvPr/>
            </p:nvSpPr>
            <p:spPr>
              <a:xfrm>
                <a:off x="3417020" y="1251077"/>
                <a:ext cx="907065" cy="4857"/>
              </a:xfrm>
              <a:custGeom>
                <a:avLst/>
                <a:gdLst/>
                <a:ahLst/>
                <a:cxnLst/>
                <a:rect l="l" t="t" r="r" b="b"/>
                <a:pathLst>
                  <a:path w="907065" h="4857" extrusionOk="0">
                    <a:moveTo>
                      <a:pt x="907066" y="2476"/>
                    </a:moveTo>
                    <a:cubicBezTo>
                      <a:pt x="907066" y="3810"/>
                      <a:pt x="703993" y="4858"/>
                      <a:pt x="453580" y="4858"/>
                    </a:cubicBezTo>
                    <a:cubicBezTo>
                      <a:pt x="203168" y="4858"/>
                      <a:pt x="0" y="3810"/>
                      <a:pt x="0" y="2476"/>
                    </a:cubicBezTo>
                    <a:cubicBezTo>
                      <a:pt x="0" y="1143"/>
                      <a:pt x="203073" y="0"/>
                      <a:pt x="453580" y="0"/>
                    </a:cubicBezTo>
                    <a:cubicBezTo>
                      <a:pt x="704088" y="0"/>
                      <a:pt x="907066" y="1143"/>
                      <a:pt x="907066" y="2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6"/>
              <p:cNvSpPr/>
              <p:nvPr/>
            </p:nvSpPr>
            <p:spPr>
              <a:xfrm>
                <a:off x="3425688" y="2390171"/>
                <a:ext cx="1292542" cy="4762"/>
              </a:xfrm>
              <a:custGeom>
                <a:avLst/>
                <a:gdLst/>
                <a:ahLst/>
                <a:cxnLst/>
                <a:rect l="l" t="t" r="r" b="b"/>
                <a:pathLst>
                  <a:path w="1292542" h="4762" extrusionOk="0">
                    <a:moveTo>
                      <a:pt x="1292542" y="2381"/>
                    </a:moveTo>
                    <a:cubicBezTo>
                      <a:pt x="1292542" y="3715"/>
                      <a:pt x="1003173" y="4763"/>
                      <a:pt x="646366" y="4763"/>
                    </a:cubicBezTo>
                    <a:cubicBezTo>
                      <a:pt x="289560" y="4763"/>
                      <a:pt x="0" y="3715"/>
                      <a:pt x="0" y="2381"/>
                    </a:cubicBezTo>
                    <a:cubicBezTo>
                      <a:pt x="0" y="1048"/>
                      <a:pt x="289370" y="0"/>
                      <a:pt x="646366" y="0"/>
                    </a:cubicBezTo>
                    <a:cubicBezTo>
                      <a:pt x="1003363" y="0"/>
                      <a:pt x="1292542" y="1048"/>
                      <a:pt x="1292542" y="2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6"/>
              <p:cNvSpPr/>
              <p:nvPr/>
            </p:nvSpPr>
            <p:spPr>
              <a:xfrm>
                <a:off x="2297928" y="2765933"/>
                <a:ext cx="1127760" cy="639127"/>
              </a:xfrm>
              <a:custGeom>
                <a:avLst/>
                <a:gdLst/>
                <a:ahLst/>
                <a:cxnLst/>
                <a:rect l="l" t="t" r="r" b="b"/>
                <a:pathLst>
                  <a:path w="1127760" h="639127" extrusionOk="0">
                    <a:moveTo>
                      <a:pt x="1127760" y="2667"/>
                    </a:moveTo>
                    <a:cubicBezTo>
                      <a:pt x="1126431" y="2814"/>
                      <a:pt x="1125089" y="2814"/>
                      <a:pt x="1123760" y="2667"/>
                    </a:cubicBezTo>
                    <a:lnTo>
                      <a:pt x="1112139" y="2667"/>
                    </a:lnTo>
                    <a:lnTo>
                      <a:pt x="1067086" y="3143"/>
                    </a:lnTo>
                    <a:lnTo>
                      <a:pt x="901637" y="3905"/>
                    </a:lnTo>
                    <a:lnTo>
                      <a:pt x="355759" y="4572"/>
                    </a:lnTo>
                    <a:lnTo>
                      <a:pt x="278892" y="4572"/>
                    </a:lnTo>
                    <a:lnTo>
                      <a:pt x="281083" y="3143"/>
                    </a:lnTo>
                    <a:lnTo>
                      <a:pt x="82106" y="455485"/>
                    </a:lnTo>
                    <a:lnTo>
                      <a:pt x="22289" y="590169"/>
                    </a:lnTo>
                    <a:lnTo>
                      <a:pt x="5906" y="626459"/>
                    </a:lnTo>
                    <a:lnTo>
                      <a:pt x="1619" y="635984"/>
                    </a:lnTo>
                    <a:lnTo>
                      <a:pt x="0" y="639128"/>
                    </a:lnTo>
                    <a:cubicBezTo>
                      <a:pt x="259" y="637978"/>
                      <a:pt x="642" y="636860"/>
                      <a:pt x="1143" y="635794"/>
                    </a:cubicBezTo>
                    <a:lnTo>
                      <a:pt x="5144" y="626269"/>
                    </a:lnTo>
                    <a:lnTo>
                      <a:pt x="20669" y="589597"/>
                    </a:lnTo>
                    <a:lnTo>
                      <a:pt x="79153" y="454342"/>
                    </a:lnTo>
                    <a:lnTo>
                      <a:pt x="276701" y="1429"/>
                    </a:lnTo>
                    <a:lnTo>
                      <a:pt x="277273" y="0"/>
                    </a:lnTo>
                    <a:lnTo>
                      <a:pt x="355759" y="0"/>
                    </a:lnTo>
                    <a:lnTo>
                      <a:pt x="901637" y="667"/>
                    </a:lnTo>
                    <a:lnTo>
                      <a:pt x="1067086" y="1429"/>
                    </a:lnTo>
                    <a:lnTo>
                      <a:pt x="1112139" y="1905"/>
                    </a:lnTo>
                    <a:lnTo>
                      <a:pt x="1123760" y="1905"/>
                    </a:lnTo>
                    <a:cubicBezTo>
                      <a:pt x="1125114" y="2031"/>
                      <a:pt x="1126454" y="2286"/>
                      <a:pt x="1127760" y="2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 name="Google Shape;137;p16"/>
            <p:cNvSpPr/>
            <p:nvPr/>
          </p:nvSpPr>
          <p:spPr>
            <a:xfrm>
              <a:off x="1246540" y="4311414"/>
              <a:ext cx="3193141" cy="3653"/>
            </a:xfrm>
            <a:custGeom>
              <a:avLst/>
              <a:gdLst/>
              <a:ahLst/>
              <a:cxnLst/>
              <a:rect l="l" t="t" r="r" b="b"/>
              <a:pathLst>
                <a:path w="4329683" h="4953" extrusionOk="0">
                  <a:moveTo>
                    <a:pt x="4329684" y="2477"/>
                  </a:moveTo>
                  <a:cubicBezTo>
                    <a:pt x="4329684" y="3905"/>
                    <a:pt x="3360325" y="4953"/>
                    <a:pt x="2164937" y="4953"/>
                  </a:cubicBezTo>
                  <a:cubicBezTo>
                    <a:pt x="969550" y="4953"/>
                    <a:pt x="0" y="3905"/>
                    <a:pt x="0" y="2477"/>
                  </a:cubicBezTo>
                  <a:cubicBezTo>
                    <a:pt x="0" y="1048"/>
                    <a:pt x="969169" y="0"/>
                    <a:pt x="2164937" y="0"/>
                  </a:cubicBezTo>
                  <a:cubicBezTo>
                    <a:pt x="3360706" y="0"/>
                    <a:pt x="4329684" y="1143"/>
                    <a:pt x="4329684" y="24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6"/>
            <p:cNvSpPr/>
            <p:nvPr/>
          </p:nvSpPr>
          <p:spPr>
            <a:xfrm>
              <a:off x="2263856" y="1766894"/>
              <a:ext cx="205391" cy="297800"/>
            </a:xfrm>
            <a:custGeom>
              <a:avLst/>
              <a:gdLst/>
              <a:ahLst/>
              <a:cxnLst/>
              <a:rect l="l" t="t" r="r" b="b"/>
              <a:pathLst>
                <a:path w="278496" h="403797" extrusionOk="0">
                  <a:moveTo>
                    <a:pt x="275539" y="62865"/>
                  </a:moveTo>
                  <a:cubicBezTo>
                    <a:pt x="253097" y="24186"/>
                    <a:pt x="211862" y="272"/>
                    <a:pt x="167145" y="0"/>
                  </a:cubicBezTo>
                  <a:cubicBezTo>
                    <a:pt x="121886" y="714"/>
                    <a:pt x="79210" y="21217"/>
                    <a:pt x="50368" y="56102"/>
                  </a:cubicBezTo>
                  <a:cubicBezTo>
                    <a:pt x="-7734" y="125063"/>
                    <a:pt x="-13735" y="227552"/>
                    <a:pt x="22936" y="308229"/>
                  </a:cubicBezTo>
                  <a:cubicBezTo>
                    <a:pt x="40866" y="349015"/>
                    <a:pt x="72984" y="381911"/>
                    <a:pt x="113329" y="400812"/>
                  </a:cubicBezTo>
                  <a:cubicBezTo>
                    <a:pt x="124746" y="407016"/>
                    <a:pt x="139020" y="403260"/>
                    <a:pt x="145904" y="392240"/>
                  </a:cubicBezTo>
                  <a:cubicBezTo>
                    <a:pt x="152425" y="380862"/>
                    <a:pt x="148608" y="366358"/>
                    <a:pt x="137332" y="359664"/>
                  </a:cubicBezTo>
                  <a:cubicBezTo>
                    <a:pt x="80182" y="334518"/>
                    <a:pt x="50464" y="273939"/>
                    <a:pt x="47701" y="213931"/>
                  </a:cubicBezTo>
                  <a:cubicBezTo>
                    <a:pt x="44653" y="146304"/>
                    <a:pt x="75419" y="65246"/>
                    <a:pt x="148476" y="49340"/>
                  </a:cubicBezTo>
                  <a:cubicBezTo>
                    <a:pt x="182169" y="41905"/>
                    <a:pt x="216808" y="57069"/>
                    <a:pt x="234201" y="86868"/>
                  </a:cubicBezTo>
                  <a:cubicBezTo>
                    <a:pt x="248965" y="113824"/>
                    <a:pt x="290113" y="89821"/>
                    <a:pt x="275349" y="62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6"/>
            <p:cNvSpPr/>
            <p:nvPr/>
          </p:nvSpPr>
          <p:spPr>
            <a:xfrm>
              <a:off x="2293537" y="1994048"/>
              <a:ext cx="26453" cy="19997"/>
            </a:xfrm>
            <a:custGeom>
              <a:avLst/>
              <a:gdLst/>
              <a:ahLst/>
              <a:cxnLst/>
              <a:rect l="l" t="t" r="r" b="b"/>
              <a:pathLst>
                <a:path w="35868" h="27114" extrusionOk="0">
                  <a:moveTo>
                    <a:pt x="35869" y="1005"/>
                  </a:moveTo>
                  <a:cubicBezTo>
                    <a:pt x="28764" y="3394"/>
                    <a:pt x="21957" y="6590"/>
                    <a:pt x="15580" y="10530"/>
                  </a:cubicBezTo>
                  <a:cubicBezTo>
                    <a:pt x="5579" y="17578"/>
                    <a:pt x="2150" y="27484"/>
                    <a:pt x="721" y="27103"/>
                  </a:cubicBezTo>
                  <a:cubicBezTo>
                    <a:pt x="-707" y="26722"/>
                    <a:pt x="150" y="24151"/>
                    <a:pt x="1864" y="19960"/>
                  </a:cubicBezTo>
                  <a:cubicBezTo>
                    <a:pt x="6673" y="9036"/>
                    <a:pt x="16953" y="1516"/>
                    <a:pt x="28820" y="243"/>
                  </a:cubicBezTo>
                  <a:cubicBezTo>
                    <a:pt x="33202" y="-424"/>
                    <a:pt x="35869" y="433"/>
                    <a:pt x="35869" y="1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6"/>
            <p:cNvSpPr/>
            <p:nvPr/>
          </p:nvSpPr>
          <p:spPr>
            <a:xfrm>
              <a:off x="2270297" y="1949487"/>
              <a:ext cx="28902" cy="14872"/>
            </a:xfrm>
            <a:custGeom>
              <a:avLst/>
              <a:gdLst/>
              <a:ahLst/>
              <a:cxnLst/>
              <a:rect l="l" t="t" r="r" b="b"/>
              <a:pathLst>
                <a:path w="39189" h="20166" extrusionOk="0">
                  <a:moveTo>
                    <a:pt x="39165" y="3854"/>
                  </a:moveTo>
                  <a:cubicBezTo>
                    <a:pt x="31904" y="3711"/>
                    <a:pt x="24667" y="4740"/>
                    <a:pt x="17734" y="6902"/>
                  </a:cubicBezTo>
                  <a:cubicBezTo>
                    <a:pt x="6494" y="11379"/>
                    <a:pt x="1732" y="20713"/>
                    <a:pt x="493" y="20142"/>
                  </a:cubicBezTo>
                  <a:cubicBezTo>
                    <a:pt x="-745" y="19570"/>
                    <a:pt x="493" y="17094"/>
                    <a:pt x="2589" y="13284"/>
                  </a:cubicBezTo>
                  <a:cubicBezTo>
                    <a:pt x="9200" y="3325"/>
                    <a:pt x="21134" y="-1704"/>
                    <a:pt x="32878" y="520"/>
                  </a:cubicBezTo>
                  <a:cubicBezTo>
                    <a:pt x="37260" y="1949"/>
                    <a:pt x="39451" y="3282"/>
                    <a:pt x="39165" y="3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6"/>
            <p:cNvSpPr/>
            <p:nvPr/>
          </p:nvSpPr>
          <p:spPr>
            <a:xfrm>
              <a:off x="2268623" y="1892109"/>
              <a:ext cx="30535" cy="9111"/>
            </a:xfrm>
            <a:custGeom>
              <a:avLst/>
              <a:gdLst/>
              <a:ahLst/>
              <a:cxnLst/>
              <a:rect l="l" t="t" r="r" b="b"/>
              <a:pathLst>
                <a:path w="41404" h="12354" extrusionOk="0">
                  <a:moveTo>
                    <a:pt x="41338" y="12354"/>
                  </a:moveTo>
                  <a:cubicBezTo>
                    <a:pt x="34852" y="9436"/>
                    <a:pt x="28129" y="7078"/>
                    <a:pt x="21241" y="5306"/>
                  </a:cubicBezTo>
                  <a:cubicBezTo>
                    <a:pt x="14146" y="5060"/>
                    <a:pt x="7044" y="5379"/>
                    <a:pt x="0" y="6258"/>
                  </a:cubicBezTo>
                  <a:cubicBezTo>
                    <a:pt x="0" y="6258"/>
                    <a:pt x="1619" y="3877"/>
                    <a:pt x="5620" y="2163"/>
                  </a:cubicBezTo>
                  <a:cubicBezTo>
                    <a:pt x="16220" y="-1918"/>
                    <a:pt x="28184" y="-147"/>
                    <a:pt x="37147" y="6830"/>
                  </a:cubicBezTo>
                  <a:cubicBezTo>
                    <a:pt x="40481" y="9592"/>
                    <a:pt x="41719" y="11973"/>
                    <a:pt x="41338" y="123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6"/>
            <p:cNvSpPr/>
            <p:nvPr/>
          </p:nvSpPr>
          <p:spPr>
            <a:xfrm>
              <a:off x="2284439" y="1835063"/>
              <a:ext cx="29805" cy="11093"/>
            </a:xfrm>
            <a:custGeom>
              <a:avLst/>
              <a:gdLst/>
              <a:ahLst/>
              <a:cxnLst/>
              <a:rect l="l" t="t" r="r" b="b"/>
              <a:pathLst>
                <a:path w="40413" h="15042" extrusionOk="0">
                  <a:moveTo>
                    <a:pt x="40291" y="14977"/>
                  </a:moveTo>
                  <a:cubicBezTo>
                    <a:pt x="39148" y="15834"/>
                    <a:pt x="32766" y="8024"/>
                    <a:pt x="21241" y="5452"/>
                  </a:cubicBezTo>
                  <a:cubicBezTo>
                    <a:pt x="14187" y="4591"/>
                    <a:pt x="7054" y="4591"/>
                    <a:pt x="0" y="5452"/>
                  </a:cubicBezTo>
                  <a:cubicBezTo>
                    <a:pt x="0" y="4976"/>
                    <a:pt x="1714" y="3071"/>
                    <a:pt x="5715" y="1547"/>
                  </a:cubicBezTo>
                  <a:cubicBezTo>
                    <a:pt x="11095" y="-257"/>
                    <a:pt x="16877" y="-488"/>
                    <a:pt x="22384" y="880"/>
                  </a:cubicBezTo>
                  <a:cubicBezTo>
                    <a:pt x="27912" y="2178"/>
                    <a:pt x="32943" y="5057"/>
                    <a:pt x="36862" y="9167"/>
                  </a:cubicBezTo>
                  <a:cubicBezTo>
                    <a:pt x="39910" y="12024"/>
                    <a:pt x="40767" y="14596"/>
                    <a:pt x="40291" y="149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6"/>
            <p:cNvSpPr/>
            <p:nvPr/>
          </p:nvSpPr>
          <p:spPr>
            <a:xfrm>
              <a:off x="2333493" y="1787094"/>
              <a:ext cx="21050" cy="26528"/>
            </a:xfrm>
            <a:custGeom>
              <a:avLst/>
              <a:gdLst/>
              <a:ahLst/>
              <a:cxnLst/>
              <a:rect l="l" t="t" r="r" b="b"/>
              <a:pathLst>
                <a:path w="28542" h="35970" extrusionOk="0">
                  <a:moveTo>
                    <a:pt x="28020" y="35971"/>
                  </a:moveTo>
                  <a:cubicBezTo>
                    <a:pt x="25009" y="28886"/>
                    <a:pt x="21409" y="22068"/>
                    <a:pt x="17256" y="15587"/>
                  </a:cubicBezTo>
                  <a:cubicBezTo>
                    <a:pt x="9636" y="6062"/>
                    <a:pt x="-460" y="1681"/>
                    <a:pt x="16" y="347"/>
                  </a:cubicBezTo>
                  <a:cubicBezTo>
                    <a:pt x="492" y="-986"/>
                    <a:pt x="12303" y="1204"/>
                    <a:pt x="21162" y="12539"/>
                  </a:cubicBezTo>
                  <a:cubicBezTo>
                    <a:pt x="27171" y="18742"/>
                    <a:pt x="29736" y="27507"/>
                    <a:pt x="28020" y="359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6"/>
            <p:cNvSpPr/>
            <p:nvPr/>
          </p:nvSpPr>
          <p:spPr>
            <a:xfrm>
              <a:off x="2356702" y="2320464"/>
              <a:ext cx="1014013" cy="1042970"/>
            </a:xfrm>
            <a:custGeom>
              <a:avLst/>
              <a:gdLst/>
              <a:ahLst/>
              <a:cxnLst/>
              <a:rect l="l" t="t" r="r" b="b"/>
              <a:pathLst>
                <a:path w="1374933" h="1414196" extrusionOk="0">
                  <a:moveTo>
                    <a:pt x="0" y="0"/>
                  </a:moveTo>
                  <a:cubicBezTo>
                    <a:pt x="0" y="0"/>
                    <a:pt x="476250" y="1337786"/>
                    <a:pt x="512064" y="1399413"/>
                  </a:cubicBezTo>
                  <a:cubicBezTo>
                    <a:pt x="547878" y="1461040"/>
                    <a:pt x="1050036" y="1310068"/>
                    <a:pt x="1050036" y="1310068"/>
                  </a:cubicBezTo>
                  <a:cubicBezTo>
                    <a:pt x="1050036" y="1310068"/>
                    <a:pt x="1133285" y="755809"/>
                    <a:pt x="1165384" y="708946"/>
                  </a:cubicBezTo>
                  <a:cubicBezTo>
                    <a:pt x="1197483" y="662083"/>
                    <a:pt x="1374934" y="76295"/>
                    <a:pt x="1374934" y="76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6"/>
            <p:cNvSpPr/>
            <p:nvPr/>
          </p:nvSpPr>
          <p:spPr>
            <a:xfrm>
              <a:off x="3036925" y="1470070"/>
              <a:ext cx="303017" cy="301724"/>
            </a:xfrm>
            <a:custGeom>
              <a:avLst/>
              <a:gdLst/>
              <a:ahLst/>
              <a:cxnLst/>
              <a:rect l="l" t="t" r="r" b="b"/>
              <a:pathLst>
                <a:path w="410871" h="409117" extrusionOk="0">
                  <a:moveTo>
                    <a:pt x="391406" y="391818"/>
                  </a:moveTo>
                  <a:cubicBezTo>
                    <a:pt x="423076" y="309924"/>
                    <a:pt x="415822" y="218076"/>
                    <a:pt x="371689" y="142168"/>
                  </a:cubicBezTo>
                  <a:cubicBezTo>
                    <a:pt x="328064" y="68064"/>
                    <a:pt x="249674" y="19486"/>
                    <a:pt x="165663" y="5103"/>
                  </a:cubicBezTo>
                  <a:cubicBezTo>
                    <a:pt x="116122" y="-3593"/>
                    <a:pt x="65267" y="-1152"/>
                    <a:pt x="16787" y="12247"/>
                  </a:cubicBezTo>
                  <a:cubicBezTo>
                    <a:pt x="-12645" y="20534"/>
                    <a:pt x="-167" y="66540"/>
                    <a:pt x="29456" y="58253"/>
                  </a:cubicBezTo>
                  <a:cubicBezTo>
                    <a:pt x="101764" y="37677"/>
                    <a:pt x="179281" y="46618"/>
                    <a:pt x="245006" y="83113"/>
                  </a:cubicBezTo>
                  <a:cubicBezTo>
                    <a:pt x="308352" y="119058"/>
                    <a:pt x="351371" y="182425"/>
                    <a:pt x="361402" y="254563"/>
                  </a:cubicBezTo>
                  <a:cubicBezTo>
                    <a:pt x="366960" y="296738"/>
                    <a:pt x="361479" y="339633"/>
                    <a:pt x="345495" y="379055"/>
                  </a:cubicBezTo>
                  <a:cubicBezTo>
                    <a:pt x="342026" y="391755"/>
                    <a:pt x="349477" y="404871"/>
                    <a:pt x="362164" y="408392"/>
                  </a:cubicBezTo>
                  <a:cubicBezTo>
                    <a:pt x="374798" y="411533"/>
                    <a:pt x="387671" y="404195"/>
                    <a:pt x="391406" y="3917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6"/>
            <p:cNvSpPr/>
            <p:nvPr/>
          </p:nvSpPr>
          <p:spPr>
            <a:xfrm>
              <a:off x="3162327" y="1476964"/>
              <a:ext cx="7697" cy="31786"/>
            </a:xfrm>
            <a:custGeom>
              <a:avLst/>
              <a:gdLst/>
              <a:ahLst/>
              <a:cxnLst/>
              <a:rect l="l" t="t" r="r" b="b"/>
              <a:pathLst>
                <a:path w="10437" h="43100" extrusionOk="0">
                  <a:moveTo>
                    <a:pt x="5456" y="43101"/>
                  </a:moveTo>
                  <a:cubicBezTo>
                    <a:pt x="4028" y="43101"/>
                    <a:pt x="6409" y="33576"/>
                    <a:pt x="4885" y="21289"/>
                  </a:cubicBezTo>
                  <a:cubicBezTo>
                    <a:pt x="3361" y="9001"/>
                    <a:pt x="-1021" y="810"/>
                    <a:pt x="218" y="48"/>
                  </a:cubicBezTo>
                  <a:cubicBezTo>
                    <a:pt x="1456" y="-714"/>
                    <a:pt x="8314" y="7668"/>
                    <a:pt x="9743" y="20717"/>
                  </a:cubicBezTo>
                  <a:cubicBezTo>
                    <a:pt x="11480" y="28450"/>
                    <a:pt x="9928" y="36557"/>
                    <a:pt x="5456" y="431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6"/>
            <p:cNvSpPr/>
            <p:nvPr/>
          </p:nvSpPr>
          <p:spPr>
            <a:xfrm>
              <a:off x="3217377" y="1502938"/>
              <a:ext cx="14705" cy="25945"/>
            </a:xfrm>
            <a:custGeom>
              <a:avLst/>
              <a:gdLst/>
              <a:ahLst/>
              <a:cxnLst/>
              <a:rect l="l" t="t" r="r" b="b"/>
              <a:pathLst>
                <a:path w="19939" h="35180" extrusionOk="0">
                  <a:moveTo>
                    <a:pt x="18207" y="0"/>
                  </a:moveTo>
                  <a:cubicBezTo>
                    <a:pt x="19541" y="0"/>
                    <a:pt x="22112" y="10097"/>
                    <a:pt x="16302" y="21241"/>
                  </a:cubicBezTo>
                  <a:cubicBezTo>
                    <a:pt x="10492" y="32385"/>
                    <a:pt x="395" y="36195"/>
                    <a:pt x="14" y="34957"/>
                  </a:cubicBezTo>
                  <a:cubicBezTo>
                    <a:pt x="-367" y="33719"/>
                    <a:pt x="6968" y="28575"/>
                    <a:pt x="11921" y="18955"/>
                  </a:cubicBezTo>
                  <a:cubicBezTo>
                    <a:pt x="16873" y="9335"/>
                    <a:pt x="16397" y="191"/>
                    <a:pt x="182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6"/>
            <p:cNvSpPr/>
            <p:nvPr/>
          </p:nvSpPr>
          <p:spPr>
            <a:xfrm>
              <a:off x="3265453" y="1544686"/>
              <a:ext cx="25375" cy="26630"/>
            </a:xfrm>
            <a:custGeom>
              <a:avLst/>
              <a:gdLst/>
              <a:ahLst/>
              <a:cxnLst/>
              <a:rect l="l" t="t" r="r" b="b"/>
              <a:pathLst>
                <a:path w="34407" h="36109" extrusionOk="0">
                  <a:moveTo>
                    <a:pt x="34407" y="10"/>
                  </a:moveTo>
                  <a:cubicBezTo>
                    <a:pt x="32097" y="18279"/>
                    <a:pt x="18158" y="32914"/>
                    <a:pt x="22" y="36110"/>
                  </a:cubicBezTo>
                  <a:cubicBezTo>
                    <a:pt x="-550" y="34681"/>
                    <a:pt x="10118" y="30395"/>
                    <a:pt x="19548" y="20393"/>
                  </a:cubicBezTo>
                  <a:cubicBezTo>
                    <a:pt x="28978" y="10392"/>
                    <a:pt x="32978" y="-371"/>
                    <a:pt x="34407" y="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6"/>
            <p:cNvSpPr/>
            <p:nvPr/>
          </p:nvSpPr>
          <p:spPr>
            <a:xfrm>
              <a:off x="3300380" y="1622756"/>
              <a:ext cx="28411" cy="8525"/>
            </a:xfrm>
            <a:custGeom>
              <a:avLst/>
              <a:gdLst/>
              <a:ahLst/>
              <a:cxnLst/>
              <a:rect l="l" t="t" r="r" b="b"/>
              <a:pathLst>
                <a:path w="38524" h="11560" extrusionOk="0">
                  <a:moveTo>
                    <a:pt x="38420" y="142"/>
                  </a:moveTo>
                  <a:cubicBezTo>
                    <a:pt x="39468" y="999"/>
                    <a:pt x="32610" y="8809"/>
                    <a:pt x="20608" y="11000"/>
                  </a:cubicBezTo>
                  <a:cubicBezTo>
                    <a:pt x="8606" y="13191"/>
                    <a:pt x="-633" y="8333"/>
                    <a:pt x="34" y="7190"/>
                  </a:cubicBezTo>
                  <a:cubicBezTo>
                    <a:pt x="701" y="6047"/>
                    <a:pt x="9559" y="8142"/>
                    <a:pt x="19655" y="6142"/>
                  </a:cubicBezTo>
                  <a:cubicBezTo>
                    <a:pt x="29752" y="4142"/>
                    <a:pt x="37562" y="-906"/>
                    <a:pt x="38420" y="14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6"/>
            <p:cNvSpPr/>
            <p:nvPr/>
          </p:nvSpPr>
          <p:spPr>
            <a:xfrm>
              <a:off x="3311355" y="1672770"/>
              <a:ext cx="34015" cy="21254"/>
            </a:xfrm>
            <a:custGeom>
              <a:avLst/>
              <a:gdLst/>
              <a:ahLst/>
              <a:cxnLst/>
              <a:rect l="l" t="t" r="r" b="b"/>
              <a:pathLst>
                <a:path w="46122" h="28819" extrusionOk="0">
                  <a:moveTo>
                    <a:pt x="46123" y="28004"/>
                  </a:moveTo>
                  <a:cubicBezTo>
                    <a:pt x="36403" y="30156"/>
                    <a:pt x="26228" y="28003"/>
                    <a:pt x="18214" y="22098"/>
                  </a:cubicBezTo>
                  <a:cubicBezTo>
                    <a:pt x="3927" y="13621"/>
                    <a:pt x="-836" y="381"/>
                    <a:pt x="117" y="0"/>
                  </a:cubicBezTo>
                  <a:cubicBezTo>
                    <a:pt x="6505" y="6525"/>
                    <a:pt x="13418" y="12514"/>
                    <a:pt x="20786" y="17907"/>
                  </a:cubicBezTo>
                  <a:cubicBezTo>
                    <a:pt x="28964" y="21909"/>
                    <a:pt x="37434" y="25285"/>
                    <a:pt x="46123" y="28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6"/>
            <p:cNvSpPr/>
            <p:nvPr/>
          </p:nvSpPr>
          <p:spPr>
            <a:xfrm>
              <a:off x="2341588" y="2893785"/>
              <a:ext cx="1118778" cy="887920"/>
            </a:xfrm>
            <a:custGeom>
              <a:avLst/>
              <a:gdLst/>
              <a:ahLst/>
              <a:cxnLst/>
              <a:rect l="l" t="t" r="r" b="b"/>
              <a:pathLst>
                <a:path w="1516987" h="1203959" extrusionOk="0">
                  <a:moveTo>
                    <a:pt x="59150" y="422910"/>
                  </a:moveTo>
                  <a:lnTo>
                    <a:pt x="519113" y="326041"/>
                  </a:lnTo>
                  <a:lnTo>
                    <a:pt x="509588" y="14002"/>
                  </a:lnTo>
                  <a:lnTo>
                    <a:pt x="993648" y="0"/>
                  </a:lnTo>
                  <a:lnTo>
                    <a:pt x="982218" y="333375"/>
                  </a:lnTo>
                  <a:cubicBezTo>
                    <a:pt x="982218" y="333375"/>
                    <a:pt x="1526667" y="489775"/>
                    <a:pt x="1516856" y="483108"/>
                  </a:cubicBezTo>
                  <a:cubicBezTo>
                    <a:pt x="1507046" y="476440"/>
                    <a:pt x="1153192" y="1155668"/>
                    <a:pt x="1153192" y="1155668"/>
                  </a:cubicBezTo>
                  <a:lnTo>
                    <a:pt x="571405" y="1203960"/>
                  </a:lnTo>
                  <a:cubicBezTo>
                    <a:pt x="571405" y="1203960"/>
                    <a:pt x="109538" y="868680"/>
                    <a:pt x="109538" y="859631"/>
                  </a:cubicBezTo>
                  <a:cubicBezTo>
                    <a:pt x="109538" y="850582"/>
                    <a:pt x="0" y="567309"/>
                    <a:pt x="0" y="5673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6"/>
            <p:cNvSpPr/>
            <p:nvPr/>
          </p:nvSpPr>
          <p:spPr>
            <a:xfrm>
              <a:off x="2345103" y="2893785"/>
              <a:ext cx="1119127" cy="887920"/>
            </a:xfrm>
            <a:custGeom>
              <a:avLst/>
              <a:gdLst/>
              <a:ahLst/>
              <a:cxnLst/>
              <a:rect l="l" t="t" r="r" b="b"/>
              <a:pathLst>
                <a:path w="1517460" h="1203959" extrusionOk="0">
                  <a:moveTo>
                    <a:pt x="59436" y="422910"/>
                  </a:moveTo>
                  <a:lnTo>
                    <a:pt x="519589" y="326041"/>
                  </a:lnTo>
                  <a:lnTo>
                    <a:pt x="510064" y="14002"/>
                  </a:lnTo>
                  <a:lnTo>
                    <a:pt x="994124" y="0"/>
                  </a:lnTo>
                  <a:lnTo>
                    <a:pt x="982694" y="333375"/>
                  </a:lnTo>
                  <a:cubicBezTo>
                    <a:pt x="982694" y="333375"/>
                    <a:pt x="1527048" y="489775"/>
                    <a:pt x="1517332" y="483108"/>
                  </a:cubicBezTo>
                  <a:cubicBezTo>
                    <a:pt x="1507617" y="476440"/>
                    <a:pt x="1153668" y="1155668"/>
                    <a:pt x="1153668" y="1155668"/>
                  </a:cubicBezTo>
                  <a:lnTo>
                    <a:pt x="571881" y="1203960"/>
                  </a:lnTo>
                  <a:cubicBezTo>
                    <a:pt x="571881" y="1203960"/>
                    <a:pt x="109347" y="868775"/>
                    <a:pt x="109347" y="859727"/>
                  </a:cubicBezTo>
                  <a:cubicBezTo>
                    <a:pt x="109347" y="850678"/>
                    <a:pt x="0" y="567309"/>
                    <a:pt x="0" y="567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6"/>
            <p:cNvSpPr/>
            <p:nvPr/>
          </p:nvSpPr>
          <p:spPr>
            <a:xfrm>
              <a:off x="2755060" y="2904118"/>
              <a:ext cx="283516" cy="345966"/>
            </a:xfrm>
            <a:custGeom>
              <a:avLst/>
              <a:gdLst/>
              <a:ahLst/>
              <a:cxnLst/>
              <a:rect l="l" t="t" r="r" b="b"/>
              <a:pathLst>
                <a:path w="384429" h="469106" extrusionOk="0">
                  <a:moveTo>
                    <a:pt x="56674" y="0"/>
                  </a:moveTo>
                  <a:lnTo>
                    <a:pt x="327755" y="0"/>
                  </a:lnTo>
                  <a:cubicBezTo>
                    <a:pt x="359056" y="0"/>
                    <a:pt x="384429" y="25374"/>
                    <a:pt x="384429" y="56674"/>
                  </a:cubicBezTo>
                  <a:lnTo>
                    <a:pt x="384429" y="285274"/>
                  </a:lnTo>
                  <a:cubicBezTo>
                    <a:pt x="384429" y="386802"/>
                    <a:pt x="302124" y="469106"/>
                    <a:pt x="200597" y="469106"/>
                  </a:cubicBezTo>
                  <a:lnTo>
                    <a:pt x="183833" y="469107"/>
                  </a:lnTo>
                  <a:cubicBezTo>
                    <a:pt x="82305" y="469107"/>
                    <a:pt x="0" y="386802"/>
                    <a:pt x="0" y="285274"/>
                  </a:cubicBezTo>
                  <a:lnTo>
                    <a:pt x="0" y="56674"/>
                  </a:lnTo>
                  <a:cubicBezTo>
                    <a:pt x="0" y="25374"/>
                    <a:pt x="25374" y="0"/>
                    <a:pt x="566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6"/>
            <p:cNvSpPr/>
            <p:nvPr/>
          </p:nvSpPr>
          <p:spPr>
            <a:xfrm>
              <a:off x="2755553" y="3091102"/>
              <a:ext cx="286677" cy="117493"/>
            </a:xfrm>
            <a:custGeom>
              <a:avLst/>
              <a:gdLst/>
              <a:ahLst/>
              <a:cxnLst/>
              <a:rect l="l" t="t" r="r" b="b"/>
              <a:pathLst>
                <a:path w="388715" h="159313" extrusionOk="0">
                  <a:moveTo>
                    <a:pt x="388716" y="1"/>
                  </a:moveTo>
                  <a:cubicBezTo>
                    <a:pt x="388566" y="1774"/>
                    <a:pt x="388247" y="3528"/>
                    <a:pt x="387763" y="5240"/>
                  </a:cubicBezTo>
                  <a:cubicBezTo>
                    <a:pt x="386695" y="10197"/>
                    <a:pt x="385359" y="15094"/>
                    <a:pt x="383762" y="19908"/>
                  </a:cubicBezTo>
                  <a:cubicBezTo>
                    <a:pt x="377871" y="37658"/>
                    <a:pt x="369398" y="54443"/>
                    <a:pt x="358616" y="69724"/>
                  </a:cubicBezTo>
                  <a:cubicBezTo>
                    <a:pt x="342687" y="92505"/>
                    <a:pt x="322426" y="111925"/>
                    <a:pt x="298990" y="126874"/>
                  </a:cubicBezTo>
                  <a:cubicBezTo>
                    <a:pt x="240817" y="165553"/>
                    <a:pt x="166337" y="169955"/>
                    <a:pt x="104013" y="138399"/>
                  </a:cubicBezTo>
                  <a:cubicBezTo>
                    <a:pt x="78957" y="126240"/>
                    <a:pt x="56531" y="109283"/>
                    <a:pt x="38005" y="88488"/>
                  </a:cubicBezTo>
                  <a:cubicBezTo>
                    <a:pt x="25479" y="74623"/>
                    <a:pt x="15108" y="58954"/>
                    <a:pt x="7239" y="42006"/>
                  </a:cubicBezTo>
                  <a:cubicBezTo>
                    <a:pt x="5061" y="37455"/>
                    <a:pt x="3153" y="32780"/>
                    <a:pt x="1524" y="28004"/>
                  </a:cubicBezTo>
                  <a:cubicBezTo>
                    <a:pt x="793" y="26364"/>
                    <a:pt x="280" y="24635"/>
                    <a:pt x="0" y="22861"/>
                  </a:cubicBezTo>
                  <a:cubicBezTo>
                    <a:pt x="0" y="22861"/>
                    <a:pt x="3048" y="29528"/>
                    <a:pt x="8954" y="41149"/>
                  </a:cubicBezTo>
                  <a:cubicBezTo>
                    <a:pt x="17427" y="57540"/>
                    <a:pt x="28098" y="72698"/>
                    <a:pt x="40672" y="86202"/>
                  </a:cubicBezTo>
                  <a:cubicBezTo>
                    <a:pt x="59207" y="106233"/>
                    <a:pt x="81381" y="122556"/>
                    <a:pt x="106014" y="134303"/>
                  </a:cubicBezTo>
                  <a:cubicBezTo>
                    <a:pt x="166989" y="164777"/>
                    <a:pt x="239582" y="160457"/>
                    <a:pt x="296513" y="122968"/>
                  </a:cubicBezTo>
                  <a:cubicBezTo>
                    <a:pt x="319606" y="108423"/>
                    <a:pt x="339713" y="89609"/>
                    <a:pt x="355759" y="67533"/>
                  </a:cubicBezTo>
                  <a:cubicBezTo>
                    <a:pt x="366638" y="52628"/>
                    <a:pt x="375449" y="36319"/>
                    <a:pt x="381953" y="19051"/>
                  </a:cubicBezTo>
                  <a:cubicBezTo>
                    <a:pt x="386811" y="6954"/>
                    <a:pt x="388144" y="-94"/>
                    <a:pt x="388716"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6"/>
            <p:cNvSpPr/>
            <p:nvPr/>
          </p:nvSpPr>
          <p:spPr>
            <a:xfrm>
              <a:off x="2757099" y="3061578"/>
              <a:ext cx="282252" cy="93136"/>
            </a:xfrm>
            <a:custGeom>
              <a:avLst/>
              <a:gdLst/>
              <a:ahLst/>
              <a:cxnLst/>
              <a:rect l="l" t="t" r="r" b="b"/>
              <a:pathLst>
                <a:path w="382714" h="126286" extrusionOk="0">
                  <a:moveTo>
                    <a:pt x="382714" y="0"/>
                  </a:moveTo>
                  <a:cubicBezTo>
                    <a:pt x="382356" y="1566"/>
                    <a:pt x="381779" y="3073"/>
                    <a:pt x="381000" y="4477"/>
                  </a:cubicBezTo>
                  <a:cubicBezTo>
                    <a:pt x="379162" y="8652"/>
                    <a:pt x="377095" y="12722"/>
                    <a:pt x="374809" y="16669"/>
                  </a:cubicBezTo>
                  <a:cubicBezTo>
                    <a:pt x="366597" y="31401"/>
                    <a:pt x="356512" y="45008"/>
                    <a:pt x="344805" y="57150"/>
                  </a:cubicBezTo>
                  <a:cubicBezTo>
                    <a:pt x="327542" y="75374"/>
                    <a:pt x="307317" y="90543"/>
                    <a:pt x="284988" y="102013"/>
                  </a:cubicBezTo>
                  <a:cubicBezTo>
                    <a:pt x="229719" y="131216"/>
                    <a:pt x="164298" y="134220"/>
                    <a:pt x="106585" y="110204"/>
                  </a:cubicBezTo>
                  <a:cubicBezTo>
                    <a:pt x="83313" y="100809"/>
                    <a:pt x="61799" y="87540"/>
                    <a:pt x="42958" y="70961"/>
                  </a:cubicBezTo>
                  <a:cubicBezTo>
                    <a:pt x="30238" y="59922"/>
                    <a:pt x="18972" y="47312"/>
                    <a:pt x="9430" y="33433"/>
                  </a:cubicBezTo>
                  <a:cubicBezTo>
                    <a:pt x="6779" y="29680"/>
                    <a:pt x="4361" y="25767"/>
                    <a:pt x="2191" y="21717"/>
                  </a:cubicBezTo>
                  <a:cubicBezTo>
                    <a:pt x="1273" y="20426"/>
                    <a:pt x="536" y="19016"/>
                    <a:pt x="0" y="17526"/>
                  </a:cubicBezTo>
                  <a:cubicBezTo>
                    <a:pt x="12961" y="36226"/>
                    <a:pt x="28154" y="53274"/>
                    <a:pt x="45244" y="68294"/>
                  </a:cubicBezTo>
                  <a:cubicBezTo>
                    <a:pt x="64046" y="84224"/>
                    <a:pt x="85351" y="96936"/>
                    <a:pt x="108299" y="105918"/>
                  </a:cubicBezTo>
                  <a:cubicBezTo>
                    <a:pt x="164842" y="129004"/>
                    <a:pt x="228668" y="126114"/>
                    <a:pt x="282892" y="98012"/>
                  </a:cubicBezTo>
                  <a:cubicBezTo>
                    <a:pt x="304920" y="86920"/>
                    <a:pt x="324995" y="72314"/>
                    <a:pt x="342328" y="54769"/>
                  </a:cubicBezTo>
                  <a:cubicBezTo>
                    <a:pt x="357996" y="38247"/>
                    <a:pt x="371561" y="19851"/>
                    <a:pt x="3827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6"/>
            <p:cNvSpPr/>
            <p:nvPr/>
          </p:nvSpPr>
          <p:spPr>
            <a:xfrm>
              <a:off x="2756537" y="3018417"/>
              <a:ext cx="280636" cy="88337"/>
            </a:xfrm>
            <a:custGeom>
              <a:avLst/>
              <a:gdLst/>
              <a:ahLst/>
              <a:cxnLst/>
              <a:rect l="l" t="t" r="r" b="b"/>
              <a:pathLst>
                <a:path w="380523" h="119779" extrusionOk="0">
                  <a:moveTo>
                    <a:pt x="380524" y="0"/>
                  </a:moveTo>
                  <a:cubicBezTo>
                    <a:pt x="380036" y="1520"/>
                    <a:pt x="379398" y="2988"/>
                    <a:pt x="378619" y="4381"/>
                  </a:cubicBezTo>
                  <a:cubicBezTo>
                    <a:pt x="377095" y="7049"/>
                    <a:pt x="375380" y="11335"/>
                    <a:pt x="372142" y="16288"/>
                  </a:cubicBezTo>
                  <a:cubicBezTo>
                    <a:pt x="363491" y="30545"/>
                    <a:pt x="353092" y="43664"/>
                    <a:pt x="341186" y="55341"/>
                  </a:cubicBezTo>
                  <a:cubicBezTo>
                    <a:pt x="279608" y="118607"/>
                    <a:pt x="185381" y="137324"/>
                    <a:pt x="104299" y="102394"/>
                  </a:cubicBezTo>
                  <a:cubicBezTo>
                    <a:pt x="81468" y="92757"/>
                    <a:pt x="60412" y="79363"/>
                    <a:pt x="42005" y="62770"/>
                  </a:cubicBezTo>
                  <a:cubicBezTo>
                    <a:pt x="29557" y="51653"/>
                    <a:pt x="18520" y="39049"/>
                    <a:pt x="9144" y="25241"/>
                  </a:cubicBezTo>
                  <a:cubicBezTo>
                    <a:pt x="5715" y="20479"/>
                    <a:pt x="3715" y="16288"/>
                    <a:pt x="2096" y="13716"/>
                  </a:cubicBezTo>
                  <a:cubicBezTo>
                    <a:pt x="1232" y="12374"/>
                    <a:pt x="529" y="10935"/>
                    <a:pt x="0" y="9430"/>
                  </a:cubicBezTo>
                  <a:cubicBezTo>
                    <a:pt x="12677" y="28036"/>
                    <a:pt x="27548" y="45050"/>
                    <a:pt x="44291" y="60103"/>
                  </a:cubicBezTo>
                  <a:cubicBezTo>
                    <a:pt x="62713" y="76046"/>
                    <a:pt x="83587" y="88911"/>
                    <a:pt x="106108" y="98203"/>
                  </a:cubicBezTo>
                  <a:cubicBezTo>
                    <a:pt x="133610" y="109673"/>
                    <a:pt x="163182" y="115347"/>
                    <a:pt x="192977" y="114871"/>
                  </a:cubicBezTo>
                  <a:cubicBezTo>
                    <a:pt x="222670" y="113804"/>
                    <a:pt x="251837" y="106707"/>
                    <a:pt x="278702" y="94012"/>
                  </a:cubicBezTo>
                  <a:cubicBezTo>
                    <a:pt x="300733" y="83608"/>
                    <a:pt x="320958" y="69748"/>
                    <a:pt x="338614" y="52959"/>
                  </a:cubicBezTo>
                  <a:cubicBezTo>
                    <a:pt x="354664" y="37056"/>
                    <a:pt x="368735" y="19275"/>
                    <a:pt x="38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6"/>
            <p:cNvSpPr/>
            <p:nvPr/>
          </p:nvSpPr>
          <p:spPr>
            <a:xfrm>
              <a:off x="2754147" y="2967313"/>
              <a:ext cx="285413" cy="82768"/>
            </a:xfrm>
            <a:custGeom>
              <a:avLst/>
              <a:gdLst/>
              <a:ahLst/>
              <a:cxnLst/>
              <a:rect l="l" t="t" r="r" b="b"/>
              <a:pathLst>
                <a:path w="387000" h="112228" extrusionOk="0">
                  <a:moveTo>
                    <a:pt x="387001" y="0"/>
                  </a:moveTo>
                  <a:cubicBezTo>
                    <a:pt x="386405" y="1403"/>
                    <a:pt x="385671" y="2743"/>
                    <a:pt x="384810" y="4001"/>
                  </a:cubicBezTo>
                  <a:cubicBezTo>
                    <a:pt x="383096" y="6572"/>
                    <a:pt x="381000" y="10478"/>
                    <a:pt x="377476" y="15050"/>
                  </a:cubicBezTo>
                  <a:cubicBezTo>
                    <a:pt x="368026" y="28398"/>
                    <a:pt x="357098" y="40636"/>
                    <a:pt x="344900" y="51530"/>
                  </a:cubicBezTo>
                  <a:cubicBezTo>
                    <a:pt x="261708" y="126249"/>
                    <a:pt x="137618" y="132680"/>
                    <a:pt x="47149" y="66961"/>
                  </a:cubicBezTo>
                  <a:cubicBezTo>
                    <a:pt x="33911" y="57517"/>
                    <a:pt x="21770" y="46622"/>
                    <a:pt x="10954" y="34480"/>
                  </a:cubicBezTo>
                  <a:cubicBezTo>
                    <a:pt x="7048" y="30289"/>
                    <a:pt x="4477" y="26575"/>
                    <a:pt x="2572" y="24194"/>
                  </a:cubicBezTo>
                  <a:cubicBezTo>
                    <a:pt x="1556" y="23038"/>
                    <a:pt x="692" y="21758"/>
                    <a:pt x="0" y="20384"/>
                  </a:cubicBezTo>
                  <a:cubicBezTo>
                    <a:pt x="4358" y="24408"/>
                    <a:pt x="8492" y="28669"/>
                    <a:pt x="12383" y="33147"/>
                  </a:cubicBezTo>
                  <a:cubicBezTo>
                    <a:pt x="23617" y="44621"/>
                    <a:pt x="35930" y="54987"/>
                    <a:pt x="49149" y="64103"/>
                  </a:cubicBezTo>
                  <a:cubicBezTo>
                    <a:pt x="68722" y="77634"/>
                    <a:pt x="90154" y="88254"/>
                    <a:pt x="112776" y="95631"/>
                  </a:cubicBezTo>
                  <a:cubicBezTo>
                    <a:pt x="140390" y="104771"/>
                    <a:pt x="169444" y="108774"/>
                    <a:pt x="198501" y="107442"/>
                  </a:cubicBezTo>
                  <a:cubicBezTo>
                    <a:pt x="227547" y="105708"/>
                    <a:pt x="256040" y="98738"/>
                    <a:pt x="282607" y="86868"/>
                  </a:cubicBezTo>
                  <a:cubicBezTo>
                    <a:pt x="319085" y="70498"/>
                    <a:pt x="351097" y="45607"/>
                    <a:pt x="375951" y="14288"/>
                  </a:cubicBezTo>
                  <a:cubicBezTo>
                    <a:pt x="379351" y="9312"/>
                    <a:pt x="383040" y="4542"/>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6"/>
            <p:cNvSpPr/>
            <p:nvPr/>
          </p:nvSpPr>
          <p:spPr>
            <a:xfrm>
              <a:off x="2754147" y="2916350"/>
              <a:ext cx="285413" cy="82487"/>
            </a:xfrm>
            <a:custGeom>
              <a:avLst/>
              <a:gdLst/>
              <a:ahLst/>
              <a:cxnLst/>
              <a:rect l="l" t="t" r="r" b="b"/>
              <a:pathLst>
                <a:path w="387000" h="111847" extrusionOk="0">
                  <a:moveTo>
                    <a:pt x="387001" y="0"/>
                  </a:moveTo>
                  <a:cubicBezTo>
                    <a:pt x="386405" y="1403"/>
                    <a:pt x="385671" y="2743"/>
                    <a:pt x="384810" y="4001"/>
                  </a:cubicBezTo>
                  <a:cubicBezTo>
                    <a:pt x="383096" y="6572"/>
                    <a:pt x="381000" y="10478"/>
                    <a:pt x="377476" y="15050"/>
                  </a:cubicBezTo>
                  <a:cubicBezTo>
                    <a:pt x="368003" y="28265"/>
                    <a:pt x="357076" y="40374"/>
                    <a:pt x="344900" y="51149"/>
                  </a:cubicBezTo>
                  <a:cubicBezTo>
                    <a:pt x="261708" y="125868"/>
                    <a:pt x="137618" y="132299"/>
                    <a:pt x="47149" y="66580"/>
                  </a:cubicBezTo>
                  <a:cubicBezTo>
                    <a:pt x="33911" y="57136"/>
                    <a:pt x="21770" y="46242"/>
                    <a:pt x="10954" y="34100"/>
                  </a:cubicBezTo>
                  <a:cubicBezTo>
                    <a:pt x="7048" y="29909"/>
                    <a:pt x="4477" y="26194"/>
                    <a:pt x="2572" y="23813"/>
                  </a:cubicBezTo>
                  <a:cubicBezTo>
                    <a:pt x="1556" y="22657"/>
                    <a:pt x="692" y="21377"/>
                    <a:pt x="0" y="20003"/>
                  </a:cubicBezTo>
                  <a:cubicBezTo>
                    <a:pt x="4358" y="24027"/>
                    <a:pt x="8492" y="28288"/>
                    <a:pt x="12383" y="32766"/>
                  </a:cubicBezTo>
                  <a:cubicBezTo>
                    <a:pt x="23617" y="44239"/>
                    <a:pt x="35930" y="54606"/>
                    <a:pt x="49149" y="63722"/>
                  </a:cubicBezTo>
                  <a:cubicBezTo>
                    <a:pt x="68722" y="77253"/>
                    <a:pt x="90154" y="87873"/>
                    <a:pt x="112776" y="95250"/>
                  </a:cubicBezTo>
                  <a:cubicBezTo>
                    <a:pt x="140390" y="104390"/>
                    <a:pt x="169444" y="108393"/>
                    <a:pt x="198501" y="107061"/>
                  </a:cubicBezTo>
                  <a:cubicBezTo>
                    <a:pt x="227547" y="105327"/>
                    <a:pt x="256040" y="98357"/>
                    <a:pt x="282607" y="86487"/>
                  </a:cubicBezTo>
                  <a:cubicBezTo>
                    <a:pt x="319085" y="70117"/>
                    <a:pt x="351097" y="45226"/>
                    <a:pt x="375951" y="13906"/>
                  </a:cubicBezTo>
                  <a:cubicBezTo>
                    <a:pt x="379363" y="9062"/>
                    <a:pt x="383052" y="4418"/>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6"/>
            <p:cNvSpPr/>
            <p:nvPr/>
          </p:nvSpPr>
          <p:spPr>
            <a:xfrm>
              <a:off x="2226536" y="2335585"/>
              <a:ext cx="309211" cy="936440"/>
            </a:xfrm>
            <a:custGeom>
              <a:avLst/>
              <a:gdLst/>
              <a:ahLst/>
              <a:cxnLst/>
              <a:rect l="l" t="t" r="r" b="b"/>
              <a:pathLst>
                <a:path w="419269" h="1269749" extrusionOk="0">
                  <a:moveTo>
                    <a:pt x="372019" y="22562"/>
                  </a:moveTo>
                  <a:cubicBezTo>
                    <a:pt x="372591" y="117812"/>
                    <a:pt x="326490" y="204680"/>
                    <a:pt x="272483" y="280309"/>
                  </a:cubicBezTo>
                  <a:cubicBezTo>
                    <a:pt x="215333" y="360414"/>
                    <a:pt x="146943" y="432709"/>
                    <a:pt x="96842" y="517862"/>
                  </a:cubicBezTo>
                  <a:cubicBezTo>
                    <a:pt x="10260" y="665405"/>
                    <a:pt x="-25173" y="843903"/>
                    <a:pt x="19118" y="1010971"/>
                  </a:cubicBezTo>
                  <a:cubicBezTo>
                    <a:pt x="44724" y="1104974"/>
                    <a:pt x="92960" y="1191275"/>
                    <a:pt x="159612" y="1262336"/>
                  </a:cubicBezTo>
                  <a:cubicBezTo>
                    <a:pt x="180376" y="1284815"/>
                    <a:pt x="214000" y="1251097"/>
                    <a:pt x="193235" y="1228618"/>
                  </a:cubicBezTo>
                  <a:cubicBezTo>
                    <a:pt x="80920" y="1109539"/>
                    <a:pt x="29084" y="945717"/>
                    <a:pt x="52456" y="783705"/>
                  </a:cubicBezTo>
                  <a:cubicBezTo>
                    <a:pt x="64300" y="701728"/>
                    <a:pt x="91648" y="622756"/>
                    <a:pt x="133037" y="551009"/>
                  </a:cubicBezTo>
                  <a:cubicBezTo>
                    <a:pt x="181138" y="466523"/>
                    <a:pt x="247337" y="394895"/>
                    <a:pt x="304487" y="316885"/>
                  </a:cubicBezTo>
                  <a:cubicBezTo>
                    <a:pt x="367257" y="231160"/>
                    <a:pt x="419930" y="131814"/>
                    <a:pt x="419263" y="23039"/>
                  </a:cubicBezTo>
                  <a:cubicBezTo>
                    <a:pt x="419263" y="-7632"/>
                    <a:pt x="371638" y="-7727"/>
                    <a:pt x="371638" y="230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6"/>
            <p:cNvSpPr/>
            <p:nvPr/>
          </p:nvSpPr>
          <p:spPr>
            <a:xfrm>
              <a:off x="2258445" y="2803643"/>
              <a:ext cx="32931" cy="16805"/>
            </a:xfrm>
            <a:custGeom>
              <a:avLst/>
              <a:gdLst/>
              <a:ahLst/>
              <a:cxnLst/>
              <a:rect l="l" t="t" r="r" b="b"/>
              <a:pathLst>
                <a:path w="44652" h="22787" extrusionOk="0">
                  <a:moveTo>
                    <a:pt x="44653" y="20131"/>
                  </a:moveTo>
                  <a:cubicBezTo>
                    <a:pt x="36293" y="24011"/>
                    <a:pt x="26576" y="23621"/>
                    <a:pt x="18554" y="19084"/>
                  </a:cubicBezTo>
                  <a:cubicBezTo>
                    <a:pt x="4362" y="12892"/>
                    <a:pt x="-1067" y="700"/>
                    <a:pt x="171" y="34"/>
                  </a:cubicBezTo>
                  <a:cubicBezTo>
                    <a:pt x="1409" y="-633"/>
                    <a:pt x="7981" y="8797"/>
                    <a:pt x="20554" y="14131"/>
                  </a:cubicBezTo>
                  <a:cubicBezTo>
                    <a:pt x="28381" y="16882"/>
                    <a:pt x="36449" y="18891"/>
                    <a:pt x="44653" y="201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6"/>
            <p:cNvSpPr/>
            <p:nvPr/>
          </p:nvSpPr>
          <p:spPr>
            <a:xfrm>
              <a:off x="2279675" y="2751439"/>
              <a:ext cx="33631" cy="19160"/>
            </a:xfrm>
            <a:custGeom>
              <a:avLst/>
              <a:gdLst/>
              <a:ahLst/>
              <a:cxnLst/>
              <a:rect l="l" t="t" r="r" b="b"/>
              <a:pathLst>
                <a:path w="45602" h="25979" extrusionOk="0">
                  <a:moveTo>
                    <a:pt x="45603" y="24860"/>
                  </a:moveTo>
                  <a:cubicBezTo>
                    <a:pt x="36361" y="27317"/>
                    <a:pt x="26509" y="25686"/>
                    <a:pt x="18552" y="20383"/>
                  </a:cubicBezTo>
                  <a:cubicBezTo>
                    <a:pt x="4455" y="12859"/>
                    <a:pt x="-1070" y="476"/>
                    <a:pt x="169" y="0"/>
                  </a:cubicBezTo>
                  <a:cubicBezTo>
                    <a:pt x="6682" y="5872"/>
                    <a:pt x="13623" y="11253"/>
                    <a:pt x="20933" y="16097"/>
                  </a:cubicBezTo>
                  <a:cubicBezTo>
                    <a:pt x="28956" y="19554"/>
                    <a:pt x="37197" y="22481"/>
                    <a:pt x="45603" y="248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6"/>
            <p:cNvSpPr/>
            <p:nvPr/>
          </p:nvSpPr>
          <p:spPr>
            <a:xfrm>
              <a:off x="2310055" y="2697030"/>
              <a:ext cx="27999" cy="24323"/>
            </a:xfrm>
            <a:custGeom>
              <a:avLst/>
              <a:gdLst/>
              <a:ahLst/>
              <a:cxnLst/>
              <a:rect l="l" t="t" r="r" b="b"/>
              <a:pathLst>
                <a:path w="37965" h="32980" extrusionOk="0">
                  <a:moveTo>
                    <a:pt x="37966" y="32290"/>
                  </a:moveTo>
                  <a:cubicBezTo>
                    <a:pt x="37966" y="32957"/>
                    <a:pt x="34822" y="33433"/>
                    <a:pt x="29965" y="32290"/>
                  </a:cubicBezTo>
                  <a:cubicBezTo>
                    <a:pt x="23554" y="30892"/>
                    <a:pt x="17594" y="27912"/>
                    <a:pt x="12629" y="23623"/>
                  </a:cubicBezTo>
                  <a:cubicBezTo>
                    <a:pt x="7629" y="19425"/>
                    <a:pt x="3792" y="14013"/>
                    <a:pt x="1485" y="7906"/>
                  </a:cubicBezTo>
                  <a:cubicBezTo>
                    <a:pt x="-230" y="3239"/>
                    <a:pt x="-230" y="96"/>
                    <a:pt x="342" y="1"/>
                  </a:cubicBezTo>
                  <a:cubicBezTo>
                    <a:pt x="913" y="-95"/>
                    <a:pt x="5199" y="10954"/>
                    <a:pt x="15867" y="19908"/>
                  </a:cubicBezTo>
                  <a:cubicBezTo>
                    <a:pt x="22746" y="24851"/>
                    <a:pt x="30159" y="29004"/>
                    <a:pt x="37966" y="3229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6"/>
            <p:cNvSpPr/>
            <p:nvPr/>
          </p:nvSpPr>
          <p:spPr>
            <a:xfrm>
              <a:off x="2353938" y="2637702"/>
              <a:ext cx="26786" cy="27531"/>
            </a:xfrm>
            <a:custGeom>
              <a:avLst/>
              <a:gdLst/>
              <a:ahLst/>
              <a:cxnLst/>
              <a:rect l="l" t="t" r="r" b="b"/>
              <a:pathLst>
                <a:path w="36320" h="37330" extrusionOk="0">
                  <a:moveTo>
                    <a:pt x="35654" y="36862"/>
                  </a:moveTo>
                  <a:cubicBezTo>
                    <a:pt x="35654" y="37433"/>
                    <a:pt x="32415" y="37719"/>
                    <a:pt x="27367" y="36290"/>
                  </a:cubicBezTo>
                  <a:cubicBezTo>
                    <a:pt x="20895" y="34234"/>
                    <a:pt x="15036" y="30601"/>
                    <a:pt x="10317" y="25717"/>
                  </a:cubicBezTo>
                  <a:cubicBezTo>
                    <a:pt x="5717" y="20808"/>
                    <a:pt x="2440" y="14810"/>
                    <a:pt x="792" y="8287"/>
                  </a:cubicBezTo>
                  <a:cubicBezTo>
                    <a:pt x="-446" y="3334"/>
                    <a:pt x="-65" y="95"/>
                    <a:pt x="792" y="0"/>
                  </a:cubicBezTo>
                  <a:cubicBezTo>
                    <a:pt x="6784" y="16824"/>
                    <a:pt x="19728" y="30255"/>
                    <a:pt x="36320" y="368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6"/>
            <p:cNvSpPr/>
            <p:nvPr/>
          </p:nvSpPr>
          <p:spPr>
            <a:xfrm>
              <a:off x="2395089" y="2583224"/>
              <a:ext cx="29216" cy="28051"/>
            </a:xfrm>
            <a:custGeom>
              <a:avLst/>
              <a:gdLst/>
              <a:ahLst/>
              <a:cxnLst/>
              <a:rect l="l" t="t" r="r" b="b"/>
              <a:pathLst>
                <a:path w="39615" h="38035" extrusionOk="0">
                  <a:moveTo>
                    <a:pt x="39615" y="37529"/>
                  </a:moveTo>
                  <a:cubicBezTo>
                    <a:pt x="39615" y="38195"/>
                    <a:pt x="36091" y="38386"/>
                    <a:pt x="30852" y="36957"/>
                  </a:cubicBezTo>
                  <a:cubicBezTo>
                    <a:pt x="24071" y="34908"/>
                    <a:pt x="17870" y="31285"/>
                    <a:pt x="12755" y="26384"/>
                  </a:cubicBezTo>
                  <a:cubicBezTo>
                    <a:pt x="7612" y="21472"/>
                    <a:pt x="3724" y="15396"/>
                    <a:pt x="1420" y="8668"/>
                  </a:cubicBezTo>
                  <a:cubicBezTo>
                    <a:pt x="-294" y="3524"/>
                    <a:pt x="-199" y="95"/>
                    <a:pt x="372" y="0"/>
                  </a:cubicBezTo>
                  <a:cubicBezTo>
                    <a:pt x="4760" y="8165"/>
                    <a:pt x="10065" y="15802"/>
                    <a:pt x="16184" y="22765"/>
                  </a:cubicBezTo>
                  <a:cubicBezTo>
                    <a:pt x="23367" y="28618"/>
                    <a:pt x="31235" y="33575"/>
                    <a:pt x="39615" y="3752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6"/>
            <p:cNvSpPr/>
            <p:nvPr/>
          </p:nvSpPr>
          <p:spPr>
            <a:xfrm>
              <a:off x="2234530" y="2879445"/>
              <a:ext cx="35194" cy="12770"/>
            </a:xfrm>
            <a:custGeom>
              <a:avLst/>
              <a:gdLst/>
              <a:ahLst/>
              <a:cxnLst/>
              <a:rect l="l" t="t" r="r" b="b"/>
              <a:pathLst>
                <a:path w="47720" h="17315" extrusionOk="0">
                  <a:moveTo>
                    <a:pt x="47720" y="13049"/>
                  </a:moveTo>
                  <a:cubicBezTo>
                    <a:pt x="47720" y="13621"/>
                    <a:pt x="45339" y="15335"/>
                    <a:pt x="40481" y="16478"/>
                  </a:cubicBezTo>
                  <a:cubicBezTo>
                    <a:pt x="34170" y="17787"/>
                    <a:pt x="27636" y="17558"/>
                    <a:pt x="21431" y="15812"/>
                  </a:cubicBezTo>
                  <a:cubicBezTo>
                    <a:pt x="12252" y="14079"/>
                    <a:pt x="4363" y="8259"/>
                    <a:pt x="0" y="0"/>
                  </a:cubicBezTo>
                  <a:cubicBezTo>
                    <a:pt x="7290" y="4241"/>
                    <a:pt x="14902" y="7903"/>
                    <a:pt x="22765" y="10954"/>
                  </a:cubicBezTo>
                  <a:cubicBezTo>
                    <a:pt x="30988" y="12516"/>
                    <a:pt x="39352" y="13218"/>
                    <a:pt x="47720" y="13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6"/>
            <p:cNvSpPr/>
            <p:nvPr/>
          </p:nvSpPr>
          <p:spPr>
            <a:xfrm>
              <a:off x="2226587" y="2957536"/>
              <a:ext cx="34772" cy="5924"/>
            </a:xfrm>
            <a:custGeom>
              <a:avLst/>
              <a:gdLst/>
              <a:ahLst/>
              <a:cxnLst/>
              <a:rect l="l" t="t" r="r" b="b"/>
              <a:pathLst>
                <a:path w="47148" h="8033" extrusionOk="0">
                  <a:moveTo>
                    <a:pt x="47149" y="1437"/>
                  </a:moveTo>
                  <a:cubicBezTo>
                    <a:pt x="40339" y="6496"/>
                    <a:pt x="31861" y="8777"/>
                    <a:pt x="23432" y="7819"/>
                  </a:cubicBezTo>
                  <a:cubicBezTo>
                    <a:pt x="14944" y="8420"/>
                    <a:pt x="6551" y="5725"/>
                    <a:pt x="0" y="294"/>
                  </a:cubicBezTo>
                  <a:cubicBezTo>
                    <a:pt x="572" y="-1040"/>
                    <a:pt x="10668" y="2580"/>
                    <a:pt x="23527" y="2866"/>
                  </a:cubicBezTo>
                  <a:cubicBezTo>
                    <a:pt x="36386" y="3151"/>
                    <a:pt x="46292" y="8"/>
                    <a:pt x="47149" y="14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6"/>
            <p:cNvSpPr/>
            <p:nvPr/>
          </p:nvSpPr>
          <p:spPr>
            <a:xfrm>
              <a:off x="2233897" y="3045638"/>
              <a:ext cx="36458" cy="7054"/>
            </a:xfrm>
            <a:custGeom>
              <a:avLst/>
              <a:gdLst/>
              <a:ahLst/>
              <a:cxnLst/>
              <a:rect l="l" t="t" r="r" b="b"/>
              <a:pathLst>
                <a:path w="49434" h="9565" extrusionOk="0">
                  <a:moveTo>
                    <a:pt x="49435" y="263"/>
                  </a:moveTo>
                  <a:cubicBezTo>
                    <a:pt x="35098" y="10975"/>
                    <a:pt x="15905" y="12565"/>
                    <a:pt x="0" y="4359"/>
                  </a:cubicBezTo>
                  <a:cubicBezTo>
                    <a:pt x="0" y="2930"/>
                    <a:pt x="11335" y="5693"/>
                    <a:pt x="24860" y="4359"/>
                  </a:cubicBezTo>
                  <a:cubicBezTo>
                    <a:pt x="38386" y="3026"/>
                    <a:pt x="48768" y="-1070"/>
                    <a:pt x="49435" y="2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6"/>
            <p:cNvSpPr/>
            <p:nvPr/>
          </p:nvSpPr>
          <p:spPr>
            <a:xfrm>
              <a:off x="2261734" y="3133489"/>
              <a:ext cx="34140" cy="10340"/>
            </a:xfrm>
            <a:custGeom>
              <a:avLst/>
              <a:gdLst/>
              <a:ahLst/>
              <a:cxnLst/>
              <a:rect l="l" t="t" r="r" b="b"/>
              <a:pathLst>
                <a:path w="46291" h="14021" extrusionOk="0">
                  <a:moveTo>
                    <a:pt x="46292" y="191"/>
                  </a:moveTo>
                  <a:cubicBezTo>
                    <a:pt x="40868" y="6807"/>
                    <a:pt x="33145" y="11127"/>
                    <a:pt x="24670" y="12288"/>
                  </a:cubicBezTo>
                  <a:cubicBezTo>
                    <a:pt x="16571" y="15019"/>
                    <a:pt x="7729" y="14507"/>
                    <a:pt x="0" y="10859"/>
                  </a:cubicBezTo>
                  <a:cubicBezTo>
                    <a:pt x="0" y="9431"/>
                    <a:pt x="10954" y="10859"/>
                    <a:pt x="23527" y="7430"/>
                  </a:cubicBezTo>
                  <a:cubicBezTo>
                    <a:pt x="36100" y="4001"/>
                    <a:pt x="44958" y="-1047"/>
                    <a:pt x="46292" y="1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6"/>
            <p:cNvSpPr/>
            <p:nvPr/>
          </p:nvSpPr>
          <p:spPr>
            <a:xfrm>
              <a:off x="3272657" y="2439233"/>
              <a:ext cx="221990" cy="927838"/>
            </a:xfrm>
            <a:custGeom>
              <a:avLst/>
              <a:gdLst/>
              <a:ahLst/>
              <a:cxnLst/>
              <a:rect l="l" t="t" r="r" b="b"/>
              <a:pathLst>
                <a:path w="301003" h="1258085" extrusionOk="0">
                  <a:moveTo>
                    <a:pt x="37695" y="11754"/>
                  </a:moveTo>
                  <a:cubicBezTo>
                    <a:pt x="-28980" y="165107"/>
                    <a:pt x="1786" y="336366"/>
                    <a:pt x="60364" y="487052"/>
                  </a:cubicBezTo>
                  <a:cubicBezTo>
                    <a:pt x="121896" y="645167"/>
                    <a:pt x="212288" y="793661"/>
                    <a:pt x="243340" y="962349"/>
                  </a:cubicBezTo>
                  <a:cubicBezTo>
                    <a:pt x="259627" y="1051122"/>
                    <a:pt x="257341" y="1143324"/>
                    <a:pt x="223623" y="1228096"/>
                  </a:cubicBezTo>
                  <a:cubicBezTo>
                    <a:pt x="220262" y="1240731"/>
                    <a:pt x="227630" y="1253731"/>
                    <a:pt x="240196" y="1257338"/>
                  </a:cubicBezTo>
                  <a:cubicBezTo>
                    <a:pt x="252861" y="1260537"/>
                    <a:pt x="265798" y="1253187"/>
                    <a:pt x="269533" y="1240670"/>
                  </a:cubicBezTo>
                  <a:cubicBezTo>
                    <a:pt x="331827" y="1084745"/>
                    <a:pt x="292393" y="910533"/>
                    <a:pt x="231433" y="760705"/>
                  </a:cubicBezTo>
                  <a:cubicBezTo>
                    <a:pt x="168664" y="606019"/>
                    <a:pt x="81224" y="458572"/>
                    <a:pt x="54268" y="291599"/>
                  </a:cubicBezTo>
                  <a:cubicBezTo>
                    <a:pt x="40648" y="206636"/>
                    <a:pt x="43981" y="115577"/>
                    <a:pt x="78652" y="35757"/>
                  </a:cubicBezTo>
                  <a:cubicBezTo>
                    <a:pt x="84874" y="24364"/>
                    <a:pt x="81161" y="10097"/>
                    <a:pt x="70175" y="3181"/>
                  </a:cubicBezTo>
                  <a:cubicBezTo>
                    <a:pt x="58798" y="-3339"/>
                    <a:pt x="44293" y="478"/>
                    <a:pt x="37599" y="117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6"/>
            <p:cNvSpPr/>
            <p:nvPr/>
          </p:nvSpPr>
          <p:spPr>
            <a:xfrm>
              <a:off x="3387906" y="2949459"/>
              <a:ext cx="36266" cy="16505"/>
            </a:xfrm>
            <a:custGeom>
              <a:avLst/>
              <a:gdLst/>
              <a:ahLst/>
              <a:cxnLst/>
              <a:rect l="l" t="t" r="r" b="b"/>
              <a:pathLst>
                <a:path w="49174" h="22380" extrusionOk="0">
                  <a:moveTo>
                    <a:pt x="48981" y="0"/>
                  </a:moveTo>
                  <a:cubicBezTo>
                    <a:pt x="49552" y="0"/>
                    <a:pt x="48981" y="3620"/>
                    <a:pt x="45647" y="8096"/>
                  </a:cubicBezTo>
                  <a:cubicBezTo>
                    <a:pt x="41375" y="13924"/>
                    <a:pt x="35427" y="18310"/>
                    <a:pt x="28597" y="20669"/>
                  </a:cubicBezTo>
                  <a:cubicBezTo>
                    <a:pt x="21733" y="22950"/>
                    <a:pt x="14316" y="22950"/>
                    <a:pt x="7452" y="20669"/>
                  </a:cubicBezTo>
                  <a:cubicBezTo>
                    <a:pt x="2213" y="18955"/>
                    <a:pt x="-264" y="16478"/>
                    <a:pt x="22" y="16002"/>
                  </a:cubicBezTo>
                  <a:cubicBezTo>
                    <a:pt x="8872" y="18208"/>
                    <a:pt x="18128" y="18208"/>
                    <a:pt x="26978" y="16002"/>
                  </a:cubicBezTo>
                  <a:cubicBezTo>
                    <a:pt x="35365" y="12291"/>
                    <a:pt x="42866" y="6836"/>
                    <a:pt x="4898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a:off x="3348752" y="2861028"/>
              <a:ext cx="33526" cy="14788"/>
            </a:xfrm>
            <a:custGeom>
              <a:avLst/>
              <a:gdLst/>
              <a:ahLst/>
              <a:cxnLst/>
              <a:rect l="l" t="t" r="r" b="b"/>
              <a:pathLst>
                <a:path w="45459" h="20051" extrusionOk="0">
                  <a:moveTo>
                    <a:pt x="45266" y="0"/>
                  </a:moveTo>
                  <a:cubicBezTo>
                    <a:pt x="45837" y="0"/>
                    <a:pt x="45266" y="3334"/>
                    <a:pt x="41932" y="7239"/>
                  </a:cubicBezTo>
                  <a:cubicBezTo>
                    <a:pt x="33459" y="17428"/>
                    <a:pt x="20020" y="22054"/>
                    <a:pt x="7071" y="19241"/>
                  </a:cubicBezTo>
                  <a:cubicBezTo>
                    <a:pt x="2213" y="18002"/>
                    <a:pt x="-264" y="16097"/>
                    <a:pt x="22" y="15526"/>
                  </a:cubicBezTo>
                  <a:cubicBezTo>
                    <a:pt x="16751" y="18242"/>
                    <a:pt x="33730" y="12416"/>
                    <a:pt x="452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a:off x="3306872" y="2759275"/>
              <a:ext cx="33934" cy="15064"/>
            </a:xfrm>
            <a:custGeom>
              <a:avLst/>
              <a:gdLst/>
              <a:ahLst/>
              <a:cxnLst/>
              <a:rect l="l" t="t" r="r" b="b"/>
              <a:pathLst>
                <a:path w="46012" h="20426" extrusionOk="0">
                  <a:moveTo>
                    <a:pt x="45911" y="50"/>
                  </a:moveTo>
                  <a:cubicBezTo>
                    <a:pt x="46958" y="716"/>
                    <a:pt x="39910" y="11099"/>
                    <a:pt x="26003" y="16814"/>
                  </a:cubicBezTo>
                  <a:cubicBezTo>
                    <a:pt x="17968" y="21111"/>
                    <a:pt x="8433" y="21600"/>
                    <a:pt x="0" y="18147"/>
                  </a:cubicBezTo>
                  <a:cubicBezTo>
                    <a:pt x="8130" y="16600"/>
                    <a:pt x="16174" y="14629"/>
                    <a:pt x="24098" y="12242"/>
                  </a:cubicBezTo>
                  <a:cubicBezTo>
                    <a:pt x="36672" y="7479"/>
                    <a:pt x="44768" y="-712"/>
                    <a:pt x="45911" y="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a:off x="3286335" y="2664459"/>
              <a:ext cx="28955" cy="22575"/>
            </a:xfrm>
            <a:custGeom>
              <a:avLst/>
              <a:gdLst/>
              <a:ahLst/>
              <a:cxnLst/>
              <a:rect l="l" t="t" r="r" b="b"/>
              <a:pathLst>
                <a:path w="39261" h="30610" extrusionOk="0">
                  <a:moveTo>
                    <a:pt x="39068" y="35"/>
                  </a:moveTo>
                  <a:cubicBezTo>
                    <a:pt x="40306" y="511"/>
                    <a:pt x="35639" y="11941"/>
                    <a:pt x="23923" y="21085"/>
                  </a:cubicBezTo>
                  <a:cubicBezTo>
                    <a:pt x="17445" y="27168"/>
                    <a:pt x="8902" y="30572"/>
                    <a:pt x="15" y="30610"/>
                  </a:cubicBezTo>
                  <a:cubicBezTo>
                    <a:pt x="-461" y="29277"/>
                    <a:pt x="10207" y="25371"/>
                    <a:pt x="20875" y="16894"/>
                  </a:cubicBezTo>
                  <a:cubicBezTo>
                    <a:pt x="31543" y="8417"/>
                    <a:pt x="38211" y="-632"/>
                    <a:pt x="39068" y="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6"/>
            <p:cNvSpPr/>
            <p:nvPr/>
          </p:nvSpPr>
          <p:spPr>
            <a:xfrm>
              <a:off x="3435301" y="3061386"/>
              <a:ext cx="29146" cy="10186"/>
            </a:xfrm>
            <a:custGeom>
              <a:avLst/>
              <a:gdLst/>
              <a:ahLst/>
              <a:cxnLst/>
              <a:rect l="l" t="t" r="r" b="b"/>
              <a:pathLst>
                <a:path w="39520" h="13812" extrusionOk="0">
                  <a:moveTo>
                    <a:pt x="39434" y="261"/>
                  </a:moveTo>
                  <a:cubicBezTo>
                    <a:pt x="40386" y="1118"/>
                    <a:pt x="33433" y="8833"/>
                    <a:pt x="21431" y="11977"/>
                  </a:cubicBezTo>
                  <a:cubicBezTo>
                    <a:pt x="14469" y="14776"/>
                    <a:pt x="6625" y="14358"/>
                    <a:pt x="0" y="10834"/>
                  </a:cubicBezTo>
                  <a:cubicBezTo>
                    <a:pt x="0" y="9405"/>
                    <a:pt x="9525" y="10167"/>
                    <a:pt x="20193" y="7214"/>
                  </a:cubicBezTo>
                  <a:cubicBezTo>
                    <a:pt x="30861" y="4262"/>
                    <a:pt x="38481" y="-1263"/>
                    <a:pt x="39434" y="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6"/>
            <p:cNvSpPr/>
            <p:nvPr/>
          </p:nvSpPr>
          <p:spPr>
            <a:xfrm>
              <a:off x="3456459" y="3179611"/>
              <a:ext cx="37160" cy="7733"/>
            </a:xfrm>
            <a:custGeom>
              <a:avLst/>
              <a:gdLst/>
              <a:ahLst/>
              <a:cxnLst/>
              <a:rect l="l" t="t" r="r" b="b"/>
              <a:pathLst>
                <a:path w="50387" h="10486" extrusionOk="0">
                  <a:moveTo>
                    <a:pt x="50387" y="180"/>
                  </a:moveTo>
                  <a:cubicBezTo>
                    <a:pt x="36048" y="11549"/>
                    <a:pt x="16462" y="13696"/>
                    <a:pt x="0" y="5704"/>
                  </a:cubicBezTo>
                  <a:cubicBezTo>
                    <a:pt x="0" y="4275"/>
                    <a:pt x="11716" y="6942"/>
                    <a:pt x="25432" y="5704"/>
                  </a:cubicBezTo>
                  <a:cubicBezTo>
                    <a:pt x="39148" y="4466"/>
                    <a:pt x="49721" y="-1059"/>
                    <a:pt x="50387" y="18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a:off x="2497642" y="1435070"/>
              <a:ext cx="796248" cy="283690"/>
            </a:xfrm>
            <a:custGeom>
              <a:avLst/>
              <a:gdLst/>
              <a:ahLst/>
              <a:cxnLst/>
              <a:rect l="l" t="t" r="r" b="b"/>
              <a:pathLst>
                <a:path w="1079658" h="384665" extrusionOk="0">
                  <a:moveTo>
                    <a:pt x="1079659" y="302084"/>
                  </a:moveTo>
                  <a:cubicBezTo>
                    <a:pt x="963359" y="112155"/>
                    <a:pt x="748379" y="4142"/>
                    <a:pt x="550735" y="141"/>
                  </a:cubicBezTo>
                  <a:cubicBezTo>
                    <a:pt x="353092" y="-3859"/>
                    <a:pt x="151162" y="77199"/>
                    <a:pt x="0" y="228741"/>
                  </a:cubicBezTo>
                  <a:lnTo>
                    <a:pt x="129826" y="369616"/>
                  </a:lnTo>
                  <a:lnTo>
                    <a:pt x="971264" y="3846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2384301" y="1597274"/>
              <a:ext cx="328922" cy="402585"/>
            </a:xfrm>
            <a:custGeom>
              <a:avLst/>
              <a:gdLst/>
              <a:ahLst/>
              <a:cxnLst/>
              <a:rect l="l" t="t" r="r" b="b"/>
              <a:pathLst>
                <a:path w="445996" h="545878" extrusionOk="0">
                  <a:moveTo>
                    <a:pt x="162437" y="0"/>
                  </a:moveTo>
                  <a:cubicBezTo>
                    <a:pt x="162437" y="0"/>
                    <a:pt x="-38540" y="155257"/>
                    <a:pt x="6608" y="461486"/>
                  </a:cubicBezTo>
                  <a:cubicBezTo>
                    <a:pt x="35183" y="655130"/>
                    <a:pt x="350747" y="454914"/>
                    <a:pt x="350747" y="454914"/>
                  </a:cubicBezTo>
                  <a:lnTo>
                    <a:pt x="445997" y="102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6"/>
            <p:cNvSpPr/>
            <p:nvPr/>
          </p:nvSpPr>
          <p:spPr>
            <a:xfrm>
              <a:off x="3044815" y="1618432"/>
              <a:ext cx="329842" cy="350113"/>
            </a:xfrm>
            <a:custGeom>
              <a:avLst/>
              <a:gdLst/>
              <a:ahLst/>
              <a:cxnLst/>
              <a:rect l="l" t="t" r="r" b="b"/>
              <a:pathLst>
                <a:path w="447243" h="474730" extrusionOk="0">
                  <a:moveTo>
                    <a:pt x="292894" y="0"/>
                  </a:moveTo>
                  <a:cubicBezTo>
                    <a:pt x="292894" y="0"/>
                    <a:pt x="467487" y="174498"/>
                    <a:pt x="445294" y="369094"/>
                  </a:cubicBezTo>
                  <a:cubicBezTo>
                    <a:pt x="423100" y="563690"/>
                    <a:pt x="95250" y="429863"/>
                    <a:pt x="95250" y="429863"/>
                  </a:cubicBezTo>
                  <a:lnTo>
                    <a:pt x="0" y="774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6"/>
            <p:cNvSpPr/>
            <p:nvPr/>
          </p:nvSpPr>
          <p:spPr>
            <a:xfrm>
              <a:off x="2715343" y="2850070"/>
              <a:ext cx="207334" cy="566334"/>
            </a:xfrm>
            <a:custGeom>
              <a:avLst/>
              <a:gdLst/>
              <a:ahLst/>
              <a:cxnLst/>
              <a:rect l="l" t="t" r="r" b="b"/>
              <a:pathLst>
                <a:path w="281131" h="767910" extrusionOk="0">
                  <a:moveTo>
                    <a:pt x="22196" y="8562"/>
                  </a:moveTo>
                  <a:cubicBezTo>
                    <a:pt x="4384" y="136007"/>
                    <a:pt x="-10571" y="263642"/>
                    <a:pt x="9813" y="391753"/>
                  </a:cubicBezTo>
                  <a:cubicBezTo>
                    <a:pt x="17636" y="447961"/>
                    <a:pt x="35922" y="502205"/>
                    <a:pt x="63725" y="551678"/>
                  </a:cubicBezTo>
                  <a:cubicBezTo>
                    <a:pt x="83559" y="585459"/>
                    <a:pt x="106760" y="617148"/>
                    <a:pt x="132971" y="646261"/>
                  </a:cubicBezTo>
                  <a:cubicBezTo>
                    <a:pt x="172909" y="688464"/>
                    <a:pt x="215441" y="728133"/>
                    <a:pt x="260321" y="765038"/>
                  </a:cubicBezTo>
                  <a:cubicBezTo>
                    <a:pt x="271941" y="774563"/>
                    <a:pt x="288896" y="758180"/>
                    <a:pt x="277180" y="748178"/>
                  </a:cubicBezTo>
                  <a:cubicBezTo>
                    <a:pt x="209457" y="690171"/>
                    <a:pt x="141353" y="631688"/>
                    <a:pt x="93442" y="555392"/>
                  </a:cubicBezTo>
                  <a:cubicBezTo>
                    <a:pt x="34007" y="460714"/>
                    <a:pt x="20671" y="345842"/>
                    <a:pt x="22862" y="236210"/>
                  </a:cubicBezTo>
                  <a:cubicBezTo>
                    <a:pt x="25750" y="162088"/>
                    <a:pt x="33034" y="88203"/>
                    <a:pt x="44675" y="14944"/>
                  </a:cubicBezTo>
                  <a:cubicBezTo>
                    <a:pt x="46770" y="-10"/>
                    <a:pt x="23815" y="-6487"/>
                    <a:pt x="21719" y="8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6"/>
            <p:cNvSpPr/>
            <p:nvPr/>
          </p:nvSpPr>
          <p:spPr>
            <a:xfrm>
              <a:off x="2872377" y="2849979"/>
              <a:ext cx="208222" cy="566535"/>
            </a:xfrm>
            <a:custGeom>
              <a:avLst/>
              <a:gdLst/>
              <a:ahLst/>
              <a:cxnLst/>
              <a:rect l="l" t="t" r="r" b="b"/>
              <a:pathLst>
                <a:path w="282335" h="768183" extrusionOk="0">
                  <a:moveTo>
                    <a:pt x="235846" y="15066"/>
                  </a:moveTo>
                  <a:cubicBezTo>
                    <a:pt x="253181" y="138891"/>
                    <a:pt x="268231" y="264717"/>
                    <a:pt x="247561" y="389494"/>
                  </a:cubicBezTo>
                  <a:cubicBezTo>
                    <a:pt x="239791" y="443864"/>
                    <a:pt x="221754" y="496261"/>
                    <a:pt x="194412" y="543894"/>
                  </a:cubicBezTo>
                  <a:cubicBezTo>
                    <a:pt x="175385" y="576170"/>
                    <a:pt x="153039" y="606369"/>
                    <a:pt x="127737" y="634001"/>
                  </a:cubicBezTo>
                  <a:cubicBezTo>
                    <a:pt x="88701" y="674457"/>
                    <a:pt x="47357" y="712621"/>
                    <a:pt x="3912" y="748301"/>
                  </a:cubicBezTo>
                  <a:cubicBezTo>
                    <a:pt x="-7709" y="758302"/>
                    <a:pt x="9151" y="775066"/>
                    <a:pt x="20771" y="765160"/>
                  </a:cubicBezTo>
                  <a:cubicBezTo>
                    <a:pt x="90970" y="705057"/>
                    <a:pt x="160408" y="644383"/>
                    <a:pt x="209652" y="565135"/>
                  </a:cubicBezTo>
                  <a:cubicBezTo>
                    <a:pt x="270326" y="467790"/>
                    <a:pt x="284233" y="348918"/>
                    <a:pt x="282137" y="236237"/>
                  </a:cubicBezTo>
                  <a:cubicBezTo>
                    <a:pt x="279073" y="159970"/>
                    <a:pt x="271471" y="83953"/>
                    <a:pt x="259372" y="8589"/>
                  </a:cubicBezTo>
                  <a:cubicBezTo>
                    <a:pt x="257277" y="-6460"/>
                    <a:pt x="234322" y="-78"/>
                    <a:pt x="236417" y="14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6"/>
            <p:cNvSpPr/>
            <p:nvPr/>
          </p:nvSpPr>
          <p:spPr>
            <a:xfrm>
              <a:off x="2484180" y="2784947"/>
              <a:ext cx="179927" cy="652664"/>
            </a:xfrm>
            <a:custGeom>
              <a:avLst/>
              <a:gdLst/>
              <a:ahLst/>
              <a:cxnLst/>
              <a:rect l="l" t="t" r="r" b="b"/>
              <a:pathLst>
                <a:path w="243969" h="884968" extrusionOk="0">
                  <a:moveTo>
                    <a:pt x="17193" y="882807"/>
                  </a:moveTo>
                  <a:cubicBezTo>
                    <a:pt x="63658" y="850158"/>
                    <a:pt x="99788" y="804871"/>
                    <a:pt x="121301" y="752315"/>
                  </a:cubicBezTo>
                  <a:cubicBezTo>
                    <a:pt x="139496" y="705481"/>
                    <a:pt x="149733" y="655935"/>
                    <a:pt x="151591" y="605725"/>
                  </a:cubicBezTo>
                  <a:cubicBezTo>
                    <a:pt x="154258" y="560767"/>
                    <a:pt x="153305" y="515333"/>
                    <a:pt x="152448" y="470279"/>
                  </a:cubicBezTo>
                  <a:cubicBezTo>
                    <a:pt x="150829" y="389317"/>
                    <a:pt x="142923" y="308354"/>
                    <a:pt x="152448" y="227106"/>
                  </a:cubicBezTo>
                  <a:cubicBezTo>
                    <a:pt x="161211" y="151763"/>
                    <a:pt x="186547" y="75468"/>
                    <a:pt x="240554" y="20414"/>
                  </a:cubicBezTo>
                  <a:cubicBezTo>
                    <a:pt x="251222" y="9460"/>
                    <a:pt x="234458" y="-7399"/>
                    <a:pt x="223695" y="3554"/>
                  </a:cubicBezTo>
                  <a:cubicBezTo>
                    <a:pt x="118920" y="110139"/>
                    <a:pt x="121301" y="268350"/>
                    <a:pt x="126635" y="407129"/>
                  </a:cubicBezTo>
                  <a:cubicBezTo>
                    <a:pt x="128826" y="461517"/>
                    <a:pt x="129969" y="516000"/>
                    <a:pt x="129112" y="570483"/>
                  </a:cubicBezTo>
                  <a:cubicBezTo>
                    <a:pt x="129400" y="618026"/>
                    <a:pt x="123216" y="665387"/>
                    <a:pt x="110728" y="711262"/>
                  </a:cubicBezTo>
                  <a:cubicBezTo>
                    <a:pt x="93688" y="772073"/>
                    <a:pt x="56513" y="825299"/>
                    <a:pt x="5287" y="862233"/>
                  </a:cubicBezTo>
                  <a:cubicBezTo>
                    <a:pt x="-7191" y="870996"/>
                    <a:pt x="4715" y="891666"/>
                    <a:pt x="17288" y="8828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6"/>
            <p:cNvSpPr/>
            <p:nvPr/>
          </p:nvSpPr>
          <p:spPr>
            <a:xfrm>
              <a:off x="3174601" y="2715053"/>
              <a:ext cx="131562" cy="504249"/>
            </a:xfrm>
            <a:custGeom>
              <a:avLst/>
              <a:gdLst/>
              <a:ahLst/>
              <a:cxnLst/>
              <a:rect l="l" t="t" r="r" b="b"/>
              <a:pathLst>
                <a:path w="178389" h="683728" extrusionOk="0">
                  <a:moveTo>
                    <a:pt x="178276" y="666619"/>
                  </a:moveTo>
                  <a:cubicBezTo>
                    <a:pt x="172085" y="598801"/>
                    <a:pt x="166084" y="530602"/>
                    <a:pt x="154178" y="463546"/>
                  </a:cubicBezTo>
                  <a:cubicBezTo>
                    <a:pt x="145839" y="423655"/>
                    <a:pt x="133719" y="384648"/>
                    <a:pt x="117983" y="347055"/>
                  </a:cubicBezTo>
                  <a:cubicBezTo>
                    <a:pt x="98933" y="297144"/>
                    <a:pt x="77788" y="247900"/>
                    <a:pt x="61595" y="196846"/>
                  </a:cubicBezTo>
                  <a:cubicBezTo>
                    <a:pt x="43212" y="138553"/>
                    <a:pt x="31592" y="78355"/>
                    <a:pt x="37211" y="17109"/>
                  </a:cubicBezTo>
                  <a:cubicBezTo>
                    <a:pt x="39307" y="-5751"/>
                    <a:pt x="3588" y="-5655"/>
                    <a:pt x="1493" y="17109"/>
                  </a:cubicBezTo>
                  <a:cubicBezTo>
                    <a:pt x="-8509" y="126361"/>
                    <a:pt x="33592" y="229707"/>
                    <a:pt x="72930" y="329243"/>
                  </a:cubicBezTo>
                  <a:cubicBezTo>
                    <a:pt x="89313" y="370868"/>
                    <a:pt x="107410" y="413254"/>
                    <a:pt x="116650" y="457259"/>
                  </a:cubicBezTo>
                  <a:cubicBezTo>
                    <a:pt x="123698" y="490692"/>
                    <a:pt x="127699" y="524697"/>
                    <a:pt x="131604" y="558606"/>
                  </a:cubicBezTo>
                  <a:cubicBezTo>
                    <a:pt x="135795" y="594515"/>
                    <a:pt x="139224" y="630615"/>
                    <a:pt x="142558" y="666619"/>
                  </a:cubicBezTo>
                  <a:cubicBezTo>
                    <a:pt x="144653" y="689289"/>
                    <a:pt x="180658" y="689574"/>
                    <a:pt x="178276" y="66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6"/>
            <p:cNvSpPr/>
            <p:nvPr/>
          </p:nvSpPr>
          <p:spPr>
            <a:xfrm>
              <a:off x="3096703" y="2798408"/>
              <a:ext cx="204875" cy="638581"/>
            </a:xfrm>
            <a:custGeom>
              <a:avLst/>
              <a:gdLst/>
              <a:ahLst/>
              <a:cxnLst/>
              <a:rect l="l" t="t" r="r" b="b"/>
              <a:pathLst>
                <a:path w="277797" h="865873" extrusionOk="0">
                  <a:moveTo>
                    <a:pt x="271924" y="843994"/>
                  </a:moveTo>
                  <a:cubicBezTo>
                    <a:pt x="182484" y="794273"/>
                    <a:pt x="154195" y="681402"/>
                    <a:pt x="142956" y="586819"/>
                  </a:cubicBezTo>
                  <a:cubicBezTo>
                    <a:pt x="137481" y="537286"/>
                    <a:pt x="134715" y="487491"/>
                    <a:pt x="134669" y="437657"/>
                  </a:cubicBezTo>
                  <a:cubicBezTo>
                    <a:pt x="133907" y="358600"/>
                    <a:pt x="136288" y="278780"/>
                    <a:pt x="121048" y="200771"/>
                  </a:cubicBezTo>
                  <a:cubicBezTo>
                    <a:pt x="106761" y="127333"/>
                    <a:pt x="76090" y="55133"/>
                    <a:pt x="20750" y="3317"/>
                  </a:cubicBezTo>
                  <a:cubicBezTo>
                    <a:pt x="9606" y="-7160"/>
                    <a:pt x="-7825" y="9604"/>
                    <a:pt x="3891" y="20081"/>
                  </a:cubicBezTo>
                  <a:cubicBezTo>
                    <a:pt x="117333" y="126475"/>
                    <a:pt x="109428" y="295163"/>
                    <a:pt x="110856" y="437657"/>
                  </a:cubicBezTo>
                  <a:cubicBezTo>
                    <a:pt x="111809" y="536336"/>
                    <a:pt x="116286" y="640921"/>
                    <a:pt x="153624" y="733504"/>
                  </a:cubicBezTo>
                  <a:cubicBezTo>
                    <a:pt x="175150" y="786939"/>
                    <a:pt x="208678" y="835802"/>
                    <a:pt x="259923" y="864282"/>
                  </a:cubicBezTo>
                  <a:cubicBezTo>
                    <a:pt x="273353" y="871711"/>
                    <a:pt x="285354" y="851138"/>
                    <a:pt x="271924" y="8437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6"/>
            <p:cNvSpPr/>
            <p:nvPr/>
          </p:nvSpPr>
          <p:spPr>
            <a:xfrm>
              <a:off x="3070402" y="2784759"/>
              <a:ext cx="101647" cy="372589"/>
            </a:xfrm>
            <a:custGeom>
              <a:avLst/>
              <a:gdLst/>
              <a:ahLst/>
              <a:cxnLst/>
              <a:rect l="l" t="t" r="r" b="b"/>
              <a:pathLst>
                <a:path w="137826" h="505206" extrusionOk="0">
                  <a:moveTo>
                    <a:pt x="137827" y="0"/>
                  </a:moveTo>
                  <a:cubicBezTo>
                    <a:pt x="137827" y="0"/>
                    <a:pt x="92393" y="209550"/>
                    <a:pt x="96393" y="303276"/>
                  </a:cubicBezTo>
                  <a:cubicBezTo>
                    <a:pt x="100394" y="397002"/>
                    <a:pt x="104775" y="500729"/>
                    <a:pt x="104775" y="500729"/>
                  </a:cubicBezTo>
                  <a:lnTo>
                    <a:pt x="0" y="505206"/>
                  </a:lnTo>
                  <a:cubicBezTo>
                    <a:pt x="0" y="505206"/>
                    <a:pt x="29909" y="311848"/>
                    <a:pt x="44482" y="218885"/>
                  </a:cubicBezTo>
                  <a:cubicBezTo>
                    <a:pt x="55430" y="152545"/>
                    <a:pt x="70735" y="86998"/>
                    <a:pt x="90297" y="226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6"/>
            <p:cNvSpPr/>
            <p:nvPr/>
          </p:nvSpPr>
          <p:spPr>
            <a:xfrm>
              <a:off x="2589025" y="2774074"/>
              <a:ext cx="117242" cy="367953"/>
            </a:xfrm>
            <a:custGeom>
              <a:avLst/>
              <a:gdLst/>
              <a:ahLst/>
              <a:cxnLst/>
              <a:rect l="l" t="t" r="r" b="b"/>
              <a:pathLst>
                <a:path w="158972" h="498919" extrusionOk="0">
                  <a:moveTo>
                    <a:pt x="0" y="0"/>
                  </a:moveTo>
                  <a:cubicBezTo>
                    <a:pt x="0" y="0"/>
                    <a:pt x="54197" y="207264"/>
                    <a:pt x="54197" y="301276"/>
                  </a:cubicBezTo>
                  <a:lnTo>
                    <a:pt x="54197" y="498920"/>
                  </a:lnTo>
                  <a:lnTo>
                    <a:pt x="158972" y="498920"/>
                  </a:lnTo>
                  <a:cubicBezTo>
                    <a:pt x="158972" y="498920"/>
                    <a:pt x="120872" y="306991"/>
                    <a:pt x="102489" y="214789"/>
                  </a:cubicBezTo>
                  <a:cubicBezTo>
                    <a:pt x="88610" y="148944"/>
                    <a:pt x="70475" y="84070"/>
                    <a:pt x="48197" y="205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6"/>
            <p:cNvSpPr/>
            <p:nvPr/>
          </p:nvSpPr>
          <p:spPr>
            <a:xfrm>
              <a:off x="2725185" y="1475454"/>
              <a:ext cx="71792" cy="207228"/>
            </a:xfrm>
            <a:custGeom>
              <a:avLst/>
              <a:gdLst/>
              <a:ahLst/>
              <a:cxnLst/>
              <a:rect l="l" t="t" r="r" b="b"/>
              <a:pathLst>
                <a:path w="97345" h="280987" extrusionOk="0">
                  <a:moveTo>
                    <a:pt x="0" y="0"/>
                  </a:moveTo>
                  <a:cubicBezTo>
                    <a:pt x="1677" y="3539"/>
                    <a:pt x="2986" y="7242"/>
                    <a:pt x="3905" y="11049"/>
                  </a:cubicBezTo>
                  <a:cubicBezTo>
                    <a:pt x="6477" y="19240"/>
                    <a:pt x="9620" y="29432"/>
                    <a:pt x="13430" y="41529"/>
                  </a:cubicBezTo>
                  <a:cubicBezTo>
                    <a:pt x="21336" y="67246"/>
                    <a:pt x="32480" y="102679"/>
                    <a:pt x="45911" y="141446"/>
                  </a:cubicBezTo>
                  <a:cubicBezTo>
                    <a:pt x="59341" y="180213"/>
                    <a:pt x="72485" y="215075"/>
                    <a:pt x="82201" y="240125"/>
                  </a:cubicBezTo>
                  <a:lnTo>
                    <a:pt x="93631" y="269843"/>
                  </a:lnTo>
                  <a:cubicBezTo>
                    <a:pt x="95238" y="273425"/>
                    <a:pt x="96482" y="277158"/>
                    <a:pt x="97346" y="280988"/>
                  </a:cubicBezTo>
                  <a:cubicBezTo>
                    <a:pt x="95059" y="277782"/>
                    <a:pt x="93202" y="274292"/>
                    <a:pt x="91821" y="270605"/>
                  </a:cubicBezTo>
                  <a:cubicBezTo>
                    <a:pt x="88583" y="263842"/>
                    <a:pt x="84201" y="253841"/>
                    <a:pt x="78962" y="241459"/>
                  </a:cubicBezTo>
                  <a:cubicBezTo>
                    <a:pt x="68390" y="216598"/>
                    <a:pt x="54674" y="182023"/>
                    <a:pt x="40862" y="143065"/>
                  </a:cubicBezTo>
                  <a:cubicBezTo>
                    <a:pt x="27051" y="104108"/>
                    <a:pt x="16764" y="68485"/>
                    <a:pt x="9716" y="42481"/>
                  </a:cubicBezTo>
                  <a:cubicBezTo>
                    <a:pt x="6191" y="29527"/>
                    <a:pt x="3429" y="18955"/>
                    <a:pt x="1810" y="11525"/>
                  </a:cubicBezTo>
                  <a:cubicBezTo>
                    <a:pt x="721" y="7776"/>
                    <a:pt x="113" y="3903"/>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6"/>
            <p:cNvSpPr/>
            <p:nvPr/>
          </p:nvSpPr>
          <p:spPr>
            <a:xfrm>
              <a:off x="2964705" y="1467930"/>
              <a:ext cx="72653" cy="217206"/>
            </a:xfrm>
            <a:custGeom>
              <a:avLst/>
              <a:gdLst/>
              <a:ahLst/>
              <a:cxnLst/>
              <a:rect l="l" t="t" r="r" b="b"/>
              <a:pathLst>
                <a:path w="98513" h="294516" extrusionOk="0">
                  <a:moveTo>
                    <a:pt x="98453" y="2"/>
                  </a:moveTo>
                  <a:cubicBezTo>
                    <a:pt x="99787" y="2"/>
                    <a:pt x="78832" y="66677"/>
                    <a:pt x="51590" y="148020"/>
                  </a:cubicBezTo>
                  <a:cubicBezTo>
                    <a:pt x="24349" y="229364"/>
                    <a:pt x="1394" y="294896"/>
                    <a:pt x="60" y="294515"/>
                  </a:cubicBezTo>
                  <a:cubicBezTo>
                    <a:pt x="-1273" y="294134"/>
                    <a:pt x="19777" y="227840"/>
                    <a:pt x="46923" y="146496"/>
                  </a:cubicBezTo>
                  <a:cubicBezTo>
                    <a:pt x="74069" y="65153"/>
                    <a:pt x="97215" y="-379"/>
                    <a:pt x="98453" y="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6"/>
            <p:cNvSpPr/>
            <p:nvPr/>
          </p:nvSpPr>
          <p:spPr>
            <a:xfrm>
              <a:off x="3400364" y="2044698"/>
              <a:ext cx="85040" cy="357416"/>
            </a:xfrm>
            <a:custGeom>
              <a:avLst/>
              <a:gdLst/>
              <a:ahLst/>
              <a:cxnLst/>
              <a:rect l="l" t="t" r="r" b="b"/>
              <a:pathLst>
                <a:path w="115308" h="484632" extrusionOk="0">
                  <a:moveTo>
                    <a:pt x="73628" y="0"/>
                  </a:moveTo>
                  <a:cubicBezTo>
                    <a:pt x="149315" y="161574"/>
                    <a:pt x="120259" y="352827"/>
                    <a:pt x="0" y="4846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6"/>
            <p:cNvSpPr/>
            <p:nvPr/>
          </p:nvSpPr>
          <p:spPr>
            <a:xfrm rot="-10414438">
              <a:off x="3220717" y="1948567"/>
              <a:ext cx="216041" cy="505173"/>
            </a:xfrm>
            <a:custGeom>
              <a:avLst/>
              <a:gdLst/>
              <a:ahLst/>
              <a:cxnLst/>
              <a:rect l="l" t="t" r="r" b="b"/>
              <a:pathLst>
                <a:path w="293084" h="685323" extrusionOk="0">
                  <a:moveTo>
                    <a:pt x="140113" y="0"/>
                  </a:moveTo>
                  <a:lnTo>
                    <a:pt x="152876" y="0"/>
                  </a:lnTo>
                  <a:cubicBezTo>
                    <a:pt x="230311" y="0"/>
                    <a:pt x="293084" y="62773"/>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6"/>
            <p:cNvSpPr/>
            <p:nvPr/>
          </p:nvSpPr>
          <p:spPr>
            <a:xfrm>
              <a:off x="3453370" y="2112603"/>
              <a:ext cx="25697" cy="199782"/>
            </a:xfrm>
            <a:custGeom>
              <a:avLst/>
              <a:gdLst/>
              <a:ahLst/>
              <a:cxnLst/>
              <a:rect l="l" t="t" r="r" b="b"/>
              <a:pathLst>
                <a:path w="34844" h="270891" extrusionOk="0">
                  <a:moveTo>
                    <a:pt x="6187" y="270891"/>
                  </a:moveTo>
                  <a:cubicBezTo>
                    <a:pt x="5054" y="267471"/>
                    <a:pt x="4382" y="263916"/>
                    <a:pt x="4186" y="260318"/>
                  </a:cubicBezTo>
                  <a:cubicBezTo>
                    <a:pt x="3139" y="253365"/>
                    <a:pt x="2091" y="243364"/>
                    <a:pt x="1234" y="230886"/>
                  </a:cubicBezTo>
                  <a:cubicBezTo>
                    <a:pt x="-3051" y="165931"/>
                    <a:pt x="3843" y="100723"/>
                    <a:pt x="21617" y="38100"/>
                  </a:cubicBezTo>
                  <a:cubicBezTo>
                    <a:pt x="25046" y="26099"/>
                    <a:pt x="28094" y="16478"/>
                    <a:pt x="30571" y="9525"/>
                  </a:cubicBezTo>
                  <a:cubicBezTo>
                    <a:pt x="31610" y="6205"/>
                    <a:pt x="33016" y="3010"/>
                    <a:pt x="34762" y="0"/>
                  </a:cubicBezTo>
                  <a:cubicBezTo>
                    <a:pt x="35524" y="0"/>
                    <a:pt x="30952" y="14954"/>
                    <a:pt x="25237" y="38957"/>
                  </a:cubicBezTo>
                  <a:cubicBezTo>
                    <a:pt x="9522" y="101667"/>
                    <a:pt x="2724" y="166279"/>
                    <a:pt x="5044" y="230886"/>
                  </a:cubicBezTo>
                  <a:cubicBezTo>
                    <a:pt x="5520" y="255556"/>
                    <a:pt x="6949" y="270891"/>
                    <a:pt x="6187" y="27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6"/>
            <p:cNvSpPr/>
            <p:nvPr/>
          </p:nvSpPr>
          <p:spPr>
            <a:xfrm>
              <a:off x="3437890" y="2213628"/>
              <a:ext cx="22425" cy="6557"/>
            </a:xfrm>
            <a:custGeom>
              <a:avLst/>
              <a:gdLst/>
              <a:ahLst/>
              <a:cxnLst/>
              <a:rect l="l" t="t" r="r" b="b"/>
              <a:pathLst>
                <a:path w="30407" h="8891" extrusionOk="0">
                  <a:moveTo>
                    <a:pt x="30304" y="8651"/>
                  </a:moveTo>
                  <a:cubicBezTo>
                    <a:pt x="29447" y="9794"/>
                    <a:pt x="23351" y="6555"/>
                    <a:pt x="15255" y="5317"/>
                  </a:cubicBezTo>
                  <a:cubicBezTo>
                    <a:pt x="7158" y="4079"/>
                    <a:pt x="396" y="5317"/>
                    <a:pt x="15" y="3603"/>
                  </a:cubicBezTo>
                  <a:cubicBezTo>
                    <a:pt x="-366" y="1888"/>
                    <a:pt x="6682" y="-1160"/>
                    <a:pt x="16112" y="459"/>
                  </a:cubicBezTo>
                  <a:cubicBezTo>
                    <a:pt x="25542" y="2079"/>
                    <a:pt x="31257" y="7698"/>
                    <a:pt x="30304" y="8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6"/>
            <p:cNvSpPr/>
            <p:nvPr/>
          </p:nvSpPr>
          <p:spPr>
            <a:xfrm>
              <a:off x="2278269" y="2041324"/>
              <a:ext cx="88424" cy="356572"/>
            </a:xfrm>
            <a:custGeom>
              <a:avLst/>
              <a:gdLst/>
              <a:ahLst/>
              <a:cxnLst/>
              <a:rect l="l" t="t" r="r" b="b"/>
              <a:pathLst>
                <a:path w="119897" h="483488" extrusionOk="0">
                  <a:moveTo>
                    <a:pt x="38935" y="0"/>
                  </a:moveTo>
                  <a:cubicBezTo>
                    <a:pt x="-34361" y="162703"/>
                    <a:pt x="-2404" y="353540"/>
                    <a:pt x="119898" y="4834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6"/>
            <p:cNvSpPr/>
            <p:nvPr/>
          </p:nvSpPr>
          <p:spPr>
            <a:xfrm rot="-443376">
              <a:off x="2326760" y="1942623"/>
              <a:ext cx="216482" cy="506203"/>
            </a:xfrm>
            <a:custGeom>
              <a:avLst/>
              <a:gdLst/>
              <a:ahLst/>
              <a:cxnLst/>
              <a:rect l="l" t="t" r="r" b="b"/>
              <a:pathLst>
                <a:path w="293084" h="685323" extrusionOk="0">
                  <a:moveTo>
                    <a:pt x="140208" y="95"/>
                  </a:moveTo>
                  <a:lnTo>
                    <a:pt x="152971" y="95"/>
                  </a:lnTo>
                  <a:cubicBezTo>
                    <a:pt x="230354" y="95"/>
                    <a:pt x="293084" y="62826"/>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6"/>
            <p:cNvSpPr/>
            <p:nvPr/>
          </p:nvSpPr>
          <p:spPr>
            <a:xfrm>
              <a:off x="2478935" y="2704446"/>
              <a:ext cx="105717" cy="482123"/>
            </a:xfrm>
            <a:custGeom>
              <a:avLst/>
              <a:gdLst/>
              <a:ahLst/>
              <a:cxnLst/>
              <a:rect l="l" t="t" r="r" b="b"/>
              <a:pathLst>
                <a:path w="143345" h="653726" extrusionOk="0">
                  <a:moveTo>
                    <a:pt x="36112" y="636320"/>
                  </a:moveTo>
                  <a:cubicBezTo>
                    <a:pt x="37445" y="601172"/>
                    <a:pt x="38684" y="565930"/>
                    <a:pt x="40684" y="530878"/>
                  </a:cubicBezTo>
                  <a:cubicBezTo>
                    <a:pt x="41769" y="494258"/>
                    <a:pt x="45590" y="457771"/>
                    <a:pt x="52114" y="421721"/>
                  </a:cubicBezTo>
                  <a:cubicBezTo>
                    <a:pt x="62727" y="379007"/>
                    <a:pt x="76677" y="337190"/>
                    <a:pt x="93833" y="296658"/>
                  </a:cubicBezTo>
                  <a:cubicBezTo>
                    <a:pt x="109754" y="255630"/>
                    <a:pt x="122492" y="213436"/>
                    <a:pt x="131933" y="170452"/>
                  </a:cubicBezTo>
                  <a:cubicBezTo>
                    <a:pt x="143674" y="118857"/>
                    <a:pt x="146382" y="65618"/>
                    <a:pt x="139934" y="13099"/>
                  </a:cubicBezTo>
                  <a:cubicBezTo>
                    <a:pt x="137293" y="3633"/>
                    <a:pt x="127516" y="-1936"/>
                    <a:pt x="118027" y="621"/>
                  </a:cubicBezTo>
                  <a:cubicBezTo>
                    <a:pt x="108681" y="3474"/>
                    <a:pt x="103199" y="13139"/>
                    <a:pt x="105549" y="22624"/>
                  </a:cubicBezTo>
                  <a:cubicBezTo>
                    <a:pt x="117455" y="111683"/>
                    <a:pt x="91166" y="202646"/>
                    <a:pt x="59734" y="285133"/>
                  </a:cubicBezTo>
                  <a:cubicBezTo>
                    <a:pt x="43263" y="324488"/>
                    <a:pt x="29546" y="364940"/>
                    <a:pt x="18681" y="406196"/>
                  </a:cubicBezTo>
                  <a:cubicBezTo>
                    <a:pt x="11287" y="442995"/>
                    <a:pt x="6828" y="480323"/>
                    <a:pt x="5346" y="517829"/>
                  </a:cubicBezTo>
                  <a:cubicBezTo>
                    <a:pt x="2870" y="557357"/>
                    <a:pt x="1536" y="596886"/>
                    <a:pt x="12" y="636510"/>
                  </a:cubicBezTo>
                  <a:cubicBezTo>
                    <a:pt x="-750" y="659465"/>
                    <a:pt x="34969" y="659465"/>
                    <a:pt x="35731" y="6365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6"/>
            <p:cNvSpPr/>
            <p:nvPr/>
          </p:nvSpPr>
          <p:spPr>
            <a:xfrm>
              <a:off x="2384045" y="1662734"/>
              <a:ext cx="990412" cy="1284448"/>
            </a:xfrm>
            <a:custGeom>
              <a:avLst/>
              <a:gdLst/>
              <a:ahLst/>
              <a:cxnLst/>
              <a:rect l="l" t="t" r="r" b="b"/>
              <a:pathLst>
                <a:path w="1342931" h="1741624" extrusionOk="0">
                  <a:moveTo>
                    <a:pt x="180025" y="26457"/>
                  </a:moveTo>
                  <a:lnTo>
                    <a:pt x="553976" y="26457"/>
                  </a:lnTo>
                  <a:cubicBezTo>
                    <a:pt x="559789" y="26461"/>
                    <a:pt x="565536" y="25227"/>
                    <a:pt x="570835" y="22838"/>
                  </a:cubicBezTo>
                  <a:lnTo>
                    <a:pt x="574074" y="21314"/>
                  </a:lnTo>
                  <a:cubicBezTo>
                    <a:pt x="637160" y="-7531"/>
                    <a:pt x="709758" y="-7078"/>
                    <a:pt x="772479" y="22552"/>
                  </a:cubicBezTo>
                  <a:lnTo>
                    <a:pt x="772480" y="22552"/>
                  </a:lnTo>
                  <a:cubicBezTo>
                    <a:pt x="777898" y="25122"/>
                    <a:pt x="783819" y="26456"/>
                    <a:pt x="789815" y="26457"/>
                  </a:cubicBezTo>
                  <a:lnTo>
                    <a:pt x="1170815" y="26457"/>
                  </a:lnTo>
                  <a:cubicBezTo>
                    <a:pt x="1186669" y="26233"/>
                    <a:pt x="1201054" y="35710"/>
                    <a:pt x="1207105" y="50365"/>
                  </a:cubicBezTo>
                  <a:lnTo>
                    <a:pt x="1340455" y="387645"/>
                  </a:lnTo>
                  <a:cubicBezTo>
                    <a:pt x="1342082" y="391771"/>
                    <a:pt x="1342922" y="396165"/>
                    <a:pt x="1342932" y="400599"/>
                  </a:cubicBezTo>
                  <a:lnTo>
                    <a:pt x="1342932" y="655869"/>
                  </a:lnTo>
                  <a:cubicBezTo>
                    <a:pt x="1342932" y="655869"/>
                    <a:pt x="1277876" y="1122594"/>
                    <a:pt x="1231966" y="1274994"/>
                  </a:cubicBezTo>
                  <a:cubicBezTo>
                    <a:pt x="1186055" y="1427394"/>
                    <a:pt x="998412" y="1643517"/>
                    <a:pt x="887542" y="1701810"/>
                  </a:cubicBezTo>
                  <a:cubicBezTo>
                    <a:pt x="776671" y="1760103"/>
                    <a:pt x="594648" y="1755150"/>
                    <a:pt x="460155" y="1681902"/>
                  </a:cubicBezTo>
                  <a:cubicBezTo>
                    <a:pt x="334996" y="1613704"/>
                    <a:pt x="172405" y="1482449"/>
                    <a:pt x="103539" y="1253277"/>
                  </a:cubicBezTo>
                  <a:cubicBezTo>
                    <a:pt x="34673" y="1024106"/>
                    <a:pt x="1431" y="655679"/>
                    <a:pt x="1431" y="655679"/>
                  </a:cubicBezTo>
                  <a:lnTo>
                    <a:pt x="2" y="397361"/>
                  </a:lnTo>
                  <a:cubicBezTo>
                    <a:pt x="-50" y="392553"/>
                    <a:pt x="890" y="387787"/>
                    <a:pt x="2764" y="383359"/>
                  </a:cubicBezTo>
                  <a:lnTo>
                    <a:pt x="144496" y="49413"/>
                  </a:lnTo>
                  <a:cubicBezTo>
                    <a:pt x="150734" y="35388"/>
                    <a:pt x="164676" y="26380"/>
                    <a:pt x="180025" y="264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6"/>
            <p:cNvSpPr/>
            <p:nvPr/>
          </p:nvSpPr>
          <p:spPr>
            <a:xfrm>
              <a:off x="2385452" y="1724434"/>
              <a:ext cx="988724" cy="379405"/>
            </a:xfrm>
            <a:custGeom>
              <a:avLst/>
              <a:gdLst/>
              <a:ahLst/>
              <a:cxnLst/>
              <a:rect l="l" t="t" r="r" b="b"/>
              <a:pathLst>
                <a:path w="1340643" h="514448" extrusionOk="0">
                  <a:moveTo>
                    <a:pt x="1340644" y="513877"/>
                  </a:moveTo>
                  <a:lnTo>
                    <a:pt x="1333405" y="513877"/>
                  </a:lnTo>
                  <a:lnTo>
                    <a:pt x="1311688" y="513877"/>
                  </a:lnTo>
                  <a:lnTo>
                    <a:pt x="1311688" y="513877"/>
                  </a:lnTo>
                  <a:lnTo>
                    <a:pt x="1311688" y="513877"/>
                  </a:lnTo>
                  <a:cubicBezTo>
                    <a:pt x="1291971" y="467680"/>
                    <a:pt x="1246918" y="362429"/>
                    <a:pt x="1184053" y="215554"/>
                  </a:cubicBezTo>
                  <a:lnTo>
                    <a:pt x="1184053" y="214792"/>
                  </a:lnTo>
                  <a:cubicBezTo>
                    <a:pt x="1184053" y="204409"/>
                    <a:pt x="1184053" y="193837"/>
                    <a:pt x="1184053" y="183073"/>
                  </a:cubicBezTo>
                  <a:cubicBezTo>
                    <a:pt x="1184318" y="172134"/>
                    <a:pt x="1183873" y="161189"/>
                    <a:pt x="1182719" y="150307"/>
                  </a:cubicBezTo>
                  <a:cubicBezTo>
                    <a:pt x="1173200" y="75452"/>
                    <a:pt x="1114608" y="16313"/>
                    <a:pt x="1039844" y="6099"/>
                  </a:cubicBezTo>
                  <a:cubicBezTo>
                    <a:pt x="1026563" y="4628"/>
                    <a:pt x="1013193" y="4118"/>
                    <a:pt x="999839" y="4575"/>
                  </a:cubicBezTo>
                  <a:lnTo>
                    <a:pt x="895064" y="4575"/>
                  </a:lnTo>
                  <a:cubicBezTo>
                    <a:pt x="888046" y="4404"/>
                    <a:pt x="881028" y="4915"/>
                    <a:pt x="874109" y="6099"/>
                  </a:cubicBezTo>
                  <a:cubicBezTo>
                    <a:pt x="845504" y="11744"/>
                    <a:pt x="822745" y="33426"/>
                    <a:pt x="815721" y="61725"/>
                  </a:cubicBezTo>
                  <a:cubicBezTo>
                    <a:pt x="813953" y="68790"/>
                    <a:pt x="813184" y="76068"/>
                    <a:pt x="813435" y="83347"/>
                  </a:cubicBezTo>
                  <a:lnTo>
                    <a:pt x="813435" y="152974"/>
                  </a:lnTo>
                  <a:lnTo>
                    <a:pt x="812101" y="154498"/>
                  </a:lnTo>
                  <a:lnTo>
                    <a:pt x="741331" y="194980"/>
                  </a:lnTo>
                  <a:lnTo>
                    <a:pt x="740759" y="194980"/>
                  </a:lnTo>
                  <a:lnTo>
                    <a:pt x="612648" y="194980"/>
                  </a:lnTo>
                  <a:lnTo>
                    <a:pt x="612172" y="194980"/>
                  </a:lnTo>
                  <a:lnTo>
                    <a:pt x="533781" y="156880"/>
                  </a:lnTo>
                  <a:lnTo>
                    <a:pt x="532352" y="156213"/>
                  </a:lnTo>
                  <a:lnTo>
                    <a:pt x="532352" y="83537"/>
                  </a:lnTo>
                  <a:cubicBezTo>
                    <a:pt x="532640" y="75963"/>
                    <a:pt x="531805" y="68388"/>
                    <a:pt x="529876" y="61058"/>
                  </a:cubicBezTo>
                  <a:cubicBezTo>
                    <a:pt x="522085" y="31565"/>
                    <a:pt x="497178" y="9748"/>
                    <a:pt x="466916" y="5908"/>
                  </a:cubicBezTo>
                  <a:cubicBezTo>
                    <a:pt x="459569" y="5252"/>
                    <a:pt x="452190" y="5030"/>
                    <a:pt x="444817" y="5242"/>
                  </a:cubicBezTo>
                  <a:lnTo>
                    <a:pt x="272891" y="5242"/>
                  </a:lnTo>
                  <a:cubicBezTo>
                    <a:pt x="266172" y="5042"/>
                    <a:pt x="259447" y="5424"/>
                    <a:pt x="252793" y="6385"/>
                  </a:cubicBezTo>
                  <a:cubicBezTo>
                    <a:pt x="239843" y="8488"/>
                    <a:pt x="227460" y="13221"/>
                    <a:pt x="216408" y="20291"/>
                  </a:cubicBezTo>
                  <a:cubicBezTo>
                    <a:pt x="194936" y="34043"/>
                    <a:pt x="179874" y="55829"/>
                    <a:pt x="174593" y="80775"/>
                  </a:cubicBezTo>
                  <a:cubicBezTo>
                    <a:pt x="172579" y="92760"/>
                    <a:pt x="171844" y="104925"/>
                    <a:pt x="172402" y="117065"/>
                  </a:cubicBezTo>
                  <a:lnTo>
                    <a:pt x="172402" y="152879"/>
                  </a:lnTo>
                  <a:cubicBezTo>
                    <a:pt x="172402" y="176311"/>
                    <a:pt x="172402" y="198885"/>
                    <a:pt x="172402" y="220602"/>
                  </a:cubicBezTo>
                  <a:lnTo>
                    <a:pt x="172402" y="221173"/>
                  </a:lnTo>
                  <a:lnTo>
                    <a:pt x="42291" y="514448"/>
                  </a:lnTo>
                  <a:lnTo>
                    <a:pt x="42291" y="514448"/>
                  </a:lnTo>
                  <a:lnTo>
                    <a:pt x="42291" y="514448"/>
                  </a:lnTo>
                  <a:lnTo>
                    <a:pt x="10192" y="514448"/>
                  </a:lnTo>
                  <a:cubicBezTo>
                    <a:pt x="3238" y="514448"/>
                    <a:pt x="0" y="514448"/>
                    <a:pt x="0" y="514448"/>
                  </a:cubicBezTo>
                  <a:cubicBezTo>
                    <a:pt x="0" y="514448"/>
                    <a:pt x="3238" y="514448"/>
                    <a:pt x="10192" y="514448"/>
                  </a:cubicBezTo>
                  <a:lnTo>
                    <a:pt x="42291" y="514448"/>
                  </a:lnTo>
                  <a:lnTo>
                    <a:pt x="41719" y="514448"/>
                  </a:lnTo>
                  <a:lnTo>
                    <a:pt x="169640" y="220221"/>
                  </a:lnTo>
                  <a:lnTo>
                    <a:pt x="169640" y="220888"/>
                  </a:lnTo>
                  <a:cubicBezTo>
                    <a:pt x="169640" y="199171"/>
                    <a:pt x="169640" y="176596"/>
                    <a:pt x="169640" y="153165"/>
                  </a:cubicBezTo>
                  <a:lnTo>
                    <a:pt x="169640" y="116398"/>
                  </a:lnTo>
                  <a:cubicBezTo>
                    <a:pt x="168991" y="103980"/>
                    <a:pt x="169661" y="91528"/>
                    <a:pt x="171641" y="79251"/>
                  </a:cubicBezTo>
                  <a:cubicBezTo>
                    <a:pt x="180088" y="38898"/>
                    <a:pt x="212559" y="7942"/>
                    <a:pt x="253270" y="1432"/>
                  </a:cubicBezTo>
                  <a:cubicBezTo>
                    <a:pt x="260138" y="369"/>
                    <a:pt x="267087" y="-78"/>
                    <a:pt x="274034" y="98"/>
                  </a:cubicBezTo>
                  <a:lnTo>
                    <a:pt x="445960" y="98"/>
                  </a:lnTo>
                  <a:cubicBezTo>
                    <a:pt x="453555" y="-150"/>
                    <a:pt x="461158" y="73"/>
                    <a:pt x="468725" y="765"/>
                  </a:cubicBezTo>
                  <a:cubicBezTo>
                    <a:pt x="500806" y="4961"/>
                    <a:pt x="527159" y="28152"/>
                    <a:pt x="535400" y="59439"/>
                  </a:cubicBezTo>
                  <a:cubicBezTo>
                    <a:pt x="537408" y="67180"/>
                    <a:pt x="538338" y="75161"/>
                    <a:pt x="538162" y="83156"/>
                  </a:cubicBezTo>
                  <a:lnTo>
                    <a:pt x="538163" y="154498"/>
                  </a:lnTo>
                  <a:lnTo>
                    <a:pt x="536734" y="152212"/>
                  </a:lnTo>
                  <a:lnTo>
                    <a:pt x="615220" y="190312"/>
                  </a:lnTo>
                  <a:lnTo>
                    <a:pt x="614077" y="190312"/>
                  </a:lnTo>
                  <a:lnTo>
                    <a:pt x="740664" y="190312"/>
                  </a:lnTo>
                  <a:lnTo>
                    <a:pt x="739426" y="190312"/>
                  </a:lnTo>
                  <a:lnTo>
                    <a:pt x="810292" y="149831"/>
                  </a:lnTo>
                  <a:lnTo>
                    <a:pt x="809053" y="151927"/>
                  </a:lnTo>
                  <a:lnTo>
                    <a:pt x="809053" y="83728"/>
                  </a:lnTo>
                  <a:cubicBezTo>
                    <a:pt x="808829" y="76062"/>
                    <a:pt x="809662" y="68401"/>
                    <a:pt x="811530" y="60963"/>
                  </a:cubicBezTo>
                  <a:cubicBezTo>
                    <a:pt x="819023" y="30879"/>
                    <a:pt x="843221" y="7832"/>
                    <a:pt x="873633" y="1813"/>
                  </a:cubicBezTo>
                  <a:cubicBezTo>
                    <a:pt x="880864" y="554"/>
                    <a:pt x="888205" y="44"/>
                    <a:pt x="895540" y="289"/>
                  </a:cubicBezTo>
                  <a:lnTo>
                    <a:pt x="1000316" y="289"/>
                  </a:lnTo>
                  <a:cubicBezTo>
                    <a:pt x="1013865" y="-143"/>
                    <a:pt x="1027428" y="430"/>
                    <a:pt x="1040892" y="2003"/>
                  </a:cubicBezTo>
                  <a:cubicBezTo>
                    <a:pt x="1117556" y="12446"/>
                    <a:pt x="1177516" y="73306"/>
                    <a:pt x="1186815" y="150117"/>
                  </a:cubicBezTo>
                  <a:cubicBezTo>
                    <a:pt x="1188011" y="161155"/>
                    <a:pt x="1188456" y="172261"/>
                    <a:pt x="1188149" y="183359"/>
                  </a:cubicBezTo>
                  <a:cubicBezTo>
                    <a:pt x="1188149" y="194122"/>
                    <a:pt x="1188149" y="204695"/>
                    <a:pt x="1188149" y="215077"/>
                  </a:cubicBezTo>
                  <a:lnTo>
                    <a:pt x="1188149" y="214411"/>
                  </a:lnTo>
                  <a:cubicBezTo>
                    <a:pt x="1249870" y="361858"/>
                    <a:pt x="1294067" y="467395"/>
                    <a:pt x="1313498" y="513686"/>
                  </a:cubicBezTo>
                  <a:lnTo>
                    <a:pt x="1313021" y="513686"/>
                  </a:lnTo>
                  <a:lnTo>
                    <a:pt x="1334738" y="5136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2834702" y="1807308"/>
              <a:ext cx="84298" cy="59223"/>
            </a:xfrm>
            <a:custGeom>
              <a:avLst/>
              <a:gdLst/>
              <a:ahLst/>
              <a:cxnLst/>
              <a:rect l="l" t="t" r="r" b="b"/>
              <a:pathLst>
                <a:path w="114302" h="80303" extrusionOk="0">
                  <a:moveTo>
                    <a:pt x="16195" y="7"/>
                  </a:moveTo>
                  <a:lnTo>
                    <a:pt x="98587" y="7"/>
                  </a:lnTo>
                  <a:cubicBezTo>
                    <a:pt x="107266" y="7"/>
                    <a:pt x="114303" y="7044"/>
                    <a:pt x="114303" y="15724"/>
                  </a:cubicBezTo>
                  <a:lnTo>
                    <a:pt x="114303" y="80303"/>
                  </a:lnTo>
                  <a:lnTo>
                    <a:pt x="114303" y="80303"/>
                  </a:lnTo>
                  <a:lnTo>
                    <a:pt x="3" y="80303"/>
                  </a:lnTo>
                  <a:lnTo>
                    <a:pt x="3" y="80303"/>
                  </a:lnTo>
                  <a:lnTo>
                    <a:pt x="3" y="16009"/>
                  </a:lnTo>
                  <a:cubicBezTo>
                    <a:pt x="-159" y="7331"/>
                    <a:pt x="6745" y="165"/>
                    <a:pt x="15423" y="3"/>
                  </a:cubicBezTo>
                  <a:cubicBezTo>
                    <a:pt x="15681" y="-2"/>
                    <a:pt x="15938" y="-1"/>
                    <a:pt x="16195" y="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6"/>
            <p:cNvSpPr/>
            <p:nvPr/>
          </p:nvSpPr>
          <p:spPr>
            <a:xfrm>
              <a:off x="2416374" y="2103113"/>
              <a:ext cx="453451" cy="243323"/>
            </a:xfrm>
            <a:custGeom>
              <a:avLst/>
              <a:gdLst/>
              <a:ahLst/>
              <a:cxnLst/>
              <a:rect l="l" t="t" r="r" b="b"/>
              <a:pathLst>
                <a:path w="614849" h="329929" extrusionOk="0">
                  <a:moveTo>
                    <a:pt x="614850" y="187262"/>
                  </a:moveTo>
                  <a:cubicBezTo>
                    <a:pt x="613083" y="187935"/>
                    <a:pt x="611268" y="188477"/>
                    <a:pt x="609421" y="188881"/>
                  </a:cubicBezTo>
                  <a:lnTo>
                    <a:pt x="593609" y="192881"/>
                  </a:lnTo>
                  <a:cubicBezTo>
                    <a:pt x="586656" y="194405"/>
                    <a:pt x="578179" y="196977"/>
                    <a:pt x="568368" y="199835"/>
                  </a:cubicBezTo>
                  <a:cubicBezTo>
                    <a:pt x="558557" y="202692"/>
                    <a:pt x="547413" y="206407"/>
                    <a:pt x="534935" y="210503"/>
                  </a:cubicBezTo>
                  <a:cubicBezTo>
                    <a:pt x="505586" y="220904"/>
                    <a:pt x="476949" y="233217"/>
                    <a:pt x="449210" y="247364"/>
                  </a:cubicBezTo>
                  <a:cubicBezTo>
                    <a:pt x="413892" y="265106"/>
                    <a:pt x="380449" y="286359"/>
                    <a:pt x="349388" y="310801"/>
                  </a:cubicBezTo>
                  <a:lnTo>
                    <a:pt x="349388" y="310801"/>
                  </a:lnTo>
                  <a:lnTo>
                    <a:pt x="348912" y="310801"/>
                  </a:lnTo>
                  <a:cubicBezTo>
                    <a:pt x="304186" y="322301"/>
                    <a:pt x="258300" y="328692"/>
                    <a:pt x="212133" y="329851"/>
                  </a:cubicBezTo>
                  <a:cubicBezTo>
                    <a:pt x="182418" y="330731"/>
                    <a:pt x="152953" y="324183"/>
                    <a:pt x="126408" y="310801"/>
                  </a:cubicBezTo>
                  <a:cubicBezTo>
                    <a:pt x="101920" y="297978"/>
                    <a:pt x="80929" y="279374"/>
                    <a:pt x="65258" y="256604"/>
                  </a:cubicBezTo>
                  <a:cubicBezTo>
                    <a:pt x="63352" y="253841"/>
                    <a:pt x="61638" y="251079"/>
                    <a:pt x="59923" y="248412"/>
                  </a:cubicBezTo>
                  <a:cubicBezTo>
                    <a:pt x="58209" y="245745"/>
                    <a:pt x="56875" y="242507"/>
                    <a:pt x="55447" y="239554"/>
                  </a:cubicBezTo>
                  <a:cubicBezTo>
                    <a:pt x="53161" y="233553"/>
                    <a:pt x="50684" y="227743"/>
                    <a:pt x="48874" y="221837"/>
                  </a:cubicBezTo>
                  <a:cubicBezTo>
                    <a:pt x="44969" y="210122"/>
                    <a:pt x="41826" y="198596"/>
                    <a:pt x="38778" y="187357"/>
                  </a:cubicBezTo>
                  <a:cubicBezTo>
                    <a:pt x="32872" y="165068"/>
                    <a:pt x="28110" y="144018"/>
                    <a:pt x="23824" y="124873"/>
                  </a:cubicBezTo>
                  <a:cubicBezTo>
                    <a:pt x="15442" y="86773"/>
                    <a:pt x="9441" y="55340"/>
                    <a:pt x="5441" y="33719"/>
                  </a:cubicBezTo>
                  <a:lnTo>
                    <a:pt x="1154" y="8763"/>
                  </a:lnTo>
                  <a:cubicBezTo>
                    <a:pt x="678" y="6191"/>
                    <a:pt x="392" y="4001"/>
                    <a:pt x="106" y="2286"/>
                  </a:cubicBezTo>
                  <a:cubicBezTo>
                    <a:pt x="-35" y="1531"/>
                    <a:pt x="-35" y="755"/>
                    <a:pt x="106" y="0"/>
                  </a:cubicBezTo>
                  <a:cubicBezTo>
                    <a:pt x="416" y="701"/>
                    <a:pt x="640" y="1436"/>
                    <a:pt x="773" y="2191"/>
                  </a:cubicBezTo>
                  <a:lnTo>
                    <a:pt x="2202" y="8573"/>
                  </a:lnTo>
                  <a:cubicBezTo>
                    <a:pt x="3440" y="14669"/>
                    <a:pt x="5250" y="22955"/>
                    <a:pt x="7441" y="33338"/>
                  </a:cubicBezTo>
                  <a:cubicBezTo>
                    <a:pt x="12013" y="54769"/>
                    <a:pt x="18490" y="85916"/>
                    <a:pt x="27348" y="124111"/>
                  </a:cubicBezTo>
                  <a:cubicBezTo>
                    <a:pt x="31825" y="143161"/>
                    <a:pt x="36873" y="164116"/>
                    <a:pt x="42874" y="186309"/>
                  </a:cubicBezTo>
                  <a:cubicBezTo>
                    <a:pt x="45922" y="197453"/>
                    <a:pt x="49160" y="208883"/>
                    <a:pt x="53161" y="220409"/>
                  </a:cubicBezTo>
                  <a:cubicBezTo>
                    <a:pt x="54875" y="226314"/>
                    <a:pt x="57447" y="231934"/>
                    <a:pt x="59638" y="237744"/>
                  </a:cubicBezTo>
                  <a:cubicBezTo>
                    <a:pt x="60971" y="240506"/>
                    <a:pt x="62400" y="243269"/>
                    <a:pt x="63829" y="246031"/>
                  </a:cubicBezTo>
                  <a:cubicBezTo>
                    <a:pt x="65258" y="248793"/>
                    <a:pt x="67258" y="251365"/>
                    <a:pt x="69067" y="253937"/>
                  </a:cubicBezTo>
                  <a:cubicBezTo>
                    <a:pt x="84424" y="276015"/>
                    <a:pt x="104921" y="294027"/>
                    <a:pt x="128789" y="306419"/>
                  </a:cubicBezTo>
                  <a:cubicBezTo>
                    <a:pt x="154653" y="319329"/>
                    <a:pt x="183340" y="325551"/>
                    <a:pt x="212228" y="324517"/>
                  </a:cubicBezTo>
                  <a:cubicBezTo>
                    <a:pt x="258009" y="323242"/>
                    <a:pt x="303504" y="316852"/>
                    <a:pt x="347864" y="305467"/>
                  </a:cubicBezTo>
                  <a:lnTo>
                    <a:pt x="346912" y="305943"/>
                  </a:lnTo>
                  <a:cubicBezTo>
                    <a:pt x="378343" y="281401"/>
                    <a:pt x="412207" y="260145"/>
                    <a:pt x="447972" y="242507"/>
                  </a:cubicBezTo>
                  <a:cubicBezTo>
                    <a:pt x="475958" y="228502"/>
                    <a:pt x="504890" y="216471"/>
                    <a:pt x="534554" y="206502"/>
                  </a:cubicBezTo>
                  <a:cubicBezTo>
                    <a:pt x="547127" y="202502"/>
                    <a:pt x="558271" y="198787"/>
                    <a:pt x="568368" y="196406"/>
                  </a:cubicBezTo>
                  <a:cubicBezTo>
                    <a:pt x="578464" y="194024"/>
                    <a:pt x="586751" y="191453"/>
                    <a:pt x="593800" y="190119"/>
                  </a:cubicBezTo>
                  <a:lnTo>
                    <a:pt x="609802" y="186881"/>
                  </a:lnTo>
                  <a:cubicBezTo>
                    <a:pt x="611493" y="186858"/>
                    <a:pt x="613182" y="186986"/>
                    <a:pt x="614850" y="18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6"/>
            <p:cNvSpPr/>
            <p:nvPr/>
          </p:nvSpPr>
          <p:spPr>
            <a:xfrm>
              <a:off x="2870133" y="2103464"/>
              <a:ext cx="482411" cy="243561"/>
            </a:xfrm>
            <a:custGeom>
              <a:avLst/>
              <a:gdLst/>
              <a:ahLst/>
              <a:cxnLst/>
              <a:rect l="l" t="t" r="r" b="b"/>
              <a:pathLst>
                <a:path w="654117" h="330252" extrusionOk="0">
                  <a:moveTo>
                    <a:pt x="0" y="186785"/>
                  </a:moveTo>
                  <a:cubicBezTo>
                    <a:pt x="2153" y="186554"/>
                    <a:pt x="4324" y="186554"/>
                    <a:pt x="6477" y="186785"/>
                  </a:cubicBezTo>
                  <a:lnTo>
                    <a:pt x="25527" y="187547"/>
                  </a:lnTo>
                  <a:cubicBezTo>
                    <a:pt x="48840" y="189132"/>
                    <a:pt x="71993" y="192540"/>
                    <a:pt x="94774" y="197739"/>
                  </a:cubicBezTo>
                  <a:cubicBezTo>
                    <a:pt x="173198" y="216877"/>
                    <a:pt x="246004" y="254242"/>
                    <a:pt x="307276" y="306800"/>
                  </a:cubicBezTo>
                  <a:lnTo>
                    <a:pt x="306324" y="306229"/>
                  </a:lnTo>
                  <a:cubicBezTo>
                    <a:pt x="344393" y="315797"/>
                    <a:pt x="383259" y="321855"/>
                    <a:pt x="422434" y="324326"/>
                  </a:cubicBezTo>
                  <a:cubicBezTo>
                    <a:pt x="437730" y="325282"/>
                    <a:pt x="453076" y="325091"/>
                    <a:pt x="468344" y="323755"/>
                  </a:cubicBezTo>
                  <a:cubicBezTo>
                    <a:pt x="511471" y="319394"/>
                    <a:pt x="550991" y="297744"/>
                    <a:pt x="577882" y="263747"/>
                  </a:cubicBezTo>
                  <a:cubicBezTo>
                    <a:pt x="582092" y="258633"/>
                    <a:pt x="585974" y="253256"/>
                    <a:pt x="589502" y="247650"/>
                  </a:cubicBezTo>
                  <a:cubicBezTo>
                    <a:pt x="592717" y="242160"/>
                    <a:pt x="595426" y="236389"/>
                    <a:pt x="597599" y="230410"/>
                  </a:cubicBezTo>
                  <a:cubicBezTo>
                    <a:pt x="602075" y="218504"/>
                    <a:pt x="605599" y="206597"/>
                    <a:pt x="608933" y="194977"/>
                  </a:cubicBezTo>
                  <a:cubicBezTo>
                    <a:pt x="615505" y="171831"/>
                    <a:pt x="620744" y="150019"/>
                    <a:pt x="625507" y="130112"/>
                  </a:cubicBezTo>
                  <a:cubicBezTo>
                    <a:pt x="635032" y="90107"/>
                    <a:pt x="641604" y="57626"/>
                    <a:pt x="646366" y="34862"/>
                  </a:cubicBezTo>
                  <a:cubicBezTo>
                    <a:pt x="648653" y="23908"/>
                    <a:pt x="650462" y="15812"/>
                    <a:pt x="651891" y="8954"/>
                  </a:cubicBezTo>
                  <a:lnTo>
                    <a:pt x="653320" y="2286"/>
                  </a:lnTo>
                  <a:cubicBezTo>
                    <a:pt x="653442" y="1486"/>
                    <a:pt x="653700" y="713"/>
                    <a:pt x="654082" y="0"/>
                  </a:cubicBezTo>
                  <a:cubicBezTo>
                    <a:pt x="654129" y="793"/>
                    <a:pt x="654129" y="1588"/>
                    <a:pt x="654082" y="2381"/>
                  </a:cubicBezTo>
                  <a:cubicBezTo>
                    <a:pt x="654082" y="4191"/>
                    <a:pt x="653415" y="6477"/>
                    <a:pt x="653034" y="9144"/>
                  </a:cubicBezTo>
                  <a:cubicBezTo>
                    <a:pt x="651891" y="15526"/>
                    <a:pt x="650367" y="24194"/>
                    <a:pt x="648462" y="35242"/>
                  </a:cubicBezTo>
                  <a:cubicBezTo>
                    <a:pt x="644271" y="57817"/>
                    <a:pt x="637985" y="90392"/>
                    <a:pt x="629412" y="130492"/>
                  </a:cubicBezTo>
                  <a:cubicBezTo>
                    <a:pt x="624840" y="150495"/>
                    <a:pt x="619887" y="172403"/>
                    <a:pt x="613410" y="195739"/>
                  </a:cubicBezTo>
                  <a:cubicBezTo>
                    <a:pt x="610076" y="207359"/>
                    <a:pt x="606647" y="219456"/>
                    <a:pt x="602075" y="231553"/>
                  </a:cubicBezTo>
                  <a:cubicBezTo>
                    <a:pt x="599819" y="238126"/>
                    <a:pt x="596949" y="244472"/>
                    <a:pt x="593503" y="250508"/>
                  </a:cubicBezTo>
                  <a:cubicBezTo>
                    <a:pt x="589879" y="256218"/>
                    <a:pt x="585936" y="261720"/>
                    <a:pt x="581692" y="266986"/>
                  </a:cubicBezTo>
                  <a:cubicBezTo>
                    <a:pt x="563749" y="289711"/>
                    <a:pt x="540171" y="307344"/>
                    <a:pt x="513302" y="318135"/>
                  </a:cubicBezTo>
                  <a:cubicBezTo>
                    <a:pt x="499132" y="323744"/>
                    <a:pt x="484263" y="327397"/>
                    <a:pt x="469106" y="328993"/>
                  </a:cubicBezTo>
                  <a:cubicBezTo>
                    <a:pt x="453557" y="330408"/>
                    <a:pt x="437922" y="330631"/>
                    <a:pt x="422338" y="329660"/>
                  </a:cubicBezTo>
                  <a:cubicBezTo>
                    <a:pt x="382830" y="327196"/>
                    <a:pt x="343638" y="321042"/>
                    <a:pt x="305276" y="311277"/>
                  </a:cubicBezTo>
                  <a:lnTo>
                    <a:pt x="304705" y="311277"/>
                  </a:lnTo>
                  <a:lnTo>
                    <a:pt x="304229" y="311277"/>
                  </a:lnTo>
                  <a:cubicBezTo>
                    <a:pt x="286840" y="295937"/>
                    <a:pt x="268272" y="281988"/>
                    <a:pt x="248698" y="269558"/>
                  </a:cubicBezTo>
                  <a:cubicBezTo>
                    <a:pt x="230861" y="257986"/>
                    <a:pt x="212350" y="247490"/>
                    <a:pt x="193262" y="238125"/>
                  </a:cubicBezTo>
                  <a:cubicBezTo>
                    <a:pt x="161552" y="222668"/>
                    <a:pt x="128364" y="210446"/>
                    <a:pt x="94202" y="201644"/>
                  </a:cubicBezTo>
                  <a:cubicBezTo>
                    <a:pt x="71614" y="196175"/>
                    <a:pt x="48664" y="192323"/>
                    <a:pt x="25527" y="190119"/>
                  </a:cubicBezTo>
                  <a:lnTo>
                    <a:pt x="6953" y="188595"/>
                  </a:lnTo>
                  <a:cubicBezTo>
                    <a:pt x="4595" y="188161"/>
                    <a:pt x="2271" y="187556"/>
                    <a:pt x="0" y="1867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6"/>
            <p:cNvSpPr/>
            <p:nvPr/>
          </p:nvSpPr>
          <p:spPr>
            <a:xfrm>
              <a:off x="2511139" y="2335998"/>
              <a:ext cx="106494" cy="452319"/>
            </a:xfrm>
            <a:custGeom>
              <a:avLst/>
              <a:gdLst/>
              <a:ahLst/>
              <a:cxnLst/>
              <a:rect l="l" t="t" r="r" b="b"/>
              <a:pathLst>
                <a:path w="144398" h="613314" extrusionOk="0">
                  <a:moveTo>
                    <a:pt x="83344" y="613315"/>
                  </a:moveTo>
                  <a:cubicBezTo>
                    <a:pt x="84595" y="612660"/>
                    <a:pt x="85902" y="612118"/>
                    <a:pt x="87249" y="611696"/>
                  </a:cubicBezTo>
                  <a:lnTo>
                    <a:pt x="98774" y="607600"/>
                  </a:lnTo>
                  <a:lnTo>
                    <a:pt x="142589" y="592931"/>
                  </a:lnTo>
                  <a:lnTo>
                    <a:pt x="141541" y="594360"/>
                  </a:lnTo>
                  <a:cubicBezTo>
                    <a:pt x="138017" y="563880"/>
                    <a:pt x="133350" y="523875"/>
                    <a:pt x="127921" y="477488"/>
                  </a:cubicBezTo>
                  <a:cubicBezTo>
                    <a:pt x="126587" y="465868"/>
                    <a:pt x="125254" y="453771"/>
                    <a:pt x="123825" y="441293"/>
                  </a:cubicBezTo>
                  <a:cubicBezTo>
                    <a:pt x="122396" y="428816"/>
                    <a:pt x="120491" y="416242"/>
                    <a:pt x="117824" y="403193"/>
                  </a:cubicBezTo>
                  <a:cubicBezTo>
                    <a:pt x="113062" y="377380"/>
                    <a:pt x="106489" y="350520"/>
                    <a:pt x="99441" y="322993"/>
                  </a:cubicBezTo>
                  <a:cubicBezTo>
                    <a:pt x="75724" y="232791"/>
                    <a:pt x="49625" y="152400"/>
                    <a:pt x="30670" y="94393"/>
                  </a:cubicBezTo>
                  <a:lnTo>
                    <a:pt x="8001" y="25717"/>
                  </a:lnTo>
                  <a:cubicBezTo>
                    <a:pt x="5429" y="17907"/>
                    <a:pt x="3429" y="11716"/>
                    <a:pt x="1905" y="6667"/>
                  </a:cubicBezTo>
                  <a:cubicBezTo>
                    <a:pt x="1018" y="4525"/>
                    <a:pt x="378" y="2288"/>
                    <a:pt x="0" y="0"/>
                  </a:cubicBezTo>
                  <a:cubicBezTo>
                    <a:pt x="1118" y="2003"/>
                    <a:pt x="2043" y="4108"/>
                    <a:pt x="2762" y="6287"/>
                  </a:cubicBezTo>
                  <a:cubicBezTo>
                    <a:pt x="4572" y="11049"/>
                    <a:pt x="6858" y="17145"/>
                    <a:pt x="9811" y="24765"/>
                  </a:cubicBezTo>
                  <a:cubicBezTo>
                    <a:pt x="15716" y="40767"/>
                    <a:pt x="24098" y="64103"/>
                    <a:pt x="34004" y="92964"/>
                  </a:cubicBezTo>
                  <a:cubicBezTo>
                    <a:pt x="53816" y="150876"/>
                    <a:pt x="80486" y="231172"/>
                    <a:pt x="104203" y="321564"/>
                  </a:cubicBezTo>
                  <a:cubicBezTo>
                    <a:pt x="111347" y="349187"/>
                    <a:pt x="117824" y="376047"/>
                    <a:pt x="122491" y="402146"/>
                  </a:cubicBezTo>
                  <a:cubicBezTo>
                    <a:pt x="125254" y="415100"/>
                    <a:pt x="126682" y="428054"/>
                    <a:pt x="128397" y="440246"/>
                  </a:cubicBezTo>
                  <a:cubicBezTo>
                    <a:pt x="130111" y="452438"/>
                    <a:pt x="131064" y="464725"/>
                    <a:pt x="132302" y="476441"/>
                  </a:cubicBezTo>
                  <a:cubicBezTo>
                    <a:pt x="137160" y="522922"/>
                    <a:pt x="141256" y="563023"/>
                    <a:pt x="144399" y="593598"/>
                  </a:cubicBezTo>
                  <a:lnTo>
                    <a:pt x="144399" y="594741"/>
                  </a:lnTo>
                  <a:lnTo>
                    <a:pt x="143256" y="594741"/>
                  </a:lnTo>
                  <a:lnTo>
                    <a:pt x="99060" y="608076"/>
                  </a:lnTo>
                  <a:lnTo>
                    <a:pt x="87344" y="611410"/>
                  </a:lnTo>
                  <a:cubicBezTo>
                    <a:pt x="86094" y="612206"/>
                    <a:pt x="84750" y="612846"/>
                    <a:pt x="83344" y="613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6"/>
            <p:cNvSpPr/>
            <p:nvPr/>
          </p:nvSpPr>
          <p:spPr>
            <a:xfrm>
              <a:off x="3149554" y="2333398"/>
              <a:ext cx="105159" cy="460749"/>
            </a:xfrm>
            <a:custGeom>
              <a:avLst/>
              <a:gdLst/>
              <a:ahLst/>
              <a:cxnLst/>
              <a:rect l="l" t="t" r="r" b="b"/>
              <a:pathLst>
                <a:path w="142589" h="624744" extrusionOk="0">
                  <a:moveTo>
                    <a:pt x="61150" y="624745"/>
                  </a:moveTo>
                  <a:cubicBezTo>
                    <a:pt x="59754" y="624579"/>
                    <a:pt x="58380" y="624260"/>
                    <a:pt x="57055" y="623792"/>
                  </a:cubicBezTo>
                  <a:lnTo>
                    <a:pt x="45244" y="620458"/>
                  </a:lnTo>
                  <a:lnTo>
                    <a:pt x="1143" y="607123"/>
                  </a:lnTo>
                  <a:lnTo>
                    <a:pt x="0" y="607123"/>
                  </a:lnTo>
                  <a:lnTo>
                    <a:pt x="0" y="605695"/>
                  </a:lnTo>
                  <a:cubicBezTo>
                    <a:pt x="3238" y="574643"/>
                    <a:pt x="7525" y="533876"/>
                    <a:pt x="12382" y="486442"/>
                  </a:cubicBezTo>
                  <a:cubicBezTo>
                    <a:pt x="13716" y="474535"/>
                    <a:pt x="14954" y="462153"/>
                    <a:pt x="16383" y="449485"/>
                  </a:cubicBezTo>
                  <a:cubicBezTo>
                    <a:pt x="17812" y="436817"/>
                    <a:pt x="19812" y="423577"/>
                    <a:pt x="22574" y="410432"/>
                  </a:cubicBezTo>
                  <a:cubicBezTo>
                    <a:pt x="27241" y="383762"/>
                    <a:pt x="33909" y="356330"/>
                    <a:pt x="40862" y="328041"/>
                  </a:cubicBezTo>
                  <a:cubicBezTo>
                    <a:pt x="64389" y="236125"/>
                    <a:pt x="90297" y="154210"/>
                    <a:pt x="109538" y="95155"/>
                  </a:cubicBezTo>
                  <a:cubicBezTo>
                    <a:pt x="119063" y="65627"/>
                    <a:pt x="127349" y="41815"/>
                    <a:pt x="133064" y="25432"/>
                  </a:cubicBezTo>
                  <a:lnTo>
                    <a:pt x="139922" y="6382"/>
                  </a:lnTo>
                  <a:cubicBezTo>
                    <a:pt x="140635" y="4185"/>
                    <a:pt x="141527" y="2051"/>
                    <a:pt x="142589" y="0"/>
                  </a:cubicBezTo>
                  <a:cubicBezTo>
                    <a:pt x="142216" y="2300"/>
                    <a:pt x="141643" y="4563"/>
                    <a:pt x="140875" y="6763"/>
                  </a:cubicBezTo>
                  <a:cubicBezTo>
                    <a:pt x="139351" y="11525"/>
                    <a:pt x="137350" y="17907"/>
                    <a:pt x="134969" y="25813"/>
                  </a:cubicBezTo>
                  <a:cubicBezTo>
                    <a:pt x="129540" y="42958"/>
                    <a:pt x="122111" y="66770"/>
                    <a:pt x="112871" y="96012"/>
                  </a:cubicBezTo>
                  <a:cubicBezTo>
                    <a:pt x="94488" y="155353"/>
                    <a:pt x="69152" y="237363"/>
                    <a:pt x="45720" y="329089"/>
                  </a:cubicBezTo>
                  <a:cubicBezTo>
                    <a:pt x="38767" y="357664"/>
                    <a:pt x="32099" y="384619"/>
                    <a:pt x="27241" y="411099"/>
                  </a:cubicBezTo>
                  <a:cubicBezTo>
                    <a:pt x="24479" y="424243"/>
                    <a:pt x="22955" y="437197"/>
                    <a:pt x="20955" y="449771"/>
                  </a:cubicBezTo>
                  <a:cubicBezTo>
                    <a:pt x="18955" y="462343"/>
                    <a:pt x="18097" y="474821"/>
                    <a:pt x="16764" y="486727"/>
                  </a:cubicBezTo>
                  <a:lnTo>
                    <a:pt x="2953" y="605695"/>
                  </a:lnTo>
                  <a:lnTo>
                    <a:pt x="2000" y="604266"/>
                  </a:lnTo>
                  <a:lnTo>
                    <a:pt x="45720" y="618935"/>
                  </a:lnTo>
                  <a:lnTo>
                    <a:pt x="57245" y="623030"/>
                  </a:lnTo>
                  <a:cubicBezTo>
                    <a:pt x="58615" y="623432"/>
                    <a:pt x="59928" y="624008"/>
                    <a:pt x="61151" y="624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6"/>
            <p:cNvSpPr/>
            <p:nvPr/>
          </p:nvSpPr>
          <p:spPr>
            <a:xfrm>
              <a:off x="2547903" y="2331148"/>
              <a:ext cx="134093" cy="110698"/>
            </a:xfrm>
            <a:custGeom>
              <a:avLst/>
              <a:gdLst/>
              <a:ahLst/>
              <a:cxnLst/>
              <a:rect l="l" t="t" r="r" b="b"/>
              <a:pathLst>
                <a:path w="181821" h="150099" extrusionOk="0">
                  <a:moveTo>
                    <a:pt x="169640" y="0"/>
                  </a:moveTo>
                  <a:cubicBezTo>
                    <a:pt x="171221" y="3500"/>
                    <a:pt x="172372" y="7178"/>
                    <a:pt x="173069" y="10954"/>
                  </a:cubicBezTo>
                  <a:cubicBezTo>
                    <a:pt x="174879" y="18193"/>
                    <a:pt x="177165" y="28670"/>
                    <a:pt x="179165" y="41815"/>
                  </a:cubicBezTo>
                  <a:cubicBezTo>
                    <a:pt x="181674" y="57302"/>
                    <a:pt x="182409" y="73024"/>
                    <a:pt x="181356" y="88678"/>
                  </a:cubicBezTo>
                  <a:cubicBezTo>
                    <a:pt x="180921" y="98379"/>
                    <a:pt x="177605" y="107730"/>
                    <a:pt x="171831" y="115538"/>
                  </a:cubicBezTo>
                  <a:cubicBezTo>
                    <a:pt x="164031" y="122188"/>
                    <a:pt x="154860" y="127035"/>
                    <a:pt x="144971" y="129731"/>
                  </a:cubicBezTo>
                  <a:cubicBezTo>
                    <a:pt x="126681" y="135274"/>
                    <a:pt x="107987" y="139382"/>
                    <a:pt x="89059" y="142018"/>
                  </a:cubicBezTo>
                  <a:cubicBezTo>
                    <a:pt x="71628" y="144590"/>
                    <a:pt x="55912" y="146209"/>
                    <a:pt x="42767" y="147447"/>
                  </a:cubicBezTo>
                  <a:cubicBezTo>
                    <a:pt x="29623" y="148685"/>
                    <a:pt x="18860" y="149447"/>
                    <a:pt x="11525" y="149924"/>
                  </a:cubicBezTo>
                  <a:cubicBezTo>
                    <a:pt x="7687" y="150159"/>
                    <a:pt x="3838" y="150159"/>
                    <a:pt x="0" y="149924"/>
                  </a:cubicBezTo>
                  <a:cubicBezTo>
                    <a:pt x="13929" y="146634"/>
                    <a:pt x="28106" y="144499"/>
                    <a:pt x="42386" y="143542"/>
                  </a:cubicBezTo>
                  <a:cubicBezTo>
                    <a:pt x="55531" y="141827"/>
                    <a:pt x="70961" y="139827"/>
                    <a:pt x="88297" y="136970"/>
                  </a:cubicBezTo>
                  <a:cubicBezTo>
                    <a:pt x="106927" y="134197"/>
                    <a:pt x="125328" y="130058"/>
                    <a:pt x="143351" y="124587"/>
                  </a:cubicBezTo>
                  <a:cubicBezTo>
                    <a:pt x="152488" y="122120"/>
                    <a:pt x="160995" y="117737"/>
                    <a:pt x="168307" y="111728"/>
                  </a:cubicBezTo>
                  <a:cubicBezTo>
                    <a:pt x="173309" y="104678"/>
                    <a:pt x="176215" y="96357"/>
                    <a:pt x="176689" y="87725"/>
                  </a:cubicBezTo>
                  <a:cubicBezTo>
                    <a:pt x="177937" y="72425"/>
                    <a:pt x="177554" y="57034"/>
                    <a:pt x="175546" y="41815"/>
                  </a:cubicBezTo>
                  <a:cubicBezTo>
                    <a:pt x="174117" y="28766"/>
                    <a:pt x="172307" y="18193"/>
                    <a:pt x="171164" y="10954"/>
                  </a:cubicBezTo>
                  <a:cubicBezTo>
                    <a:pt x="170366" y="7349"/>
                    <a:pt x="169856" y="3686"/>
                    <a:pt x="16964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3090949" y="2333257"/>
              <a:ext cx="123402" cy="108741"/>
            </a:xfrm>
            <a:custGeom>
              <a:avLst/>
              <a:gdLst/>
              <a:ahLst/>
              <a:cxnLst/>
              <a:rect l="l" t="t" r="r" b="b"/>
              <a:pathLst>
                <a:path w="167325" h="147445" extrusionOk="0">
                  <a:moveTo>
                    <a:pt x="12163" y="0"/>
                  </a:moveTo>
                  <a:cubicBezTo>
                    <a:pt x="12084" y="3661"/>
                    <a:pt x="11605" y="7302"/>
                    <a:pt x="10734" y="10858"/>
                  </a:cubicBezTo>
                  <a:cubicBezTo>
                    <a:pt x="9591" y="17717"/>
                    <a:pt x="7876" y="27718"/>
                    <a:pt x="6448" y="40196"/>
                  </a:cubicBezTo>
                  <a:cubicBezTo>
                    <a:pt x="4511" y="54651"/>
                    <a:pt x="3937" y="69257"/>
                    <a:pt x="4733" y="83820"/>
                  </a:cubicBezTo>
                  <a:cubicBezTo>
                    <a:pt x="4964" y="92190"/>
                    <a:pt x="6909" y="100425"/>
                    <a:pt x="10448" y="108013"/>
                  </a:cubicBezTo>
                  <a:cubicBezTo>
                    <a:pt x="15581" y="115186"/>
                    <a:pt x="23007" y="120394"/>
                    <a:pt x="31498" y="122777"/>
                  </a:cubicBezTo>
                  <a:cubicBezTo>
                    <a:pt x="48356" y="128676"/>
                    <a:pt x="65739" y="132950"/>
                    <a:pt x="83410" y="135541"/>
                  </a:cubicBezTo>
                  <a:cubicBezTo>
                    <a:pt x="99697" y="138208"/>
                    <a:pt x="114556" y="140017"/>
                    <a:pt x="127034" y="141446"/>
                  </a:cubicBezTo>
                  <a:cubicBezTo>
                    <a:pt x="140609" y="142199"/>
                    <a:pt x="154091" y="144143"/>
                    <a:pt x="167325" y="147257"/>
                  </a:cubicBezTo>
                  <a:cubicBezTo>
                    <a:pt x="163678" y="147509"/>
                    <a:pt x="160018" y="147509"/>
                    <a:pt x="156371" y="147257"/>
                  </a:cubicBezTo>
                  <a:cubicBezTo>
                    <a:pt x="149418" y="147257"/>
                    <a:pt x="139226" y="146304"/>
                    <a:pt x="126653" y="145256"/>
                  </a:cubicBezTo>
                  <a:cubicBezTo>
                    <a:pt x="114080" y="144209"/>
                    <a:pt x="99221" y="142780"/>
                    <a:pt x="82648" y="140303"/>
                  </a:cubicBezTo>
                  <a:cubicBezTo>
                    <a:pt x="64608" y="137951"/>
                    <a:pt x="46860" y="133738"/>
                    <a:pt x="29689" y="127730"/>
                  </a:cubicBezTo>
                  <a:cubicBezTo>
                    <a:pt x="25080" y="125997"/>
                    <a:pt x="20646" y="123828"/>
                    <a:pt x="16449" y="121253"/>
                  </a:cubicBezTo>
                  <a:cubicBezTo>
                    <a:pt x="12115" y="118697"/>
                    <a:pt x="8559" y="115009"/>
                    <a:pt x="6162" y="110585"/>
                  </a:cubicBezTo>
                  <a:cubicBezTo>
                    <a:pt x="2358" y="102368"/>
                    <a:pt x="314" y="93446"/>
                    <a:pt x="161" y="84392"/>
                  </a:cubicBezTo>
                  <a:cubicBezTo>
                    <a:pt x="-412" y="69537"/>
                    <a:pt x="545" y="54663"/>
                    <a:pt x="3018" y="40005"/>
                  </a:cubicBezTo>
                  <a:cubicBezTo>
                    <a:pt x="4924" y="27527"/>
                    <a:pt x="7114" y="17526"/>
                    <a:pt x="8829" y="10668"/>
                  </a:cubicBezTo>
                  <a:cubicBezTo>
                    <a:pt x="9517" y="6993"/>
                    <a:pt x="10637" y="3413"/>
                    <a:pt x="121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2616369" y="2764374"/>
              <a:ext cx="533946" cy="150687"/>
            </a:xfrm>
            <a:custGeom>
              <a:avLst/>
              <a:gdLst/>
              <a:ahLst/>
              <a:cxnLst/>
              <a:rect l="l" t="t" r="r" b="b"/>
              <a:pathLst>
                <a:path w="723995" h="204321" extrusionOk="0">
                  <a:moveTo>
                    <a:pt x="723995" y="0"/>
                  </a:moveTo>
                  <a:cubicBezTo>
                    <a:pt x="723612" y="2503"/>
                    <a:pt x="722974" y="4961"/>
                    <a:pt x="722090" y="7334"/>
                  </a:cubicBezTo>
                  <a:lnTo>
                    <a:pt x="715423" y="28670"/>
                  </a:lnTo>
                  <a:lnTo>
                    <a:pt x="715423" y="28670"/>
                  </a:lnTo>
                  <a:lnTo>
                    <a:pt x="715423" y="28670"/>
                  </a:lnTo>
                  <a:cubicBezTo>
                    <a:pt x="691134" y="47149"/>
                    <a:pt x="647890" y="79629"/>
                    <a:pt x="591598" y="119634"/>
                  </a:cubicBezTo>
                  <a:cubicBezTo>
                    <a:pt x="577405" y="129159"/>
                    <a:pt x="562547" y="140018"/>
                    <a:pt x="546545" y="150495"/>
                  </a:cubicBezTo>
                  <a:cubicBezTo>
                    <a:pt x="538639" y="155638"/>
                    <a:pt x="530352" y="160877"/>
                    <a:pt x="521780" y="165926"/>
                  </a:cubicBezTo>
                  <a:cubicBezTo>
                    <a:pt x="517303" y="168212"/>
                    <a:pt x="512826" y="170688"/>
                    <a:pt x="508254" y="172879"/>
                  </a:cubicBezTo>
                  <a:cubicBezTo>
                    <a:pt x="503682" y="175070"/>
                    <a:pt x="498729" y="177070"/>
                    <a:pt x="494062" y="178879"/>
                  </a:cubicBezTo>
                  <a:cubicBezTo>
                    <a:pt x="452843" y="193503"/>
                    <a:pt x="409576" y="201539"/>
                    <a:pt x="365855" y="202692"/>
                  </a:cubicBezTo>
                  <a:lnTo>
                    <a:pt x="359188" y="202692"/>
                  </a:lnTo>
                  <a:lnTo>
                    <a:pt x="359188" y="197739"/>
                  </a:lnTo>
                  <a:lnTo>
                    <a:pt x="360617" y="197739"/>
                  </a:lnTo>
                  <a:cubicBezTo>
                    <a:pt x="360617" y="193357"/>
                    <a:pt x="360617" y="203740"/>
                    <a:pt x="360617" y="202692"/>
                  </a:cubicBezTo>
                  <a:lnTo>
                    <a:pt x="353854" y="202692"/>
                  </a:lnTo>
                  <a:lnTo>
                    <a:pt x="345662" y="202692"/>
                  </a:lnTo>
                  <a:cubicBezTo>
                    <a:pt x="340233" y="202692"/>
                    <a:pt x="334804" y="202121"/>
                    <a:pt x="329470" y="201739"/>
                  </a:cubicBezTo>
                  <a:cubicBezTo>
                    <a:pt x="318707" y="200978"/>
                    <a:pt x="308038" y="199835"/>
                    <a:pt x="297656" y="198120"/>
                  </a:cubicBezTo>
                  <a:cubicBezTo>
                    <a:pt x="277281" y="195093"/>
                    <a:pt x="257269" y="189986"/>
                    <a:pt x="237934" y="182880"/>
                  </a:cubicBezTo>
                  <a:cubicBezTo>
                    <a:pt x="219978" y="175809"/>
                    <a:pt x="202831" y="166836"/>
                    <a:pt x="186785" y="156115"/>
                  </a:cubicBezTo>
                  <a:cubicBezTo>
                    <a:pt x="171164" y="146590"/>
                    <a:pt x="156400" y="136588"/>
                    <a:pt x="142399" y="127540"/>
                  </a:cubicBezTo>
                  <a:cubicBezTo>
                    <a:pt x="86487" y="90297"/>
                    <a:pt x="42863" y="59722"/>
                    <a:pt x="16954" y="41815"/>
                  </a:cubicBezTo>
                  <a:lnTo>
                    <a:pt x="16954" y="41815"/>
                  </a:lnTo>
                  <a:lnTo>
                    <a:pt x="3905" y="19526"/>
                  </a:lnTo>
                  <a:cubicBezTo>
                    <a:pt x="2762" y="17240"/>
                    <a:pt x="1715" y="15430"/>
                    <a:pt x="953" y="13906"/>
                  </a:cubicBezTo>
                  <a:lnTo>
                    <a:pt x="0" y="12002"/>
                  </a:lnTo>
                  <a:cubicBezTo>
                    <a:pt x="0" y="12002"/>
                    <a:pt x="571" y="12002"/>
                    <a:pt x="1333" y="13716"/>
                  </a:cubicBezTo>
                  <a:cubicBezTo>
                    <a:pt x="2096" y="15430"/>
                    <a:pt x="3429" y="16859"/>
                    <a:pt x="4763" y="19050"/>
                  </a:cubicBezTo>
                  <a:cubicBezTo>
                    <a:pt x="8001" y="24098"/>
                    <a:pt x="12287" y="31052"/>
                    <a:pt x="17717" y="39814"/>
                  </a:cubicBezTo>
                  <a:lnTo>
                    <a:pt x="17717" y="39814"/>
                  </a:lnTo>
                  <a:cubicBezTo>
                    <a:pt x="44101" y="57436"/>
                    <a:pt x="88106" y="87439"/>
                    <a:pt x="144209" y="124206"/>
                  </a:cubicBezTo>
                  <a:cubicBezTo>
                    <a:pt x="158305" y="133414"/>
                    <a:pt x="173165" y="142938"/>
                    <a:pt x="188786" y="152781"/>
                  </a:cubicBezTo>
                  <a:cubicBezTo>
                    <a:pt x="204585" y="163309"/>
                    <a:pt x="221479" y="172091"/>
                    <a:pt x="239173" y="178975"/>
                  </a:cubicBezTo>
                  <a:cubicBezTo>
                    <a:pt x="258257" y="185834"/>
                    <a:pt x="277975" y="190780"/>
                    <a:pt x="298037" y="193738"/>
                  </a:cubicBezTo>
                  <a:cubicBezTo>
                    <a:pt x="308324" y="195358"/>
                    <a:pt x="318802" y="196596"/>
                    <a:pt x="329470" y="197358"/>
                  </a:cubicBezTo>
                  <a:cubicBezTo>
                    <a:pt x="334709" y="197358"/>
                    <a:pt x="340138" y="198025"/>
                    <a:pt x="345472" y="198215"/>
                  </a:cubicBezTo>
                  <a:lnTo>
                    <a:pt x="353568" y="198215"/>
                  </a:lnTo>
                  <a:lnTo>
                    <a:pt x="360236" y="198215"/>
                  </a:lnTo>
                  <a:cubicBezTo>
                    <a:pt x="360236" y="197168"/>
                    <a:pt x="360236" y="207740"/>
                    <a:pt x="360236" y="203168"/>
                  </a:cubicBezTo>
                  <a:lnTo>
                    <a:pt x="358807" y="203168"/>
                  </a:lnTo>
                  <a:lnTo>
                    <a:pt x="358807" y="198215"/>
                  </a:lnTo>
                  <a:lnTo>
                    <a:pt x="365284" y="198215"/>
                  </a:lnTo>
                  <a:cubicBezTo>
                    <a:pt x="408455" y="197188"/>
                    <a:pt x="451200" y="189411"/>
                    <a:pt x="491966" y="175165"/>
                  </a:cubicBezTo>
                  <a:cubicBezTo>
                    <a:pt x="496729" y="173450"/>
                    <a:pt x="501491" y="171260"/>
                    <a:pt x="505873" y="169354"/>
                  </a:cubicBezTo>
                  <a:cubicBezTo>
                    <a:pt x="510254" y="167449"/>
                    <a:pt x="514731" y="164878"/>
                    <a:pt x="519113" y="162687"/>
                  </a:cubicBezTo>
                  <a:cubicBezTo>
                    <a:pt x="527590" y="157829"/>
                    <a:pt x="535781" y="153162"/>
                    <a:pt x="543782" y="147447"/>
                  </a:cubicBezTo>
                  <a:cubicBezTo>
                    <a:pt x="559689" y="137160"/>
                    <a:pt x="574643" y="126778"/>
                    <a:pt x="588931" y="117062"/>
                  </a:cubicBezTo>
                  <a:cubicBezTo>
                    <a:pt x="645605" y="77533"/>
                    <a:pt x="689229" y="45720"/>
                    <a:pt x="714089" y="27908"/>
                  </a:cubicBezTo>
                  <a:lnTo>
                    <a:pt x="714089" y="28385"/>
                  </a:lnTo>
                  <a:cubicBezTo>
                    <a:pt x="717328" y="19431"/>
                    <a:pt x="719804" y="12478"/>
                    <a:pt x="721614" y="7334"/>
                  </a:cubicBezTo>
                  <a:cubicBezTo>
                    <a:pt x="722281" y="4850"/>
                    <a:pt x="723076" y="2402"/>
                    <a:pt x="7239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2820284" y="2105008"/>
              <a:ext cx="124495" cy="376315"/>
            </a:xfrm>
            <a:custGeom>
              <a:avLst/>
              <a:gdLst/>
              <a:ahLst/>
              <a:cxnLst/>
              <a:rect l="l" t="t" r="r" b="b"/>
              <a:pathLst>
                <a:path w="168807" h="510257" extrusionOk="0">
                  <a:moveTo>
                    <a:pt x="168796" y="481397"/>
                  </a:moveTo>
                  <a:cubicBezTo>
                    <a:pt x="168796" y="483302"/>
                    <a:pt x="159271" y="483206"/>
                    <a:pt x="144793" y="488540"/>
                  </a:cubicBezTo>
                  <a:cubicBezTo>
                    <a:pt x="137269" y="491112"/>
                    <a:pt x="128410" y="495017"/>
                    <a:pt x="117552" y="499589"/>
                  </a:cubicBezTo>
                  <a:cubicBezTo>
                    <a:pt x="104716" y="505478"/>
                    <a:pt x="90954" y="509087"/>
                    <a:pt x="76880" y="510257"/>
                  </a:cubicBezTo>
                  <a:lnTo>
                    <a:pt x="70498" y="510257"/>
                  </a:lnTo>
                  <a:cubicBezTo>
                    <a:pt x="68022" y="510257"/>
                    <a:pt x="65926" y="509686"/>
                    <a:pt x="63926" y="509400"/>
                  </a:cubicBezTo>
                  <a:cubicBezTo>
                    <a:pt x="59926" y="508733"/>
                    <a:pt x="55925" y="507876"/>
                    <a:pt x="51925" y="507019"/>
                  </a:cubicBezTo>
                  <a:cubicBezTo>
                    <a:pt x="43416" y="505146"/>
                    <a:pt x="35021" y="502793"/>
                    <a:pt x="26779" y="499970"/>
                  </a:cubicBezTo>
                  <a:cubicBezTo>
                    <a:pt x="24448" y="499165"/>
                    <a:pt x="22159" y="498243"/>
                    <a:pt x="19921" y="497208"/>
                  </a:cubicBezTo>
                  <a:cubicBezTo>
                    <a:pt x="18778" y="496732"/>
                    <a:pt x="17444" y="495970"/>
                    <a:pt x="16015" y="495208"/>
                  </a:cubicBezTo>
                  <a:cubicBezTo>
                    <a:pt x="14312" y="494167"/>
                    <a:pt x="12745" y="492919"/>
                    <a:pt x="11348" y="491493"/>
                  </a:cubicBezTo>
                  <a:cubicBezTo>
                    <a:pt x="6807" y="486950"/>
                    <a:pt x="3524" y="481304"/>
                    <a:pt x="1823" y="475110"/>
                  </a:cubicBezTo>
                  <a:cubicBezTo>
                    <a:pt x="317" y="469430"/>
                    <a:pt x="-262" y="463544"/>
                    <a:pt x="109" y="457679"/>
                  </a:cubicBezTo>
                  <a:cubicBezTo>
                    <a:pt x="680" y="451488"/>
                    <a:pt x="1442" y="447583"/>
                    <a:pt x="2109" y="442535"/>
                  </a:cubicBezTo>
                  <a:cubicBezTo>
                    <a:pt x="7633" y="404435"/>
                    <a:pt x="14015" y="362239"/>
                    <a:pt x="21159" y="318138"/>
                  </a:cubicBezTo>
                  <a:cubicBezTo>
                    <a:pt x="35065" y="229937"/>
                    <a:pt x="48496" y="150212"/>
                    <a:pt x="59259" y="92681"/>
                  </a:cubicBezTo>
                  <a:cubicBezTo>
                    <a:pt x="70022" y="35150"/>
                    <a:pt x="77452" y="-378"/>
                    <a:pt x="80785" y="3"/>
                  </a:cubicBezTo>
                  <a:cubicBezTo>
                    <a:pt x="88024" y="956"/>
                    <a:pt x="73927" y="145450"/>
                    <a:pt x="45829" y="321948"/>
                  </a:cubicBezTo>
                  <a:cubicBezTo>
                    <a:pt x="38971" y="366144"/>
                    <a:pt x="31922" y="407673"/>
                    <a:pt x="25159" y="445773"/>
                  </a:cubicBezTo>
                  <a:cubicBezTo>
                    <a:pt x="22980" y="453414"/>
                    <a:pt x="22364" y="461416"/>
                    <a:pt x="23350" y="469300"/>
                  </a:cubicBezTo>
                  <a:cubicBezTo>
                    <a:pt x="23905" y="471950"/>
                    <a:pt x="25080" y="474430"/>
                    <a:pt x="26779" y="476539"/>
                  </a:cubicBezTo>
                  <a:lnTo>
                    <a:pt x="26779" y="476539"/>
                  </a:lnTo>
                  <a:lnTo>
                    <a:pt x="26779" y="476539"/>
                  </a:lnTo>
                  <a:cubicBezTo>
                    <a:pt x="27350" y="475872"/>
                    <a:pt x="21159" y="482159"/>
                    <a:pt x="24016" y="479301"/>
                  </a:cubicBezTo>
                  <a:lnTo>
                    <a:pt x="24016" y="479301"/>
                  </a:lnTo>
                  <a:lnTo>
                    <a:pt x="25636" y="477682"/>
                  </a:lnTo>
                  <a:lnTo>
                    <a:pt x="26302" y="476920"/>
                  </a:lnTo>
                  <a:lnTo>
                    <a:pt x="26302" y="476920"/>
                  </a:lnTo>
                  <a:cubicBezTo>
                    <a:pt x="26302" y="476920"/>
                    <a:pt x="26302" y="476920"/>
                    <a:pt x="26302" y="476920"/>
                  </a:cubicBezTo>
                  <a:lnTo>
                    <a:pt x="28207" y="477968"/>
                  </a:lnTo>
                  <a:lnTo>
                    <a:pt x="33256" y="480349"/>
                  </a:lnTo>
                  <a:cubicBezTo>
                    <a:pt x="40495" y="483302"/>
                    <a:pt x="48305" y="485778"/>
                    <a:pt x="55735" y="487969"/>
                  </a:cubicBezTo>
                  <a:cubicBezTo>
                    <a:pt x="59449" y="489112"/>
                    <a:pt x="63069" y="490064"/>
                    <a:pt x="66498" y="490922"/>
                  </a:cubicBezTo>
                  <a:lnTo>
                    <a:pt x="71260" y="491874"/>
                  </a:lnTo>
                  <a:lnTo>
                    <a:pt x="75928" y="491874"/>
                  </a:lnTo>
                  <a:cubicBezTo>
                    <a:pt x="88211" y="491630"/>
                    <a:pt x="100385" y="489510"/>
                    <a:pt x="112028" y="485588"/>
                  </a:cubicBezTo>
                  <a:cubicBezTo>
                    <a:pt x="121684" y="482584"/>
                    <a:pt x="131512" y="480167"/>
                    <a:pt x="141460" y="478349"/>
                  </a:cubicBezTo>
                  <a:cubicBezTo>
                    <a:pt x="159557" y="476348"/>
                    <a:pt x="169177" y="479968"/>
                    <a:pt x="168796" y="48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6"/>
            <p:cNvSpPr/>
            <p:nvPr/>
          </p:nvSpPr>
          <p:spPr>
            <a:xfrm>
              <a:off x="2809801" y="2647803"/>
              <a:ext cx="154211" cy="40377"/>
            </a:xfrm>
            <a:custGeom>
              <a:avLst/>
              <a:gdLst/>
              <a:ahLst/>
              <a:cxnLst/>
              <a:rect l="l" t="t" r="r" b="b"/>
              <a:pathLst>
                <a:path w="209099" h="54749" extrusionOk="0">
                  <a:moveTo>
                    <a:pt x="209100" y="29"/>
                  </a:moveTo>
                  <a:cubicBezTo>
                    <a:pt x="207728" y="2831"/>
                    <a:pt x="205929" y="5402"/>
                    <a:pt x="203766" y="7649"/>
                  </a:cubicBezTo>
                  <a:cubicBezTo>
                    <a:pt x="198254" y="14195"/>
                    <a:pt x="192059" y="20134"/>
                    <a:pt x="185287" y="25366"/>
                  </a:cubicBezTo>
                  <a:cubicBezTo>
                    <a:pt x="139251" y="61693"/>
                    <a:pt x="75171" y="64606"/>
                    <a:pt x="26029" y="32605"/>
                  </a:cubicBezTo>
                  <a:cubicBezTo>
                    <a:pt x="18840" y="27994"/>
                    <a:pt x="12138" y="22664"/>
                    <a:pt x="6026" y="16698"/>
                  </a:cubicBezTo>
                  <a:cubicBezTo>
                    <a:pt x="1836" y="12412"/>
                    <a:pt x="-260" y="9745"/>
                    <a:pt x="26" y="9459"/>
                  </a:cubicBezTo>
                  <a:cubicBezTo>
                    <a:pt x="8930" y="16682"/>
                    <a:pt x="18214" y="23422"/>
                    <a:pt x="27839" y="29652"/>
                  </a:cubicBezTo>
                  <a:cubicBezTo>
                    <a:pt x="76294" y="58894"/>
                    <a:pt x="137583" y="56113"/>
                    <a:pt x="183191" y="22604"/>
                  </a:cubicBezTo>
                  <a:cubicBezTo>
                    <a:pt x="200337" y="10126"/>
                    <a:pt x="208528" y="-637"/>
                    <a:pt x="209100" y="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6"/>
            <p:cNvSpPr/>
            <p:nvPr/>
          </p:nvSpPr>
          <p:spPr>
            <a:xfrm>
              <a:off x="3258088" y="1912474"/>
              <a:ext cx="107618" cy="115626"/>
            </a:xfrm>
            <a:custGeom>
              <a:avLst/>
              <a:gdLst/>
              <a:ahLst/>
              <a:cxnLst/>
              <a:rect l="l" t="t" r="r" b="b"/>
              <a:pathLst>
                <a:path w="145923" h="156781" extrusionOk="0">
                  <a:moveTo>
                    <a:pt x="145923" y="0"/>
                  </a:moveTo>
                  <a:cubicBezTo>
                    <a:pt x="140456" y="8983"/>
                    <a:pt x="134243" y="17491"/>
                    <a:pt x="127349" y="25432"/>
                  </a:cubicBezTo>
                  <a:cubicBezTo>
                    <a:pt x="115253" y="40672"/>
                    <a:pt x="97822" y="61150"/>
                    <a:pt x="77724" y="82582"/>
                  </a:cubicBezTo>
                  <a:cubicBezTo>
                    <a:pt x="57626" y="104013"/>
                    <a:pt x="38290" y="123158"/>
                    <a:pt x="24003" y="136398"/>
                  </a:cubicBezTo>
                  <a:cubicBezTo>
                    <a:pt x="16609" y="143877"/>
                    <a:pt x="8578" y="150697"/>
                    <a:pt x="0" y="156782"/>
                  </a:cubicBezTo>
                  <a:cubicBezTo>
                    <a:pt x="6653" y="148626"/>
                    <a:pt x="13878" y="140954"/>
                    <a:pt x="21622" y="133826"/>
                  </a:cubicBezTo>
                  <a:cubicBezTo>
                    <a:pt x="35242" y="120015"/>
                    <a:pt x="53912" y="100870"/>
                    <a:pt x="74009" y="79248"/>
                  </a:cubicBezTo>
                  <a:cubicBezTo>
                    <a:pt x="94107" y="57626"/>
                    <a:pt x="112109" y="37529"/>
                    <a:pt x="124682" y="22860"/>
                  </a:cubicBezTo>
                  <a:cubicBezTo>
                    <a:pt x="131206" y="14741"/>
                    <a:pt x="138304" y="7101"/>
                    <a:pt x="14592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2899854" y="1859543"/>
              <a:ext cx="44133" cy="230766"/>
            </a:xfrm>
            <a:custGeom>
              <a:avLst/>
              <a:gdLst/>
              <a:ahLst/>
              <a:cxnLst/>
              <a:rect l="l" t="t" r="r" b="b"/>
              <a:pathLst>
                <a:path w="59841" h="312903" extrusionOk="0">
                  <a:moveTo>
                    <a:pt x="781" y="0"/>
                  </a:moveTo>
                  <a:cubicBezTo>
                    <a:pt x="1789" y="4277"/>
                    <a:pt x="2300" y="8655"/>
                    <a:pt x="2305" y="13049"/>
                  </a:cubicBezTo>
                  <a:cubicBezTo>
                    <a:pt x="2971" y="22574"/>
                    <a:pt x="3733" y="34385"/>
                    <a:pt x="4590" y="48673"/>
                  </a:cubicBezTo>
                  <a:cubicBezTo>
                    <a:pt x="6305" y="78772"/>
                    <a:pt x="8400" y="120396"/>
                    <a:pt x="10306" y="166307"/>
                  </a:cubicBezTo>
                  <a:cubicBezTo>
                    <a:pt x="12211" y="212217"/>
                    <a:pt x="10306" y="254984"/>
                    <a:pt x="25069" y="281273"/>
                  </a:cubicBezTo>
                  <a:cubicBezTo>
                    <a:pt x="30427" y="291710"/>
                    <a:pt x="38444" y="300548"/>
                    <a:pt x="48310" y="306896"/>
                  </a:cubicBezTo>
                  <a:cubicBezTo>
                    <a:pt x="55359" y="311277"/>
                    <a:pt x="60026" y="312230"/>
                    <a:pt x="59836" y="312706"/>
                  </a:cubicBezTo>
                  <a:cubicBezTo>
                    <a:pt x="59645" y="313182"/>
                    <a:pt x="58692" y="312706"/>
                    <a:pt x="56502" y="312230"/>
                  </a:cubicBezTo>
                  <a:cubicBezTo>
                    <a:pt x="53189" y="311379"/>
                    <a:pt x="49991" y="310132"/>
                    <a:pt x="46977" y="308515"/>
                  </a:cubicBezTo>
                  <a:cubicBezTo>
                    <a:pt x="36294" y="302564"/>
                    <a:pt x="27511" y="293715"/>
                    <a:pt x="21640" y="282988"/>
                  </a:cubicBezTo>
                  <a:cubicBezTo>
                    <a:pt x="13433" y="266967"/>
                    <a:pt x="8817" y="249349"/>
                    <a:pt x="8115" y="231362"/>
                  </a:cubicBezTo>
                  <a:cubicBezTo>
                    <a:pt x="6686" y="211360"/>
                    <a:pt x="6019" y="189547"/>
                    <a:pt x="4972" y="166497"/>
                  </a:cubicBezTo>
                  <a:cubicBezTo>
                    <a:pt x="3066" y="120587"/>
                    <a:pt x="1542" y="78962"/>
                    <a:pt x="781" y="48863"/>
                  </a:cubicBezTo>
                  <a:cubicBezTo>
                    <a:pt x="781" y="34480"/>
                    <a:pt x="209" y="22479"/>
                    <a:pt x="19" y="13145"/>
                  </a:cubicBezTo>
                  <a:cubicBezTo>
                    <a:pt x="-74" y="8750"/>
                    <a:pt x="180" y="4355"/>
                    <a:pt x="7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2807077" y="1859543"/>
              <a:ext cx="44375" cy="230674"/>
            </a:xfrm>
            <a:custGeom>
              <a:avLst/>
              <a:gdLst/>
              <a:ahLst/>
              <a:cxnLst/>
              <a:rect l="l" t="t" r="r" b="b"/>
              <a:pathLst>
                <a:path w="60170" h="312778" extrusionOk="0">
                  <a:moveTo>
                    <a:pt x="59818" y="0"/>
                  </a:moveTo>
                  <a:cubicBezTo>
                    <a:pt x="60288" y="4369"/>
                    <a:pt x="60288" y="8776"/>
                    <a:pt x="59818" y="13145"/>
                  </a:cubicBezTo>
                  <a:cubicBezTo>
                    <a:pt x="59818" y="22670"/>
                    <a:pt x="59818" y="34480"/>
                    <a:pt x="59152" y="48863"/>
                  </a:cubicBezTo>
                  <a:cubicBezTo>
                    <a:pt x="58294" y="78962"/>
                    <a:pt x="56866" y="120587"/>
                    <a:pt x="54961" y="166497"/>
                  </a:cubicBezTo>
                  <a:cubicBezTo>
                    <a:pt x="53818" y="189547"/>
                    <a:pt x="53151" y="211360"/>
                    <a:pt x="51817" y="231362"/>
                  </a:cubicBezTo>
                  <a:cubicBezTo>
                    <a:pt x="51132" y="249363"/>
                    <a:pt x="46481" y="266991"/>
                    <a:pt x="38197" y="282988"/>
                  </a:cubicBezTo>
                  <a:cubicBezTo>
                    <a:pt x="32356" y="293705"/>
                    <a:pt x="23606" y="302554"/>
                    <a:pt x="12956" y="308515"/>
                  </a:cubicBezTo>
                  <a:cubicBezTo>
                    <a:pt x="9934" y="310115"/>
                    <a:pt x="6738" y="311361"/>
                    <a:pt x="3431" y="312229"/>
                  </a:cubicBezTo>
                  <a:cubicBezTo>
                    <a:pt x="1240" y="312706"/>
                    <a:pt x="97" y="312896"/>
                    <a:pt x="1" y="312706"/>
                  </a:cubicBezTo>
                  <a:cubicBezTo>
                    <a:pt x="-94" y="312515"/>
                    <a:pt x="4573" y="311277"/>
                    <a:pt x="11622" y="306896"/>
                  </a:cubicBezTo>
                  <a:cubicBezTo>
                    <a:pt x="21430" y="300508"/>
                    <a:pt x="29407" y="291678"/>
                    <a:pt x="34768" y="281273"/>
                  </a:cubicBezTo>
                  <a:cubicBezTo>
                    <a:pt x="49817" y="254984"/>
                    <a:pt x="46960" y="211931"/>
                    <a:pt x="49627" y="166307"/>
                  </a:cubicBezTo>
                  <a:cubicBezTo>
                    <a:pt x="52294" y="120682"/>
                    <a:pt x="53532" y="78772"/>
                    <a:pt x="55246" y="48673"/>
                  </a:cubicBezTo>
                  <a:cubicBezTo>
                    <a:pt x="56199" y="34385"/>
                    <a:pt x="56961" y="22384"/>
                    <a:pt x="57532" y="13049"/>
                  </a:cubicBezTo>
                  <a:cubicBezTo>
                    <a:pt x="57846" y="8633"/>
                    <a:pt x="58612" y="4260"/>
                    <a:pt x="598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2765956" y="2556106"/>
              <a:ext cx="236240" cy="63433"/>
            </a:xfrm>
            <a:custGeom>
              <a:avLst/>
              <a:gdLst/>
              <a:ahLst/>
              <a:cxnLst/>
              <a:rect l="l" t="t" r="r" b="b"/>
              <a:pathLst>
                <a:path w="320325" h="86011" extrusionOk="0">
                  <a:moveTo>
                    <a:pt x="37052" y="44937"/>
                  </a:moveTo>
                  <a:cubicBezTo>
                    <a:pt x="50387" y="32745"/>
                    <a:pt x="67818" y="13886"/>
                    <a:pt x="83153" y="5694"/>
                  </a:cubicBezTo>
                  <a:cubicBezTo>
                    <a:pt x="98489" y="-2497"/>
                    <a:pt x="118777" y="-402"/>
                    <a:pt x="135446" y="3503"/>
                  </a:cubicBezTo>
                  <a:cubicBezTo>
                    <a:pt x="145086" y="7260"/>
                    <a:pt x="155170" y="9757"/>
                    <a:pt x="165449" y="10933"/>
                  </a:cubicBezTo>
                  <a:cubicBezTo>
                    <a:pt x="174210" y="9805"/>
                    <a:pt x="182751" y="7365"/>
                    <a:pt x="190786" y="3694"/>
                  </a:cubicBezTo>
                  <a:cubicBezTo>
                    <a:pt x="219932" y="-5831"/>
                    <a:pt x="241459" y="3694"/>
                    <a:pt x="265462" y="25030"/>
                  </a:cubicBezTo>
                  <a:cubicBezTo>
                    <a:pt x="283940" y="41603"/>
                    <a:pt x="308038" y="63130"/>
                    <a:pt x="320326" y="85895"/>
                  </a:cubicBezTo>
                  <a:cubicBezTo>
                    <a:pt x="299129" y="83013"/>
                    <a:pt x="278427" y="77244"/>
                    <a:pt x="258794" y="68750"/>
                  </a:cubicBezTo>
                  <a:cubicBezTo>
                    <a:pt x="238506" y="61701"/>
                    <a:pt x="216789" y="56558"/>
                    <a:pt x="196310" y="62939"/>
                  </a:cubicBezTo>
                  <a:cubicBezTo>
                    <a:pt x="180880" y="67797"/>
                    <a:pt x="166878" y="78941"/>
                    <a:pt x="150971" y="80275"/>
                  </a:cubicBezTo>
                  <a:cubicBezTo>
                    <a:pt x="125825" y="82370"/>
                    <a:pt x="103346" y="59415"/>
                    <a:pt x="78391" y="58177"/>
                  </a:cubicBezTo>
                  <a:cubicBezTo>
                    <a:pt x="67058" y="58362"/>
                    <a:pt x="55916" y="61131"/>
                    <a:pt x="45815" y="66273"/>
                  </a:cubicBezTo>
                  <a:cubicBezTo>
                    <a:pt x="37243" y="69988"/>
                    <a:pt x="8763" y="87609"/>
                    <a:pt x="0" y="85895"/>
                  </a:cubicBezTo>
                  <a:cubicBezTo>
                    <a:pt x="0" y="79513"/>
                    <a:pt x="29813" y="51319"/>
                    <a:pt x="37052" y="449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6"/>
            <p:cNvSpPr/>
            <p:nvPr/>
          </p:nvSpPr>
          <p:spPr>
            <a:xfrm>
              <a:off x="2395082" y="1921753"/>
              <a:ext cx="89775" cy="123494"/>
            </a:xfrm>
            <a:custGeom>
              <a:avLst/>
              <a:gdLst/>
              <a:ahLst/>
              <a:cxnLst/>
              <a:rect l="l" t="t" r="r" b="b"/>
              <a:pathLst>
                <a:path w="121729" h="167449" extrusionOk="0">
                  <a:moveTo>
                    <a:pt x="0" y="0"/>
                  </a:moveTo>
                  <a:cubicBezTo>
                    <a:pt x="6541" y="7726"/>
                    <a:pt x="12525" y="15906"/>
                    <a:pt x="17907" y="24479"/>
                  </a:cubicBezTo>
                  <a:cubicBezTo>
                    <a:pt x="28575" y="39910"/>
                    <a:pt x="43339" y="61150"/>
                    <a:pt x="60198" y="84201"/>
                  </a:cubicBezTo>
                  <a:cubicBezTo>
                    <a:pt x="77057" y="107251"/>
                    <a:pt x="92583" y="127921"/>
                    <a:pt x="104013" y="142780"/>
                  </a:cubicBezTo>
                  <a:cubicBezTo>
                    <a:pt x="110542" y="150537"/>
                    <a:pt x="116465" y="158784"/>
                    <a:pt x="121730" y="167449"/>
                  </a:cubicBezTo>
                  <a:cubicBezTo>
                    <a:pt x="114280" y="160549"/>
                    <a:pt x="107429" y="153029"/>
                    <a:pt x="101251" y="144970"/>
                  </a:cubicBezTo>
                  <a:cubicBezTo>
                    <a:pt x="89154" y="130683"/>
                    <a:pt x="72676" y="110299"/>
                    <a:pt x="56198" y="87154"/>
                  </a:cubicBezTo>
                  <a:cubicBezTo>
                    <a:pt x="39719" y="64008"/>
                    <a:pt x="24956" y="42386"/>
                    <a:pt x="14954" y="26479"/>
                  </a:cubicBezTo>
                  <a:cubicBezTo>
                    <a:pt x="9158" y="18136"/>
                    <a:pt x="4152" y="9272"/>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6"/>
            <p:cNvSpPr/>
            <p:nvPr/>
          </p:nvSpPr>
          <p:spPr>
            <a:xfrm>
              <a:off x="2642730" y="2352798"/>
              <a:ext cx="18685" cy="18685"/>
            </a:xfrm>
            <a:custGeom>
              <a:avLst/>
              <a:gdLst/>
              <a:ahLst/>
              <a:cxnLst/>
              <a:rect l="l" t="t" r="r" b="b"/>
              <a:pathLst>
                <a:path w="25336" h="25336" extrusionOk="0">
                  <a:moveTo>
                    <a:pt x="25336"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a:off x="3111805" y="2352798"/>
              <a:ext cx="18685" cy="18685"/>
            </a:xfrm>
            <a:custGeom>
              <a:avLst/>
              <a:gdLst/>
              <a:ahLst/>
              <a:cxnLst/>
              <a:rect l="l" t="t" r="r" b="b"/>
              <a:pathLst>
                <a:path w="25336" h="25336" extrusionOk="0">
                  <a:moveTo>
                    <a:pt x="25337"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6"/>
            <p:cNvSpPr/>
            <p:nvPr/>
          </p:nvSpPr>
          <p:spPr>
            <a:xfrm>
              <a:off x="2726205" y="2625753"/>
              <a:ext cx="313598" cy="208861"/>
            </a:xfrm>
            <a:custGeom>
              <a:avLst/>
              <a:gdLst/>
              <a:ahLst/>
              <a:cxnLst/>
              <a:rect l="l" t="t" r="r" b="b"/>
              <a:pathLst>
                <a:path w="425217" h="283202" extrusionOk="0">
                  <a:moveTo>
                    <a:pt x="412575" y="6477"/>
                  </a:moveTo>
                  <a:cubicBezTo>
                    <a:pt x="413121" y="6987"/>
                    <a:pt x="413601" y="7563"/>
                    <a:pt x="414004" y="8191"/>
                  </a:cubicBezTo>
                  <a:cubicBezTo>
                    <a:pt x="414861" y="9334"/>
                    <a:pt x="416195" y="11049"/>
                    <a:pt x="417814" y="13525"/>
                  </a:cubicBezTo>
                  <a:cubicBezTo>
                    <a:pt x="421593" y="21016"/>
                    <a:pt x="423889" y="29167"/>
                    <a:pt x="424576" y="37529"/>
                  </a:cubicBezTo>
                  <a:cubicBezTo>
                    <a:pt x="427053" y="59341"/>
                    <a:pt x="422195" y="90868"/>
                    <a:pt x="412765" y="128397"/>
                  </a:cubicBezTo>
                  <a:cubicBezTo>
                    <a:pt x="408194" y="147447"/>
                    <a:pt x="402574" y="167545"/>
                    <a:pt x="396764" y="189547"/>
                  </a:cubicBezTo>
                  <a:cubicBezTo>
                    <a:pt x="394189" y="201092"/>
                    <a:pt x="390848" y="212452"/>
                    <a:pt x="386762" y="223552"/>
                  </a:cubicBezTo>
                  <a:cubicBezTo>
                    <a:pt x="382417" y="235638"/>
                    <a:pt x="375968" y="246860"/>
                    <a:pt x="367712" y="256699"/>
                  </a:cubicBezTo>
                  <a:cubicBezTo>
                    <a:pt x="357360" y="265347"/>
                    <a:pt x="344721" y="270806"/>
                    <a:pt x="331327" y="272415"/>
                  </a:cubicBezTo>
                  <a:cubicBezTo>
                    <a:pt x="318182" y="275082"/>
                    <a:pt x="304657" y="277368"/>
                    <a:pt x="290750" y="279082"/>
                  </a:cubicBezTo>
                  <a:cubicBezTo>
                    <a:pt x="262126" y="282579"/>
                    <a:pt x="233274" y="283853"/>
                    <a:pt x="204454" y="282892"/>
                  </a:cubicBezTo>
                  <a:cubicBezTo>
                    <a:pt x="175671" y="282003"/>
                    <a:pt x="147005" y="278818"/>
                    <a:pt x="118729" y="273367"/>
                  </a:cubicBezTo>
                  <a:cubicBezTo>
                    <a:pt x="105194" y="270945"/>
                    <a:pt x="91807" y="267765"/>
                    <a:pt x="78628" y="263842"/>
                  </a:cubicBezTo>
                  <a:cubicBezTo>
                    <a:pt x="65480" y="260001"/>
                    <a:pt x="54048" y="251763"/>
                    <a:pt x="46244" y="240506"/>
                  </a:cubicBezTo>
                  <a:cubicBezTo>
                    <a:pt x="39730" y="229565"/>
                    <a:pt x="35064" y="217626"/>
                    <a:pt x="32432" y="205168"/>
                  </a:cubicBezTo>
                  <a:cubicBezTo>
                    <a:pt x="29575" y="193357"/>
                    <a:pt x="26908" y="181928"/>
                    <a:pt x="24241" y="170879"/>
                  </a:cubicBezTo>
                  <a:cubicBezTo>
                    <a:pt x="19002" y="148780"/>
                    <a:pt x="14240" y="128207"/>
                    <a:pt x="9763" y="109252"/>
                  </a:cubicBezTo>
                  <a:cubicBezTo>
                    <a:pt x="5117" y="92412"/>
                    <a:pt x="1930" y="75203"/>
                    <a:pt x="238" y="57817"/>
                  </a:cubicBezTo>
                  <a:cubicBezTo>
                    <a:pt x="-905" y="44537"/>
                    <a:pt x="2089" y="31228"/>
                    <a:pt x="8810" y="19717"/>
                  </a:cubicBezTo>
                  <a:cubicBezTo>
                    <a:pt x="13056" y="12338"/>
                    <a:pt x="19476" y="6450"/>
                    <a:pt x="27194" y="2858"/>
                  </a:cubicBezTo>
                  <a:cubicBezTo>
                    <a:pt x="29912" y="1292"/>
                    <a:pt x="32931" y="318"/>
                    <a:pt x="36052" y="0"/>
                  </a:cubicBezTo>
                  <a:cubicBezTo>
                    <a:pt x="33294" y="851"/>
                    <a:pt x="30590" y="1868"/>
                    <a:pt x="27955" y="3048"/>
                  </a:cubicBezTo>
                  <a:cubicBezTo>
                    <a:pt x="20726" y="6929"/>
                    <a:pt x="14772" y="12817"/>
                    <a:pt x="10810" y="20003"/>
                  </a:cubicBezTo>
                  <a:cubicBezTo>
                    <a:pt x="4581" y="31399"/>
                    <a:pt x="1989" y="44428"/>
                    <a:pt x="3381" y="57341"/>
                  </a:cubicBezTo>
                  <a:cubicBezTo>
                    <a:pt x="5340" y="74544"/>
                    <a:pt x="8717" y="91557"/>
                    <a:pt x="13477" y="108204"/>
                  </a:cubicBezTo>
                  <a:cubicBezTo>
                    <a:pt x="18049" y="127254"/>
                    <a:pt x="23066" y="147733"/>
                    <a:pt x="28527" y="169640"/>
                  </a:cubicBezTo>
                  <a:cubicBezTo>
                    <a:pt x="31194" y="180594"/>
                    <a:pt x="34052" y="192024"/>
                    <a:pt x="36909" y="203740"/>
                  </a:cubicBezTo>
                  <a:cubicBezTo>
                    <a:pt x="39480" y="215708"/>
                    <a:pt x="44018" y="227166"/>
                    <a:pt x="50339" y="237649"/>
                  </a:cubicBezTo>
                  <a:cubicBezTo>
                    <a:pt x="57576" y="248075"/>
                    <a:pt x="68219" y="255653"/>
                    <a:pt x="80438" y="259080"/>
                  </a:cubicBezTo>
                  <a:cubicBezTo>
                    <a:pt x="93423" y="263002"/>
                    <a:pt x="106621" y="266182"/>
                    <a:pt x="119967" y="268605"/>
                  </a:cubicBezTo>
                  <a:cubicBezTo>
                    <a:pt x="148025" y="274014"/>
                    <a:pt x="176466" y="277199"/>
                    <a:pt x="205025" y="278130"/>
                  </a:cubicBezTo>
                  <a:cubicBezTo>
                    <a:pt x="233653" y="279132"/>
                    <a:pt x="262316" y="277890"/>
                    <a:pt x="290750" y="274415"/>
                  </a:cubicBezTo>
                  <a:cubicBezTo>
                    <a:pt x="304466" y="272796"/>
                    <a:pt x="317897" y="270510"/>
                    <a:pt x="330946" y="268034"/>
                  </a:cubicBezTo>
                  <a:cubicBezTo>
                    <a:pt x="343575" y="266623"/>
                    <a:pt x="355538" y="261633"/>
                    <a:pt x="365426" y="253651"/>
                  </a:cubicBezTo>
                  <a:cubicBezTo>
                    <a:pt x="373135" y="244230"/>
                    <a:pt x="379190" y="233569"/>
                    <a:pt x="383333" y="222123"/>
                  </a:cubicBezTo>
                  <a:cubicBezTo>
                    <a:pt x="387394" y="211201"/>
                    <a:pt x="390766" y="200035"/>
                    <a:pt x="393430" y="188690"/>
                  </a:cubicBezTo>
                  <a:lnTo>
                    <a:pt x="409908" y="127730"/>
                  </a:lnTo>
                  <a:cubicBezTo>
                    <a:pt x="419433" y="90392"/>
                    <a:pt x="425053" y="59341"/>
                    <a:pt x="423243" y="37909"/>
                  </a:cubicBezTo>
                  <a:cubicBezTo>
                    <a:pt x="422770" y="29715"/>
                    <a:pt x="420801" y="21677"/>
                    <a:pt x="417433" y="14192"/>
                  </a:cubicBezTo>
                  <a:cubicBezTo>
                    <a:pt x="415636" y="11736"/>
                    <a:pt x="414013" y="9158"/>
                    <a:pt x="412575" y="6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6"/>
            <p:cNvSpPr/>
            <p:nvPr/>
          </p:nvSpPr>
          <p:spPr>
            <a:xfrm>
              <a:off x="2704519" y="2808518"/>
              <a:ext cx="62870" cy="39127"/>
            </a:xfrm>
            <a:custGeom>
              <a:avLst/>
              <a:gdLst/>
              <a:ahLst/>
              <a:cxnLst/>
              <a:rect l="l" t="t" r="r" b="b"/>
              <a:pathLst>
                <a:path w="85248" h="53054" extrusionOk="0">
                  <a:moveTo>
                    <a:pt x="85249" y="0"/>
                  </a:moveTo>
                  <a:cubicBezTo>
                    <a:pt x="72484" y="10915"/>
                    <a:pt x="58631" y="20490"/>
                    <a:pt x="43910" y="28575"/>
                  </a:cubicBezTo>
                  <a:cubicBezTo>
                    <a:pt x="30148" y="38213"/>
                    <a:pt x="15434" y="46415"/>
                    <a:pt x="0" y="53054"/>
                  </a:cubicBezTo>
                  <a:cubicBezTo>
                    <a:pt x="12793" y="42176"/>
                    <a:pt x="26641" y="32603"/>
                    <a:pt x="41338" y="24479"/>
                  </a:cubicBezTo>
                  <a:cubicBezTo>
                    <a:pt x="55155" y="14929"/>
                    <a:pt x="69860" y="6731"/>
                    <a:pt x="8524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9475" y="2811682"/>
              <a:ext cx="56197" cy="33999"/>
            </a:xfrm>
            <a:custGeom>
              <a:avLst/>
              <a:gdLst/>
              <a:ahLst/>
              <a:cxnLst/>
              <a:rect l="l" t="t" r="r" b="b"/>
              <a:pathLst>
                <a:path w="76200" h="46101" extrusionOk="0">
                  <a:moveTo>
                    <a:pt x="76200" y="46101"/>
                  </a:moveTo>
                  <a:cubicBezTo>
                    <a:pt x="63069" y="39260"/>
                    <a:pt x="50347" y="31659"/>
                    <a:pt x="38100" y="23336"/>
                  </a:cubicBezTo>
                  <a:cubicBezTo>
                    <a:pt x="24933" y="16347"/>
                    <a:pt x="12209" y="8553"/>
                    <a:pt x="0" y="0"/>
                  </a:cubicBezTo>
                  <a:cubicBezTo>
                    <a:pt x="14351" y="4186"/>
                    <a:pt x="27949" y="10615"/>
                    <a:pt x="40291" y="19050"/>
                  </a:cubicBezTo>
                  <a:cubicBezTo>
                    <a:pt x="53664" y="26035"/>
                    <a:pt x="65796" y="35174"/>
                    <a:pt x="76200" y="46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2826269" y="2604312"/>
              <a:ext cx="28992" cy="64559"/>
            </a:xfrm>
            <a:custGeom>
              <a:avLst/>
              <a:gdLst/>
              <a:ahLst/>
              <a:cxnLst/>
              <a:rect l="l" t="t" r="r" b="b"/>
              <a:pathLst>
                <a:path w="39311" h="87537" extrusionOk="0">
                  <a:moveTo>
                    <a:pt x="0" y="87535"/>
                  </a:moveTo>
                  <a:cubicBezTo>
                    <a:pt x="1982" y="54550"/>
                    <a:pt x="15936" y="23424"/>
                    <a:pt x="39243" y="0"/>
                  </a:cubicBezTo>
                  <a:cubicBezTo>
                    <a:pt x="40386" y="857"/>
                    <a:pt x="26956" y="17907"/>
                    <a:pt x="16192" y="42196"/>
                  </a:cubicBezTo>
                  <a:cubicBezTo>
                    <a:pt x="5429" y="66484"/>
                    <a:pt x="1429" y="87821"/>
                    <a:pt x="0" y="875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2921870" y="2607195"/>
              <a:ext cx="17381" cy="57392"/>
            </a:xfrm>
            <a:custGeom>
              <a:avLst/>
              <a:gdLst/>
              <a:ahLst/>
              <a:cxnLst/>
              <a:rect l="l" t="t" r="r" b="b"/>
              <a:pathLst>
                <a:path w="23567" h="77819" extrusionOk="0">
                  <a:moveTo>
                    <a:pt x="21146" y="77819"/>
                  </a:moveTo>
                  <a:cubicBezTo>
                    <a:pt x="19824" y="64323"/>
                    <a:pt x="17789" y="50905"/>
                    <a:pt x="15049" y="37624"/>
                  </a:cubicBezTo>
                  <a:cubicBezTo>
                    <a:pt x="10734" y="24813"/>
                    <a:pt x="5710" y="12253"/>
                    <a:pt x="0" y="0"/>
                  </a:cubicBezTo>
                  <a:cubicBezTo>
                    <a:pt x="10070" y="9907"/>
                    <a:pt x="16994" y="22563"/>
                    <a:pt x="19907" y="36386"/>
                  </a:cubicBezTo>
                  <a:cubicBezTo>
                    <a:pt x="24323" y="49786"/>
                    <a:pt x="24753" y="64180"/>
                    <a:pt x="21146" y="77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6"/>
            <p:cNvSpPr/>
            <p:nvPr/>
          </p:nvSpPr>
          <p:spPr>
            <a:xfrm>
              <a:off x="2744305" y="2598497"/>
              <a:ext cx="285137" cy="32449"/>
            </a:xfrm>
            <a:custGeom>
              <a:avLst/>
              <a:gdLst/>
              <a:ahLst/>
              <a:cxnLst/>
              <a:rect l="l" t="t" r="r" b="b"/>
              <a:pathLst>
                <a:path w="386626" h="43999" extrusionOk="0">
                  <a:moveTo>
                    <a:pt x="386621" y="43408"/>
                  </a:moveTo>
                  <a:cubicBezTo>
                    <a:pt x="386621" y="44361"/>
                    <a:pt x="380716" y="44266"/>
                    <a:pt x="370619" y="42361"/>
                  </a:cubicBezTo>
                  <a:cubicBezTo>
                    <a:pt x="356643" y="39271"/>
                    <a:pt x="342869" y="35327"/>
                    <a:pt x="329376" y="30550"/>
                  </a:cubicBezTo>
                  <a:cubicBezTo>
                    <a:pt x="309961" y="23572"/>
                    <a:pt x="289838" y="18749"/>
                    <a:pt x="269369" y="16167"/>
                  </a:cubicBezTo>
                  <a:cubicBezTo>
                    <a:pt x="257650" y="14805"/>
                    <a:pt x="245804" y="14965"/>
                    <a:pt x="234126" y="16643"/>
                  </a:cubicBezTo>
                  <a:cubicBezTo>
                    <a:pt x="221004" y="20131"/>
                    <a:pt x="207716" y="22961"/>
                    <a:pt x="194312" y="25120"/>
                  </a:cubicBezTo>
                  <a:cubicBezTo>
                    <a:pt x="180153" y="24931"/>
                    <a:pt x="166134" y="22289"/>
                    <a:pt x="152878" y="17310"/>
                  </a:cubicBezTo>
                  <a:cubicBezTo>
                    <a:pt x="141475" y="14560"/>
                    <a:pt x="129710" y="13628"/>
                    <a:pt x="118016" y="14548"/>
                  </a:cubicBezTo>
                  <a:cubicBezTo>
                    <a:pt x="97501" y="16346"/>
                    <a:pt x="77267" y="20534"/>
                    <a:pt x="57723" y="27025"/>
                  </a:cubicBezTo>
                  <a:cubicBezTo>
                    <a:pt x="44067" y="31399"/>
                    <a:pt x="30128" y="34836"/>
                    <a:pt x="16003" y="37312"/>
                  </a:cubicBezTo>
                  <a:cubicBezTo>
                    <a:pt x="5812" y="38741"/>
                    <a:pt x="97" y="38455"/>
                    <a:pt x="1" y="37312"/>
                  </a:cubicBezTo>
                  <a:cubicBezTo>
                    <a:pt x="-94" y="36169"/>
                    <a:pt x="5145" y="34550"/>
                    <a:pt x="14670" y="31407"/>
                  </a:cubicBezTo>
                  <a:cubicBezTo>
                    <a:pt x="24195" y="28263"/>
                    <a:pt x="37530" y="23311"/>
                    <a:pt x="54389" y="16834"/>
                  </a:cubicBezTo>
                  <a:cubicBezTo>
                    <a:pt x="74416" y="8617"/>
                    <a:pt x="95470" y="3169"/>
                    <a:pt x="116968" y="641"/>
                  </a:cubicBezTo>
                  <a:cubicBezTo>
                    <a:pt x="130155" y="-718"/>
                    <a:pt x="143475" y="87"/>
                    <a:pt x="156402" y="3022"/>
                  </a:cubicBezTo>
                  <a:cubicBezTo>
                    <a:pt x="168275" y="7297"/>
                    <a:pt x="180746" y="9676"/>
                    <a:pt x="193359" y="10071"/>
                  </a:cubicBezTo>
                  <a:cubicBezTo>
                    <a:pt x="205360" y="9404"/>
                    <a:pt x="217933" y="4070"/>
                    <a:pt x="231935" y="2070"/>
                  </a:cubicBezTo>
                  <a:cubicBezTo>
                    <a:pt x="244921" y="254"/>
                    <a:pt x="258097" y="254"/>
                    <a:pt x="271083" y="2070"/>
                  </a:cubicBezTo>
                  <a:cubicBezTo>
                    <a:pt x="292419" y="5386"/>
                    <a:pt x="313232" y="11470"/>
                    <a:pt x="332995" y="20167"/>
                  </a:cubicBezTo>
                  <a:cubicBezTo>
                    <a:pt x="349664" y="27216"/>
                    <a:pt x="362904" y="32740"/>
                    <a:pt x="372238" y="36360"/>
                  </a:cubicBezTo>
                  <a:cubicBezTo>
                    <a:pt x="381573" y="39979"/>
                    <a:pt x="386812" y="42361"/>
                    <a:pt x="386621" y="434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6"/>
            <p:cNvSpPr/>
            <p:nvPr/>
          </p:nvSpPr>
          <p:spPr>
            <a:xfrm>
              <a:off x="3097465" y="1689289"/>
              <a:ext cx="169365" cy="322714"/>
            </a:xfrm>
            <a:custGeom>
              <a:avLst/>
              <a:gdLst/>
              <a:ahLst/>
              <a:cxnLst/>
              <a:rect l="l" t="t" r="r" b="b"/>
              <a:pathLst>
                <a:path w="229647" h="437578" extrusionOk="0">
                  <a:moveTo>
                    <a:pt x="229648" y="0"/>
                  </a:moveTo>
                  <a:cubicBezTo>
                    <a:pt x="229648" y="0"/>
                    <a:pt x="228886" y="1619"/>
                    <a:pt x="226886" y="4477"/>
                  </a:cubicBezTo>
                  <a:lnTo>
                    <a:pt x="218313" y="16764"/>
                  </a:lnTo>
                  <a:lnTo>
                    <a:pt x="185833" y="61341"/>
                  </a:lnTo>
                  <a:lnTo>
                    <a:pt x="77343" y="207169"/>
                  </a:lnTo>
                  <a:lnTo>
                    <a:pt x="4477" y="303657"/>
                  </a:lnTo>
                  <a:lnTo>
                    <a:pt x="4477" y="302228"/>
                  </a:lnTo>
                  <a:cubicBezTo>
                    <a:pt x="7906" y="342233"/>
                    <a:pt x="10763" y="375952"/>
                    <a:pt x="12859" y="400431"/>
                  </a:cubicBezTo>
                  <a:cubicBezTo>
                    <a:pt x="13716" y="411766"/>
                    <a:pt x="14383" y="421005"/>
                    <a:pt x="14859" y="428054"/>
                  </a:cubicBezTo>
                  <a:cubicBezTo>
                    <a:pt x="15189" y="431220"/>
                    <a:pt x="15189" y="434412"/>
                    <a:pt x="14859" y="437579"/>
                  </a:cubicBezTo>
                  <a:cubicBezTo>
                    <a:pt x="14088" y="434451"/>
                    <a:pt x="13578" y="431265"/>
                    <a:pt x="13335" y="428054"/>
                  </a:cubicBezTo>
                  <a:cubicBezTo>
                    <a:pt x="12478" y="421005"/>
                    <a:pt x="11430" y="411766"/>
                    <a:pt x="10096" y="400431"/>
                  </a:cubicBezTo>
                  <a:cubicBezTo>
                    <a:pt x="7525" y="376047"/>
                    <a:pt x="4096" y="342329"/>
                    <a:pt x="0" y="302419"/>
                  </a:cubicBezTo>
                  <a:lnTo>
                    <a:pt x="0" y="301562"/>
                  </a:lnTo>
                  <a:lnTo>
                    <a:pt x="476" y="300895"/>
                  </a:lnTo>
                  <a:lnTo>
                    <a:pt x="72866" y="203930"/>
                  </a:lnTo>
                  <a:lnTo>
                    <a:pt x="183071" y="59246"/>
                  </a:lnTo>
                  <a:lnTo>
                    <a:pt x="216789" y="15716"/>
                  </a:lnTo>
                  <a:cubicBezTo>
                    <a:pt x="220504" y="10954"/>
                    <a:pt x="223647" y="7048"/>
                    <a:pt x="226314" y="4000"/>
                  </a:cubicBezTo>
                  <a:cubicBezTo>
                    <a:pt x="227276" y="2549"/>
                    <a:pt x="228394" y="1208"/>
                    <a:pt x="22964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502001" y="1684369"/>
              <a:ext cx="169154" cy="322854"/>
            </a:xfrm>
            <a:custGeom>
              <a:avLst/>
              <a:gdLst/>
              <a:ahLst/>
              <a:cxnLst/>
              <a:rect l="l" t="t" r="r" b="b"/>
              <a:pathLst>
                <a:path w="229361" h="437768" extrusionOk="0">
                  <a:moveTo>
                    <a:pt x="0" y="0"/>
                  </a:moveTo>
                  <a:cubicBezTo>
                    <a:pt x="0" y="0"/>
                    <a:pt x="1333" y="1238"/>
                    <a:pt x="3524" y="3905"/>
                  </a:cubicBezTo>
                  <a:lnTo>
                    <a:pt x="13049" y="15621"/>
                  </a:lnTo>
                  <a:lnTo>
                    <a:pt x="46672" y="59246"/>
                  </a:lnTo>
                  <a:lnTo>
                    <a:pt x="156400" y="204121"/>
                  </a:lnTo>
                  <a:lnTo>
                    <a:pt x="228790" y="301085"/>
                  </a:lnTo>
                  <a:lnTo>
                    <a:pt x="229362" y="301752"/>
                  </a:lnTo>
                  <a:lnTo>
                    <a:pt x="229362" y="302609"/>
                  </a:lnTo>
                  <a:cubicBezTo>
                    <a:pt x="225171" y="342519"/>
                    <a:pt x="221742" y="376238"/>
                    <a:pt x="219170" y="400621"/>
                  </a:cubicBezTo>
                  <a:cubicBezTo>
                    <a:pt x="217837" y="412051"/>
                    <a:pt x="216789" y="421196"/>
                    <a:pt x="216027" y="428244"/>
                  </a:cubicBezTo>
                  <a:cubicBezTo>
                    <a:pt x="215732" y="431456"/>
                    <a:pt x="215190" y="434640"/>
                    <a:pt x="214408" y="437769"/>
                  </a:cubicBezTo>
                  <a:cubicBezTo>
                    <a:pt x="214078" y="434603"/>
                    <a:pt x="214078" y="431410"/>
                    <a:pt x="214408" y="428244"/>
                  </a:cubicBezTo>
                  <a:cubicBezTo>
                    <a:pt x="214979" y="421291"/>
                    <a:pt x="215646" y="412051"/>
                    <a:pt x="216408" y="400621"/>
                  </a:cubicBezTo>
                  <a:cubicBezTo>
                    <a:pt x="218503" y="376142"/>
                    <a:pt x="221361" y="342424"/>
                    <a:pt x="224790" y="302419"/>
                  </a:cubicBezTo>
                  <a:lnTo>
                    <a:pt x="225266" y="303943"/>
                  </a:lnTo>
                  <a:lnTo>
                    <a:pt x="152400" y="207359"/>
                  </a:lnTo>
                  <a:lnTo>
                    <a:pt x="43815" y="61531"/>
                  </a:lnTo>
                  <a:lnTo>
                    <a:pt x="11335" y="16954"/>
                  </a:lnTo>
                  <a:lnTo>
                    <a:pt x="2762" y="4667"/>
                  </a:lnTo>
                  <a:cubicBezTo>
                    <a:pt x="1696" y="3203"/>
                    <a:pt x="771" y="164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093107" y="2149156"/>
              <a:ext cx="118436" cy="118436"/>
            </a:xfrm>
            <a:custGeom>
              <a:avLst/>
              <a:gdLst/>
              <a:ahLst/>
              <a:cxnLst/>
              <a:rect l="l" t="t" r="r" b="b"/>
              <a:pathLst>
                <a:path w="160591" h="160591" extrusionOk="0">
                  <a:moveTo>
                    <a:pt x="80391" y="160591"/>
                  </a:moveTo>
                  <a:cubicBezTo>
                    <a:pt x="36045" y="160644"/>
                    <a:pt x="53" y="124737"/>
                    <a:pt x="0" y="80391"/>
                  </a:cubicBezTo>
                  <a:cubicBezTo>
                    <a:pt x="-53" y="36045"/>
                    <a:pt x="35855" y="53"/>
                    <a:pt x="80200" y="0"/>
                  </a:cubicBezTo>
                  <a:cubicBezTo>
                    <a:pt x="124547" y="-53"/>
                    <a:pt x="160539" y="35854"/>
                    <a:pt x="160591" y="80201"/>
                  </a:cubicBezTo>
                  <a:cubicBezTo>
                    <a:pt x="160591" y="80232"/>
                    <a:pt x="160591" y="80264"/>
                    <a:pt x="160591" y="80296"/>
                  </a:cubicBezTo>
                  <a:cubicBezTo>
                    <a:pt x="160539" y="124583"/>
                    <a:pt x="124678" y="160487"/>
                    <a:pt x="80391" y="160591"/>
                  </a:cubicBezTo>
                  <a:close/>
                  <a:moveTo>
                    <a:pt x="80391" y="9620"/>
                  </a:moveTo>
                  <a:cubicBezTo>
                    <a:pt x="41305" y="9568"/>
                    <a:pt x="9578" y="41210"/>
                    <a:pt x="9525" y="80296"/>
                  </a:cubicBezTo>
                  <a:cubicBezTo>
                    <a:pt x="9473" y="119381"/>
                    <a:pt x="41115" y="151109"/>
                    <a:pt x="80201" y="151162"/>
                  </a:cubicBezTo>
                  <a:cubicBezTo>
                    <a:pt x="119287" y="151214"/>
                    <a:pt x="151014" y="119572"/>
                    <a:pt x="151067" y="80486"/>
                  </a:cubicBezTo>
                  <a:cubicBezTo>
                    <a:pt x="151067" y="80423"/>
                    <a:pt x="151067" y="80359"/>
                    <a:pt x="151067" y="80296"/>
                  </a:cubicBezTo>
                  <a:cubicBezTo>
                    <a:pt x="151014" y="41284"/>
                    <a:pt x="119402" y="9673"/>
                    <a:pt x="80391" y="96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111314" y="2165155"/>
              <a:ext cx="84998" cy="81330"/>
            </a:xfrm>
            <a:custGeom>
              <a:avLst/>
              <a:gdLst/>
              <a:ahLst/>
              <a:cxnLst/>
              <a:rect l="l" t="t" r="r" b="b"/>
              <a:pathLst>
                <a:path w="115252" h="110278" extrusionOk="0">
                  <a:moveTo>
                    <a:pt x="0" y="54615"/>
                  </a:moveTo>
                  <a:cubicBezTo>
                    <a:pt x="1133" y="85821"/>
                    <a:pt x="26877" y="110468"/>
                    <a:pt x="58103" y="110241"/>
                  </a:cubicBezTo>
                  <a:cubicBezTo>
                    <a:pt x="88541" y="111348"/>
                    <a:pt x="114113" y="87569"/>
                    <a:pt x="115219" y="57131"/>
                  </a:cubicBezTo>
                  <a:cubicBezTo>
                    <a:pt x="115237" y="56642"/>
                    <a:pt x="115248" y="56152"/>
                    <a:pt x="115253" y="55663"/>
                  </a:cubicBezTo>
                  <a:cubicBezTo>
                    <a:pt x="114120" y="24457"/>
                    <a:pt x="88376" y="-190"/>
                    <a:pt x="57150" y="37"/>
                  </a:cubicBezTo>
                  <a:cubicBezTo>
                    <a:pt x="26712" y="-1069"/>
                    <a:pt x="1140" y="22709"/>
                    <a:pt x="34" y="53148"/>
                  </a:cubicBezTo>
                  <a:cubicBezTo>
                    <a:pt x="16" y="53637"/>
                    <a:pt x="5" y="54126"/>
                    <a:pt x="0" y="546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6"/>
            <p:cNvSpPr/>
            <p:nvPr/>
          </p:nvSpPr>
          <p:spPr>
            <a:xfrm>
              <a:off x="2948756" y="2009797"/>
              <a:ext cx="344559" cy="226792"/>
            </a:xfrm>
            <a:custGeom>
              <a:avLst/>
              <a:gdLst/>
              <a:ahLst/>
              <a:cxnLst/>
              <a:rect l="l" t="t" r="r" b="b"/>
              <a:pathLst>
                <a:path w="467199" h="307515" extrusionOk="0">
                  <a:moveTo>
                    <a:pt x="111397" y="307515"/>
                  </a:moveTo>
                  <a:cubicBezTo>
                    <a:pt x="78155" y="283607"/>
                    <a:pt x="44722" y="258461"/>
                    <a:pt x="22148" y="223981"/>
                  </a:cubicBezTo>
                  <a:cubicBezTo>
                    <a:pt x="-427" y="189500"/>
                    <a:pt x="-8332" y="143399"/>
                    <a:pt x="10718" y="107395"/>
                  </a:cubicBezTo>
                  <a:cubicBezTo>
                    <a:pt x="27006" y="77486"/>
                    <a:pt x="59200" y="59770"/>
                    <a:pt x="90633" y="46911"/>
                  </a:cubicBezTo>
                  <a:cubicBezTo>
                    <a:pt x="179949" y="9766"/>
                    <a:pt x="276800" y="-5674"/>
                    <a:pt x="373240" y="1858"/>
                  </a:cubicBezTo>
                  <a:cubicBezTo>
                    <a:pt x="398671" y="3858"/>
                    <a:pt x="425627" y="8144"/>
                    <a:pt x="444296" y="25480"/>
                  </a:cubicBezTo>
                  <a:cubicBezTo>
                    <a:pt x="471061" y="50245"/>
                    <a:pt x="471347" y="93107"/>
                    <a:pt x="460488" y="127969"/>
                  </a:cubicBezTo>
                  <a:cubicBezTo>
                    <a:pt x="449630" y="162830"/>
                    <a:pt x="429723" y="194644"/>
                    <a:pt x="422388" y="230458"/>
                  </a:cubicBezTo>
                  <a:cubicBezTo>
                    <a:pt x="384860" y="176165"/>
                    <a:pt x="305136" y="164640"/>
                    <a:pt x="243699" y="188738"/>
                  </a:cubicBezTo>
                  <a:cubicBezTo>
                    <a:pt x="182263" y="212836"/>
                    <a:pt x="150450" y="254365"/>
                    <a:pt x="111397" y="3075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6"/>
            <p:cNvSpPr/>
            <p:nvPr/>
          </p:nvSpPr>
          <p:spPr>
            <a:xfrm>
              <a:off x="3032782" y="2131713"/>
              <a:ext cx="238027" cy="114121"/>
            </a:xfrm>
            <a:custGeom>
              <a:avLst/>
              <a:gdLst/>
              <a:ahLst/>
              <a:cxnLst/>
              <a:rect l="l" t="t" r="r" b="b"/>
              <a:pathLst>
                <a:path w="322749" h="154741" extrusionOk="0">
                  <a:moveTo>
                    <a:pt x="322533" y="65735"/>
                  </a:moveTo>
                  <a:cubicBezTo>
                    <a:pt x="319866" y="68592"/>
                    <a:pt x="302816" y="53638"/>
                    <a:pt x="270717" y="40303"/>
                  </a:cubicBezTo>
                  <a:cubicBezTo>
                    <a:pt x="252112" y="32507"/>
                    <a:pt x="232478" y="27438"/>
                    <a:pt x="212424" y="25254"/>
                  </a:cubicBezTo>
                  <a:cubicBezTo>
                    <a:pt x="163461" y="19266"/>
                    <a:pt x="114124" y="32971"/>
                    <a:pt x="75264" y="63354"/>
                  </a:cubicBezTo>
                  <a:cubicBezTo>
                    <a:pt x="59200" y="75593"/>
                    <a:pt x="44960" y="90058"/>
                    <a:pt x="32973" y="106311"/>
                  </a:cubicBezTo>
                  <a:cubicBezTo>
                    <a:pt x="12304" y="134220"/>
                    <a:pt x="5446" y="155841"/>
                    <a:pt x="1636" y="154698"/>
                  </a:cubicBezTo>
                  <a:cubicBezTo>
                    <a:pt x="-2174" y="153555"/>
                    <a:pt x="-364" y="130124"/>
                    <a:pt x="18305" y="96691"/>
                  </a:cubicBezTo>
                  <a:cubicBezTo>
                    <a:pt x="57663" y="26899"/>
                    <a:pt x="136569" y="-10706"/>
                    <a:pt x="215567" y="2679"/>
                  </a:cubicBezTo>
                  <a:cubicBezTo>
                    <a:pt x="237649" y="6224"/>
                    <a:pt x="258931" y="13640"/>
                    <a:pt x="278432" y="24587"/>
                  </a:cubicBezTo>
                  <a:cubicBezTo>
                    <a:pt x="311580" y="43542"/>
                    <a:pt x="324629" y="63925"/>
                    <a:pt x="322533" y="65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948505" y="1994226"/>
              <a:ext cx="328137" cy="96886"/>
            </a:xfrm>
            <a:custGeom>
              <a:avLst/>
              <a:gdLst/>
              <a:ahLst/>
              <a:cxnLst/>
              <a:rect l="l" t="t" r="r" b="b"/>
              <a:pathLst>
                <a:path w="444932" h="131371" extrusionOk="0">
                  <a:moveTo>
                    <a:pt x="444826" y="46578"/>
                  </a:moveTo>
                  <a:cubicBezTo>
                    <a:pt x="442350" y="49816"/>
                    <a:pt x="420347" y="34100"/>
                    <a:pt x="378151" y="27528"/>
                  </a:cubicBezTo>
                  <a:cubicBezTo>
                    <a:pt x="323191" y="19602"/>
                    <a:pt x="267256" y="21569"/>
                    <a:pt x="212988" y="33338"/>
                  </a:cubicBezTo>
                  <a:cubicBezTo>
                    <a:pt x="182892" y="39369"/>
                    <a:pt x="153259" y="47518"/>
                    <a:pt x="124310" y="57722"/>
                  </a:cubicBezTo>
                  <a:cubicBezTo>
                    <a:pt x="101010" y="65956"/>
                    <a:pt x="78884" y="77195"/>
                    <a:pt x="58492" y="91155"/>
                  </a:cubicBezTo>
                  <a:cubicBezTo>
                    <a:pt x="40966" y="103156"/>
                    <a:pt x="27345" y="114491"/>
                    <a:pt x="17344" y="121635"/>
                  </a:cubicBezTo>
                  <a:cubicBezTo>
                    <a:pt x="7343" y="128779"/>
                    <a:pt x="1342" y="132303"/>
                    <a:pt x="199" y="131160"/>
                  </a:cubicBezTo>
                  <a:cubicBezTo>
                    <a:pt x="-944" y="130017"/>
                    <a:pt x="2866" y="124111"/>
                    <a:pt x="10772" y="114682"/>
                  </a:cubicBezTo>
                  <a:cubicBezTo>
                    <a:pt x="22087" y="101249"/>
                    <a:pt x="34479" y="88761"/>
                    <a:pt x="47824" y="77344"/>
                  </a:cubicBezTo>
                  <a:cubicBezTo>
                    <a:pt x="68184" y="60228"/>
                    <a:pt x="91142" y="46466"/>
                    <a:pt x="115833" y="36577"/>
                  </a:cubicBezTo>
                  <a:cubicBezTo>
                    <a:pt x="145585" y="24594"/>
                    <a:pt x="176388" y="15410"/>
                    <a:pt x="207845" y="9145"/>
                  </a:cubicBezTo>
                  <a:cubicBezTo>
                    <a:pt x="275091" y="-4572"/>
                    <a:pt x="338242" y="-1809"/>
                    <a:pt x="381961" y="10478"/>
                  </a:cubicBezTo>
                  <a:cubicBezTo>
                    <a:pt x="399398" y="14934"/>
                    <a:pt x="415930" y="22378"/>
                    <a:pt x="430825" y="32481"/>
                  </a:cubicBezTo>
                  <a:cubicBezTo>
                    <a:pt x="441397" y="39625"/>
                    <a:pt x="445684" y="45435"/>
                    <a:pt x="444826" y="465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6"/>
            <p:cNvSpPr/>
            <p:nvPr/>
          </p:nvSpPr>
          <p:spPr>
            <a:xfrm>
              <a:off x="2281294" y="2116961"/>
              <a:ext cx="27424" cy="173720"/>
            </a:xfrm>
            <a:custGeom>
              <a:avLst/>
              <a:gdLst/>
              <a:ahLst/>
              <a:cxnLst/>
              <a:rect l="l" t="t" r="r" b="b"/>
              <a:pathLst>
                <a:path w="37185" h="235553" extrusionOk="0">
                  <a:moveTo>
                    <a:pt x="70" y="0"/>
                  </a:moveTo>
                  <a:cubicBezTo>
                    <a:pt x="2033" y="2529"/>
                    <a:pt x="3636" y="5318"/>
                    <a:pt x="4833" y="8287"/>
                  </a:cubicBezTo>
                  <a:cubicBezTo>
                    <a:pt x="7595" y="13716"/>
                    <a:pt x="11119" y="21908"/>
                    <a:pt x="15025" y="32099"/>
                  </a:cubicBezTo>
                  <a:cubicBezTo>
                    <a:pt x="35192" y="85830"/>
                    <a:pt x="41737" y="143720"/>
                    <a:pt x="34075" y="200597"/>
                  </a:cubicBezTo>
                  <a:cubicBezTo>
                    <a:pt x="32946" y="209153"/>
                    <a:pt x="31356" y="217643"/>
                    <a:pt x="29312" y="226028"/>
                  </a:cubicBezTo>
                  <a:cubicBezTo>
                    <a:pt x="28863" y="229322"/>
                    <a:pt x="27932" y="232531"/>
                    <a:pt x="26550" y="235553"/>
                  </a:cubicBezTo>
                  <a:cubicBezTo>
                    <a:pt x="25693" y="235553"/>
                    <a:pt x="28455" y="222123"/>
                    <a:pt x="30550" y="200596"/>
                  </a:cubicBezTo>
                  <a:cubicBezTo>
                    <a:pt x="36306" y="144251"/>
                    <a:pt x="29974" y="87326"/>
                    <a:pt x="11977" y="33623"/>
                  </a:cubicBezTo>
                  <a:cubicBezTo>
                    <a:pt x="4833" y="13145"/>
                    <a:pt x="-692" y="381"/>
                    <a:pt x="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6"/>
            <p:cNvSpPr/>
            <p:nvPr/>
          </p:nvSpPr>
          <p:spPr>
            <a:xfrm>
              <a:off x="2307271" y="2190945"/>
              <a:ext cx="18913" cy="3918"/>
            </a:xfrm>
            <a:custGeom>
              <a:avLst/>
              <a:gdLst/>
              <a:ahLst/>
              <a:cxnLst/>
              <a:rect l="l" t="t" r="r" b="b"/>
              <a:pathLst>
                <a:path w="25645" h="5312" extrusionOk="0">
                  <a:moveTo>
                    <a:pt x="25641" y="2907"/>
                  </a:moveTo>
                  <a:cubicBezTo>
                    <a:pt x="25641" y="4336"/>
                    <a:pt x="19735" y="4622"/>
                    <a:pt x="12877" y="5002"/>
                  </a:cubicBezTo>
                  <a:cubicBezTo>
                    <a:pt x="6019" y="5384"/>
                    <a:pt x="399" y="5669"/>
                    <a:pt x="18" y="4240"/>
                  </a:cubicBezTo>
                  <a:cubicBezTo>
                    <a:pt x="-363" y="2812"/>
                    <a:pt x="5257" y="430"/>
                    <a:pt x="12687" y="49"/>
                  </a:cubicBezTo>
                  <a:cubicBezTo>
                    <a:pt x="20116" y="-332"/>
                    <a:pt x="25831" y="1573"/>
                    <a:pt x="25641" y="2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2583922" y="2160140"/>
              <a:ext cx="117744" cy="117715"/>
            </a:xfrm>
            <a:custGeom>
              <a:avLst/>
              <a:gdLst/>
              <a:ahLst/>
              <a:cxnLst/>
              <a:rect l="l" t="t" r="r" b="b"/>
              <a:pathLst>
                <a:path w="159653" h="159613" extrusionOk="0">
                  <a:moveTo>
                    <a:pt x="80353" y="159614"/>
                  </a:moveTo>
                  <a:cubicBezTo>
                    <a:pt x="77209" y="159614"/>
                    <a:pt x="74161" y="159614"/>
                    <a:pt x="70828" y="159137"/>
                  </a:cubicBezTo>
                  <a:cubicBezTo>
                    <a:pt x="27026" y="154167"/>
                    <a:pt x="-4454" y="114630"/>
                    <a:pt x="516" y="70828"/>
                  </a:cubicBezTo>
                  <a:cubicBezTo>
                    <a:pt x="5486" y="27026"/>
                    <a:pt x="45024" y="-4454"/>
                    <a:pt x="88826" y="516"/>
                  </a:cubicBezTo>
                  <a:cubicBezTo>
                    <a:pt x="132628" y="5486"/>
                    <a:pt x="164107" y="45024"/>
                    <a:pt x="159137" y="88826"/>
                  </a:cubicBezTo>
                  <a:cubicBezTo>
                    <a:pt x="159133" y="88863"/>
                    <a:pt x="159129" y="88901"/>
                    <a:pt x="159125" y="88938"/>
                  </a:cubicBezTo>
                  <a:cubicBezTo>
                    <a:pt x="154490" y="129127"/>
                    <a:pt x="120522" y="159494"/>
                    <a:pt x="80067" y="159614"/>
                  </a:cubicBezTo>
                  <a:close/>
                  <a:moveTo>
                    <a:pt x="80353" y="9595"/>
                  </a:moveTo>
                  <a:cubicBezTo>
                    <a:pt x="41583" y="9406"/>
                    <a:pt x="10001" y="40681"/>
                    <a:pt x="9812" y="79451"/>
                  </a:cubicBezTo>
                  <a:cubicBezTo>
                    <a:pt x="9733" y="95618"/>
                    <a:pt x="15237" y="111316"/>
                    <a:pt x="25394" y="123895"/>
                  </a:cubicBezTo>
                  <a:cubicBezTo>
                    <a:pt x="49671" y="154073"/>
                    <a:pt x="93768" y="158968"/>
                    <a:pt x="124073" y="134849"/>
                  </a:cubicBezTo>
                  <a:cubicBezTo>
                    <a:pt x="138676" y="123253"/>
                    <a:pt x="148066" y="106323"/>
                    <a:pt x="150171" y="87795"/>
                  </a:cubicBezTo>
                  <a:lnTo>
                    <a:pt x="150171" y="87795"/>
                  </a:lnTo>
                  <a:cubicBezTo>
                    <a:pt x="154524" y="49254"/>
                    <a:pt x="126880" y="14454"/>
                    <a:pt x="88354" y="9976"/>
                  </a:cubicBezTo>
                  <a:cubicBezTo>
                    <a:pt x="85600" y="9702"/>
                    <a:pt x="82834" y="9575"/>
                    <a:pt x="80067" y="95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2600623" y="2178371"/>
              <a:ext cx="84787" cy="81053"/>
            </a:xfrm>
            <a:custGeom>
              <a:avLst/>
              <a:gdLst/>
              <a:ahLst/>
              <a:cxnLst/>
              <a:rect l="l" t="t" r="r" b="b"/>
              <a:pathLst>
                <a:path w="114966" h="109902" extrusionOk="0">
                  <a:moveTo>
                    <a:pt x="114967" y="52614"/>
                  </a:moveTo>
                  <a:cubicBezTo>
                    <a:pt x="114972" y="83773"/>
                    <a:pt x="90018" y="109193"/>
                    <a:pt x="58864" y="109764"/>
                  </a:cubicBezTo>
                  <a:cubicBezTo>
                    <a:pt x="28534" y="111898"/>
                    <a:pt x="2216" y="89040"/>
                    <a:pt x="82" y="58709"/>
                  </a:cubicBezTo>
                  <a:cubicBezTo>
                    <a:pt x="48" y="58234"/>
                    <a:pt x="21" y="57758"/>
                    <a:pt x="0" y="57281"/>
                  </a:cubicBezTo>
                  <a:cubicBezTo>
                    <a:pt x="295" y="26247"/>
                    <a:pt x="25078" y="1001"/>
                    <a:pt x="56102" y="131"/>
                  </a:cubicBezTo>
                  <a:cubicBezTo>
                    <a:pt x="86489" y="-1952"/>
                    <a:pt x="112812" y="20992"/>
                    <a:pt x="114896" y="51379"/>
                  </a:cubicBezTo>
                  <a:cubicBezTo>
                    <a:pt x="114924" y="51790"/>
                    <a:pt x="114948" y="52202"/>
                    <a:pt x="114967" y="526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2481804" y="2003837"/>
              <a:ext cx="330909" cy="84098"/>
            </a:xfrm>
            <a:custGeom>
              <a:avLst/>
              <a:gdLst/>
              <a:ahLst/>
              <a:cxnLst/>
              <a:rect l="l" t="t" r="r" b="b"/>
              <a:pathLst>
                <a:path w="448690" h="114031" extrusionOk="0">
                  <a:moveTo>
                    <a:pt x="448372" y="113850"/>
                  </a:moveTo>
                  <a:cubicBezTo>
                    <a:pt x="445038" y="116231"/>
                    <a:pt x="429322" y="94800"/>
                    <a:pt x="391222" y="74798"/>
                  </a:cubicBezTo>
                  <a:cubicBezTo>
                    <a:pt x="341502" y="50048"/>
                    <a:pt x="287764" y="34372"/>
                    <a:pt x="232535" y="28506"/>
                  </a:cubicBezTo>
                  <a:cubicBezTo>
                    <a:pt x="202049" y="24740"/>
                    <a:pt x="171330" y="23180"/>
                    <a:pt x="140619" y="23839"/>
                  </a:cubicBezTo>
                  <a:cubicBezTo>
                    <a:pt x="115924" y="24367"/>
                    <a:pt x="91401" y="28080"/>
                    <a:pt x="67657" y="34888"/>
                  </a:cubicBezTo>
                  <a:cubicBezTo>
                    <a:pt x="47274" y="40889"/>
                    <a:pt x="30796" y="47270"/>
                    <a:pt x="19080" y="50985"/>
                  </a:cubicBezTo>
                  <a:cubicBezTo>
                    <a:pt x="7364" y="54700"/>
                    <a:pt x="506" y="56129"/>
                    <a:pt x="30" y="54509"/>
                  </a:cubicBezTo>
                  <a:cubicBezTo>
                    <a:pt x="-446" y="52890"/>
                    <a:pt x="4792" y="48699"/>
                    <a:pt x="15270" y="42222"/>
                  </a:cubicBezTo>
                  <a:cubicBezTo>
                    <a:pt x="30258" y="33010"/>
                    <a:pt x="45961" y="25015"/>
                    <a:pt x="62228" y="18314"/>
                  </a:cubicBezTo>
                  <a:cubicBezTo>
                    <a:pt x="86976" y="8524"/>
                    <a:pt x="113106" y="2675"/>
                    <a:pt x="139666" y="979"/>
                  </a:cubicBezTo>
                  <a:cubicBezTo>
                    <a:pt x="171659" y="-967"/>
                    <a:pt x="203763" y="-10"/>
                    <a:pt x="235583" y="3836"/>
                  </a:cubicBezTo>
                  <a:cubicBezTo>
                    <a:pt x="303782" y="11933"/>
                    <a:pt x="362932" y="34412"/>
                    <a:pt x="400556" y="59748"/>
                  </a:cubicBezTo>
                  <a:cubicBezTo>
                    <a:pt x="415732" y="69429"/>
                    <a:pt x="429108" y="81677"/>
                    <a:pt x="440085" y="95943"/>
                  </a:cubicBezTo>
                  <a:cubicBezTo>
                    <a:pt x="447324" y="106230"/>
                    <a:pt x="449610" y="113088"/>
                    <a:pt x="448372" y="1138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2467174" y="2019810"/>
              <a:ext cx="351521" cy="206810"/>
            </a:xfrm>
            <a:custGeom>
              <a:avLst/>
              <a:gdLst/>
              <a:ahLst/>
              <a:cxnLst/>
              <a:rect l="l" t="t" r="r" b="b"/>
              <a:pathLst>
                <a:path w="476638" h="280420" extrusionOk="0">
                  <a:moveTo>
                    <a:pt x="63193" y="255656"/>
                  </a:moveTo>
                  <a:cubicBezTo>
                    <a:pt x="39094" y="222413"/>
                    <a:pt x="14901" y="188028"/>
                    <a:pt x="4614" y="148309"/>
                  </a:cubicBezTo>
                  <a:cubicBezTo>
                    <a:pt x="-5673" y="108590"/>
                    <a:pt x="518" y="62012"/>
                    <a:pt x="30522" y="34009"/>
                  </a:cubicBezTo>
                  <a:cubicBezTo>
                    <a:pt x="55382" y="10768"/>
                    <a:pt x="91387" y="4291"/>
                    <a:pt x="125772" y="1719"/>
                  </a:cubicBezTo>
                  <a:cubicBezTo>
                    <a:pt x="222270" y="-5521"/>
                    <a:pt x="319111" y="10178"/>
                    <a:pt x="408379" y="47534"/>
                  </a:cubicBezTo>
                  <a:cubicBezTo>
                    <a:pt x="431810" y="57059"/>
                    <a:pt x="456004" y="70013"/>
                    <a:pt x="468386" y="92207"/>
                  </a:cubicBezTo>
                  <a:cubicBezTo>
                    <a:pt x="486103" y="124211"/>
                    <a:pt x="472863" y="164978"/>
                    <a:pt x="451622" y="194696"/>
                  </a:cubicBezTo>
                  <a:cubicBezTo>
                    <a:pt x="430381" y="224414"/>
                    <a:pt x="401425" y="248417"/>
                    <a:pt x="383042" y="280421"/>
                  </a:cubicBezTo>
                  <a:cubicBezTo>
                    <a:pt x="364468" y="217079"/>
                    <a:pt x="292459" y="181170"/>
                    <a:pt x="226546" y="185171"/>
                  </a:cubicBezTo>
                  <a:cubicBezTo>
                    <a:pt x="160633" y="189171"/>
                    <a:pt x="117390" y="218127"/>
                    <a:pt x="63669" y="25641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2519790" y="2146118"/>
              <a:ext cx="242375" cy="109845"/>
            </a:xfrm>
            <a:custGeom>
              <a:avLst/>
              <a:gdLst/>
              <a:ahLst/>
              <a:cxnLst/>
              <a:rect l="l" t="t" r="r" b="b"/>
              <a:pathLst>
                <a:path w="328644" h="148943" extrusionOk="0">
                  <a:moveTo>
                    <a:pt x="661" y="103843"/>
                  </a:moveTo>
                  <a:cubicBezTo>
                    <a:pt x="-768" y="103177"/>
                    <a:pt x="-6" y="96985"/>
                    <a:pt x="4185" y="86508"/>
                  </a:cubicBezTo>
                  <a:cubicBezTo>
                    <a:pt x="10708" y="71785"/>
                    <a:pt x="20098" y="58510"/>
                    <a:pt x="31808" y="47455"/>
                  </a:cubicBezTo>
                  <a:cubicBezTo>
                    <a:pt x="49252" y="30890"/>
                    <a:pt x="70129" y="18370"/>
                    <a:pt x="92958" y="10784"/>
                  </a:cubicBezTo>
                  <a:cubicBezTo>
                    <a:pt x="106319" y="6008"/>
                    <a:pt x="120193" y="2811"/>
                    <a:pt x="134297" y="1259"/>
                  </a:cubicBezTo>
                  <a:cubicBezTo>
                    <a:pt x="149526" y="-593"/>
                    <a:pt x="164934" y="-401"/>
                    <a:pt x="180112" y="1830"/>
                  </a:cubicBezTo>
                  <a:cubicBezTo>
                    <a:pt x="233828" y="9432"/>
                    <a:pt x="281212" y="40952"/>
                    <a:pt x="308985" y="87555"/>
                  </a:cubicBezTo>
                  <a:cubicBezTo>
                    <a:pt x="317216" y="101130"/>
                    <a:pt x="323259" y="115916"/>
                    <a:pt x="326892" y="131371"/>
                  </a:cubicBezTo>
                  <a:cubicBezTo>
                    <a:pt x="329273" y="142229"/>
                    <a:pt x="328988" y="148516"/>
                    <a:pt x="327464" y="148897"/>
                  </a:cubicBezTo>
                  <a:cubicBezTo>
                    <a:pt x="323559" y="150135"/>
                    <a:pt x="316605" y="126894"/>
                    <a:pt x="294412" y="97271"/>
                  </a:cubicBezTo>
                  <a:cubicBezTo>
                    <a:pt x="281450" y="80261"/>
                    <a:pt x="265817" y="65464"/>
                    <a:pt x="248120" y="53456"/>
                  </a:cubicBezTo>
                  <a:cubicBezTo>
                    <a:pt x="226550" y="39178"/>
                    <a:pt x="202091" y="29843"/>
                    <a:pt x="176492" y="26119"/>
                  </a:cubicBezTo>
                  <a:cubicBezTo>
                    <a:pt x="163313" y="24141"/>
                    <a:pt x="149937" y="23821"/>
                    <a:pt x="136678" y="25167"/>
                  </a:cubicBezTo>
                  <a:cubicBezTo>
                    <a:pt x="124217" y="26167"/>
                    <a:pt x="111895" y="28465"/>
                    <a:pt x="99911" y="32025"/>
                  </a:cubicBezTo>
                  <a:cubicBezTo>
                    <a:pt x="79440" y="37951"/>
                    <a:pt x="60252" y="47641"/>
                    <a:pt x="43333" y="60600"/>
                  </a:cubicBezTo>
                  <a:cubicBezTo>
                    <a:pt x="14282" y="83079"/>
                    <a:pt x="4471" y="105653"/>
                    <a:pt x="661" y="103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2862892" y="1682822"/>
              <a:ext cx="28590" cy="96449"/>
            </a:xfrm>
            <a:custGeom>
              <a:avLst/>
              <a:gdLst/>
              <a:ahLst/>
              <a:cxnLst/>
              <a:rect l="l" t="t" r="r" b="b"/>
              <a:pathLst>
                <a:path w="38766" h="130778" extrusionOk="0">
                  <a:moveTo>
                    <a:pt x="0" y="0"/>
                  </a:moveTo>
                  <a:lnTo>
                    <a:pt x="38767" y="0"/>
                  </a:lnTo>
                  <a:lnTo>
                    <a:pt x="38767" y="130778"/>
                  </a:lnTo>
                  <a:lnTo>
                    <a:pt x="0" y="1307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2874140" y="2859763"/>
              <a:ext cx="28590" cy="24656"/>
            </a:xfrm>
            <a:custGeom>
              <a:avLst/>
              <a:gdLst/>
              <a:ahLst/>
              <a:cxnLst/>
              <a:rect l="l" t="t" r="r" b="b"/>
              <a:pathLst>
                <a:path w="38766" h="33432" extrusionOk="0">
                  <a:moveTo>
                    <a:pt x="0" y="0"/>
                  </a:moveTo>
                  <a:lnTo>
                    <a:pt x="38767" y="0"/>
                  </a:lnTo>
                  <a:lnTo>
                    <a:pt x="38767" y="33433"/>
                  </a:lnTo>
                  <a:lnTo>
                    <a:pt x="0" y="334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2872523" y="2708840"/>
              <a:ext cx="28590" cy="72284"/>
            </a:xfrm>
            <a:custGeom>
              <a:avLst/>
              <a:gdLst/>
              <a:ahLst/>
              <a:cxnLst/>
              <a:rect l="l" t="t" r="r" b="b"/>
              <a:pathLst>
                <a:path w="38766" h="98012" extrusionOk="0">
                  <a:moveTo>
                    <a:pt x="0" y="0"/>
                  </a:moveTo>
                  <a:lnTo>
                    <a:pt x="38767" y="0"/>
                  </a:lnTo>
                  <a:lnTo>
                    <a:pt x="38767" y="98012"/>
                  </a:lnTo>
                  <a:lnTo>
                    <a:pt x="0" y="980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3126848" y="2180366"/>
              <a:ext cx="50999" cy="50999"/>
            </a:xfrm>
            <a:custGeom>
              <a:avLst/>
              <a:gdLst/>
              <a:ahLst/>
              <a:cxnLst/>
              <a:rect l="l" t="t" r="r" b="b"/>
              <a:pathLst>
                <a:path w="69151" h="69151" extrusionOk="0">
                  <a:moveTo>
                    <a:pt x="69151" y="34576"/>
                  </a:moveTo>
                  <a:cubicBezTo>
                    <a:pt x="69151" y="53672"/>
                    <a:pt x="53671" y="69152"/>
                    <a:pt x="34576" y="69152"/>
                  </a:cubicBezTo>
                  <a:cubicBezTo>
                    <a:pt x="15480" y="69152"/>
                    <a:pt x="0" y="53671"/>
                    <a:pt x="0" y="34576"/>
                  </a:cubicBezTo>
                  <a:cubicBezTo>
                    <a:pt x="0" y="15480"/>
                    <a:pt x="15480" y="0"/>
                    <a:pt x="34576" y="0"/>
                  </a:cubicBezTo>
                  <a:cubicBezTo>
                    <a:pt x="34607" y="0"/>
                    <a:pt x="34639" y="0"/>
                    <a:pt x="34671" y="0"/>
                  </a:cubicBezTo>
                  <a:cubicBezTo>
                    <a:pt x="53714" y="0"/>
                    <a:pt x="69151" y="15437"/>
                    <a:pt x="69152" y="34480"/>
                  </a:cubicBezTo>
                  <a:cubicBezTo>
                    <a:pt x="69152" y="34512"/>
                    <a:pt x="69152" y="34544"/>
                    <a:pt x="69152" y="345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2972801" y="2030176"/>
              <a:ext cx="353749" cy="355732"/>
            </a:xfrm>
            <a:custGeom>
              <a:avLst/>
              <a:gdLst/>
              <a:ahLst/>
              <a:cxnLst/>
              <a:rect l="l" t="t" r="r" b="b"/>
              <a:pathLst>
                <a:path w="479659" h="482349" extrusionOk="0">
                  <a:moveTo>
                    <a:pt x="479627" y="241515"/>
                  </a:moveTo>
                  <a:cubicBezTo>
                    <a:pt x="479520" y="240247"/>
                    <a:pt x="479520" y="238973"/>
                    <a:pt x="479627" y="237705"/>
                  </a:cubicBezTo>
                  <a:cubicBezTo>
                    <a:pt x="479627" y="234943"/>
                    <a:pt x="479151" y="231133"/>
                    <a:pt x="478769" y="226370"/>
                  </a:cubicBezTo>
                  <a:cubicBezTo>
                    <a:pt x="478769" y="223894"/>
                    <a:pt x="478769" y="221036"/>
                    <a:pt x="478198" y="218083"/>
                  </a:cubicBezTo>
                  <a:cubicBezTo>
                    <a:pt x="477627" y="215131"/>
                    <a:pt x="477245" y="211702"/>
                    <a:pt x="476674" y="208558"/>
                  </a:cubicBezTo>
                  <a:cubicBezTo>
                    <a:pt x="475585" y="200256"/>
                    <a:pt x="473898" y="192043"/>
                    <a:pt x="471626" y="183984"/>
                  </a:cubicBezTo>
                  <a:cubicBezTo>
                    <a:pt x="466052" y="161713"/>
                    <a:pt x="457123" y="140419"/>
                    <a:pt x="445146" y="120833"/>
                  </a:cubicBezTo>
                  <a:cubicBezTo>
                    <a:pt x="386832" y="23426"/>
                    <a:pt x="267570" y="-18860"/>
                    <a:pt x="160920" y="20059"/>
                  </a:cubicBezTo>
                  <a:cubicBezTo>
                    <a:pt x="150382" y="23894"/>
                    <a:pt x="140105" y="28412"/>
                    <a:pt x="130154" y="33584"/>
                  </a:cubicBezTo>
                  <a:cubicBezTo>
                    <a:pt x="120196" y="39259"/>
                    <a:pt x="110648" y="45625"/>
                    <a:pt x="101579" y="52634"/>
                  </a:cubicBezTo>
                  <a:cubicBezTo>
                    <a:pt x="92147" y="59638"/>
                    <a:pt x="83175" y="67243"/>
                    <a:pt x="74719" y="75399"/>
                  </a:cubicBezTo>
                  <a:cubicBezTo>
                    <a:pt x="66427" y="84014"/>
                    <a:pt x="58727" y="93179"/>
                    <a:pt x="51668" y="102831"/>
                  </a:cubicBezTo>
                  <a:cubicBezTo>
                    <a:pt x="36950" y="122543"/>
                    <a:pt x="25531" y="144514"/>
                    <a:pt x="17855" y="167887"/>
                  </a:cubicBezTo>
                  <a:cubicBezTo>
                    <a:pt x="1600" y="216214"/>
                    <a:pt x="1600" y="268531"/>
                    <a:pt x="17855" y="316858"/>
                  </a:cubicBezTo>
                  <a:cubicBezTo>
                    <a:pt x="25535" y="340239"/>
                    <a:pt x="36919" y="362236"/>
                    <a:pt x="51573" y="382009"/>
                  </a:cubicBezTo>
                  <a:cubicBezTo>
                    <a:pt x="58693" y="391608"/>
                    <a:pt x="66425" y="400740"/>
                    <a:pt x="74719" y="409345"/>
                  </a:cubicBezTo>
                  <a:cubicBezTo>
                    <a:pt x="83174" y="417532"/>
                    <a:pt x="92146" y="425168"/>
                    <a:pt x="101579" y="432205"/>
                  </a:cubicBezTo>
                  <a:cubicBezTo>
                    <a:pt x="110661" y="439053"/>
                    <a:pt x="120209" y="445259"/>
                    <a:pt x="130154" y="450779"/>
                  </a:cubicBezTo>
                  <a:cubicBezTo>
                    <a:pt x="140067" y="456030"/>
                    <a:pt x="150349" y="460551"/>
                    <a:pt x="160920" y="464304"/>
                  </a:cubicBezTo>
                  <a:cubicBezTo>
                    <a:pt x="267693" y="502752"/>
                    <a:pt x="386737" y="460142"/>
                    <a:pt x="444861" y="362673"/>
                  </a:cubicBezTo>
                  <a:cubicBezTo>
                    <a:pt x="456838" y="343087"/>
                    <a:pt x="465766" y="321793"/>
                    <a:pt x="471340" y="299522"/>
                  </a:cubicBezTo>
                  <a:cubicBezTo>
                    <a:pt x="473621" y="291465"/>
                    <a:pt x="475308" y="283251"/>
                    <a:pt x="476388" y="274947"/>
                  </a:cubicBezTo>
                  <a:cubicBezTo>
                    <a:pt x="476960" y="271424"/>
                    <a:pt x="477627" y="268090"/>
                    <a:pt x="477912" y="265423"/>
                  </a:cubicBezTo>
                  <a:cubicBezTo>
                    <a:pt x="478198" y="262756"/>
                    <a:pt x="477912" y="259612"/>
                    <a:pt x="478484" y="257136"/>
                  </a:cubicBezTo>
                  <a:cubicBezTo>
                    <a:pt x="478484" y="252278"/>
                    <a:pt x="479151" y="248563"/>
                    <a:pt x="479341" y="245801"/>
                  </a:cubicBezTo>
                  <a:cubicBezTo>
                    <a:pt x="479240" y="244501"/>
                    <a:pt x="479240" y="243196"/>
                    <a:pt x="479341" y="241896"/>
                  </a:cubicBezTo>
                  <a:cubicBezTo>
                    <a:pt x="479445" y="243196"/>
                    <a:pt x="479445" y="244502"/>
                    <a:pt x="479341" y="245801"/>
                  </a:cubicBezTo>
                  <a:cubicBezTo>
                    <a:pt x="479341" y="248563"/>
                    <a:pt x="479341" y="252374"/>
                    <a:pt x="479341" y="257136"/>
                  </a:cubicBezTo>
                  <a:cubicBezTo>
                    <a:pt x="479341" y="259708"/>
                    <a:pt x="479341" y="262470"/>
                    <a:pt x="479341" y="265518"/>
                  </a:cubicBezTo>
                  <a:cubicBezTo>
                    <a:pt x="479341" y="268566"/>
                    <a:pt x="478484" y="271995"/>
                    <a:pt x="478008" y="275615"/>
                  </a:cubicBezTo>
                  <a:cubicBezTo>
                    <a:pt x="477148" y="283978"/>
                    <a:pt x="475619" y="292260"/>
                    <a:pt x="473436" y="300380"/>
                  </a:cubicBezTo>
                  <a:cubicBezTo>
                    <a:pt x="468104" y="322954"/>
                    <a:pt x="459334" y="344574"/>
                    <a:pt x="447432" y="364483"/>
                  </a:cubicBezTo>
                  <a:cubicBezTo>
                    <a:pt x="412303" y="423913"/>
                    <a:pt x="353321" y="465374"/>
                    <a:pt x="285507" y="478307"/>
                  </a:cubicBezTo>
                  <a:cubicBezTo>
                    <a:pt x="243195" y="486153"/>
                    <a:pt x="199553" y="482536"/>
                    <a:pt x="159110" y="467829"/>
                  </a:cubicBezTo>
                  <a:cubicBezTo>
                    <a:pt x="148326" y="463958"/>
                    <a:pt x="137823" y="459343"/>
                    <a:pt x="127678" y="454018"/>
                  </a:cubicBezTo>
                  <a:cubicBezTo>
                    <a:pt x="117337" y="448426"/>
                    <a:pt x="107434" y="442057"/>
                    <a:pt x="98056" y="434968"/>
                  </a:cubicBezTo>
                  <a:cubicBezTo>
                    <a:pt x="88423" y="427889"/>
                    <a:pt x="79289" y="420156"/>
                    <a:pt x="70719" y="411822"/>
                  </a:cubicBezTo>
                  <a:cubicBezTo>
                    <a:pt x="62185" y="403072"/>
                    <a:pt x="54260" y="393747"/>
                    <a:pt x="47002" y="383914"/>
                  </a:cubicBezTo>
                  <a:cubicBezTo>
                    <a:pt x="31996" y="363689"/>
                    <a:pt x="20352" y="341174"/>
                    <a:pt x="12521" y="317239"/>
                  </a:cubicBezTo>
                  <a:cubicBezTo>
                    <a:pt x="-4174" y="267811"/>
                    <a:pt x="-4174" y="214267"/>
                    <a:pt x="12521" y="164839"/>
                  </a:cubicBezTo>
                  <a:cubicBezTo>
                    <a:pt x="20392" y="140920"/>
                    <a:pt x="32032" y="118412"/>
                    <a:pt x="47002" y="98164"/>
                  </a:cubicBezTo>
                  <a:cubicBezTo>
                    <a:pt x="54285" y="88350"/>
                    <a:pt x="62208" y="79027"/>
                    <a:pt x="70719" y="70256"/>
                  </a:cubicBezTo>
                  <a:cubicBezTo>
                    <a:pt x="79313" y="61949"/>
                    <a:pt x="88445" y="54217"/>
                    <a:pt x="98056" y="47110"/>
                  </a:cubicBezTo>
                  <a:cubicBezTo>
                    <a:pt x="107495" y="40108"/>
                    <a:pt x="117391" y="33744"/>
                    <a:pt x="127678" y="28060"/>
                  </a:cubicBezTo>
                  <a:cubicBezTo>
                    <a:pt x="137826" y="22767"/>
                    <a:pt x="148329" y="18184"/>
                    <a:pt x="159110" y="14344"/>
                  </a:cubicBezTo>
                  <a:cubicBezTo>
                    <a:pt x="199609" y="-284"/>
                    <a:pt x="243285" y="-3803"/>
                    <a:pt x="285602" y="4152"/>
                  </a:cubicBezTo>
                  <a:cubicBezTo>
                    <a:pt x="353517" y="17160"/>
                    <a:pt x="412528" y="58815"/>
                    <a:pt x="447527" y="118452"/>
                  </a:cubicBezTo>
                  <a:cubicBezTo>
                    <a:pt x="459425" y="138329"/>
                    <a:pt x="468196" y="159917"/>
                    <a:pt x="473531" y="182460"/>
                  </a:cubicBezTo>
                  <a:cubicBezTo>
                    <a:pt x="475715" y="190612"/>
                    <a:pt x="477244" y="198925"/>
                    <a:pt x="478103" y="207320"/>
                  </a:cubicBezTo>
                  <a:cubicBezTo>
                    <a:pt x="478579" y="210940"/>
                    <a:pt x="479246" y="214274"/>
                    <a:pt x="479436" y="217321"/>
                  </a:cubicBezTo>
                  <a:cubicBezTo>
                    <a:pt x="479627" y="220370"/>
                    <a:pt x="479436" y="223227"/>
                    <a:pt x="479436" y="225703"/>
                  </a:cubicBezTo>
                  <a:cubicBezTo>
                    <a:pt x="479436" y="230561"/>
                    <a:pt x="479436" y="234276"/>
                    <a:pt x="479436" y="237133"/>
                  </a:cubicBezTo>
                  <a:cubicBezTo>
                    <a:pt x="479641" y="238584"/>
                    <a:pt x="479705" y="240052"/>
                    <a:pt x="479627" y="2415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2991172" y="2048908"/>
              <a:ext cx="317820" cy="317090"/>
            </a:xfrm>
            <a:custGeom>
              <a:avLst/>
              <a:gdLst/>
              <a:ahLst/>
              <a:cxnLst/>
              <a:rect l="l" t="t" r="r" b="b"/>
              <a:pathLst>
                <a:path w="430942" h="429952" extrusionOk="0">
                  <a:moveTo>
                    <a:pt x="430540" y="216133"/>
                  </a:moveTo>
                  <a:cubicBezTo>
                    <a:pt x="430439" y="215278"/>
                    <a:pt x="430439" y="214415"/>
                    <a:pt x="430540" y="213561"/>
                  </a:cubicBezTo>
                  <a:cubicBezTo>
                    <a:pt x="430540" y="211561"/>
                    <a:pt x="430540" y="209084"/>
                    <a:pt x="429874" y="205941"/>
                  </a:cubicBezTo>
                  <a:cubicBezTo>
                    <a:pt x="429207" y="202798"/>
                    <a:pt x="429302" y="198321"/>
                    <a:pt x="429017" y="193558"/>
                  </a:cubicBezTo>
                  <a:cubicBezTo>
                    <a:pt x="428731" y="188796"/>
                    <a:pt x="427207" y="183081"/>
                    <a:pt x="426159" y="176890"/>
                  </a:cubicBezTo>
                  <a:cubicBezTo>
                    <a:pt x="425111" y="170698"/>
                    <a:pt x="422920" y="163840"/>
                    <a:pt x="421111" y="156316"/>
                  </a:cubicBezTo>
                  <a:cubicBezTo>
                    <a:pt x="419301" y="148791"/>
                    <a:pt x="415681" y="141171"/>
                    <a:pt x="412538" y="132694"/>
                  </a:cubicBezTo>
                  <a:cubicBezTo>
                    <a:pt x="404129" y="114095"/>
                    <a:pt x="393374" y="96650"/>
                    <a:pt x="380534" y="80782"/>
                  </a:cubicBezTo>
                  <a:cubicBezTo>
                    <a:pt x="364546" y="61853"/>
                    <a:pt x="345484" y="45753"/>
                    <a:pt x="324146" y="33157"/>
                  </a:cubicBezTo>
                  <a:cubicBezTo>
                    <a:pt x="271999" y="2697"/>
                    <a:pt x="209381" y="-4226"/>
                    <a:pt x="151839" y="14107"/>
                  </a:cubicBezTo>
                  <a:cubicBezTo>
                    <a:pt x="86715" y="34954"/>
                    <a:pt x="35666" y="85967"/>
                    <a:pt x="14774" y="151077"/>
                  </a:cubicBezTo>
                  <a:cubicBezTo>
                    <a:pt x="-3563" y="208650"/>
                    <a:pt x="3359" y="271298"/>
                    <a:pt x="33824" y="323479"/>
                  </a:cubicBezTo>
                  <a:cubicBezTo>
                    <a:pt x="46420" y="344817"/>
                    <a:pt x="62520" y="363879"/>
                    <a:pt x="81449" y="379867"/>
                  </a:cubicBezTo>
                  <a:cubicBezTo>
                    <a:pt x="97349" y="392709"/>
                    <a:pt x="114826" y="403465"/>
                    <a:pt x="133456" y="411871"/>
                  </a:cubicBezTo>
                  <a:cubicBezTo>
                    <a:pt x="141838" y="415015"/>
                    <a:pt x="149553" y="418348"/>
                    <a:pt x="157078" y="420444"/>
                  </a:cubicBezTo>
                  <a:cubicBezTo>
                    <a:pt x="164602" y="422539"/>
                    <a:pt x="171270" y="424635"/>
                    <a:pt x="177556" y="425492"/>
                  </a:cubicBezTo>
                  <a:lnTo>
                    <a:pt x="194225" y="428350"/>
                  </a:lnTo>
                  <a:lnTo>
                    <a:pt x="206608" y="429207"/>
                  </a:lnTo>
                  <a:lnTo>
                    <a:pt x="214228" y="429874"/>
                  </a:lnTo>
                  <a:lnTo>
                    <a:pt x="216800" y="429874"/>
                  </a:lnTo>
                  <a:cubicBezTo>
                    <a:pt x="215946" y="429979"/>
                    <a:pt x="215082" y="429979"/>
                    <a:pt x="214228" y="429874"/>
                  </a:cubicBezTo>
                  <a:lnTo>
                    <a:pt x="206512" y="429874"/>
                  </a:lnTo>
                  <a:cubicBezTo>
                    <a:pt x="203179" y="429874"/>
                    <a:pt x="198988" y="429874"/>
                    <a:pt x="194130" y="429874"/>
                  </a:cubicBezTo>
                  <a:lnTo>
                    <a:pt x="177176" y="427492"/>
                  </a:lnTo>
                  <a:cubicBezTo>
                    <a:pt x="170794" y="426730"/>
                    <a:pt x="164031" y="424540"/>
                    <a:pt x="156411" y="422825"/>
                  </a:cubicBezTo>
                  <a:cubicBezTo>
                    <a:pt x="148791" y="421111"/>
                    <a:pt x="140885" y="417586"/>
                    <a:pt x="132313" y="414538"/>
                  </a:cubicBezTo>
                  <a:cubicBezTo>
                    <a:pt x="113319" y="406248"/>
                    <a:pt x="95484" y="395522"/>
                    <a:pt x="79258" y="382630"/>
                  </a:cubicBezTo>
                  <a:cubicBezTo>
                    <a:pt x="59833" y="366530"/>
                    <a:pt x="43334" y="347196"/>
                    <a:pt x="30490" y="325480"/>
                  </a:cubicBezTo>
                  <a:cubicBezTo>
                    <a:pt x="15582" y="300602"/>
                    <a:pt x="5862" y="272964"/>
                    <a:pt x="1915" y="244231"/>
                  </a:cubicBezTo>
                  <a:cubicBezTo>
                    <a:pt x="-2315" y="212453"/>
                    <a:pt x="482" y="180133"/>
                    <a:pt x="10107" y="149553"/>
                  </a:cubicBezTo>
                  <a:cubicBezTo>
                    <a:pt x="31555" y="83275"/>
                    <a:pt x="83598" y="31374"/>
                    <a:pt x="149934" y="10107"/>
                  </a:cubicBezTo>
                  <a:cubicBezTo>
                    <a:pt x="180514" y="482"/>
                    <a:pt x="212834" y="-2315"/>
                    <a:pt x="244612" y="1915"/>
                  </a:cubicBezTo>
                  <a:cubicBezTo>
                    <a:pt x="273345" y="5862"/>
                    <a:pt x="300983" y="15582"/>
                    <a:pt x="325860" y="30490"/>
                  </a:cubicBezTo>
                  <a:cubicBezTo>
                    <a:pt x="347577" y="43334"/>
                    <a:pt x="366911" y="59833"/>
                    <a:pt x="383010" y="79258"/>
                  </a:cubicBezTo>
                  <a:cubicBezTo>
                    <a:pt x="395903" y="95484"/>
                    <a:pt x="406629" y="113319"/>
                    <a:pt x="414919" y="132313"/>
                  </a:cubicBezTo>
                  <a:cubicBezTo>
                    <a:pt x="417968" y="140885"/>
                    <a:pt x="421206" y="148791"/>
                    <a:pt x="423206" y="156411"/>
                  </a:cubicBezTo>
                  <a:cubicBezTo>
                    <a:pt x="425206" y="164031"/>
                    <a:pt x="427111" y="170794"/>
                    <a:pt x="427873" y="177175"/>
                  </a:cubicBezTo>
                  <a:cubicBezTo>
                    <a:pt x="428636" y="183557"/>
                    <a:pt x="429588" y="189082"/>
                    <a:pt x="430255" y="194035"/>
                  </a:cubicBezTo>
                  <a:cubicBezTo>
                    <a:pt x="430921" y="198988"/>
                    <a:pt x="430255" y="203560"/>
                    <a:pt x="430731" y="206512"/>
                  </a:cubicBezTo>
                  <a:cubicBezTo>
                    <a:pt x="431207" y="209465"/>
                    <a:pt x="430731" y="212227"/>
                    <a:pt x="430731" y="214228"/>
                  </a:cubicBezTo>
                  <a:cubicBezTo>
                    <a:pt x="430726" y="214867"/>
                    <a:pt x="430662" y="215505"/>
                    <a:pt x="430541" y="2161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3176757"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3154685"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3196440" y="2278849"/>
              <a:ext cx="86965" cy="16297"/>
            </a:xfrm>
            <a:custGeom>
              <a:avLst/>
              <a:gdLst/>
              <a:ahLst/>
              <a:cxnLst/>
              <a:rect l="l" t="t" r="r" b="b"/>
              <a:pathLst>
                <a:path w="117919" h="22097" extrusionOk="0">
                  <a:moveTo>
                    <a:pt x="0" y="0"/>
                  </a:moveTo>
                  <a:lnTo>
                    <a:pt x="117919" y="0"/>
                  </a:lnTo>
                  <a:lnTo>
                    <a:pt x="117919"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3226034" y="2308513"/>
              <a:ext cx="86965" cy="16297"/>
            </a:xfrm>
            <a:custGeom>
              <a:avLst/>
              <a:gdLst/>
              <a:ahLst/>
              <a:cxnLst/>
              <a:rect l="l" t="t" r="r" b="b"/>
              <a:pathLst>
                <a:path w="117919" h="22097" extrusionOk="0">
                  <a:moveTo>
                    <a:pt x="0" y="0"/>
                  </a:moveTo>
                  <a:lnTo>
                    <a:pt x="117920" y="0"/>
                  </a:lnTo>
                  <a:lnTo>
                    <a:pt x="117920"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3198549" y="2308513"/>
              <a:ext cx="22970" cy="16297"/>
            </a:xfrm>
            <a:custGeom>
              <a:avLst/>
              <a:gdLst/>
              <a:ahLst/>
              <a:cxnLst/>
              <a:rect l="l" t="t" r="r" b="b"/>
              <a:pathLst>
                <a:path w="31146" h="22097" extrusionOk="0">
                  <a:moveTo>
                    <a:pt x="0" y="0"/>
                  </a:moveTo>
                  <a:lnTo>
                    <a:pt x="31147" y="0"/>
                  </a:lnTo>
                  <a:lnTo>
                    <a:pt x="3114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2120582" y="3513923"/>
              <a:ext cx="1534824" cy="798777"/>
            </a:xfrm>
            <a:custGeom>
              <a:avLst/>
              <a:gdLst/>
              <a:ahLst/>
              <a:cxnLst/>
              <a:rect l="l" t="t" r="r" b="b"/>
              <a:pathLst>
                <a:path w="2081117" h="1083087" extrusionOk="0">
                  <a:moveTo>
                    <a:pt x="0" y="173641"/>
                  </a:moveTo>
                  <a:lnTo>
                    <a:pt x="449771" y="1083088"/>
                  </a:lnTo>
                  <a:lnTo>
                    <a:pt x="1613630" y="1083088"/>
                  </a:lnTo>
                  <a:lnTo>
                    <a:pt x="2081117" y="0"/>
                  </a:lnTo>
                  <a:lnTo>
                    <a:pt x="0" y="1736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2883700" y="3166598"/>
              <a:ext cx="1007199" cy="1049733"/>
            </a:xfrm>
            <a:custGeom>
              <a:avLst/>
              <a:gdLst/>
              <a:ahLst/>
              <a:cxnLst/>
              <a:rect l="l" t="t" r="r" b="b"/>
              <a:pathLst>
                <a:path w="1365694" h="1423367" extrusionOk="0">
                  <a:moveTo>
                    <a:pt x="1365695" y="308896"/>
                  </a:moveTo>
                  <a:cubicBezTo>
                    <a:pt x="1365695" y="308896"/>
                    <a:pt x="1007269" y="4096"/>
                    <a:pt x="533114" y="0"/>
                  </a:cubicBezTo>
                  <a:cubicBezTo>
                    <a:pt x="533114" y="0"/>
                    <a:pt x="743903" y="121634"/>
                    <a:pt x="664655" y="262604"/>
                  </a:cubicBezTo>
                  <a:cubicBezTo>
                    <a:pt x="585406" y="403574"/>
                    <a:pt x="248126" y="608076"/>
                    <a:pt x="241745" y="613886"/>
                  </a:cubicBezTo>
                  <a:cubicBezTo>
                    <a:pt x="235363" y="619697"/>
                    <a:pt x="93536" y="716185"/>
                    <a:pt x="0" y="735521"/>
                  </a:cubicBezTo>
                  <a:lnTo>
                    <a:pt x="0" y="1420844"/>
                  </a:lnTo>
                  <a:cubicBezTo>
                    <a:pt x="0" y="1420844"/>
                    <a:pt x="186785" y="1444085"/>
                    <a:pt x="335185" y="1349502"/>
                  </a:cubicBezTo>
                  <a:cubicBezTo>
                    <a:pt x="483584" y="1254919"/>
                    <a:pt x="747808" y="1223867"/>
                    <a:pt x="747808" y="1223867"/>
                  </a:cubicBezTo>
                  <a:cubicBezTo>
                    <a:pt x="747808" y="1223867"/>
                    <a:pt x="1175099" y="704374"/>
                    <a:pt x="1254728" y="565499"/>
                  </a:cubicBezTo>
                  <a:cubicBezTo>
                    <a:pt x="1355312" y="391096"/>
                    <a:pt x="1365695" y="308896"/>
                    <a:pt x="1365695"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1855432" y="3166598"/>
              <a:ext cx="1007129" cy="1049733"/>
            </a:xfrm>
            <a:custGeom>
              <a:avLst/>
              <a:gdLst/>
              <a:ahLst/>
              <a:cxnLst/>
              <a:rect l="l" t="t" r="r" b="b"/>
              <a:pathLst>
                <a:path w="1365599" h="1423367" extrusionOk="0">
                  <a:moveTo>
                    <a:pt x="0" y="308896"/>
                  </a:moveTo>
                  <a:cubicBezTo>
                    <a:pt x="0" y="308896"/>
                    <a:pt x="358426" y="4096"/>
                    <a:pt x="832580" y="0"/>
                  </a:cubicBezTo>
                  <a:cubicBezTo>
                    <a:pt x="832580" y="0"/>
                    <a:pt x="621887" y="121634"/>
                    <a:pt x="701135" y="262604"/>
                  </a:cubicBezTo>
                  <a:cubicBezTo>
                    <a:pt x="780383" y="403574"/>
                    <a:pt x="1117759" y="608076"/>
                    <a:pt x="1123855" y="613886"/>
                  </a:cubicBezTo>
                  <a:cubicBezTo>
                    <a:pt x="1129951" y="619697"/>
                    <a:pt x="1272159" y="716185"/>
                    <a:pt x="1365599" y="735521"/>
                  </a:cubicBezTo>
                  <a:lnTo>
                    <a:pt x="1365599" y="1420844"/>
                  </a:lnTo>
                  <a:cubicBezTo>
                    <a:pt x="1365599" y="1420844"/>
                    <a:pt x="1178814" y="1444085"/>
                    <a:pt x="1030510" y="1349502"/>
                  </a:cubicBezTo>
                  <a:cubicBezTo>
                    <a:pt x="882206" y="1254919"/>
                    <a:pt x="617792" y="1223867"/>
                    <a:pt x="617792" y="1223867"/>
                  </a:cubicBezTo>
                  <a:cubicBezTo>
                    <a:pt x="617792" y="1223867"/>
                    <a:pt x="190500" y="704374"/>
                    <a:pt x="111062" y="565499"/>
                  </a:cubicBezTo>
                  <a:cubicBezTo>
                    <a:pt x="10573" y="391096"/>
                    <a:pt x="0" y="308896"/>
                    <a:pt x="0"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2702129" y="3698587"/>
              <a:ext cx="108882" cy="511116"/>
            </a:xfrm>
            <a:custGeom>
              <a:avLst/>
              <a:gdLst/>
              <a:ahLst/>
              <a:cxnLst/>
              <a:rect l="l" t="t" r="r" b="b"/>
              <a:pathLst>
                <a:path w="147637" h="693039" extrusionOk="0">
                  <a:moveTo>
                    <a:pt x="144018" y="693039"/>
                  </a:moveTo>
                  <a:cubicBezTo>
                    <a:pt x="143875" y="690533"/>
                    <a:pt x="143875" y="688021"/>
                    <a:pt x="144018" y="685514"/>
                  </a:cubicBezTo>
                  <a:cubicBezTo>
                    <a:pt x="144018" y="680085"/>
                    <a:pt x="144018" y="672941"/>
                    <a:pt x="143542" y="663988"/>
                  </a:cubicBezTo>
                  <a:cubicBezTo>
                    <a:pt x="143542" y="644938"/>
                    <a:pt x="143542" y="617792"/>
                    <a:pt x="142780" y="584549"/>
                  </a:cubicBezTo>
                  <a:cubicBezTo>
                    <a:pt x="142780" y="517112"/>
                    <a:pt x="142780" y="424529"/>
                    <a:pt x="142018" y="321850"/>
                  </a:cubicBezTo>
                  <a:lnTo>
                    <a:pt x="142875" y="323755"/>
                  </a:lnTo>
                  <a:lnTo>
                    <a:pt x="137446" y="318802"/>
                  </a:lnTo>
                  <a:lnTo>
                    <a:pt x="762" y="194977"/>
                  </a:lnTo>
                  <a:lnTo>
                    <a:pt x="0" y="194215"/>
                  </a:lnTo>
                  <a:lnTo>
                    <a:pt x="0" y="193262"/>
                  </a:lnTo>
                  <a:cubicBezTo>
                    <a:pt x="3810" y="136112"/>
                    <a:pt x="6858" y="87535"/>
                    <a:pt x="9525" y="53150"/>
                  </a:cubicBezTo>
                  <a:cubicBezTo>
                    <a:pt x="10763" y="36671"/>
                    <a:pt x="11716" y="23431"/>
                    <a:pt x="12383" y="13906"/>
                  </a:cubicBezTo>
                  <a:cubicBezTo>
                    <a:pt x="12383" y="9716"/>
                    <a:pt x="13145" y="6287"/>
                    <a:pt x="13335" y="3524"/>
                  </a:cubicBezTo>
                  <a:cubicBezTo>
                    <a:pt x="13411" y="2334"/>
                    <a:pt x="13602" y="1153"/>
                    <a:pt x="13907" y="0"/>
                  </a:cubicBezTo>
                  <a:cubicBezTo>
                    <a:pt x="14073" y="1201"/>
                    <a:pt x="14073" y="2419"/>
                    <a:pt x="13907" y="3620"/>
                  </a:cubicBezTo>
                  <a:cubicBezTo>
                    <a:pt x="13907" y="6287"/>
                    <a:pt x="13907" y="9716"/>
                    <a:pt x="13907" y="14002"/>
                  </a:cubicBezTo>
                  <a:cubicBezTo>
                    <a:pt x="13907" y="23527"/>
                    <a:pt x="12954" y="36767"/>
                    <a:pt x="12192" y="53340"/>
                  </a:cubicBezTo>
                  <a:cubicBezTo>
                    <a:pt x="10478" y="87725"/>
                    <a:pt x="7906" y="135922"/>
                    <a:pt x="4953" y="193453"/>
                  </a:cubicBezTo>
                  <a:lnTo>
                    <a:pt x="4191" y="191738"/>
                  </a:lnTo>
                  <a:cubicBezTo>
                    <a:pt x="44291" y="227933"/>
                    <a:pt x="91345" y="270320"/>
                    <a:pt x="141351" y="315563"/>
                  </a:cubicBezTo>
                  <a:lnTo>
                    <a:pt x="146780" y="320421"/>
                  </a:lnTo>
                  <a:lnTo>
                    <a:pt x="147638" y="321183"/>
                  </a:lnTo>
                  <a:lnTo>
                    <a:pt x="147638" y="322231"/>
                  </a:lnTo>
                  <a:cubicBezTo>
                    <a:pt x="147638" y="424910"/>
                    <a:pt x="147066" y="517493"/>
                    <a:pt x="146876" y="584930"/>
                  </a:cubicBezTo>
                  <a:cubicBezTo>
                    <a:pt x="146876" y="618172"/>
                    <a:pt x="146209" y="645128"/>
                    <a:pt x="146114" y="664369"/>
                  </a:cubicBezTo>
                  <a:cubicBezTo>
                    <a:pt x="146114" y="673322"/>
                    <a:pt x="146114" y="680466"/>
                    <a:pt x="145637" y="685895"/>
                  </a:cubicBezTo>
                  <a:cubicBezTo>
                    <a:pt x="145328" y="688323"/>
                    <a:pt x="144786" y="690715"/>
                    <a:pt x="144018" y="693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2960883" y="3698306"/>
              <a:ext cx="108812" cy="511397"/>
            </a:xfrm>
            <a:custGeom>
              <a:avLst/>
              <a:gdLst/>
              <a:ahLst/>
              <a:cxnLst/>
              <a:rect l="l" t="t" r="r" b="b"/>
              <a:pathLst>
                <a:path w="147542" h="693420" extrusionOk="0">
                  <a:moveTo>
                    <a:pt x="2476" y="693420"/>
                  </a:moveTo>
                  <a:cubicBezTo>
                    <a:pt x="2050" y="690936"/>
                    <a:pt x="1890" y="688414"/>
                    <a:pt x="2000" y="685895"/>
                  </a:cubicBezTo>
                  <a:cubicBezTo>
                    <a:pt x="2000" y="680466"/>
                    <a:pt x="2000" y="673322"/>
                    <a:pt x="1524" y="664369"/>
                  </a:cubicBezTo>
                  <a:cubicBezTo>
                    <a:pt x="1524" y="645319"/>
                    <a:pt x="1048" y="618173"/>
                    <a:pt x="762" y="584930"/>
                  </a:cubicBezTo>
                  <a:cubicBezTo>
                    <a:pt x="762" y="517493"/>
                    <a:pt x="286" y="424910"/>
                    <a:pt x="0" y="322231"/>
                  </a:cubicBezTo>
                  <a:lnTo>
                    <a:pt x="0" y="321183"/>
                  </a:lnTo>
                  <a:lnTo>
                    <a:pt x="762" y="320421"/>
                  </a:lnTo>
                  <a:lnTo>
                    <a:pt x="6191" y="315563"/>
                  </a:lnTo>
                  <a:cubicBezTo>
                    <a:pt x="56197" y="270320"/>
                    <a:pt x="103251" y="227933"/>
                    <a:pt x="143351" y="191738"/>
                  </a:cubicBezTo>
                  <a:lnTo>
                    <a:pt x="142684" y="193453"/>
                  </a:lnTo>
                  <a:cubicBezTo>
                    <a:pt x="139637" y="136303"/>
                    <a:pt x="137160" y="87725"/>
                    <a:pt x="135350" y="53340"/>
                  </a:cubicBezTo>
                  <a:cubicBezTo>
                    <a:pt x="134588" y="36767"/>
                    <a:pt x="134017" y="23527"/>
                    <a:pt x="133636" y="14002"/>
                  </a:cubicBezTo>
                  <a:cubicBezTo>
                    <a:pt x="133636" y="9716"/>
                    <a:pt x="133636" y="6287"/>
                    <a:pt x="133636" y="3620"/>
                  </a:cubicBezTo>
                  <a:cubicBezTo>
                    <a:pt x="133532" y="2415"/>
                    <a:pt x="133532" y="1204"/>
                    <a:pt x="133636" y="0"/>
                  </a:cubicBezTo>
                  <a:cubicBezTo>
                    <a:pt x="133636" y="0"/>
                    <a:pt x="133636" y="1238"/>
                    <a:pt x="134207" y="3524"/>
                  </a:cubicBezTo>
                  <a:cubicBezTo>
                    <a:pt x="134779" y="5810"/>
                    <a:pt x="134779" y="9716"/>
                    <a:pt x="135160" y="13907"/>
                  </a:cubicBezTo>
                  <a:cubicBezTo>
                    <a:pt x="135826" y="23432"/>
                    <a:pt x="136874" y="36671"/>
                    <a:pt x="138017" y="53150"/>
                  </a:cubicBezTo>
                  <a:cubicBezTo>
                    <a:pt x="140303" y="87535"/>
                    <a:pt x="143446" y="135731"/>
                    <a:pt x="147542" y="193262"/>
                  </a:cubicBezTo>
                  <a:lnTo>
                    <a:pt x="147542" y="194215"/>
                  </a:lnTo>
                  <a:lnTo>
                    <a:pt x="146780" y="194977"/>
                  </a:lnTo>
                  <a:lnTo>
                    <a:pt x="10001" y="318802"/>
                  </a:lnTo>
                  <a:lnTo>
                    <a:pt x="4572" y="323755"/>
                  </a:lnTo>
                  <a:lnTo>
                    <a:pt x="5429" y="321850"/>
                  </a:lnTo>
                  <a:cubicBezTo>
                    <a:pt x="5429" y="424529"/>
                    <a:pt x="4858" y="517112"/>
                    <a:pt x="4667" y="584550"/>
                  </a:cubicBezTo>
                  <a:cubicBezTo>
                    <a:pt x="4667" y="617792"/>
                    <a:pt x="4096" y="644747"/>
                    <a:pt x="3905" y="663988"/>
                  </a:cubicBezTo>
                  <a:cubicBezTo>
                    <a:pt x="3905" y="672942"/>
                    <a:pt x="3905" y="680085"/>
                    <a:pt x="3905" y="685514"/>
                  </a:cubicBezTo>
                  <a:cubicBezTo>
                    <a:pt x="3661" y="688186"/>
                    <a:pt x="3182" y="690831"/>
                    <a:pt x="2477" y="693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6"/>
            <p:cNvSpPr/>
            <p:nvPr/>
          </p:nvSpPr>
          <p:spPr>
            <a:xfrm>
              <a:off x="3434879" y="3293128"/>
              <a:ext cx="302272" cy="775947"/>
            </a:xfrm>
            <a:custGeom>
              <a:avLst/>
              <a:gdLst/>
              <a:ahLst/>
              <a:cxnLst/>
              <a:rect l="l" t="t" r="r" b="b"/>
              <a:pathLst>
                <a:path w="409860" h="1052131" extrusionOk="0">
                  <a:moveTo>
                    <a:pt x="409861" y="0"/>
                  </a:moveTo>
                  <a:cubicBezTo>
                    <a:pt x="409428" y="920"/>
                    <a:pt x="408884" y="1784"/>
                    <a:pt x="408241" y="2572"/>
                  </a:cubicBezTo>
                  <a:lnTo>
                    <a:pt x="402907" y="9906"/>
                  </a:lnTo>
                  <a:cubicBezTo>
                    <a:pt x="397859" y="16478"/>
                    <a:pt x="390906" y="25813"/>
                    <a:pt x="381953" y="37624"/>
                  </a:cubicBezTo>
                  <a:cubicBezTo>
                    <a:pt x="363474" y="61817"/>
                    <a:pt x="336995" y="96488"/>
                    <a:pt x="304324" y="139065"/>
                  </a:cubicBezTo>
                  <a:cubicBezTo>
                    <a:pt x="238315" y="224790"/>
                    <a:pt x="147256" y="342519"/>
                    <a:pt x="47149" y="472440"/>
                  </a:cubicBezTo>
                  <a:lnTo>
                    <a:pt x="3524" y="528733"/>
                  </a:lnTo>
                  <a:lnTo>
                    <a:pt x="4001" y="527209"/>
                  </a:lnTo>
                  <a:cubicBezTo>
                    <a:pt x="4001" y="675132"/>
                    <a:pt x="3429" y="806196"/>
                    <a:pt x="3238" y="900779"/>
                  </a:cubicBezTo>
                  <a:cubicBezTo>
                    <a:pt x="3238" y="947642"/>
                    <a:pt x="2667" y="985361"/>
                    <a:pt x="2477" y="1011841"/>
                  </a:cubicBezTo>
                  <a:cubicBezTo>
                    <a:pt x="2477" y="1024604"/>
                    <a:pt x="2477" y="1034605"/>
                    <a:pt x="2000" y="1041749"/>
                  </a:cubicBezTo>
                  <a:lnTo>
                    <a:pt x="2000" y="1049560"/>
                  </a:lnTo>
                  <a:cubicBezTo>
                    <a:pt x="2124" y="1050413"/>
                    <a:pt x="2124" y="1051279"/>
                    <a:pt x="2000" y="1052131"/>
                  </a:cubicBezTo>
                  <a:cubicBezTo>
                    <a:pt x="2000" y="1052131"/>
                    <a:pt x="2000" y="1051274"/>
                    <a:pt x="2000" y="1049560"/>
                  </a:cubicBezTo>
                  <a:cubicBezTo>
                    <a:pt x="2000" y="1047845"/>
                    <a:pt x="2000" y="1044988"/>
                    <a:pt x="2000" y="1041749"/>
                  </a:cubicBezTo>
                  <a:cubicBezTo>
                    <a:pt x="2000" y="1034605"/>
                    <a:pt x="2000" y="1024604"/>
                    <a:pt x="1524" y="1011841"/>
                  </a:cubicBezTo>
                  <a:cubicBezTo>
                    <a:pt x="1524" y="985361"/>
                    <a:pt x="1048" y="947642"/>
                    <a:pt x="762" y="900779"/>
                  </a:cubicBezTo>
                  <a:cubicBezTo>
                    <a:pt x="762" y="806196"/>
                    <a:pt x="286" y="675132"/>
                    <a:pt x="0" y="527209"/>
                  </a:cubicBezTo>
                  <a:lnTo>
                    <a:pt x="0" y="526352"/>
                  </a:lnTo>
                  <a:lnTo>
                    <a:pt x="0" y="525685"/>
                  </a:lnTo>
                  <a:cubicBezTo>
                    <a:pt x="13906" y="507682"/>
                    <a:pt x="28575" y="488728"/>
                    <a:pt x="43529" y="469392"/>
                  </a:cubicBezTo>
                  <a:lnTo>
                    <a:pt x="302228" y="136684"/>
                  </a:lnTo>
                  <a:lnTo>
                    <a:pt x="380714" y="36386"/>
                  </a:lnTo>
                  <a:lnTo>
                    <a:pt x="402336" y="9239"/>
                  </a:lnTo>
                  <a:lnTo>
                    <a:pt x="408146" y="2286"/>
                  </a:lnTo>
                  <a:cubicBezTo>
                    <a:pt x="408620" y="1455"/>
                    <a:pt x="409196" y="687"/>
                    <a:pt x="4098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6"/>
            <p:cNvSpPr/>
            <p:nvPr/>
          </p:nvSpPr>
          <p:spPr>
            <a:xfrm>
              <a:off x="2992586" y="3976953"/>
              <a:ext cx="22619" cy="168031"/>
            </a:xfrm>
            <a:custGeom>
              <a:avLst/>
              <a:gdLst/>
              <a:ahLst/>
              <a:cxnLst/>
              <a:rect l="l" t="t" r="r" b="b"/>
              <a:pathLst>
                <a:path w="30670" h="227838" extrusionOk="0">
                  <a:moveTo>
                    <a:pt x="0" y="0"/>
                  </a:moveTo>
                  <a:lnTo>
                    <a:pt x="30670" y="0"/>
                  </a:lnTo>
                  <a:lnTo>
                    <a:pt x="30670" y="227838"/>
                  </a:lnTo>
                  <a:lnTo>
                    <a:pt x="0" y="22783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2644839" y="3765086"/>
              <a:ext cx="29925" cy="65891"/>
            </a:xfrm>
            <a:custGeom>
              <a:avLst/>
              <a:gdLst/>
              <a:ahLst/>
              <a:cxnLst/>
              <a:rect l="l" t="t" r="r" b="b"/>
              <a:pathLst>
                <a:path w="40576" h="89344" extrusionOk="0">
                  <a:moveTo>
                    <a:pt x="0" y="0"/>
                  </a:moveTo>
                  <a:lnTo>
                    <a:pt x="40576" y="0"/>
                  </a:lnTo>
                  <a:lnTo>
                    <a:pt x="40576" y="89344"/>
                  </a:lnTo>
                  <a:lnTo>
                    <a:pt x="0" y="893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3326555" y="3203433"/>
              <a:ext cx="277194" cy="69404"/>
            </a:xfrm>
            <a:custGeom>
              <a:avLst/>
              <a:gdLst/>
              <a:ahLst/>
              <a:cxnLst/>
              <a:rect l="l" t="t" r="r" b="b"/>
              <a:pathLst>
                <a:path w="375856" h="94107" extrusionOk="0">
                  <a:moveTo>
                    <a:pt x="375856" y="45911"/>
                  </a:moveTo>
                  <a:cubicBezTo>
                    <a:pt x="375856" y="45911"/>
                    <a:pt x="374618" y="47339"/>
                    <a:pt x="371951" y="49625"/>
                  </a:cubicBezTo>
                  <a:lnTo>
                    <a:pt x="360140" y="59150"/>
                  </a:lnTo>
                  <a:lnTo>
                    <a:pt x="316230" y="93440"/>
                  </a:lnTo>
                  <a:lnTo>
                    <a:pt x="315468" y="94107"/>
                  </a:lnTo>
                  <a:lnTo>
                    <a:pt x="314516" y="94107"/>
                  </a:lnTo>
                  <a:lnTo>
                    <a:pt x="193453" y="59246"/>
                  </a:lnTo>
                  <a:cubicBezTo>
                    <a:pt x="139827" y="43529"/>
                    <a:pt x="91345" y="29051"/>
                    <a:pt x="56388" y="18383"/>
                  </a:cubicBezTo>
                  <a:lnTo>
                    <a:pt x="14954" y="5429"/>
                  </a:lnTo>
                  <a:cubicBezTo>
                    <a:pt x="9814" y="4082"/>
                    <a:pt x="4808" y="2264"/>
                    <a:pt x="0" y="0"/>
                  </a:cubicBezTo>
                  <a:cubicBezTo>
                    <a:pt x="5256" y="783"/>
                    <a:pt x="10446" y="1961"/>
                    <a:pt x="15526" y="3524"/>
                  </a:cubicBezTo>
                  <a:lnTo>
                    <a:pt x="57341" y="14954"/>
                  </a:lnTo>
                  <a:cubicBezTo>
                    <a:pt x="92583" y="24479"/>
                    <a:pt x="141256" y="38767"/>
                    <a:pt x="194881" y="54483"/>
                  </a:cubicBezTo>
                  <a:lnTo>
                    <a:pt x="315659" y="90392"/>
                  </a:lnTo>
                  <a:lnTo>
                    <a:pt x="313944" y="90392"/>
                  </a:lnTo>
                  <a:lnTo>
                    <a:pt x="358807" y="57436"/>
                  </a:lnTo>
                  <a:lnTo>
                    <a:pt x="371285" y="48578"/>
                  </a:lnTo>
                  <a:cubicBezTo>
                    <a:pt x="372714" y="47535"/>
                    <a:pt x="374246" y="46642"/>
                    <a:pt x="375857" y="45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3483945" y="3495436"/>
              <a:ext cx="157493" cy="198798"/>
            </a:xfrm>
            <a:custGeom>
              <a:avLst/>
              <a:gdLst/>
              <a:ahLst/>
              <a:cxnLst/>
              <a:rect l="l" t="t" r="r" b="b"/>
              <a:pathLst>
                <a:path w="213550" h="269557" extrusionOk="0">
                  <a:moveTo>
                    <a:pt x="0" y="252127"/>
                  </a:moveTo>
                  <a:lnTo>
                    <a:pt x="23813" y="269557"/>
                  </a:lnTo>
                  <a:lnTo>
                    <a:pt x="213550" y="20288"/>
                  </a:lnTo>
                  <a:lnTo>
                    <a:pt x="190500" y="0"/>
                  </a:lnTo>
                  <a:lnTo>
                    <a:pt x="0"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3647961" y="3462676"/>
              <a:ext cx="24868" cy="24871"/>
            </a:xfrm>
            <a:custGeom>
              <a:avLst/>
              <a:gdLst/>
              <a:ahLst/>
              <a:cxnLst/>
              <a:rect l="l" t="t" r="r" b="b"/>
              <a:pathLst>
                <a:path w="33719" h="33723" extrusionOk="0">
                  <a:moveTo>
                    <a:pt x="33692" y="15911"/>
                  </a:moveTo>
                  <a:cubicBezTo>
                    <a:pt x="34218" y="25208"/>
                    <a:pt x="27108" y="33170"/>
                    <a:pt x="17812" y="33696"/>
                  </a:cubicBezTo>
                  <a:cubicBezTo>
                    <a:pt x="8516" y="34222"/>
                    <a:pt x="553" y="27112"/>
                    <a:pt x="27" y="17816"/>
                  </a:cubicBezTo>
                  <a:cubicBezTo>
                    <a:pt x="-498" y="8520"/>
                    <a:pt x="6611" y="557"/>
                    <a:pt x="15907" y="31"/>
                  </a:cubicBezTo>
                  <a:cubicBezTo>
                    <a:pt x="16247" y="12"/>
                    <a:pt x="16587" y="3"/>
                    <a:pt x="16928" y="5"/>
                  </a:cubicBezTo>
                  <a:cubicBezTo>
                    <a:pt x="25941" y="-209"/>
                    <a:pt x="33432" y="6900"/>
                    <a:pt x="33692" y="159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2020060" y="3295097"/>
              <a:ext cx="302836" cy="776228"/>
            </a:xfrm>
            <a:custGeom>
              <a:avLst/>
              <a:gdLst/>
              <a:ahLst/>
              <a:cxnLst/>
              <a:rect l="l" t="t" r="r" b="b"/>
              <a:pathLst>
                <a:path w="410625" h="1052512" extrusionOk="0">
                  <a:moveTo>
                    <a:pt x="3" y="0"/>
                  </a:moveTo>
                  <a:cubicBezTo>
                    <a:pt x="3" y="0"/>
                    <a:pt x="765" y="762"/>
                    <a:pt x="2098" y="2286"/>
                  </a:cubicBezTo>
                  <a:lnTo>
                    <a:pt x="7813" y="9239"/>
                  </a:lnTo>
                  <a:lnTo>
                    <a:pt x="29435" y="36481"/>
                  </a:lnTo>
                  <a:lnTo>
                    <a:pt x="108302" y="136970"/>
                  </a:lnTo>
                  <a:cubicBezTo>
                    <a:pt x="174977" y="222695"/>
                    <a:pt x="266131" y="339852"/>
                    <a:pt x="367001" y="469678"/>
                  </a:cubicBezTo>
                  <a:lnTo>
                    <a:pt x="410625" y="525971"/>
                  </a:lnTo>
                  <a:lnTo>
                    <a:pt x="410625" y="526637"/>
                  </a:lnTo>
                  <a:lnTo>
                    <a:pt x="410625" y="527495"/>
                  </a:lnTo>
                  <a:cubicBezTo>
                    <a:pt x="410625" y="675418"/>
                    <a:pt x="410054" y="806482"/>
                    <a:pt x="409768" y="901065"/>
                  </a:cubicBezTo>
                  <a:cubicBezTo>
                    <a:pt x="409768" y="947928"/>
                    <a:pt x="409197" y="985647"/>
                    <a:pt x="409101" y="1012127"/>
                  </a:cubicBezTo>
                  <a:cubicBezTo>
                    <a:pt x="409101" y="1024890"/>
                    <a:pt x="409101" y="1034891"/>
                    <a:pt x="409101" y="1042035"/>
                  </a:cubicBezTo>
                  <a:lnTo>
                    <a:pt x="409101" y="1049846"/>
                  </a:lnTo>
                  <a:cubicBezTo>
                    <a:pt x="409218" y="1050731"/>
                    <a:pt x="409218" y="1051627"/>
                    <a:pt x="409101" y="1052513"/>
                  </a:cubicBezTo>
                  <a:cubicBezTo>
                    <a:pt x="408962" y="1051629"/>
                    <a:pt x="408962" y="1050729"/>
                    <a:pt x="409101" y="1049846"/>
                  </a:cubicBezTo>
                  <a:cubicBezTo>
                    <a:pt x="409101" y="1047845"/>
                    <a:pt x="409101" y="1045273"/>
                    <a:pt x="409101" y="1042035"/>
                  </a:cubicBezTo>
                  <a:cubicBezTo>
                    <a:pt x="409101" y="1034891"/>
                    <a:pt x="409101" y="1024890"/>
                    <a:pt x="409101" y="1012127"/>
                  </a:cubicBezTo>
                  <a:cubicBezTo>
                    <a:pt x="409101" y="985647"/>
                    <a:pt x="409101" y="947928"/>
                    <a:pt x="408339" y="901065"/>
                  </a:cubicBezTo>
                  <a:cubicBezTo>
                    <a:pt x="408339" y="806482"/>
                    <a:pt x="407863" y="675418"/>
                    <a:pt x="407482" y="527495"/>
                  </a:cubicBezTo>
                  <a:lnTo>
                    <a:pt x="408054" y="529019"/>
                  </a:lnTo>
                  <a:lnTo>
                    <a:pt x="364429" y="472726"/>
                  </a:lnTo>
                  <a:lnTo>
                    <a:pt x="107254" y="139351"/>
                  </a:lnTo>
                  <a:lnTo>
                    <a:pt x="29625" y="37910"/>
                  </a:lnTo>
                  <a:lnTo>
                    <a:pt x="8765" y="10192"/>
                  </a:lnTo>
                  <a:lnTo>
                    <a:pt x="3432" y="2857"/>
                  </a:lnTo>
                  <a:cubicBezTo>
                    <a:pt x="1082" y="1080"/>
                    <a:pt x="-61" y="127"/>
                    <a:pt x="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2153476" y="3205471"/>
              <a:ext cx="277269" cy="69404"/>
            </a:xfrm>
            <a:custGeom>
              <a:avLst/>
              <a:gdLst/>
              <a:ahLst/>
              <a:cxnLst/>
              <a:rect l="l" t="t" r="r" b="b"/>
              <a:pathLst>
                <a:path w="375958" h="94107" extrusionOk="0">
                  <a:moveTo>
                    <a:pt x="6" y="45815"/>
                  </a:moveTo>
                  <a:cubicBezTo>
                    <a:pt x="1660" y="46560"/>
                    <a:pt x="3225" y="47486"/>
                    <a:pt x="4674" y="48578"/>
                  </a:cubicBezTo>
                  <a:cubicBezTo>
                    <a:pt x="8007" y="51054"/>
                    <a:pt x="12198" y="53912"/>
                    <a:pt x="17151" y="57436"/>
                  </a:cubicBezTo>
                  <a:lnTo>
                    <a:pt x="62014" y="90392"/>
                  </a:lnTo>
                  <a:lnTo>
                    <a:pt x="60300" y="90392"/>
                  </a:lnTo>
                  <a:lnTo>
                    <a:pt x="181077" y="54483"/>
                  </a:lnTo>
                  <a:cubicBezTo>
                    <a:pt x="234702" y="38767"/>
                    <a:pt x="283280" y="24860"/>
                    <a:pt x="318618" y="14954"/>
                  </a:cubicBezTo>
                  <a:lnTo>
                    <a:pt x="360432" y="3524"/>
                  </a:lnTo>
                  <a:cubicBezTo>
                    <a:pt x="365512" y="1961"/>
                    <a:pt x="370702" y="783"/>
                    <a:pt x="375958" y="0"/>
                  </a:cubicBezTo>
                  <a:cubicBezTo>
                    <a:pt x="371122" y="2275"/>
                    <a:pt x="366083" y="4092"/>
                    <a:pt x="360909" y="5429"/>
                  </a:cubicBezTo>
                  <a:lnTo>
                    <a:pt x="319570" y="18383"/>
                  </a:lnTo>
                  <a:cubicBezTo>
                    <a:pt x="284518" y="29051"/>
                    <a:pt x="236036" y="43529"/>
                    <a:pt x="182410" y="59246"/>
                  </a:cubicBezTo>
                  <a:lnTo>
                    <a:pt x="61347" y="94107"/>
                  </a:lnTo>
                  <a:lnTo>
                    <a:pt x="60395" y="94107"/>
                  </a:lnTo>
                  <a:lnTo>
                    <a:pt x="59633" y="93440"/>
                  </a:lnTo>
                  <a:lnTo>
                    <a:pt x="15818" y="59150"/>
                  </a:lnTo>
                  <a:cubicBezTo>
                    <a:pt x="11055" y="55340"/>
                    <a:pt x="7150" y="52197"/>
                    <a:pt x="4007" y="49625"/>
                  </a:cubicBezTo>
                  <a:cubicBezTo>
                    <a:pt x="864" y="47054"/>
                    <a:pt x="-89" y="46006"/>
                    <a:pt x="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2115943" y="3497405"/>
              <a:ext cx="157493" cy="198798"/>
            </a:xfrm>
            <a:custGeom>
              <a:avLst/>
              <a:gdLst/>
              <a:ahLst/>
              <a:cxnLst/>
              <a:rect l="l" t="t" r="r" b="b"/>
              <a:pathLst>
                <a:path w="213550" h="269557" extrusionOk="0">
                  <a:moveTo>
                    <a:pt x="213551" y="252127"/>
                  </a:moveTo>
                  <a:lnTo>
                    <a:pt x="189738" y="269557"/>
                  </a:lnTo>
                  <a:lnTo>
                    <a:pt x="0" y="20288"/>
                  </a:lnTo>
                  <a:lnTo>
                    <a:pt x="22955" y="0"/>
                  </a:lnTo>
                  <a:lnTo>
                    <a:pt x="213551"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2084662" y="3464577"/>
              <a:ext cx="24726" cy="23603"/>
            </a:xfrm>
            <a:custGeom>
              <a:avLst/>
              <a:gdLst/>
              <a:ahLst/>
              <a:cxnLst/>
              <a:rect l="l" t="t" r="r" b="b"/>
              <a:pathLst>
                <a:path w="33527" h="32004" extrusionOk="0">
                  <a:moveTo>
                    <a:pt x="33528" y="16002"/>
                  </a:moveTo>
                  <a:cubicBezTo>
                    <a:pt x="33528" y="24840"/>
                    <a:pt x="26023" y="32004"/>
                    <a:pt x="16764" y="32004"/>
                  </a:cubicBezTo>
                  <a:cubicBezTo>
                    <a:pt x="7506" y="32004"/>
                    <a:pt x="0" y="24840"/>
                    <a:pt x="0" y="16002"/>
                  </a:cubicBezTo>
                  <a:cubicBezTo>
                    <a:pt x="0" y="7165"/>
                    <a:pt x="7506" y="0"/>
                    <a:pt x="16764" y="0"/>
                  </a:cubicBezTo>
                  <a:cubicBezTo>
                    <a:pt x="26023" y="0"/>
                    <a:pt x="33528" y="7165"/>
                    <a:pt x="33528" y="160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2734605" y="3347044"/>
              <a:ext cx="316462" cy="223595"/>
            </a:xfrm>
            <a:custGeom>
              <a:avLst/>
              <a:gdLst/>
              <a:ahLst/>
              <a:cxnLst/>
              <a:rect l="l" t="t" r="r" b="b"/>
              <a:pathLst>
                <a:path w="429101" h="303180" extrusionOk="0">
                  <a:moveTo>
                    <a:pt x="0" y="8382"/>
                  </a:moveTo>
                  <a:cubicBezTo>
                    <a:pt x="0" y="8382"/>
                    <a:pt x="125730" y="88011"/>
                    <a:pt x="218027" y="84582"/>
                  </a:cubicBezTo>
                  <a:cubicBezTo>
                    <a:pt x="310324" y="81153"/>
                    <a:pt x="429101" y="0"/>
                    <a:pt x="429101" y="0"/>
                  </a:cubicBezTo>
                  <a:lnTo>
                    <a:pt x="339566" y="303181"/>
                  </a:lnTo>
                  <a:lnTo>
                    <a:pt x="94774" y="2967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2620025" y="3098608"/>
              <a:ext cx="198466" cy="599051"/>
            </a:xfrm>
            <a:custGeom>
              <a:avLst/>
              <a:gdLst/>
              <a:ahLst/>
              <a:cxnLst/>
              <a:rect l="l" t="t" r="r" b="b"/>
              <a:pathLst>
                <a:path w="269107" h="812272" extrusionOk="0">
                  <a:moveTo>
                    <a:pt x="111728" y="663533"/>
                  </a:moveTo>
                  <a:cubicBezTo>
                    <a:pt x="111728" y="663533"/>
                    <a:pt x="52197" y="779929"/>
                    <a:pt x="136684" y="808028"/>
                  </a:cubicBezTo>
                  <a:cubicBezTo>
                    <a:pt x="186959" y="823511"/>
                    <a:pt x="240266" y="795308"/>
                    <a:pt x="255750" y="745033"/>
                  </a:cubicBezTo>
                  <a:cubicBezTo>
                    <a:pt x="256434" y="742813"/>
                    <a:pt x="257036" y="740569"/>
                    <a:pt x="257556" y="738304"/>
                  </a:cubicBezTo>
                  <a:cubicBezTo>
                    <a:pt x="266319" y="703253"/>
                    <a:pt x="273082" y="664771"/>
                    <a:pt x="266414" y="648007"/>
                  </a:cubicBezTo>
                  <a:cubicBezTo>
                    <a:pt x="252603" y="613527"/>
                    <a:pt x="145447" y="223859"/>
                    <a:pt x="135446" y="159185"/>
                  </a:cubicBezTo>
                  <a:cubicBezTo>
                    <a:pt x="132779" y="142611"/>
                    <a:pt x="109061" y="51076"/>
                    <a:pt x="106204" y="38027"/>
                  </a:cubicBezTo>
                  <a:cubicBezTo>
                    <a:pt x="92583" y="-23029"/>
                    <a:pt x="95" y="-5979"/>
                    <a:pt x="0" y="56600"/>
                  </a:cubicBezTo>
                  <a:cubicBezTo>
                    <a:pt x="0" y="75079"/>
                    <a:pt x="2096" y="139944"/>
                    <a:pt x="3524" y="151850"/>
                  </a:cubicBezTo>
                  <a:cubicBezTo>
                    <a:pt x="23241" y="312823"/>
                    <a:pt x="47244" y="397024"/>
                    <a:pt x="67342" y="481225"/>
                  </a:cubicBezTo>
                  <a:cubicBezTo>
                    <a:pt x="92869" y="587905"/>
                    <a:pt x="111728" y="663628"/>
                    <a:pt x="111728" y="66362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2618549" y="3096783"/>
              <a:ext cx="201467" cy="602097"/>
            </a:xfrm>
            <a:custGeom>
              <a:avLst/>
              <a:gdLst/>
              <a:ahLst/>
              <a:cxnLst/>
              <a:rect l="l" t="t" r="r" b="b"/>
              <a:pathLst>
                <a:path w="273176" h="816403" extrusionOk="0">
                  <a:moveTo>
                    <a:pt x="113729" y="666005"/>
                  </a:moveTo>
                  <a:cubicBezTo>
                    <a:pt x="113729" y="666005"/>
                    <a:pt x="113252" y="664481"/>
                    <a:pt x="112395" y="661433"/>
                  </a:cubicBezTo>
                  <a:cubicBezTo>
                    <a:pt x="111538" y="658385"/>
                    <a:pt x="110395" y="653813"/>
                    <a:pt x="108871" y="648098"/>
                  </a:cubicBezTo>
                  <a:cubicBezTo>
                    <a:pt x="105823" y="636097"/>
                    <a:pt x="101441" y="618761"/>
                    <a:pt x="95917" y="596663"/>
                  </a:cubicBezTo>
                  <a:cubicBezTo>
                    <a:pt x="84773" y="551610"/>
                    <a:pt x="68675" y="486935"/>
                    <a:pt x="48958" y="407020"/>
                  </a:cubicBezTo>
                  <a:cubicBezTo>
                    <a:pt x="39433" y="366920"/>
                    <a:pt x="29908" y="322819"/>
                    <a:pt x="21241" y="275004"/>
                  </a:cubicBezTo>
                  <a:cubicBezTo>
                    <a:pt x="16986" y="251128"/>
                    <a:pt x="13049" y="226363"/>
                    <a:pt x="9430" y="200709"/>
                  </a:cubicBezTo>
                  <a:cubicBezTo>
                    <a:pt x="5114" y="174421"/>
                    <a:pt x="2442" y="147890"/>
                    <a:pt x="1429" y="121270"/>
                  </a:cubicBezTo>
                  <a:cubicBezTo>
                    <a:pt x="953" y="107650"/>
                    <a:pt x="476" y="93838"/>
                    <a:pt x="0" y="79932"/>
                  </a:cubicBezTo>
                  <a:cubicBezTo>
                    <a:pt x="0" y="72883"/>
                    <a:pt x="0" y="65930"/>
                    <a:pt x="0" y="58786"/>
                  </a:cubicBezTo>
                  <a:lnTo>
                    <a:pt x="953" y="47547"/>
                  </a:lnTo>
                  <a:cubicBezTo>
                    <a:pt x="1810" y="43927"/>
                    <a:pt x="2953" y="40403"/>
                    <a:pt x="4001" y="36784"/>
                  </a:cubicBezTo>
                  <a:cubicBezTo>
                    <a:pt x="16813" y="7793"/>
                    <a:pt x="49501" y="-6781"/>
                    <a:pt x="79629" y="3065"/>
                  </a:cubicBezTo>
                  <a:cubicBezTo>
                    <a:pt x="94606" y="8684"/>
                    <a:pt x="105885" y="21279"/>
                    <a:pt x="109823" y="36784"/>
                  </a:cubicBezTo>
                  <a:cubicBezTo>
                    <a:pt x="113824" y="51452"/>
                    <a:pt x="117253" y="66121"/>
                    <a:pt x="121063" y="80980"/>
                  </a:cubicBezTo>
                  <a:cubicBezTo>
                    <a:pt x="128302" y="110793"/>
                    <a:pt x="136589" y="140797"/>
                    <a:pt x="142113" y="171848"/>
                  </a:cubicBezTo>
                  <a:cubicBezTo>
                    <a:pt x="155162" y="233189"/>
                    <a:pt x="171260" y="292625"/>
                    <a:pt x="186214" y="349966"/>
                  </a:cubicBezTo>
                  <a:cubicBezTo>
                    <a:pt x="201168" y="407306"/>
                    <a:pt x="216408" y="462551"/>
                    <a:pt x="230981" y="515034"/>
                  </a:cubicBezTo>
                  <a:lnTo>
                    <a:pt x="252698" y="591234"/>
                  </a:lnTo>
                  <a:cubicBezTo>
                    <a:pt x="256445" y="603934"/>
                    <a:pt x="260064" y="616126"/>
                    <a:pt x="263557" y="627810"/>
                  </a:cubicBezTo>
                  <a:cubicBezTo>
                    <a:pt x="265367" y="633811"/>
                    <a:pt x="267176" y="639716"/>
                    <a:pt x="269272" y="645431"/>
                  </a:cubicBezTo>
                  <a:cubicBezTo>
                    <a:pt x="270395" y="648544"/>
                    <a:pt x="271317" y="651725"/>
                    <a:pt x="272034" y="654956"/>
                  </a:cubicBezTo>
                  <a:cubicBezTo>
                    <a:pt x="272749" y="658082"/>
                    <a:pt x="273132" y="661275"/>
                    <a:pt x="273177" y="664481"/>
                  </a:cubicBezTo>
                  <a:cubicBezTo>
                    <a:pt x="272913" y="688059"/>
                    <a:pt x="269714" y="711512"/>
                    <a:pt x="263652" y="734299"/>
                  </a:cubicBezTo>
                  <a:cubicBezTo>
                    <a:pt x="259458" y="755994"/>
                    <a:pt x="248446" y="775783"/>
                    <a:pt x="232219" y="790782"/>
                  </a:cubicBezTo>
                  <a:cubicBezTo>
                    <a:pt x="224619" y="797675"/>
                    <a:pt x="216051" y="803419"/>
                    <a:pt x="206788" y="807832"/>
                  </a:cubicBezTo>
                  <a:cubicBezTo>
                    <a:pt x="197888" y="811745"/>
                    <a:pt x="188500" y="814436"/>
                    <a:pt x="178879" y="815833"/>
                  </a:cubicBezTo>
                  <a:cubicBezTo>
                    <a:pt x="161046" y="817839"/>
                    <a:pt x="143018" y="814525"/>
                    <a:pt x="127063" y="806308"/>
                  </a:cubicBezTo>
                  <a:cubicBezTo>
                    <a:pt x="112976" y="799325"/>
                    <a:pt x="102248" y="787021"/>
                    <a:pt x="97250" y="772113"/>
                  </a:cubicBezTo>
                  <a:cubicBezTo>
                    <a:pt x="93334" y="759819"/>
                    <a:pt x="92036" y="746840"/>
                    <a:pt x="93440" y="734013"/>
                  </a:cubicBezTo>
                  <a:cubicBezTo>
                    <a:pt x="95360" y="716311"/>
                    <a:pt x="99753" y="698966"/>
                    <a:pt x="106489" y="682483"/>
                  </a:cubicBezTo>
                  <a:cubicBezTo>
                    <a:pt x="108776" y="676864"/>
                    <a:pt x="110681" y="672958"/>
                    <a:pt x="112109" y="669815"/>
                  </a:cubicBezTo>
                  <a:cubicBezTo>
                    <a:pt x="112765" y="668411"/>
                    <a:pt x="113496" y="667044"/>
                    <a:pt x="114300" y="665719"/>
                  </a:cubicBezTo>
                  <a:lnTo>
                    <a:pt x="112586" y="670006"/>
                  </a:lnTo>
                  <a:cubicBezTo>
                    <a:pt x="111347" y="672863"/>
                    <a:pt x="109538" y="677149"/>
                    <a:pt x="107442" y="682865"/>
                  </a:cubicBezTo>
                  <a:cubicBezTo>
                    <a:pt x="101184" y="699343"/>
                    <a:pt x="97117" y="716572"/>
                    <a:pt x="95345" y="734109"/>
                  </a:cubicBezTo>
                  <a:cubicBezTo>
                    <a:pt x="94096" y="746736"/>
                    <a:pt x="95491" y="759485"/>
                    <a:pt x="99441" y="771542"/>
                  </a:cubicBezTo>
                  <a:cubicBezTo>
                    <a:pt x="104278" y="785732"/>
                    <a:pt x="114558" y="797417"/>
                    <a:pt x="128016" y="804023"/>
                  </a:cubicBezTo>
                  <a:cubicBezTo>
                    <a:pt x="143527" y="811691"/>
                    <a:pt x="160947" y="814639"/>
                    <a:pt x="178117" y="812500"/>
                  </a:cubicBezTo>
                  <a:cubicBezTo>
                    <a:pt x="187399" y="811143"/>
                    <a:pt x="196442" y="808482"/>
                    <a:pt x="204978" y="804594"/>
                  </a:cubicBezTo>
                  <a:cubicBezTo>
                    <a:pt x="213894" y="800278"/>
                    <a:pt x="222139" y="794696"/>
                    <a:pt x="229457" y="788021"/>
                  </a:cubicBezTo>
                  <a:cubicBezTo>
                    <a:pt x="245030" y="773407"/>
                    <a:pt x="255568" y="754232"/>
                    <a:pt x="259556" y="733252"/>
                  </a:cubicBezTo>
                  <a:cubicBezTo>
                    <a:pt x="265566" y="710811"/>
                    <a:pt x="268765" y="687711"/>
                    <a:pt x="269081" y="664482"/>
                  </a:cubicBezTo>
                  <a:cubicBezTo>
                    <a:pt x="268883" y="658590"/>
                    <a:pt x="267625" y="652782"/>
                    <a:pt x="265367" y="647337"/>
                  </a:cubicBezTo>
                  <a:cubicBezTo>
                    <a:pt x="263176" y="641431"/>
                    <a:pt x="261366" y="635430"/>
                    <a:pt x="259556" y="629429"/>
                  </a:cubicBezTo>
                  <a:lnTo>
                    <a:pt x="248603" y="593139"/>
                  </a:lnTo>
                  <a:cubicBezTo>
                    <a:pt x="241554" y="568374"/>
                    <a:pt x="234220" y="542752"/>
                    <a:pt x="226695" y="516939"/>
                  </a:cubicBezTo>
                  <a:cubicBezTo>
                    <a:pt x="211931" y="464456"/>
                    <a:pt x="196882" y="409211"/>
                    <a:pt x="181642" y="351871"/>
                  </a:cubicBezTo>
                  <a:cubicBezTo>
                    <a:pt x="166402" y="294530"/>
                    <a:pt x="150495" y="235190"/>
                    <a:pt x="137351" y="173467"/>
                  </a:cubicBezTo>
                  <a:cubicBezTo>
                    <a:pt x="131921" y="142606"/>
                    <a:pt x="123539" y="112603"/>
                    <a:pt x="116396" y="82885"/>
                  </a:cubicBezTo>
                  <a:cubicBezTo>
                    <a:pt x="112586" y="68121"/>
                    <a:pt x="109061" y="53167"/>
                    <a:pt x="105156" y="38784"/>
                  </a:cubicBezTo>
                  <a:cubicBezTo>
                    <a:pt x="101727" y="24748"/>
                    <a:pt x="91556" y="13329"/>
                    <a:pt x="78010" y="8304"/>
                  </a:cubicBezTo>
                  <a:cubicBezTo>
                    <a:pt x="50333" y="-557"/>
                    <a:pt x="20413" y="12763"/>
                    <a:pt x="8477" y="39260"/>
                  </a:cubicBezTo>
                  <a:cubicBezTo>
                    <a:pt x="4566" y="52505"/>
                    <a:pt x="3368" y="66403"/>
                    <a:pt x="4953" y="80122"/>
                  </a:cubicBezTo>
                  <a:cubicBezTo>
                    <a:pt x="5429" y="94124"/>
                    <a:pt x="5810" y="107840"/>
                    <a:pt x="6287" y="121461"/>
                  </a:cubicBezTo>
                  <a:cubicBezTo>
                    <a:pt x="7199" y="147922"/>
                    <a:pt x="9808" y="174296"/>
                    <a:pt x="14097" y="200423"/>
                  </a:cubicBezTo>
                  <a:cubicBezTo>
                    <a:pt x="17653" y="225823"/>
                    <a:pt x="21463" y="250556"/>
                    <a:pt x="25527" y="274623"/>
                  </a:cubicBezTo>
                  <a:cubicBezTo>
                    <a:pt x="33623" y="322248"/>
                    <a:pt x="43148" y="366539"/>
                    <a:pt x="52578" y="406640"/>
                  </a:cubicBezTo>
                  <a:lnTo>
                    <a:pt x="98012" y="596568"/>
                  </a:lnTo>
                  <a:cubicBezTo>
                    <a:pt x="103251" y="618857"/>
                    <a:pt x="107537" y="636192"/>
                    <a:pt x="110109" y="648193"/>
                  </a:cubicBezTo>
                  <a:cubicBezTo>
                    <a:pt x="111443" y="654004"/>
                    <a:pt x="112490" y="658481"/>
                    <a:pt x="113157" y="661719"/>
                  </a:cubicBezTo>
                  <a:cubicBezTo>
                    <a:pt x="113824" y="664957"/>
                    <a:pt x="113729" y="666005"/>
                    <a:pt x="113729" y="666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2637106" y="3122875"/>
              <a:ext cx="51421" cy="51421"/>
            </a:xfrm>
            <a:custGeom>
              <a:avLst/>
              <a:gdLst/>
              <a:ahLst/>
              <a:cxnLst/>
              <a:rect l="l" t="t" r="r" b="b"/>
              <a:pathLst>
                <a:path w="69723" h="69723" extrusionOk="0">
                  <a:moveTo>
                    <a:pt x="69723" y="34766"/>
                  </a:moveTo>
                  <a:cubicBezTo>
                    <a:pt x="69776" y="54020"/>
                    <a:pt x="54210" y="69670"/>
                    <a:pt x="34957" y="69723"/>
                  </a:cubicBezTo>
                  <a:cubicBezTo>
                    <a:pt x="15703" y="69776"/>
                    <a:pt x="53" y="54210"/>
                    <a:pt x="0" y="34957"/>
                  </a:cubicBezTo>
                  <a:cubicBezTo>
                    <a:pt x="-52" y="15703"/>
                    <a:pt x="15513" y="53"/>
                    <a:pt x="34766" y="0"/>
                  </a:cubicBezTo>
                  <a:cubicBezTo>
                    <a:pt x="34798" y="0"/>
                    <a:pt x="34830" y="0"/>
                    <a:pt x="34861" y="0"/>
                  </a:cubicBezTo>
                  <a:cubicBezTo>
                    <a:pt x="54062" y="-52"/>
                    <a:pt x="69670" y="15470"/>
                    <a:pt x="69723" y="34671"/>
                  </a:cubicBezTo>
                  <a:cubicBezTo>
                    <a:pt x="69723" y="34703"/>
                    <a:pt x="69723" y="34735"/>
                    <a:pt x="69723"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2719281" y="3616413"/>
              <a:ext cx="51280" cy="51280"/>
            </a:xfrm>
            <a:custGeom>
              <a:avLst/>
              <a:gdLst/>
              <a:ahLst/>
              <a:cxnLst/>
              <a:rect l="l" t="t" r="r" b="b"/>
              <a:pathLst>
                <a:path w="69532" h="69532" extrusionOk="0">
                  <a:moveTo>
                    <a:pt x="69532" y="34766"/>
                  </a:moveTo>
                  <a:cubicBezTo>
                    <a:pt x="69532" y="53967"/>
                    <a:pt x="53967" y="69532"/>
                    <a:pt x="34766" y="69532"/>
                  </a:cubicBezTo>
                  <a:cubicBezTo>
                    <a:pt x="15565" y="69532"/>
                    <a:pt x="0" y="53967"/>
                    <a:pt x="0" y="34766"/>
                  </a:cubicBezTo>
                  <a:cubicBezTo>
                    <a:pt x="0" y="15565"/>
                    <a:pt x="15565" y="0"/>
                    <a:pt x="34766" y="0"/>
                  </a:cubicBezTo>
                  <a:cubicBezTo>
                    <a:pt x="53967" y="0"/>
                    <a:pt x="69532" y="15565"/>
                    <a:pt x="69532"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2712813" y="3592864"/>
              <a:ext cx="81626" cy="24516"/>
            </a:xfrm>
            <a:custGeom>
              <a:avLst/>
              <a:gdLst/>
              <a:ahLst/>
              <a:cxnLst/>
              <a:rect l="l" t="t" r="r" b="b"/>
              <a:pathLst>
                <a:path w="110680" h="33242" extrusionOk="0">
                  <a:moveTo>
                    <a:pt x="110681" y="33242"/>
                  </a:moveTo>
                  <a:cubicBezTo>
                    <a:pt x="91638" y="30133"/>
                    <a:pt x="72899" y="25385"/>
                    <a:pt x="54674" y="19050"/>
                  </a:cubicBezTo>
                  <a:cubicBezTo>
                    <a:pt x="35935" y="14283"/>
                    <a:pt x="17643" y="7910"/>
                    <a:pt x="0" y="0"/>
                  </a:cubicBezTo>
                  <a:cubicBezTo>
                    <a:pt x="19061" y="3170"/>
                    <a:pt x="37827" y="7917"/>
                    <a:pt x="56102" y="14192"/>
                  </a:cubicBezTo>
                  <a:cubicBezTo>
                    <a:pt x="74807" y="18968"/>
                    <a:pt x="93067" y="25341"/>
                    <a:pt x="110680" y="33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2701707" y="3390276"/>
              <a:ext cx="25148" cy="25148"/>
            </a:xfrm>
            <a:custGeom>
              <a:avLst/>
              <a:gdLst/>
              <a:ahLst/>
              <a:cxnLst/>
              <a:rect l="l" t="t" r="r" b="b"/>
              <a:pathLst>
                <a:path w="34099" h="34099" extrusionOk="0">
                  <a:moveTo>
                    <a:pt x="34099" y="17050"/>
                  </a:moveTo>
                  <a:cubicBezTo>
                    <a:pt x="34099" y="26466"/>
                    <a:pt x="26466" y="34099"/>
                    <a:pt x="17050" y="34099"/>
                  </a:cubicBezTo>
                  <a:cubicBezTo>
                    <a:pt x="7634" y="34099"/>
                    <a:pt x="0" y="26466"/>
                    <a:pt x="0" y="17050"/>
                  </a:cubicBezTo>
                  <a:cubicBezTo>
                    <a:pt x="0" y="7633"/>
                    <a:pt x="7634" y="0"/>
                    <a:pt x="17050" y="0"/>
                  </a:cubicBezTo>
                  <a:cubicBezTo>
                    <a:pt x="26466" y="0"/>
                    <a:pt x="34099" y="7633"/>
                    <a:pt x="34099"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2741705" y="3533184"/>
              <a:ext cx="25148" cy="25148"/>
            </a:xfrm>
            <a:custGeom>
              <a:avLst/>
              <a:gdLst/>
              <a:ahLst/>
              <a:cxnLst/>
              <a:rect l="l" t="t" r="r" b="b"/>
              <a:pathLst>
                <a:path w="34099" h="34099" extrusionOk="0">
                  <a:moveTo>
                    <a:pt x="34099" y="17145"/>
                  </a:moveTo>
                  <a:cubicBezTo>
                    <a:pt x="34047" y="26561"/>
                    <a:pt x="26371" y="34152"/>
                    <a:pt x="16954" y="34099"/>
                  </a:cubicBezTo>
                  <a:cubicBezTo>
                    <a:pt x="7538" y="34046"/>
                    <a:pt x="-52" y="26370"/>
                    <a:pt x="0" y="16954"/>
                  </a:cubicBezTo>
                  <a:cubicBezTo>
                    <a:pt x="53" y="7576"/>
                    <a:pt x="7670" y="0"/>
                    <a:pt x="17050" y="0"/>
                  </a:cubicBezTo>
                  <a:cubicBezTo>
                    <a:pt x="26466" y="0"/>
                    <a:pt x="34099" y="7633"/>
                    <a:pt x="34100" y="17050"/>
                  </a:cubicBezTo>
                  <a:cubicBezTo>
                    <a:pt x="34100" y="17082"/>
                    <a:pt x="34099" y="17113"/>
                    <a:pt x="34099" y="17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2968642" y="3112295"/>
              <a:ext cx="180082" cy="602152"/>
            </a:xfrm>
            <a:custGeom>
              <a:avLst/>
              <a:gdLst/>
              <a:ahLst/>
              <a:cxnLst/>
              <a:rect l="l" t="t" r="r" b="b"/>
              <a:pathLst>
                <a:path w="244179" h="816477" extrusionOk="0">
                  <a:moveTo>
                    <a:pt x="157698" y="665180"/>
                  </a:moveTo>
                  <a:cubicBezTo>
                    <a:pt x="157698" y="665180"/>
                    <a:pt x="222182" y="778908"/>
                    <a:pt x="138648" y="810627"/>
                  </a:cubicBezTo>
                  <a:cubicBezTo>
                    <a:pt x="87308" y="830153"/>
                    <a:pt x="30539" y="798816"/>
                    <a:pt x="14823" y="746142"/>
                  </a:cubicBezTo>
                  <a:cubicBezTo>
                    <a:pt x="4631" y="711471"/>
                    <a:pt x="-4227" y="673371"/>
                    <a:pt x="2155" y="656226"/>
                  </a:cubicBezTo>
                  <a:cubicBezTo>
                    <a:pt x="14537" y="621174"/>
                    <a:pt x="105025" y="227601"/>
                    <a:pt x="112264" y="162355"/>
                  </a:cubicBezTo>
                  <a:cubicBezTo>
                    <a:pt x="114169" y="145591"/>
                    <a:pt x="133981" y="53199"/>
                    <a:pt x="136362" y="40054"/>
                  </a:cubicBezTo>
                  <a:cubicBezTo>
                    <a:pt x="147411" y="-21477"/>
                    <a:pt x="240470" y="-8428"/>
                    <a:pt x="243232" y="54056"/>
                  </a:cubicBezTo>
                  <a:cubicBezTo>
                    <a:pt x="243995" y="72534"/>
                    <a:pt x="244661" y="137400"/>
                    <a:pt x="243709" y="149306"/>
                  </a:cubicBezTo>
                  <a:cubicBezTo>
                    <a:pt x="230850" y="311231"/>
                    <a:pt x="210466" y="396099"/>
                    <a:pt x="193988" y="481062"/>
                  </a:cubicBezTo>
                  <a:cubicBezTo>
                    <a:pt x="173033" y="588789"/>
                    <a:pt x="157317" y="665180"/>
                    <a:pt x="157317" y="66518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2966223" y="3109532"/>
              <a:ext cx="184263" cy="605439"/>
            </a:xfrm>
            <a:custGeom>
              <a:avLst/>
              <a:gdLst/>
              <a:ahLst/>
              <a:cxnLst/>
              <a:rect l="l" t="t" r="r" b="b"/>
              <a:pathLst>
                <a:path w="249848" h="820934" extrusionOk="0">
                  <a:moveTo>
                    <a:pt x="160975" y="668924"/>
                  </a:moveTo>
                  <a:cubicBezTo>
                    <a:pt x="160975" y="668924"/>
                    <a:pt x="160975" y="667305"/>
                    <a:pt x="161641" y="664257"/>
                  </a:cubicBezTo>
                  <a:lnTo>
                    <a:pt x="164118" y="650636"/>
                  </a:lnTo>
                  <a:lnTo>
                    <a:pt x="173643" y="598534"/>
                  </a:lnTo>
                  <a:lnTo>
                    <a:pt x="210981" y="406796"/>
                  </a:lnTo>
                  <a:cubicBezTo>
                    <a:pt x="218696" y="366315"/>
                    <a:pt x="226316" y="321833"/>
                    <a:pt x="232412" y="273446"/>
                  </a:cubicBezTo>
                  <a:cubicBezTo>
                    <a:pt x="235556" y="249443"/>
                    <a:pt x="238318" y="224488"/>
                    <a:pt x="240699" y="198865"/>
                  </a:cubicBezTo>
                  <a:cubicBezTo>
                    <a:pt x="243892" y="172573"/>
                    <a:pt x="245387" y="146102"/>
                    <a:pt x="245176" y="119617"/>
                  </a:cubicBezTo>
                  <a:cubicBezTo>
                    <a:pt x="245176" y="105997"/>
                    <a:pt x="245176" y="92185"/>
                    <a:pt x="244699" y="78279"/>
                  </a:cubicBezTo>
                  <a:cubicBezTo>
                    <a:pt x="245698" y="64476"/>
                    <a:pt x="243916" y="50614"/>
                    <a:pt x="239461" y="37512"/>
                  </a:cubicBezTo>
                  <a:cubicBezTo>
                    <a:pt x="226421" y="11542"/>
                    <a:pt x="195969" y="-507"/>
                    <a:pt x="168690" y="9508"/>
                  </a:cubicBezTo>
                  <a:cubicBezTo>
                    <a:pt x="155405" y="15182"/>
                    <a:pt x="145731" y="26990"/>
                    <a:pt x="142782" y="41131"/>
                  </a:cubicBezTo>
                  <a:cubicBezTo>
                    <a:pt x="139544" y="55705"/>
                    <a:pt x="136686" y="70754"/>
                    <a:pt x="133257" y="85708"/>
                  </a:cubicBezTo>
                  <a:cubicBezTo>
                    <a:pt x="127352" y="115712"/>
                    <a:pt x="120303" y="146001"/>
                    <a:pt x="116112" y="177053"/>
                  </a:cubicBezTo>
                  <a:cubicBezTo>
                    <a:pt x="105635" y="239347"/>
                    <a:pt x="92014" y="299259"/>
                    <a:pt x="79441" y="357266"/>
                  </a:cubicBezTo>
                  <a:cubicBezTo>
                    <a:pt x="66868" y="415273"/>
                    <a:pt x="53914" y="470994"/>
                    <a:pt x="41341" y="524049"/>
                  </a:cubicBezTo>
                  <a:cubicBezTo>
                    <a:pt x="34959" y="550528"/>
                    <a:pt x="28768" y="576436"/>
                    <a:pt x="22291" y="601487"/>
                  </a:cubicBezTo>
                  <a:cubicBezTo>
                    <a:pt x="19147" y="614060"/>
                    <a:pt x="16004" y="626347"/>
                    <a:pt x="12766" y="638539"/>
                  </a:cubicBezTo>
                  <a:cubicBezTo>
                    <a:pt x="11147" y="644635"/>
                    <a:pt x="9622" y="650636"/>
                    <a:pt x="7718" y="656542"/>
                  </a:cubicBezTo>
                  <a:cubicBezTo>
                    <a:pt x="5685" y="662128"/>
                    <a:pt x="4654" y="668028"/>
                    <a:pt x="4670" y="673972"/>
                  </a:cubicBezTo>
                  <a:cubicBezTo>
                    <a:pt x="5983" y="697135"/>
                    <a:pt x="10174" y="720044"/>
                    <a:pt x="17147" y="742171"/>
                  </a:cubicBezTo>
                  <a:cubicBezTo>
                    <a:pt x="22002" y="762993"/>
                    <a:pt x="33342" y="781737"/>
                    <a:pt x="49532" y="795702"/>
                  </a:cubicBezTo>
                  <a:cubicBezTo>
                    <a:pt x="57130" y="802051"/>
                    <a:pt x="65598" y="807279"/>
                    <a:pt x="74678" y="811227"/>
                  </a:cubicBezTo>
                  <a:cubicBezTo>
                    <a:pt x="83400" y="814720"/>
                    <a:pt x="92571" y="816964"/>
                    <a:pt x="101920" y="817895"/>
                  </a:cubicBezTo>
                  <a:cubicBezTo>
                    <a:pt x="119133" y="819376"/>
                    <a:pt x="136400" y="815731"/>
                    <a:pt x="151545" y="807418"/>
                  </a:cubicBezTo>
                  <a:cubicBezTo>
                    <a:pt x="164845" y="800269"/>
                    <a:pt x="174776" y="788146"/>
                    <a:pt x="179167" y="773699"/>
                  </a:cubicBezTo>
                  <a:cubicBezTo>
                    <a:pt x="182533" y="761487"/>
                    <a:pt x="183376" y="748718"/>
                    <a:pt x="181644" y="736170"/>
                  </a:cubicBezTo>
                  <a:cubicBezTo>
                    <a:pt x="179131" y="718694"/>
                    <a:pt x="174327" y="701624"/>
                    <a:pt x="167356" y="685402"/>
                  </a:cubicBezTo>
                  <a:cubicBezTo>
                    <a:pt x="164975" y="679783"/>
                    <a:pt x="163070" y="675877"/>
                    <a:pt x="161737" y="672829"/>
                  </a:cubicBezTo>
                  <a:lnTo>
                    <a:pt x="159737" y="668543"/>
                  </a:lnTo>
                  <a:cubicBezTo>
                    <a:pt x="159737" y="668543"/>
                    <a:pt x="160689" y="669876"/>
                    <a:pt x="162213" y="672543"/>
                  </a:cubicBezTo>
                  <a:cubicBezTo>
                    <a:pt x="163737" y="675210"/>
                    <a:pt x="165737" y="679401"/>
                    <a:pt x="168309" y="685021"/>
                  </a:cubicBezTo>
                  <a:cubicBezTo>
                    <a:pt x="175684" y="701202"/>
                    <a:pt x="180811" y="718315"/>
                    <a:pt x="183549" y="735885"/>
                  </a:cubicBezTo>
                  <a:cubicBezTo>
                    <a:pt x="185467" y="748599"/>
                    <a:pt x="184721" y="761574"/>
                    <a:pt x="181358" y="773985"/>
                  </a:cubicBezTo>
                  <a:cubicBezTo>
                    <a:pt x="176941" y="789135"/>
                    <a:pt x="166653" y="801891"/>
                    <a:pt x="152783" y="809418"/>
                  </a:cubicBezTo>
                  <a:cubicBezTo>
                    <a:pt x="137153" y="818145"/>
                    <a:pt x="119291" y="822055"/>
                    <a:pt x="101443" y="820657"/>
                  </a:cubicBezTo>
                  <a:cubicBezTo>
                    <a:pt x="91645" y="819777"/>
                    <a:pt x="82022" y="817500"/>
                    <a:pt x="72868" y="813894"/>
                  </a:cubicBezTo>
                  <a:cubicBezTo>
                    <a:pt x="42566" y="801288"/>
                    <a:pt x="20217" y="774823"/>
                    <a:pt x="12861" y="742838"/>
                  </a:cubicBezTo>
                  <a:cubicBezTo>
                    <a:pt x="5684" y="720355"/>
                    <a:pt x="1364" y="697058"/>
                    <a:pt x="2" y="673496"/>
                  </a:cubicBezTo>
                  <a:cubicBezTo>
                    <a:pt x="-26" y="670305"/>
                    <a:pt x="229" y="667117"/>
                    <a:pt x="764" y="663971"/>
                  </a:cubicBezTo>
                  <a:cubicBezTo>
                    <a:pt x="1362" y="660750"/>
                    <a:pt x="2157" y="657569"/>
                    <a:pt x="3145" y="654446"/>
                  </a:cubicBezTo>
                  <a:cubicBezTo>
                    <a:pt x="4955" y="648636"/>
                    <a:pt x="6479" y="642635"/>
                    <a:pt x="8098" y="636634"/>
                  </a:cubicBezTo>
                  <a:cubicBezTo>
                    <a:pt x="11147" y="624442"/>
                    <a:pt x="14290" y="612155"/>
                    <a:pt x="17623" y="599582"/>
                  </a:cubicBezTo>
                  <a:cubicBezTo>
                    <a:pt x="23529" y="574531"/>
                    <a:pt x="29720" y="548623"/>
                    <a:pt x="36007" y="522144"/>
                  </a:cubicBezTo>
                  <a:cubicBezTo>
                    <a:pt x="48389" y="469090"/>
                    <a:pt x="61057" y="413273"/>
                    <a:pt x="74107" y="355361"/>
                  </a:cubicBezTo>
                  <a:cubicBezTo>
                    <a:pt x="87156" y="297449"/>
                    <a:pt x="100205" y="237346"/>
                    <a:pt x="110683" y="175529"/>
                  </a:cubicBezTo>
                  <a:cubicBezTo>
                    <a:pt x="114779" y="144192"/>
                    <a:pt x="121922" y="113902"/>
                    <a:pt x="127828" y="83803"/>
                  </a:cubicBezTo>
                  <a:cubicBezTo>
                    <a:pt x="131066" y="68849"/>
                    <a:pt x="133829" y="53990"/>
                    <a:pt x="137353" y="39131"/>
                  </a:cubicBezTo>
                  <a:cubicBezTo>
                    <a:pt x="140675" y="23548"/>
                    <a:pt x="151317" y="10529"/>
                    <a:pt x="165928" y="4174"/>
                  </a:cubicBezTo>
                  <a:cubicBezTo>
                    <a:pt x="196333" y="-7604"/>
                    <a:pt x="230651" y="6340"/>
                    <a:pt x="244223" y="35988"/>
                  </a:cubicBezTo>
                  <a:cubicBezTo>
                    <a:pt x="245462" y="39512"/>
                    <a:pt x="246700" y="42941"/>
                    <a:pt x="247747" y="46465"/>
                  </a:cubicBezTo>
                  <a:lnTo>
                    <a:pt x="249272" y="57419"/>
                  </a:lnTo>
                  <a:cubicBezTo>
                    <a:pt x="249272" y="64563"/>
                    <a:pt x="249272" y="71516"/>
                    <a:pt x="249843" y="78565"/>
                  </a:cubicBezTo>
                  <a:cubicBezTo>
                    <a:pt x="249843" y="92471"/>
                    <a:pt x="249843" y="106282"/>
                    <a:pt x="249843" y="119998"/>
                  </a:cubicBezTo>
                  <a:cubicBezTo>
                    <a:pt x="249949" y="146613"/>
                    <a:pt x="248390" y="173208"/>
                    <a:pt x="245176" y="199627"/>
                  </a:cubicBezTo>
                  <a:cubicBezTo>
                    <a:pt x="242604" y="225345"/>
                    <a:pt x="239842" y="250300"/>
                    <a:pt x="236603" y="274303"/>
                  </a:cubicBezTo>
                  <a:cubicBezTo>
                    <a:pt x="230317" y="322500"/>
                    <a:pt x="222411" y="366982"/>
                    <a:pt x="214505" y="407653"/>
                  </a:cubicBezTo>
                  <a:lnTo>
                    <a:pt x="175643" y="599106"/>
                  </a:lnTo>
                  <a:cubicBezTo>
                    <a:pt x="170976" y="621490"/>
                    <a:pt x="167356" y="638920"/>
                    <a:pt x="164785" y="651017"/>
                  </a:cubicBezTo>
                  <a:cubicBezTo>
                    <a:pt x="163547" y="656827"/>
                    <a:pt x="162594" y="661304"/>
                    <a:pt x="161832" y="664543"/>
                  </a:cubicBezTo>
                  <a:cubicBezTo>
                    <a:pt x="161070" y="667781"/>
                    <a:pt x="160975" y="668924"/>
                    <a:pt x="160975" y="6689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3080293" y="3136488"/>
              <a:ext cx="51278" cy="51281"/>
            </a:xfrm>
            <a:custGeom>
              <a:avLst/>
              <a:gdLst/>
              <a:ahLst/>
              <a:cxnLst/>
              <a:rect l="l" t="t" r="r" b="b"/>
              <a:pathLst>
                <a:path w="69529" h="69533" extrusionOk="0">
                  <a:moveTo>
                    <a:pt x="27" y="36228"/>
                  </a:moveTo>
                  <a:cubicBezTo>
                    <a:pt x="834" y="55412"/>
                    <a:pt x="17040" y="70309"/>
                    <a:pt x="36224" y="69502"/>
                  </a:cubicBezTo>
                  <a:cubicBezTo>
                    <a:pt x="55408" y="68695"/>
                    <a:pt x="70305" y="52490"/>
                    <a:pt x="69498" y="33306"/>
                  </a:cubicBezTo>
                  <a:cubicBezTo>
                    <a:pt x="68692" y="14122"/>
                    <a:pt x="52486" y="-776"/>
                    <a:pt x="33302" y="31"/>
                  </a:cubicBezTo>
                  <a:cubicBezTo>
                    <a:pt x="33291" y="32"/>
                    <a:pt x="33281" y="32"/>
                    <a:pt x="33270" y="33"/>
                  </a:cubicBezTo>
                  <a:cubicBezTo>
                    <a:pt x="14123" y="908"/>
                    <a:pt x="-726" y="17076"/>
                    <a:pt x="27" y="3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3019272" y="3633048"/>
              <a:ext cx="51281" cy="51281"/>
            </a:xfrm>
            <a:custGeom>
              <a:avLst/>
              <a:gdLst/>
              <a:ahLst/>
              <a:cxnLst/>
              <a:rect l="l" t="t" r="r" b="b"/>
              <a:pathLst>
                <a:path w="69533" h="69533" extrusionOk="0">
                  <a:moveTo>
                    <a:pt x="35" y="36323"/>
                  </a:moveTo>
                  <a:cubicBezTo>
                    <a:pt x="894" y="55504"/>
                    <a:pt x="17141" y="70358"/>
                    <a:pt x="36322" y="69498"/>
                  </a:cubicBezTo>
                  <a:cubicBezTo>
                    <a:pt x="55504" y="68639"/>
                    <a:pt x="70357" y="52393"/>
                    <a:pt x="69498" y="33211"/>
                  </a:cubicBezTo>
                  <a:cubicBezTo>
                    <a:pt x="68640" y="14055"/>
                    <a:pt x="52435" y="-789"/>
                    <a:pt x="33278" y="32"/>
                  </a:cubicBezTo>
                  <a:cubicBezTo>
                    <a:pt x="14094" y="855"/>
                    <a:pt x="-790" y="17073"/>
                    <a:pt x="33" y="36256"/>
                  </a:cubicBezTo>
                  <a:cubicBezTo>
                    <a:pt x="33" y="36278"/>
                    <a:pt x="35" y="36300"/>
                    <a:pt x="35" y="36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2994343" y="3608329"/>
              <a:ext cx="80503" cy="27888"/>
            </a:xfrm>
            <a:custGeom>
              <a:avLst/>
              <a:gdLst/>
              <a:ahLst/>
              <a:cxnLst/>
              <a:rect l="l" t="t" r="r" b="b"/>
              <a:pathLst>
                <a:path w="109156" h="37814" extrusionOk="0">
                  <a:moveTo>
                    <a:pt x="0" y="37814"/>
                  </a:moveTo>
                  <a:cubicBezTo>
                    <a:pt x="17284" y="29176"/>
                    <a:pt x="35292" y="22068"/>
                    <a:pt x="53816" y="16573"/>
                  </a:cubicBezTo>
                  <a:cubicBezTo>
                    <a:pt x="71741" y="9435"/>
                    <a:pt x="90259" y="3889"/>
                    <a:pt x="109157" y="0"/>
                  </a:cubicBezTo>
                  <a:cubicBezTo>
                    <a:pt x="91868" y="8554"/>
                    <a:pt x="73899" y="15658"/>
                    <a:pt x="55436" y="21241"/>
                  </a:cubicBezTo>
                  <a:cubicBezTo>
                    <a:pt x="37440" y="28268"/>
                    <a:pt x="18900" y="33811"/>
                    <a:pt x="0" y="37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6"/>
            <p:cNvSpPr/>
            <p:nvPr/>
          </p:nvSpPr>
          <p:spPr>
            <a:xfrm>
              <a:off x="3067520" y="3400608"/>
              <a:ext cx="25148" cy="25148"/>
            </a:xfrm>
            <a:custGeom>
              <a:avLst/>
              <a:gdLst/>
              <a:ahLst/>
              <a:cxnLst/>
              <a:rect l="l" t="t" r="r" b="b"/>
              <a:pathLst>
                <a:path w="34099" h="34099" extrusionOk="0">
                  <a:moveTo>
                    <a:pt x="34100" y="17050"/>
                  </a:moveTo>
                  <a:cubicBezTo>
                    <a:pt x="34100" y="26466"/>
                    <a:pt x="26466" y="34099"/>
                    <a:pt x="17050" y="34099"/>
                  </a:cubicBezTo>
                  <a:cubicBezTo>
                    <a:pt x="7633" y="34099"/>
                    <a:pt x="0" y="26466"/>
                    <a:pt x="0" y="17050"/>
                  </a:cubicBezTo>
                  <a:cubicBezTo>
                    <a:pt x="0" y="7633"/>
                    <a:pt x="7633" y="0"/>
                    <a:pt x="17050" y="0"/>
                  </a:cubicBezTo>
                  <a:cubicBezTo>
                    <a:pt x="26466" y="0"/>
                    <a:pt x="34100" y="7633"/>
                    <a:pt x="3410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6"/>
            <p:cNvSpPr/>
            <p:nvPr/>
          </p:nvSpPr>
          <p:spPr>
            <a:xfrm>
              <a:off x="3026749" y="3545837"/>
              <a:ext cx="25289" cy="25289"/>
            </a:xfrm>
            <a:custGeom>
              <a:avLst/>
              <a:gdLst/>
              <a:ahLst/>
              <a:cxnLst/>
              <a:rect l="l" t="t" r="r" b="b"/>
              <a:pathLst>
                <a:path w="34290" h="34290" extrusionOk="0">
                  <a:moveTo>
                    <a:pt x="34290" y="17050"/>
                  </a:moveTo>
                  <a:cubicBezTo>
                    <a:pt x="34342" y="26519"/>
                    <a:pt x="26709" y="34237"/>
                    <a:pt x="17240" y="34290"/>
                  </a:cubicBezTo>
                  <a:cubicBezTo>
                    <a:pt x="7771" y="34342"/>
                    <a:pt x="53" y="26709"/>
                    <a:pt x="0" y="17240"/>
                  </a:cubicBezTo>
                  <a:cubicBezTo>
                    <a:pt x="-52" y="7771"/>
                    <a:pt x="7581" y="53"/>
                    <a:pt x="17050" y="0"/>
                  </a:cubicBezTo>
                  <a:cubicBezTo>
                    <a:pt x="17081" y="0"/>
                    <a:pt x="17113" y="0"/>
                    <a:pt x="17145" y="0"/>
                  </a:cubicBezTo>
                  <a:cubicBezTo>
                    <a:pt x="26577" y="0"/>
                    <a:pt x="34237" y="7618"/>
                    <a:pt x="3429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 name="Google Shape;275;p16"/>
            <p:cNvGrpSpPr/>
            <p:nvPr/>
          </p:nvGrpSpPr>
          <p:grpSpPr>
            <a:xfrm>
              <a:off x="2035724" y="1149832"/>
              <a:ext cx="827668" cy="587690"/>
              <a:chOff x="2183420" y="1130657"/>
              <a:chExt cx="1121502" cy="796328"/>
            </a:xfrm>
          </p:grpSpPr>
          <p:sp>
            <p:nvSpPr>
              <p:cNvPr id="276" name="Google Shape;276;p16"/>
              <p:cNvSpPr/>
              <p:nvPr/>
            </p:nvSpPr>
            <p:spPr>
              <a:xfrm>
                <a:off x="2282033" y="1212048"/>
                <a:ext cx="908569" cy="641581"/>
              </a:xfrm>
              <a:custGeom>
                <a:avLst/>
                <a:gdLst/>
                <a:ahLst/>
                <a:cxnLst/>
                <a:rect l="l" t="t" r="r" b="b"/>
                <a:pathLst>
                  <a:path w="908569" h="641581" extrusionOk="0">
                    <a:moveTo>
                      <a:pt x="896386" y="44648"/>
                    </a:moveTo>
                    <a:cubicBezTo>
                      <a:pt x="891676" y="38264"/>
                      <a:pt x="886243" y="32446"/>
                      <a:pt x="880194" y="27313"/>
                    </a:cubicBezTo>
                    <a:cubicBezTo>
                      <a:pt x="861798" y="13741"/>
                      <a:pt x="839937" y="5651"/>
                      <a:pt x="817138" y="3977"/>
                    </a:cubicBezTo>
                    <a:cubicBezTo>
                      <a:pt x="757988" y="-3453"/>
                      <a:pt x="671215" y="12644"/>
                      <a:pt x="572346" y="51030"/>
                    </a:cubicBezTo>
                    <a:cubicBezTo>
                      <a:pt x="456477" y="97210"/>
                      <a:pt x="347507" y="159099"/>
                      <a:pt x="248495" y="234958"/>
                    </a:cubicBezTo>
                    <a:cubicBezTo>
                      <a:pt x="189785" y="279046"/>
                      <a:pt x="136007" y="329343"/>
                      <a:pt x="88095" y="384977"/>
                    </a:cubicBezTo>
                    <a:cubicBezTo>
                      <a:pt x="62743" y="414312"/>
                      <a:pt x="41145" y="446693"/>
                      <a:pt x="23801" y="481370"/>
                    </a:cubicBezTo>
                    <a:cubicBezTo>
                      <a:pt x="15132" y="499034"/>
                      <a:pt x="9221" y="517922"/>
                      <a:pt x="6275" y="537377"/>
                    </a:cubicBezTo>
                    <a:cubicBezTo>
                      <a:pt x="4941" y="547142"/>
                      <a:pt x="4941" y="557043"/>
                      <a:pt x="6275" y="566809"/>
                    </a:cubicBezTo>
                    <a:cubicBezTo>
                      <a:pt x="8957" y="586514"/>
                      <a:pt x="19948" y="604127"/>
                      <a:pt x="36469" y="615196"/>
                    </a:cubicBezTo>
                    <a:cubicBezTo>
                      <a:pt x="44635" y="620668"/>
                      <a:pt x="53512" y="624994"/>
                      <a:pt x="62853" y="628055"/>
                    </a:cubicBezTo>
                    <a:cubicBezTo>
                      <a:pt x="81673" y="633847"/>
                      <a:pt x="101265" y="636737"/>
                      <a:pt x="120956" y="636627"/>
                    </a:cubicBezTo>
                    <a:cubicBezTo>
                      <a:pt x="159740" y="636292"/>
                      <a:pt x="198330" y="631109"/>
                      <a:pt x="235827" y="621197"/>
                    </a:cubicBezTo>
                    <a:cubicBezTo>
                      <a:pt x="306942" y="602563"/>
                      <a:pt x="375829" y="576279"/>
                      <a:pt x="441282" y="542806"/>
                    </a:cubicBezTo>
                    <a:cubicBezTo>
                      <a:pt x="552871" y="487344"/>
                      <a:pt x="656324" y="416837"/>
                      <a:pt x="748749" y="333256"/>
                    </a:cubicBezTo>
                    <a:cubicBezTo>
                      <a:pt x="826663" y="261342"/>
                      <a:pt x="879241" y="190381"/>
                      <a:pt x="898482" y="134088"/>
                    </a:cubicBezTo>
                    <a:cubicBezTo>
                      <a:pt x="906950" y="112939"/>
                      <a:pt x="909294" y="89832"/>
                      <a:pt x="905244" y="67413"/>
                    </a:cubicBezTo>
                    <a:cubicBezTo>
                      <a:pt x="903269" y="59718"/>
                      <a:pt x="900425" y="52272"/>
                      <a:pt x="896767" y="45220"/>
                    </a:cubicBezTo>
                    <a:lnTo>
                      <a:pt x="899815" y="50459"/>
                    </a:lnTo>
                    <a:cubicBezTo>
                      <a:pt x="901101" y="52594"/>
                      <a:pt x="902155" y="54861"/>
                      <a:pt x="902958" y="57221"/>
                    </a:cubicBezTo>
                    <a:cubicBezTo>
                      <a:pt x="904340" y="60286"/>
                      <a:pt x="905424" y="63475"/>
                      <a:pt x="906197" y="66746"/>
                    </a:cubicBezTo>
                    <a:cubicBezTo>
                      <a:pt x="910761" y="89452"/>
                      <a:pt x="908711" y="112990"/>
                      <a:pt x="900291" y="134564"/>
                    </a:cubicBezTo>
                    <a:cubicBezTo>
                      <a:pt x="881241" y="191714"/>
                      <a:pt x="828949" y="263152"/>
                      <a:pt x="751130" y="335637"/>
                    </a:cubicBezTo>
                    <a:cubicBezTo>
                      <a:pt x="658649" y="419927"/>
                      <a:pt x="554956" y="491022"/>
                      <a:pt x="442996" y="546902"/>
                    </a:cubicBezTo>
                    <a:cubicBezTo>
                      <a:pt x="377265" y="580588"/>
                      <a:pt x="308095" y="607094"/>
                      <a:pt x="236684" y="625959"/>
                    </a:cubicBezTo>
                    <a:cubicBezTo>
                      <a:pt x="198785" y="635994"/>
                      <a:pt x="159778" y="641242"/>
                      <a:pt x="120575" y="641580"/>
                    </a:cubicBezTo>
                    <a:cubicBezTo>
                      <a:pt x="100366" y="641656"/>
                      <a:pt x="80262" y="638670"/>
                      <a:pt x="60948" y="632722"/>
                    </a:cubicBezTo>
                    <a:cubicBezTo>
                      <a:pt x="51145" y="629516"/>
                      <a:pt x="41821" y="624998"/>
                      <a:pt x="33230" y="619292"/>
                    </a:cubicBezTo>
                    <a:cubicBezTo>
                      <a:pt x="24709" y="613184"/>
                      <a:pt x="17381" y="605565"/>
                      <a:pt x="11609" y="596813"/>
                    </a:cubicBezTo>
                    <a:cubicBezTo>
                      <a:pt x="6289" y="587811"/>
                      <a:pt x="2703" y="577893"/>
                      <a:pt x="1036" y="567571"/>
                    </a:cubicBezTo>
                    <a:cubicBezTo>
                      <a:pt x="-345" y="557330"/>
                      <a:pt x="-345" y="546951"/>
                      <a:pt x="1036" y="536710"/>
                    </a:cubicBezTo>
                    <a:cubicBezTo>
                      <a:pt x="4237" y="516839"/>
                      <a:pt x="10435" y="497570"/>
                      <a:pt x="19419" y="479560"/>
                    </a:cubicBezTo>
                    <a:cubicBezTo>
                      <a:pt x="36875" y="444469"/>
                      <a:pt x="58702" y="411729"/>
                      <a:pt x="84380" y="382119"/>
                    </a:cubicBezTo>
                    <a:cubicBezTo>
                      <a:pt x="132761" y="326225"/>
                      <a:pt x="187053" y="275734"/>
                      <a:pt x="246305" y="231529"/>
                    </a:cubicBezTo>
                    <a:cubicBezTo>
                      <a:pt x="345550" y="155551"/>
                      <a:pt x="454861" y="93716"/>
                      <a:pt x="571107" y="47792"/>
                    </a:cubicBezTo>
                    <a:cubicBezTo>
                      <a:pt x="670453" y="9692"/>
                      <a:pt x="757702" y="-6025"/>
                      <a:pt x="817329" y="2072"/>
                    </a:cubicBezTo>
                    <a:cubicBezTo>
                      <a:pt x="840392" y="3945"/>
                      <a:pt x="862422" y="12446"/>
                      <a:pt x="880765" y="26551"/>
                    </a:cubicBezTo>
                    <a:cubicBezTo>
                      <a:pt x="883491" y="28691"/>
                      <a:pt x="886011" y="31083"/>
                      <a:pt x="888290" y="33695"/>
                    </a:cubicBezTo>
                    <a:cubicBezTo>
                      <a:pt x="890050" y="35493"/>
                      <a:pt x="891614" y="37472"/>
                      <a:pt x="892957" y="39600"/>
                    </a:cubicBezTo>
                    <a:cubicBezTo>
                      <a:pt x="895338" y="42934"/>
                      <a:pt x="896386" y="44648"/>
                      <a:pt x="896386" y="446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6"/>
              <p:cNvSpPr/>
              <p:nvPr/>
            </p:nvSpPr>
            <p:spPr>
              <a:xfrm>
                <a:off x="2183420" y="1130657"/>
                <a:ext cx="1121502" cy="796328"/>
              </a:xfrm>
              <a:custGeom>
                <a:avLst/>
                <a:gdLst/>
                <a:ahLst/>
                <a:cxnLst/>
                <a:rect l="l" t="t" r="r" b="b"/>
                <a:pathLst>
                  <a:path w="1121502" h="796328" extrusionOk="0">
                    <a:moveTo>
                      <a:pt x="1106346" y="57364"/>
                    </a:moveTo>
                    <a:cubicBezTo>
                      <a:pt x="1100526" y="49418"/>
                      <a:pt x="1093850" y="42135"/>
                      <a:pt x="1086439" y="35647"/>
                    </a:cubicBezTo>
                    <a:cubicBezTo>
                      <a:pt x="1077229" y="28067"/>
                      <a:pt x="1066919" y="21932"/>
                      <a:pt x="1055863" y="17454"/>
                    </a:cubicBezTo>
                    <a:cubicBezTo>
                      <a:pt x="1040586" y="11318"/>
                      <a:pt x="1024578" y="7188"/>
                      <a:pt x="1008238" y="5167"/>
                    </a:cubicBezTo>
                    <a:cubicBezTo>
                      <a:pt x="934991" y="-5501"/>
                      <a:pt x="827263" y="13168"/>
                      <a:pt x="704010" y="60126"/>
                    </a:cubicBezTo>
                    <a:cubicBezTo>
                      <a:pt x="637041" y="86026"/>
                      <a:pt x="572037" y="116745"/>
                      <a:pt x="509509" y="152043"/>
                    </a:cubicBezTo>
                    <a:cubicBezTo>
                      <a:pt x="437432" y="192249"/>
                      <a:pt x="368355" y="237611"/>
                      <a:pt x="302817" y="287774"/>
                    </a:cubicBezTo>
                    <a:cubicBezTo>
                      <a:pt x="230133" y="342664"/>
                      <a:pt x="163752" y="405436"/>
                      <a:pt x="104887" y="474940"/>
                    </a:cubicBezTo>
                    <a:cubicBezTo>
                      <a:pt x="73719" y="511661"/>
                      <a:pt x="47375" y="552217"/>
                      <a:pt x="26497" y="595622"/>
                    </a:cubicBezTo>
                    <a:cubicBezTo>
                      <a:pt x="15906" y="617683"/>
                      <a:pt x="8866" y="641278"/>
                      <a:pt x="5637" y="665535"/>
                    </a:cubicBezTo>
                    <a:cubicBezTo>
                      <a:pt x="4128" y="677692"/>
                      <a:pt x="4288" y="689998"/>
                      <a:pt x="6113" y="702111"/>
                    </a:cubicBezTo>
                    <a:cubicBezTo>
                      <a:pt x="8280" y="714169"/>
                      <a:pt x="12569" y="725747"/>
                      <a:pt x="18782" y="736306"/>
                    </a:cubicBezTo>
                    <a:cubicBezTo>
                      <a:pt x="25584" y="746536"/>
                      <a:pt x="34089" y="755524"/>
                      <a:pt x="43928" y="762881"/>
                    </a:cubicBezTo>
                    <a:cubicBezTo>
                      <a:pt x="54030" y="769813"/>
                      <a:pt x="65019" y="775356"/>
                      <a:pt x="76598" y="779359"/>
                    </a:cubicBezTo>
                    <a:cubicBezTo>
                      <a:pt x="99827" y="787096"/>
                      <a:pt x="124125" y="791145"/>
                      <a:pt x="148607" y="791361"/>
                    </a:cubicBezTo>
                    <a:cubicBezTo>
                      <a:pt x="196776" y="791693"/>
                      <a:pt x="244790" y="785867"/>
                      <a:pt x="291482" y="774025"/>
                    </a:cubicBezTo>
                    <a:cubicBezTo>
                      <a:pt x="379899" y="751528"/>
                      <a:pt x="465569" y="719362"/>
                      <a:pt x="546943" y="678108"/>
                    </a:cubicBezTo>
                    <a:cubicBezTo>
                      <a:pt x="620655" y="641269"/>
                      <a:pt x="691610" y="599155"/>
                      <a:pt x="759255" y="552093"/>
                    </a:cubicBezTo>
                    <a:cubicBezTo>
                      <a:pt x="818475" y="511250"/>
                      <a:pt x="874660" y="466174"/>
                      <a:pt x="927371" y="417219"/>
                    </a:cubicBezTo>
                    <a:cubicBezTo>
                      <a:pt x="1023574" y="327398"/>
                      <a:pt x="1087772" y="238530"/>
                      <a:pt x="1110346" y="168140"/>
                    </a:cubicBezTo>
                    <a:cubicBezTo>
                      <a:pt x="1115460" y="152715"/>
                      <a:pt x="1118659" y="136720"/>
                      <a:pt x="1119871" y="120515"/>
                    </a:cubicBezTo>
                    <a:cubicBezTo>
                      <a:pt x="1120666" y="108591"/>
                      <a:pt x="1119670" y="96616"/>
                      <a:pt x="1116919" y="84987"/>
                    </a:cubicBezTo>
                    <a:cubicBezTo>
                      <a:pt x="1114377" y="75466"/>
                      <a:pt x="1110767" y="66263"/>
                      <a:pt x="1106155" y="57555"/>
                    </a:cubicBezTo>
                    <a:cubicBezTo>
                      <a:pt x="1106155" y="57555"/>
                      <a:pt x="1107489" y="59745"/>
                      <a:pt x="1109870" y="64127"/>
                    </a:cubicBezTo>
                    <a:cubicBezTo>
                      <a:pt x="1111462" y="66790"/>
                      <a:pt x="1112802" y="69596"/>
                      <a:pt x="1113871" y="72509"/>
                    </a:cubicBezTo>
                    <a:cubicBezTo>
                      <a:pt x="1115558" y="76448"/>
                      <a:pt x="1116897" y="80528"/>
                      <a:pt x="1117871" y="84701"/>
                    </a:cubicBezTo>
                    <a:cubicBezTo>
                      <a:pt x="1120853" y="96391"/>
                      <a:pt x="1122009" y="108472"/>
                      <a:pt x="1121300" y="120515"/>
                    </a:cubicBezTo>
                    <a:cubicBezTo>
                      <a:pt x="1120176" y="136950"/>
                      <a:pt x="1116975" y="153176"/>
                      <a:pt x="1111775" y="168807"/>
                    </a:cubicBezTo>
                    <a:cubicBezTo>
                      <a:pt x="1089487" y="239958"/>
                      <a:pt x="1025479" y="329493"/>
                      <a:pt x="929276" y="419886"/>
                    </a:cubicBezTo>
                    <a:cubicBezTo>
                      <a:pt x="876905" y="469019"/>
                      <a:pt x="821037" y="514286"/>
                      <a:pt x="762112" y="555331"/>
                    </a:cubicBezTo>
                    <a:cubicBezTo>
                      <a:pt x="694240" y="602756"/>
                      <a:pt x="622994" y="645160"/>
                      <a:pt x="548943" y="682204"/>
                    </a:cubicBezTo>
                    <a:cubicBezTo>
                      <a:pt x="467348" y="723776"/>
                      <a:pt x="381379" y="756138"/>
                      <a:pt x="292625" y="778693"/>
                    </a:cubicBezTo>
                    <a:cubicBezTo>
                      <a:pt x="245577" y="790737"/>
                      <a:pt x="197171" y="796660"/>
                      <a:pt x="148607" y="796314"/>
                    </a:cubicBezTo>
                    <a:cubicBezTo>
                      <a:pt x="123571" y="796114"/>
                      <a:pt x="98723" y="791967"/>
                      <a:pt x="74979" y="784026"/>
                    </a:cubicBezTo>
                    <a:cubicBezTo>
                      <a:pt x="62959" y="779857"/>
                      <a:pt x="51553" y="774091"/>
                      <a:pt x="41070" y="766881"/>
                    </a:cubicBezTo>
                    <a:cubicBezTo>
                      <a:pt x="30726" y="759176"/>
                      <a:pt x="21799" y="749733"/>
                      <a:pt x="14686" y="738973"/>
                    </a:cubicBezTo>
                    <a:cubicBezTo>
                      <a:pt x="8128" y="727854"/>
                      <a:pt x="3581" y="715666"/>
                      <a:pt x="1255" y="702969"/>
                    </a:cubicBezTo>
                    <a:cubicBezTo>
                      <a:pt x="-418" y="690324"/>
                      <a:pt x="-418" y="677514"/>
                      <a:pt x="1255" y="664869"/>
                    </a:cubicBezTo>
                    <a:cubicBezTo>
                      <a:pt x="4637" y="640097"/>
                      <a:pt x="11834" y="615999"/>
                      <a:pt x="22591" y="593431"/>
                    </a:cubicBezTo>
                    <a:cubicBezTo>
                      <a:pt x="43670" y="549693"/>
                      <a:pt x="70237" y="508819"/>
                      <a:pt x="101649" y="471797"/>
                    </a:cubicBezTo>
                    <a:cubicBezTo>
                      <a:pt x="160921" y="402011"/>
                      <a:pt x="227751" y="339015"/>
                      <a:pt x="300912" y="283964"/>
                    </a:cubicBezTo>
                    <a:cubicBezTo>
                      <a:pt x="366694" y="233721"/>
                      <a:pt x="436062" y="188357"/>
                      <a:pt x="508462" y="148233"/>
                    </a:cubicBezTo>
                    <a:cubicBezTo>
                      <a:pt x="571101" y="113097"/>
                      <a:pt x="636200" y="82537"/>
                      <a:pt x="703248" y="56793"/>
                    </a:cubicBezTo>
                    <a:cubicBezTo>
                      <a:pt x="827073" y="10215"/>
                      <a:pt x="935277" y="-8073"/>
                      <a:pt x="1009000" y="3262"/>
                    </a:cubicBezTo>
                    <a:cubicBezTo>
                      <a:pt x="1025349" y="5498"/>
                      <a:pt x="1041350" y="9787"/>
                      <a:pt x="1056626" y="16026"/>
                    </a:cubicBezTo>
                    <a:cubicBezTo>
                      <a:pt x="1067757" y="20782"/>
                      <a:pt x="1078099" y="27206"/>
                      <a:pt x="1087296" y="35076"/>
                    </a:cubicBezTo>
                    <a:cubicBezTo>
                      <a:pt x="1090750" y="37749"/>
                      <a:pt x="1093939" y="40747"/>
                      <a:pt x="1096821" y="44029"/>
                    </a:cubicBezTo>
                    <a:cubicBezTo>
                      <a:pt x="1099025" y="46250"/>
                      <a:pt x="1100974" y="48710"/>
                      <a:pt x="1102631" y="513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6"/>
              <p:cNvSpPr/>
              <p:nvPr/>
            </p:nvSpPr>
            <p:spPr>
              <a:xfrm>
                <a:off x="2569052" y="1499866"/>
                <a:ext cx="563027" cy="399678"/>
              </a:xfrm>
              <a:custGeom>
                <a:avLst/>
                <a:gdLst/>
                <a:ahLst/>
                <a:cxnLst/>
                <a:rect l="l" t="t" r="r" b="b"/>
                <a:pathLst>
                  <a:path w="563027" h="399678" extrusionOk="0">
                    <a:moveTo>
                      <a:pt x="554788" y="28959"/>
                    </a:moveTo>
                    <a:cubicBezTo>
                      <a:pt x="551711" y="25141"/>
                      <a:pt x="548335" y="21573"/>
                      <a:pt x="544692" y="18291"/>
                    </a:cubicBezTo>
                    <a:cubicBezTo>
                      <a:pt x="533404" y="9812"/>
                      <a:pt x="519983" y="4634"/>
                      <a:pt x="505925" y="3337"/>
                    </a:cubicBezTo>
                    <a:cubicBezTo>
                      <a:pt x="469349" y="-1806"/>
                      <a:pt x="415533" y="7623"/>
                      <a:pt x="354192" y="31150"/>
                    </a:cubicBezTo>
                    <a:cubicBezTo>
                      <a:pt x="282472" y="59652"/>
                      <a:pt x="215133" y="98131"/>
                      <a:pt x="154167" y="145450"/>
                    </a:cubicBezTo>
                    <a:cubicBezTo>
                      <a:pt x="117841" y="172861"/>
                      <a:pt x="84652" y="204197"/>
                      <a:pt x="55202" y="238890"/>
                    </a:cubicBezTo>
                    <a:cubicBezTo>
                      <a:pt x="39722" y="257193"/>
                      <a:pt x="26631" y="277389"/>
                      <a:pt x="16245" y="298993"/>
                    </a:cubicBezTo>
                    <a:cubicBezTo>
                      <a:pt x="11001" y="309906"/>
                      <a:pt x="7498" y="321572"/>
                      <a:pt x="5862" y="333569"/>
                    </a:cubicBezTo>
                    <a:cubicBezTo>
                      <a:pt x="5049" y="339542"/>
                      <a:pt x="5049" y="345598"/>
                      <a:pt x="5862" y="351571"/>
                    </a:cubicBezTo>
                    <a:cubicBezTo>
                      <a:pt x="7780" y="363481"/>
                      <a:pt x="14404" y="374121"/>
                      <a:pt x="24246" y="381099"/>
                    </a:cubicBezTo>
                    <a:cubicBezTo>
                      <a:pt x="29191" y="384506"/>
                      <a:pt x="34573" y="387229"/>
                      <a:pt x="40248" y="389195"/>
                    </a:cubicBezTo>
                    <a:cubicBezTo>
                      <a:pt x="51773" y="393013"/>
                      <a:pt x="63825" y="395005"/>
                      <a:pt x="75966" y="395100"/>
                    </a:cubicBezTo>
                    <a:cubicBezTo>
                      <a:pt x="99920" y="395285"/>
                      <a:pt x="123800" y="392405"/>
                      <a:pt x="147023" y="386528"/>
                    </a:cubicBezTo>
                    <a:cubicBezTo>
                      <a:pt x="191120" y="375367"/>
                      <a:pt x="233857" y="359396"/>
                      <a:pt x="274467" y="338903"/>
                    </a:cubicBezTo>
                    <a:cubicBezTo>
                      <a:pt x="343766" y="304699"/>
                      <a:pt x="407897" y="260898"/>
                      <a:pt x="464967" y="208791"/>
                    </a:cubicBezTo>
                    <a:cubicBezTo>
                      <a:pt x="513069" y="164024"/>
                      <a:pt x="545263" y="119733"/>
                      <a:pt x="556598" y="84966"/>
                    </a:cubicBezTo>
                    <a:cubicBezTo>
                      <a:pt x="564418" y="67291"/>
                      <a:pt x="563858" y="47033"/>
                      <a:pt x="555074" y="29817"/>
                    </a:cubicBezTo>
                    <a:cubicBezTo>
                      <a:pt x="557878" y="33936"/>
                      <a:pt x="559941" y="38513"/>
                      <a:pt x="561170" y="43342"/>
                    </a:cubicBezTo>
                    <a:cubicBezTo>
                      <a:pt x="564356" y="57403"/>
                      <a:pt x="563430" y="72084"/>
                      <a:pt x="558503" y="85633"/>
                    </a:cubicBezTo>
                    <a:cubicBezTo>
                      <a:pt x="547454" y="121352"/>
                      <a:pt x="515450" y="166310"/>
                      <a:pt x="467348" y="211649"/>
                    </a:cubicBezTo>
                    <a:cubicBezTo>
                      <a:pt x="410418" y="264346"/>
                      <a:pt x="346274" y="308670"/>
                      <a:pt x="276848" y="343284"/>
                    </a:cubicBezTo>
                    <a:cubicBezTo>
                      <a:pt x="235749" y="363849"/>
                      <a:pt x="192495" y="379790"/>
                      <a:pt x="147880" y="390814"/>
                    </a:cubicBezTo>
                    <a:cubicBezTo>
                      <a:pt x="124230" y="396861"/>
                      <a:pt x="99900" y="399838"/>
                      <a:pt x="75490" y="399672"/>
                    </a:cubicBezTo>
                    <a:cubicBezTo>
                      <a:pt x="62862" y="399543"/>
                      <a:pt x="50330" y="397455"/>
                      <a:pt x="38343" y="393481"/>
                    </a:cubicBezTo>
                    <a:cubicBezTo>
                      <a:pt x="32210" y="391390"/>
                      <a:pt x="26406" y="388440"/>
                      <a:pt x="21102" y="384718"/>
                    </a:cubicBezTo>
                    <a:cubicBezTo>
                      <a:pt x="15775" y="380803"/>
                      <a:pt x="11194" y="375964"/>
                      <a:pt x="7577" y="370431"/>
                    </a:cubicBezTo>
                    <a:cubicBezTo>
                      <a:pt x="4192" y="364727"/>
                      <a:pt x="1839" y="358472"/>
                      <a:pt x="624" y="351952"/>
                    </a:cubicBezTo>
                    <a:cubicBezTo>
                      <a:pt x="-208" y="345629"/>
                      <a:pt x="-208" y="339225"/>
                      <a:pt x="624" y="332902"/>
                    </a:cubicBezTo>
                    <a:cubicBezTo>
                      <a:pt x="2287" y="320377"/>
                      <a:pt x="5920" y="308193"/>
                      <a:pt x="11387" y="296802"/>
                    </a:cubicBezTo>
                    <a:cubicBezTo>
                      <a:pt x="21998" y="274856"/>
                      <a:pt x="35344" y="254342"/>
                      <a:pt x="51106" y="235747"/>
                    </a:cubicBezTo>
                    <a:cubicBezTo>
                      <a:pt x="80827" y="200777"/>
                      <a:pt x="114338" y="169215"/>
                      <a:pt x="151023" y="141640"/>
                    </a:cubicBezTo>
                    <a:cubicBezTo>
                      <a:pt x="212608" y="94381"/>
                      <a:pt x="280639" y="56179"/>
                      <a:pt x="353049" y="28197"/>
                    </a:cubicBezTo>
                    <a:cubicBezTo>
                      <a:pt x="414866" y="4861"/>
                      <a:pt x="469254" y="-4092"/>
                      <a:pt x="506211" y="1718"/>
                    </a:cubicBezTo>
                    <a:cubicBezTo>
                      <a:pt x="520529" y="3238"/>
                      <a:pt x="534113" y="8823"/>
                      <a:pt x="545358" y="17815"/>
                    </a:cubicBezTo>
                    <a:cubicBezTo>
                      <a:pt x="548255" y="20198"/>
                      <a:pt x="550790" y="22989"/>
                      <a:pt x="552883" y="26102"/>
                    </a:cubicBezTo>
                    <a:cubicBezTo>
                      <a:pt x="554121" y="27816"/>
                      <a:pt x="554788" y="28959"/>
                      <a:pt x="554788" y="289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2571802" y="1399439"/>
                <a:ext cx="296176" cy="211878"/>
              </a:xfrm>
              <a:custGeom>
                <a:avLst/>
                <a:gdLst/>
                <a:ahLst/>
                <a:cxnLst/>
                <a:rect l="l" t="t" r="r" b="b"/>
                <a:pathLst>
                  <a:path w="296176" h="211878" extrusionOk="0">
                    <a:moveTo>
                      <a:pt x="291435" y="16611"/>
                    </a:moveTo>
                    <a:cubicBezTo>
                      <a:pt x="291435" y="16611"/>
                      <a:pt x="289625" y="14515"/>
                      <a:pt x="285910" y="11181"/>
                    </a:cubicBezTo>
                    <a:cubicBezTo>
                      <a:pt x="279904" y="6975"/>
                      <a:pt x="272918" y="4384"/>
                      <a:pt x="265622" y="3657"/>
                    </a:cubicBezTo>
                    <a:cubicBezTo>
                      <a:pt x="246572" y="1085"/>
                      <a:pt x="217997" y="6228"/>
                      <a:pt x="186279" y="18516"/>
                    </a:cubicBezTo>
                    <a:cubicBezTo>
                      <a:pt x="148763" y="33569"/>
                      <a:pt x="113505" y="53730"/>
                      <a:pt x="81504" y="78428"/>
                    </a:cubicBezTo>
                    <a:cubicBezTo>
                      <a:pt x="62501" y="92780"/>
                      <a:pt x="45182" y="109236"/>
                      <a:pt x="29878" y="127482"/>
                    </a:cubicBezTo>
                    <a:cubicBezTo>
                      <a:pt x="21669" y="136900"/>
                      <a:pt x="14808" y="147415"/>
                      <a:pt x="9495" y="158724"/>
                    </a:cubicBezTo>
                    <a:cubicBezTo>
                      <a:pt x="3222" y="169460"/>
                      <a:pt x="2410" y="182535"/>
                      <a:pt x="7304" y="193966"/>
                    </a:cubicBezTo>
                    <a:cubicBezTo>
                      <a:pt x="15598" y="203363"/>
                      <a:pt x="27874" y="208244"/>
                      <a:pt x="40356" y="207110"/>
                    </a:cubicBezTo>
                    <a:cubicBezTo>
                      <a:pt x="52819" y="207261"/>
                      <a:pt x="65246" y="205755"/>
                      <a:pt x="77313" y="202634"/>
                    </a:cubicBezTo>
                    <a:cubicBezTo>
                      <a:pt x="100393" y="196809"/>
                      <a:pt x="122755" y="188440"/>
                      <a:pt x="143988" y="177678"/>
                    </a:cubicBezTo>
                    <a:cubicBezTo>
                      <a:pt x="180270" y="159763"/>
                      <a:pt x="213895" y="136908"/>
                      <a:pt x="243905" y="109765"/>
                    </a:cubicBezTo>
                    <a:cubicBezTo>
                      <a:pt x="269051" y="86334"/>
                      <a:pt x="286005" y="63283"/>
                      <a:pt x="292101" y="45090"/>
                    </a:cubicBezTo>
                    <a:cubicBezTo>
                      <a:pt x="294658" y="38219"/>
                      <a:pt x="295380" y="30799"/>
                      <a:pt x="294197" y="23564"/>
                    </a:cubicBezTo>
                    <a:cubicBezTo>
                      <a:pt x="292864" y="18706"/>
                      <a:pt x="291530" y="16325"/>
                      <a:pt x="291816" y="16230"/>
                    </a:cubicBezTo>
                    <a:cubicBezTo>
                      <a:pt x="293284" y="18393"/>
                      <a:pt x="294409" y="20771"/>
                      <a:pt x="295150" y="23278"/>
                    </a:cubicBezTo>
                    <a:cubicBezTo>
                      <a:pt x="296857" y="30707"/>
                      <a:pt x="296428" y="38467"/>
                      <a:pt x="293911" y="45662"/>
                    </a:cubicBezTo>
                    <a:cubicBezTo>
                      <a:pt x="288292" y="64712"/>
                      <a:pt x="271432" y="88238"/>
                      <a:pt x="246286" y="112337"/>
                    </a:cubicBezTo>
                    <a:cubicBezTo>
                      <a:pt x="216313" y="140119"/>
                      <a:pt x="182542" y="163498"/>
                      <a:pt x="145988" y="181774"/>
                    </a:cubicBezTo>
                    <a:cubicBezTo>
                      <a:pt x="124515" y="192762"/>
                      <a:pt x="101857" y="201263"/>
                      <a:pt x="78456" y="207111"/>
                    </a:cubicBezTo>
                    <a:cubicBezTo>
                      <a:pt x="66023" y="210380"/>
                      <a:pt x="53211" y="211982"/>
                      <a:pt x="40356" y="211873"/>
                    </a:cubicBezTo>
                    <a:cubicBezTo>
                      <a:pt x="37117" y="211873"/>
                      <a:pt x="33784" y="211302"/>
                      <a:pt x="30831" y="211016"/>
                    </a:cubicBezTo>
                    <a:cubicBezTo>
                      <a:pt x="27603" y="210409"/>
                      <a:pt x="24420" y="209582"/>
                      <a:pt x="21306" y="208539"/>
                    </a:cubicBezTo>
                    <a:cubicBezTo>
                      <a:pt x="6722" y="204701"/>
                      <a:pt x="-2368" y="190190"/>
                      <a:pt x="541" y="175392"/>
                    </a:cubicBezTo>
                    <a:cubicBezTo>
                      <a:pt x="1069" y="172017"/>
                      <a:pt x="1801" y="168678"/>
                      <a:pt x="2732" y="165391"/>
                    </a:cubicBezTo>
                    <a:cubicBezTo>
                      <a:pt x="3970" y="162248"/>
                      <a:pt x="4923" y="159009"/>
                      <a:pt x="6351" y="155866"/>
                    </a:cubicBezTo>
                    <a:cubicBezTo>
                      <a:pt x="11912" y="144221"/>
                      <a:pt x="18991" y="133363"/>
                      <a:pt x="27402" y="123576"/>
                    </a:cubicBezTo>
                    <a:cubicBezTo>
                      <a:pt x="43033" y="105131"/>
                      <a:pt x="60704" y="88515"/>
                      <a:pt x="80075" y="74046"/>
                    </a:cubicBezTo>
                    <a:cubicBezTo>
                      <a:pt x="112516" y="49225"/>
                      <a:pt x="148344" y="29177"/>
                      <a:pt x="186469" y="14515"/>
                    </a:cubicBezTo>
                    <a:cubicBezTo>
                      <a:pt x="219140" y="2514"/>
                      <a:pt x="247810" y="-2249"/>
                      <a:pt x="267337" y="990"/>
                    </a:cubicBezTo>
                    <a:cubicBezTo>
                      <a:pt x="274868" y="1908"/>
                      <a:pt x="281993" y="4910"/>
                      <a:pt x="287911" y="9657"/>
                    </a:cubicBezTo>
                    <a:cubicBezTo>
                      <a:pt x="289409" y="11796"/>
                      <a:pt x="290596" y="14137"/>
                      <a:pt x="291435" y="166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0" name="Google Shape;280;p16"/>
            <p:cNvGrpSpPr/>
            <p:nvPr/>
          </p:nvGrpSpPr>
          <p:grpSpPr>
            <a:xfrm>
              <a:off x="3309189" y="2275457"/>
              <a:ext cx="731979" cy="322036"/>
              <a:chOff x="3908982" y="2655895"/>
              <a:chExt cx="991842" cy="436363"/>
            </a:xfrm>
          </p:grpSpPr>
          <p:sp>
            <p:nvSpPr>
              <p:cNvPr id="281" name="Google Shape;281;p16"/>
              <p:cNvSpPr/>
              <p:nvPr/>
            </p:nvSpPr>
            <p:spPr>
              <a:xfrm>
                <a:off x="3908982" y="2655895"/>
                <a:ext cx="392628" cy="214455"/>
              </a:xfrm>
              <a:custGeom>
                <a:avLst/>
                <a:gdLst/>
                <a:ahLst/>
                <a:cxnLst/>
                <a:rect l="l" t="t" r="r" b="b"/>
                <a:pathLst>
                  <a:path w="392628" h="214455" extrusionOk="0">
                    <a:moveTo>
                      <a:pt x="392624" y="214432"/>
                    </a:moveTo>
                    <a:cubicBezTo>
                      <a:pt x="391957" y="215670"/>
                      <a:pt x="303566" y="168521"/>
                      <a:pt x="195171" y="109657"/>
                    </a:cubicBezTo>
                    <a:cubicBezTo>
                      <a:pt x="86777" y="50792"/>
                      <a:pt x="-663" y="1262"/>
                      <a:pt x="4" y="24"/>
                    </a:cubicBezTo>
                    <a:cubicBezTo>
                      <a:pt x="671" y="-1214"/>
                      <a:pt x="89063" y="45934"/>
                      <a:pt x="197552" y="105275"/>
                    </a:cubicBezTo>
                    <a:cubicBezTo>
                      <a:pt x="306042" y="164616"/>
                      <a:pt x="393291" y="213193"/>
                      <a:pt x="392624" y="2144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4326467" y="2719355"/>
                <a:ext cx="574357" cy="372903"/>
              </a:xfrm>
              <a:custGeom>
                <a:avLst/>
                <a:gdLst/>
                <a:ahLst/>
                <a:cxnLst/>
                <a:rect l="l" t="t" r="r" b="b"/>
                <a:pathLst>
                  <a:path w="574357" h="372903" extrusionOk="0">
                    <a:moveTo>
                      <a:pt x="574357" y="179832"/>
                    </a:moveTo>
                    <a:lnTo>
                      <a:pt x="568071" y="179832"/>
                    </a:lnTo>
                    <a:lnTo>
                      <a:pt x="549878" y="179832"/>
                    </a:lnTo>
                    <a:lnTo>
                      <a:pt x="479869" y="179832"/>
                    </a:lnTo>
                    <a:lnTo>
                      <a:pt x="479107" y="179832"/>
                    </a:lnTo>
                    <a:lnTo>
                      <a:pt x="479107" y="179070"/>
                    </a:lnTo>
                    <a:lnTo>
                      <a:pt x="426434" y="33147"/>
                    </a:lnTo>
                    <a:lnTo>
                      <a:pt x="429863" y="33147"/>
                    </a:lnTo>
                    <a:cubicBezTo>
                      <a:pt x="419290" y="92488"/>
                      <a:pt x="406813" y="162020"/>
                      <a:pt x="393097" y="238601"/>
                    </a:cubicBezTo>
                    <a:lnTo>
                      <a:pt x="391954" y="245269"/>
                    </a:lnTo>
                    <a:lnTo>
                      <a:pt x="389001" y="239173"/>
                    </a:lnTo>
                    <a:lnTo>
                      <a:pt x="334327" y="126301"/>
                    </a:lnTo>
                    <a:lnTo>
                      <a:pt x="338709" y="126301"/>
                    </a:lnTo>
                    <a:cubicBezTo>
                      <a:pt x="332422" y="143161"/>
                      <a:pt x="325755" y="161449"/>
                      <a:pt x="318897" y="180022"/>
                    </a:cubicBezTo>
                    <a:lnTo>
                      <a:pt x="318325" y="181642"/>
                    </a:lnTo>
                    <a:lnTo>
                      <a:pt x="230219" y="181642"/>
                    </a:lnTo>
                    <a:lnTo>
                      <a:pt x="230219" y="179546"/>
                    </a:lnTo>
                    <a:cubicBezTo>
                      <a:pt x="225552" y="145733"/>
                      <a:pt x="220694" y="110109"/>
                      <a:pt x="215551" y="73914"/>
                    </a:cubicBezTo>
                    <a:cubicBezTo>
                      <a:pt x="212979" y="55340"/>
                      <a:pt x="210407" y="36767"/>
                      <a:pt x="207931" y="18479"/>
                    </a:cubicBezTo>
                    <a:lnTo>
                      <a:pt x="212788" y="18479"/>
                    </a:lnTo>
                    <a:cubicBezTo>
                      <a:pt x="196596" y="142304"/>
                      <a:pt x="181356" y="258223"/>
                      <a:pt x="167926" y="360331"/>
                    </a:cubicBezTo>
                    <a:lnTo>
                      <a:pt x="166306" y="372904"/>
                    </a:lnTo>
                    <a:lnTo>
                      <a:pt x="163639" y="360521"/>
                    </a:lnTo>
                    <a:cubicBezTo>
                      <a:pt x="141827" y="257842"/>
                      <a:pt x="122968" y="169354"/>
                      <a:pt x="108394" y="100584"/>
                    </a:cubicBezTo>
                    <a:lnTo>
                      <a:pt x="111157" y="100584"/>
                    </a:lnTo>
                    <a:lnTo>
                      <a:pt x="66865" y="189262"/>
                    </a:lnTo>
                    <a:lnTo>
                      <a:pt x="66865" y="189738"/>
                    </a:lnTo>
                    <a:lnTo>
                      <a:pt x="4381" y="189738"/>
                    </a:lnTo>
                    <a:lnTo>
                      <a:pt x="0" y="189738"/>
                    </a:lnTo>
                    <a:lnTo>
                      <a:pt x="4381" y="189738"/>
                    </a:lnTo>
                    <a:lnTo>
                      <a:pt x="17145" y="189738"/>
                    </a:lnTo>
                    <a:lnTo>
                      <a:pt x="66294" y="188785"/>
                    </a:lnTo>
                    <a:lnTo>
                      <a:pt x="65437" y="189357"/>
                    </a:lnTo>
                    <a:lnTo>
                      <a:pt x="108775" y="100298"/>
                    </a:lnTo>
                    <a:lnTo>
                      <a:pt x="110680" y="96393"/>
                    </a:lnTo>
                    <a:lnTo>
                      <a:pt x="111538" y="100584"/>
                    </a:lnTo>
                    <a:cubicBezTo>
                      <a:pt x="126492" y="169259"/>
                      <a:pt x="145828" y="257651"/>
                      <a:pt x="168212" y="360235"/>
                    </a:cubicBezTo>
                    <a:lnTo>
                      <a:pt x="163925" y="360235"/>
                    </a:lnTo>
                    <a:cubicBezTo>
                      <a:pt x="177165" y="258127"/>
                      <a:pt x="192500" y="142018"/>
                      <a:pt x="208216" y="18288"/>
                    </a:cubicBezTo>
                    <a:lnTo>
                      <a:pt x="210598" y="0"/>
                    </a:lnTo>
                    <a:lnTo>
                      <a:pt x="213074" y="18288"/>
                    </a:lnTo>
                    <a:cubicBezTo>
                      <a:pt x="215614" y="36576"/>
                      <a:pt x="218186" y="55054"/>
                      <a:pt x="220789" y="73724"/>
                    </a:cubicBezTo>
                    <a:cubicBezTo>
                      <a:pt x="225838" y="109918"/>
                      <a:pt x="230314" y="145542"/>
                      <a:pt x="235363" y="179356"/>
                    </a:cubicBezTo>
                    <a:lnTo>
                      <a:pt x="232981" y="177165"/>
                    </a:lnTo>
                    <a:lnTo>
                      <a:pt x="317182" y="177165"/>
                    </a:lnTo>
                    <a:lnTo>
                      <a:pt x="314896" y="178689"/>
                    </a:lnTo>
                    <a:lnTo>
                      <a:pt x="334804" y="125063"/>
                    </a:lnTo>
                    <a:lnTo>
                      <a:pt x="336709" y="119825"/>
                    </a:lnTo>
                    <a:lnTo>
                      <a:pt x="339185" y="124777"/>
                    </a:lnTo>
                    <a:cubicBezTo>
                      <a:pt x="358235" y="164021"/>
                      <a:pt x="376238" y="201835"/>
                      <a:pt x="393478" y="237839"/>
                    </a:cubicBezTo>
                    <a:lnTo>
                      <a:pt x="389382" y="238411"/>
                    </a:lnTo>
                    <a:cubicBezTo>
                      <a:pt x="403384" y="162211"/>
                      <a:pt x="416147" y="92392"/>
                      <a:pt x="427482" y="33052"/>
                    </a:cubicBezTo>
                    <a:lnTo>
                      <a:pt x="428625" y="26479"/>
                    </a:lnTo>
                    <a:lnTo>
                      <a:pt x="430816" y="32766"/>
                    </a:lnTo>
                    <a:cubicBezTo>
                      <a:pt x="451485" y="91630"/>
                      <a:pt x="468916" y="141256"/>
                      <a:pt x="482251" y="179165"/>
                    </a:cubicBezTo>
                    <a:lnTo>
                      <a:pt x="481203" y="178403"/>
                    </a:lnTo>
                    <a:lnTo>
                      <a:pt x="551212" y="179642"/>
                    </a:lnTo>
                    <a:lnTo>
                      <a:pt x="569405" y="1796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4277985" y="2848991"/>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4" name="Google Shape;284;p16"/>
            <p:cNvGrpSpPr/>
            <p:nvPr/>
          </p:nvGrpSpPr>
          <p:grpSpPr>
            <a:xfrm>
              <a:off x="1864992" y="1210373"/>
              <a:ext cx="2001495" cy="879608"/>
              <a:chOff x="1952075" y="1212691"/>
              <a:chExt cx="2712053" cy="1191881"/>
            </a:xfrm>
          </p:grpSpPr>
          <p:sp>
            <p:nvSpPr>
              <p:cNvPr id="285" name="Google Shape;285;p16"/>
              <p:cNvSpPr/>
              <p:nvPr/>
            </p:nvSpPr>
            <p:spPr>
              <a:xfrm>
                <a:off x="3860310" y="2172601"/>
                <a:ext cx="378437" cy="231971"/>
              </a:xfrm>
              <a:custGeom>
                <a:avLst/>
                <a:gdLst/>
                <a:ahLst/>
                <a:cxnLst/>
                <a:rect l="l" t="t" r="r" b="b"/>
                <a:pathLst>
                  <a:path w="378437" h="231971" extrusionOk="0">
                    <a:moveTo>
                      <a:pt x="378432" y="19"/>
                    </a:moveTo>
                    <a:cubicBezTo>
                      <a:pt x="379194" y="1162"/>
                      <a:pt x="294993" y="54026"/>
                      <a:pt x="190504" y="118129"/>
                    </a:cubicBezTo>
                    <a:cubicBezTo>
                      <a:pt x="86015" y="182232"/>
                      <a:pt x="670" y="233096"/>
                      <a:pt x="4" y="231953"/>
                    </a:cubicBezTo>
                    <a:cubicBezTo>
                      <a:pt x="-663" y="230810"/>
                      <a:pt x="83443" y="177946"/>
                      <a:pt x="188027" y="113843"/>
                    </a:cubicBezTo>
                    <a:cubicBezTo>
                      <a:pt x="292612" y="49739"/>
                      <a:pt x="377670" y="-1124"/>
                      <a:pt x="378432" y="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4420669" y="212023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4614027" y="205965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4578975" y="212023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4348184" y="212023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4346946" y="2189194"/>
                <a:ext cx="232029" cy="35813"/>
              </a:xfrm>
              <a:custGeom>
                <a:avLst/>
                <a:gdLst/>
                <a:ahLst/>
                <a:cxnLst/>
                <a:rect l="l" t="t" r="r" b="b"/>
                <a:pathLst>
                  <a:path w="232029" h="35813" extrusionOk="0">
                    <a:moveTo>
                      <a:pt x="0" y="0"/>
                    </a:moveTo>
                    <a:lnTo>
                      <a:pt x="232029" y="0"/>
                    </a:lnTo>
                    <a:lnTo>
                      <a:pt x="232029"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4420669" y="224977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4614027" y="218919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4578975" y="224977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4348184" y="224977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4221501" y="2155380"/>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3285004" y="1212691"/>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3234807" y="1277937"/>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3491982" y="1212691"/>
                <a:ext cx="79343" cy="46672"/>
              </a:xfrm>
              <a:custGeom>
                <a:avLst/>
                <a:gdLst/>
                <a:ahLst/>
                <a:cxnLst/>
                <a:rect l="l" t="t" r="r" b="b"/>
                <a:pathLst>
                  <a:path w="79343" h="46672" extrusionOk="0">
                    <a:moveTo>
                      <a:pt x="0" y="0"/>
                    </a:moveTo>
                    <a:lnTo>
                      <a:pt x="79343" y="0"/>
                    </a:lnTo>
                    <a:lnTo>
                      <a:pt x="79343"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3249571" y="1212691"/>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6"/>
              <p:cNvSpPr/>
              <p:nvPr/>
            </p:nvSpPr>
            <p:spPr>
              <a:xfrm>
                <a:off x="3442071"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6"/>
              <p:cNvSpPr/>
              <p:nvPr/>
            </p:nvSpPr>
            <p:spPr>
              <a:xfrm>
                <a:off x="3479504"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1952075" y="1907444"/>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1952075" y="2038318"/>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1952075" y="1971738"/>
                <a:ext cx="21335" cy="41052"/>
              </a:xfrm>
              <a:custGeom>
                <a:avLst/>
                <a:gdLst/>
                <a:ahLst/>
                <a:cxnLst/>
                <a:rect l="l" t="t" r="r" b="b"/>
                <a:pathLst>
                  <a:path w="21335"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2337361" y="2045557"/>
                <a:ext cx="21336" cy="41052"/>
              </a:xfrm>
              <a:custGeom>
                <a:avLst/>
                <a:gdLst/>
                <a:ahLst/>
                <a:cxnLst/>
                <a:rect l="l" t="t" r="r" b="b"/>
                <a:pathLst>
                  <a:path w="21336"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2328884" y="1907444"/>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2137527" y="1971262"/>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2226205" y="1970214"/>
                <a:ext cx="111632" cy="41052"/>
              </a:xfrm>
              <a:custGeom>
                <a:avLst/>
                <a:gdLst/>
                <a:ahLst/>
                <a:cxnLst/>
                <a:rect l="l" t="t" r="r" b="b"/>
                <a:pathLst>
                  <a:path w="111632" h="41052" extrusionOk="0">
                    <a:moveTo>
                      <a:pt x="0" y="0"/>
                    </a:moveTo>
                    <a:lnTo>
                      <a:pt x="111633" y="0"/>
                    </a:lnTo>
                    <a:lnTo>
                      <a:pt x="11163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Picture 1" descr="Text&#10;&#10;Description automatically generated">
            <a:extLst>
              <a:ext uri="{FF2B5EF4-FFF2-40B4-BE49-F238E27FC236}">
                <a16:creationId xmlns:a16="http://schemas.microsoft.com/office/drawing/2014/main" id="{ED6E748E-203C-E020-0B4B-72A7EA833952}"/>
              </a:ext>
            </a:extLst>
          </p:cNvPr>
          <p:cNvPicPr>
            <a:picLocks noChangeAspect="1"/>
          </p:cNvPicPr>
          <p:nvPr/>
        </p:nvPicPr>
        <p:blipFill>
          <a:blip r:embed="rId3"/>
          <a:stretch>
            <a:fillRect/>
          </a:stretch>
        </p:blipFill>
        <p:spPr>
          <a:xfrm>
            <a:off x="160626" y="142875"/>
            <a:ext cx="1959552" cy="704850"/>
          </a:xfrm>
          <a:prstGeom prst="rect">
            <a:avLst/>
          </a:prstGeom>
        </p:spPr>
      </p:pic>
      <p:graphicFrame>
        <p:nvGraphicFramePr>
          <p:cNvPr id="5" name="Table 4">
            <a:extLst>
              <a:ext uri="{FF2B5EF4-FFF2-40B4-BE49-F238E27FC236}">
                <a16:creationId xmlns:a16="http://schemas.microsoft.com/office/drawing/2014/main" id="{15008ED4-576A-AB80-7066-F5307A6C19AA}"/>
              </a:ext>
            </a:extLst>
          </p:cNvPr>
          <p:cNvGraphicFramePr>
            <a:graphicFrameLocks noGrp="1"/>
          </p:cNvGraphicFramePr>
          <p:nvPr>
            <p:extLst>
              <p:ext uri="{D42A27DB-BD31-4B8C-83A1-F6EECF244321}">
                <p14:modId xmlns:p14="http://schemas.microsoft.com/office/powerpoint/2010/main" val="2966798716"/>
              </p:ext>
            </p:extLst>
          </p:nvPr>
        </p:nvGraphicFramePr>
        <p:xfrm>
          <a:off x="163839" y="3217541"/>
          <a:ext cx="3454730" cy="1219200"/>
        </p:xfrm>
        <a:graphic>
          <a:graphicData uri="http://schemas.openxmlformats.org/drawingml/2006/table">
            <a:tbl>
              <a:tblPr firstRow="1" bandRow="1">
                <a:tableStyleId>{AB7B77FE-CAE1-4C1D-8B8D-B20C26E6DDEE}</a:tableStyleId>
              </a:tblPr>
              <a:tblGrid>
                <a:gridCol w="1570515">
                  <a:extLst>
                    <a:ext uri="{9D8B030D-6E8A-4147-A177-3AD203B41FA5}">
                      <a16:colId xmlns:a16="http://schemas.microsoft.com/office/drawing/2014/main" val="3391172363"/>
                    </a:ext>
                  </a:extLst>
                </a:gridCol>
                <a:gridCol w="1884215">
                  <a:extLst>
                    <a:ext uri="{9D8B030D-6E8A-4147-A177-3AD203B41FA5}">
                      <a16:colId xmlns:a16="http://schemas.microsoft.com/office/drawing/2014/main" val="2216417729"/>
                    </a:ext>
                  </a:extLst>
                </a:gridCol>
              </a:tblGrid>
              <a:tr h="241222">
                <a:tc>
                  <a:txBody>
                    <a:bodyPr/>
                    <a:lstStyle/>
                    <a:p>
                      <a:pPr algn="r"/>
                      <a:r>
                        <a:rPr lang="en-US" sz="1400" b="1" i="0" u="none" strike="noStrike" cap="none" dirty="0">
                          <a:solidFill>
                            <a:srgbClr val="000000"/>
                          </a:solidFill>
                          <a:latin typeface="Montserrat" panose="00000500000000000000" pitchFamily="2" charset="0"/>
                          <a:cs typeface="Arial"/>
                          <a:sym typeface="Arial"/>
                        </a:rPr>
                        <a:t>Project ID</a:t>
                      </a:r>
                    </a:p>
                  </a:txBody>
                  <a:tcPr>
                    <a:lnL w="0">
                      <a:noFill/>
                    </a:lnL>
                    <a:lnR w="0">
                      <a:noFill/>
                    </a:lnR>
                    <a:lnT w="0">
                      <a:noFill/>
                    </a:lnT>
                    <a:lnB w="0">
                      <a:noFill/>
                    </a:lnB>
                  </a:tcPr>
                </a:tc>
                <a:tc>
                  <a:txBody>
                    <a:bodyPr/>
                    <a:lstStyle/>
                    <a:p>
                      <a:pPr lvl="0" algn="l">
                        <a:lnSpc>
                          <a:spcPct val="100000"/>
                        </a:lnSpc>
                        <a:spcBef>
                          <a:spcPts val="0"/>
                        </a:spcBef>
                        <a:spcAft>
                          <a:spcPts val="0"/>
                        </a:spcAft>
                        <a:buNone/>
                      </a:pPr>
                      <a:r>
                        <a:rPr lang="en" sz="1400" b="0" i="0" u="none" strike="noStrike" cap="none" noProof="0" dirty="0">
                          <a:solidFill>
                            <a:srgbClr val="000000"/>
                          </a:solidFill>
                          <a:latin typeface="Montserrat" panose="00000500000000000000" pitchFamily="2" charset="0"/>
                          <a:cs typeface="Arial"/>
                          <a:sym typeface="Arial"/>
                        </a:rPr>
                        <a:t>PSCSE22-0071</a:t>
                      </a:r>
                      <a:endParaRPr lang="en-US" sz="1400" b="0" i="0" u="none" strike="noStrike" cap="none" noProof="0" dirty="0">
                        <a:solidFill>
                          <a:srgbClr val="000000"/>
                        </a:solidFill>
                        <a:latin typeface="Montserrat" panose="00000500000000000000" pitchFamily="2" charset="0"/>
                        <a:cs typeface="Arial"/>
                        <a:sym typeface="Arial"/>
                      </a:endParaRPr>
                    </a:p>
                  </a:txBody>
                  <a:tcPr>
                    <a:lnL w="0">
                      <a:noFill/>
                    </a:lnL>
                    <a:lnR w="0">
                      <a:noFill/>
                    </a:lnR>
                    <a:lnT w="0">
                      <a:noFill/>
                    </a:lnT>
                    <a:lnB w="0">
                      <a:noFill/>
                    </a:lnB>
                  </a:tcPr>
                </a:tc>
                <a:extLst>
                  <a:ext uri="{0D108BD9-81ED-4DB2-BD59-A6C34878D82A}">
                    <a16:rowId xmlns:a16="http://schemas.microsoft.com/office/drawing/2014/main" val="3128881164"/>
                  </a:ext>
                </a:extLst>
              </a:tr>
              <a:tr h="223572">
                <a:tc>
                  <a:txBody>
                    <a:bodyPr/>
                    <a:lstStyle/>
                    <a:p>
                      <a:pPr algn="r"/>
                      <a:r>
                        <a:rPr lang="en-US" sz="1400" b="1" i="0" u="none" strike="noStrike" cap="none" dirty="0">
                          <a:solidFill>
                            <a:srgbClr val="000000"/>
                          </a:solidFill>
                          <a:latin typeface="Montserrat" panose="00000500000000000000" pitchFamily="2" charset="0"/>
                          <a:cs typeface="Arial"/>
                          <a:sym typeface="Arial"/>
                        </a:rPr>
                        <a:t>Student Name</a:t>
                      </a:r>
                    </a:p>
                  </a:txBody>
                  <a:tcPr>
                    <a:lnL w="0">
                      <a:noFill/>
                    </a:lnL>
                    <a:lnR w="0">
                      <a:noFill/>
                    </a:lnR>
                    <a:lnT w="0">
                      <a:noFill/>
                    </a:lnT>
                    <a:lnB w="0">
                      <a:noFill/>
                    </a:lnB>
                  </a:tcPr>
                </a:tc>
                <a:tc>
                  <a:txBody>
                    <a:bodyPr/>
                    <a:lstStyle/>
                    <a:p>
                      <a:r>
                        <a:rPr lang="en-US" sz="1400" b="0" i="0" u="none" strike="noStrike" cap="none" dirty="0">
                          <a:solidFill>
                            <a:srgbClr val="000000"/>
                          </a:solidFill>
                          <a:latin typeface="Montserrat" panose="00000500000000000000" pitchFamily="2" charset="0"/>
                          <a:cs typeface="Arial"/>
                        </a:rPr>
                        <a:t>Shin Thant Aung</a:t>
                      </a:r>
                      <a:endParaRPr lang="en-US" sz="1400" b="0" i="0" u="none" strike="noStrike" cap="none" dirty="0">
                        <a:solidFill>
                          <a:srgbClr val="000000"/>
                        </a:solidFill>
                        <a:latin typeface="Montserrat" panose="00000500000000000000" pitchFamily="2" charset="0"/>
                        <a:cs typeface="Arial"/>
                        <a:sym typeface="Arial"/>
                      </a:endParaRPr>
                    </a:p>
                  </a:txBody>
                  <a:tcPr>
                    <a:lnL w="0">
                      <a:noFill/>
                    </a:lnL>
                    <a:lnR w="0">
                      <a:noFill/>
                    </a:lnR>
                    <a:lnT w="0">
                      <a:noFill/>
                    </a:lnT>
                    <a:lnB w="0">
                      <a:noFill/>
                    </a:lnB>
                  </a:tcPr>
                </a:tc>
                <a:extLst>
                  <a:ext uri="{0D108BD9-81ED-4DB2-BD59-A6C34878D82A}">
                    <a16:rowId xmlns:a16="http://schemas.microsoft.com/office/drawing/2014/main" val="3540155584"/>
                  </a:ext>
                </a:extLst>
              </a:tr>
              <a:tr h="223572">
                <a:tc>
                  <a:txBody>
                    <a:bodyPr/>
                    <a:lstStyle/>
                    <a:p>
                      <a:pPr algn="r"/>
                      <a:r>
                        <a:rPr lang="en-US" sz="1400" b="1" i="0" u="none" strike="noStrike" cap="none" dirty="0">
                          <a:solidFill>
                            <a:srgbClr val="000000"/>
                          </a:solidFill>
                          <a:latin typeface="Montserrat" panose="00000500000000000000" pitchFamily="2" charset="0"/>
                          <a:cs typeface="Arial"/>
                          <a:sym typeface="Arial"/>
                        </a:rPr>
                        <a:t>Supervisor</a:t>
                      </a:r>
                    </a:p>
                  </a:txBody>
                  <a:tcPr>
                    <a:lnL w="0">
                      <a:noFill/>
                    </a:lnL>
                    <a:lnR w="0">
                      <a:noFill/>
                    </a:lnR>
                    <a:lnT w="0">
                      <a:noFill/>
                    </a:lnT>
                    <a:lnB w="0">
                      <a:noFill/>
                    </a:lnB>
                  </a:tcPr>
                </a:tc>
                <a:tc>
                  <a:txBody>
                    <a:bodyPr/>
                    <a:lstStyle/>
                    <a:p>
                      <a:r>
                        <a:rPr lang="en-US" sz="1400" b="0" i="0" u="none" strike="noStrike" cap="none" dirty="0">
                          <a:solidFill>
                            <a:srgbClr val="000000"/>
                          </a:solidFill>
                          <a:latin typeface="Montserrat" panose="00000500000000000000" pitchFamily="2" charset="0"/>
                          <a:cs typeface="Arial"/>
                        </a:rPr>
                        <a:t>A/P Liu Weichen</a:t>
                      </a:r>
                      <a:endParaRPr lang="en-US" sz="1400" b="0" i="0" u="none" strike="noStrike" cap="none" dirty="0">
                        <a:solidFill>
                          <a:srgbClr val="000000"/>
                        </a:solidFill>
                        <a:latin typeface="Montserrat" panose="00000500000000000000" pitchFamily="2" charset="0"/>
                        <a:cs typeface="Arial"/>
                        <a:sym typeface="Arial"/>
                      </a:endParaRPr>
                    </a:p>
                  </a:txBody>
                  <a:tcPr>
                    <a:lnL w="0">
                      <a:noFill/>
                    </a:lnL>
                    <a:lnR w="0">
                      <a:noFill/>
                    </a:lnR>
                    <a:lnT w="0">
                      <a:noFill/>
                    </a:lnT>
                    <a:lnB w="0">
                      <a:noFill/>
                    </a:lnB>
                  </a:tcPr>
                </a:tc>
                <a:extLst>
                  <a:ext uri="{0D108BD9-81ED-4DB2-BD59-A6C34878D82A}">
                    <a16:rowId xmlns:a16="http://schemas.microsoft.com/office/drawing/2014/main" val="2228639460"/>
                  </a:ext>
                </a:extLst>
              </a:tr>
              <a:tr h="223572">
                <a:tc>
                  <a:txBody>
                    <a:bodyPr/>
                    <a:lstStyle/>
                    <a:p>
                      <a:pPr algn="r"/>
                      <a:r>
                        <a:rPr lang="en-US" sz="1400" b="1" i="0" u="none" strike="noStrike" cap="none" dirty="0">
                          <a:solidFill>
                            <a:srgbClr val="000000"/>
                          </a:solidFill>
                          <a:latin typeface="Montserrat" panose="00000500000000000000" pitchFamily="2" charset="0"/>
                          <a:cs typeface="Arial"/>
                          <a:sym typeface="Arial"/>
                        </a:rPr>
                        <a:t>Examiner</a:t>
                      </a:r>
                    </a:p>
                  </a:txBody>
                  <a:tcPr>
                    <a:lnL w="0">
                      <a:noFill/>
                    </a:lnL>
                    <a:lnR w="0">
                      <a:noFill/>
                    </a:lnR>
                    <a:lnT w="0">
                      <a:noFill/>
                    </a:lnT>
                    <a:lnB w="0">
                      <a:noFill/>
                    </a:lnB>
                  </a:tcPr>
                </a:tc>
                <a:tc>
                  <a:txBody>
                    <a:bodyPr/>
                    <a:lstStyle/>
                    <a:p>
                      <a:r>
                        <a:rPr lang="en-US" sz="1400" b="0" i="0" u="none" strike="noStrike" cap="none" dirty="0">
                          <a:solidFill>
                            <a:srgbClr val="000000"/>
                          </a:solidFill>
                          <a:latin typeface="Montserrat" panose="00000500000000000000" pitchFamily="2" charset="0"/>
                          <a:cs typeface="Arial"/>
                        </a:rPr>
                        <a:t>Dr Smitha K G</a:t>
                      </a:r>
                      <a:endParaRPr lang="en-US" sz="1400" b="0" i="0" u="none" strike="noStrike" cap="none" dirty="0">
                        <a:solidFill>
                          <a:srgbClr val="000000"/>
                        </a:solidFill>
                        <a:latin typeface="Montserrat" panose="00000500000000000000" pitchFamily="2" charset="0"/>
                        <a:cs typeface="Arial"/>
                        <a:sym typeface="Arial"/>
                      </a:endParaRPr>
                    </a:p>
                  </a:txBody>
                  <a:tcPr>
                    <a:lnL w="0">
                      <a:noFill/>
                    </a:lnL>
                    <a:lnR w="0">
                      <a:noFill/>
                    </a:lnR>
                    <a:lnT w="0">
                      <a:noFill/>
                    </a:lnT>
                    <a:lnB w="0">
                      <a:noFill/>
                    </a:lnB>
                  </a:tcPr>
                </a:tc>
                <a:extLst>
                  <a:ext uri="{0D108BD9-81ED-4DB2-BD59-A6C34878D82A}">
                    <a16:rowId xmlns:a16="http://schemas.microsoft.com/office/drawing/2014/main" val="967708463"/>
                  </a:ext>
                </a:extLst>
              </a:tr>
            </a:tbl>
          </a:graphicData>
        </a:graphic>
      </p:graphicFrame>
      <p:grpSp>
        <p:nvGrpSpPr>
          <p:cNvPr id="6" name="Group 5">
            <a:extLst>
              <a:ext uri="{FF2B5EF4-FFF2-40B4-BE49-F238E27FC236}">
                <a16:creationId xmlns:a16="http://schemas.microsoft.com/office/drawing/2014/main" id="{AE118143-4361-A4CA-5711-EB6BA7CE2130}"/>
              </a:ext>
            </a:extLst>
          </p:cNvPr>
          <p:cNvGrpSpPr/>
          <p:nvPr/>
        </p:nvGrpSpPr>
        <p:grpSpPr>
          <a:xfrm>
            <a:off x="8567635" y="4688923"/>
            <a:ext cx="343794" cy="307777"/>
            <a:chOff x="8248439" y="4761540"/>
            <a:chExt cx="343794" cy="307777"/>
          </a:xfrm>
        </p:grpSpPr>
        <p:sp>
          <p:nvSpPr>
            <p:cNvPr id="3" name="TextBox 2">
              <a:extLst>
                <a:ext uri="{FF2B5EF4-FFF2-40B4-BE49-F238E27FC236}">
                  <a16:creationId xmlns:a16="http://schemas.microsoft.com/office/drawing/2014/main" id="{6F145055-9B58-14FF-9122-37D5FB271AA5}"/>
                </a:ext>
              </a:extLst>
            </p:cNvPr>
            <p:cNvSpPr txBox="1"/>
            <p:nvPr/>
          </p:nvSpPr>
          <p:spPr>
            <a:xfrm>
              <a:off x="8275840" y="4761540"/>
              <a:ext cx="288992" cy="307777"/>
            </a:xfrm>
            <a:prstGeom prst="rect">
              <a:avLst/>
            </a:prstGeom>
            <a:noFill/>
          </p:spPr>
          <p:txBody>
            <a:bodyPr wrap="square" rtlCol="0">
              <a:spAutoFit/>
            </a:bodyPr>
            <a:lstStyle/>
            <a:p>
              <a:r>
                <a:rPr lang="en-US" dirty="0"/>
                <a:t>1</a:t>
              </a:r>
            </a:p>
          </p:txBody>
        </p:sp>
        <p:sp>
          <p:nvSpPr>
            <p:cNvPr id="4" name="Rectangle: Rounded Corners 3">
              <a:extLst>
                <a:ext uri="{FF2B5EF4-FFF2-40B4-BE49-F238E27FC236}">
                  <a16:creationId xmlns:a16="http://schemas.microsoft.com/office/drawing/2014/main" id="{F2E7EEDF-961B-7D29-8C0B-4DB2D234ABDC}"/>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6193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0"/>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02 Methodologies: Performance Metrics</a:t>
            </a:r>
            <a:endParaRPr dirty="0"/>
          </a:p>
        </p:txBody>
      </p:sp>
      <p:sp>
        <p:nvSpPr>
          <p:cNvPr id="59" name="TextBox 58">
            <a:extLst>
              <a:ext uri="{FF2B5EF4-FFF2-40B4-BE49-F238E27FC236}">
                <a16:creationId xmlns:a16="http://schemas.microsoft.com/office/drawing/2014/main" id="{D15E28ED-BC5D-07D2-2435-051B44C1519D}"/>
              </a:ext>
            </a:extLst>
          </p:cNvPr>
          <p:cNvSpPr txBox="1"/>
          <p:nvPr/>
        </p:nvSpPr>
        <p:spPr>
          <a:xfrm>
            <a:off x="889124" y="1394884"/>
            <a:ext cx="7576688" cy="307777"/>
          </a:xfrm>
          <a:prstGeom prst="rect">
            <a:avLst/>
          </a:prstGeom>
          <a:noFill/>
        </p:spPr>
        <p:txBody>
          <a:bodyPr wrap="square" rtlCol="0">
            <a:spAutoFit/>
          </a:bodyPr>
          <a:lstStyle/>
          <a:p>
            <a:r>
              <a:rPr lang="en-US" b="1" dirty="0">
                <a:latin typeface="Montserrat" panose="00000500000000000000" pitchFamily="2" charset="0"/>
              </a:rPr>
              <a:t>How do we know whether a DNN is suitable for inference on an Edge Device?</a:t>
            </a:r>
          </a:p>
        </p:txBody>
      </p:sp>
      <p:grpSp>
        <p:nvGrpSpPr>
          <p:cNvPr id="22" name="Group 21">
            <a:extLst>
              <a:ext uri="{FF2B5EF4-FFF2-40B4-BE49-F238E27FC236}">
                <a16:creationId xmlns:a16="http://schemas.microsoft.com/office/drawing/2014/main" id="{338C16F4-819C-787D-0921-F0986AD7BB69}"/>
              </a:ext>
            </a:extLst>
          </p:cNvPr>
          <p:cNvGrpSpPr/>
          <p:nvPr/>
        </p:nvGrpSpPr>
        <p:grpSpPr>
          <a:xfrm>
            <a:off x="926269" y="1898187"/>
            <a:ext cx="7051824" cy="1989542"/>
            <a:chOff x="548625" y="2100359"/>
            <a:chExt cx="7051824" cy="1989542"/>
          </a:xfrm>
        </p:grpSpPr>
        <p:grpSp>
          <p:nvGrpSpPr>
            <p:cNvPr id="14" name="Group 13">
              <a:extLst>
                <a:ext uri="{FF2B5EF4-FFF2-40B4-BE49-F238E27FC236}">
                  <a16:creationId xmlns:a16="http://schemas.microsoft.com/office/drawing/2014/main" id="{51E24A9C-E889-A6EF-D0FD-465D08304EF8}"/>
                </a:ext>
              </a:extLst>
            </p:cNvPr>
            <p:cNvGrpSpPr/>
            <p:nvPr/>
          </p:nvGrpSpPr>
          <p:grpSpPr>
            <a:xfrm>
              <a:off x="548625" y="2100359"/>
              <a:ext cx="3009547" cy="594600"/>
              <a:chOff x="548625" y="2100359"/>
              <a:chExt cx="3009547" cy="594600"/>
            </a:xfrm>
          </p:grpSpPr>
          <p:sp>
            <p:nvSpPr>
              <p:cNvPr id="603" name="Google Shape;603;p20"/>
              <p:cNvSpPr txBox="1"/>
              <p:nvPr/>
            </p:nvSpPr>
            <p:spPr>
              <a:xfrm>
                <a:off x="1318120" y="2203135"/>
                <a:ext cx="2240052"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Power Usage</a:t>
                </a:r>
                <a:endParaRPr sz="1600" dirty="0">
                  <a:solidFill>
                    <a:schemeClr val="dk1"/>
                  </a:solidFill>
                  <a:latin typeface="Montserrat SemiBold"/>
                  <a:ea typeface="Montserrat SemiBold"/>
                  <a:cs typeface="Montserrat SemiBold"/>
                  <a:sym typeface="Montserrat SemiBold"/>
                </a:endParaRPr>
              </a:p>
            </p:txBody>
          </p:sp>
          <p:grpSp>
            <p:nvGrpSpPr>
              <p:cNvPr id="7" name="Group 6">
                <a:extLst>
                  <a:ext uri="{FF2B5EF4-FFF2-40B4-BE49-F238E27FC236}">
                    <a16:creationId xmlns:a16="http://schemas.microsoft.com/office/drawing/2014/main" id="{89CF37BE-6B08-BEDC-8501-459B41351C13}"/>
                  </a:ext>
                </a:extLst>
              </p:cNvPr>
              <p:cNvGrpSpPr/>
              <p:nvPr/>
            </p:nvGrpSpPr>
            <p:grpSpPr>
              <a:xfrm>
                <a:off x="548625" y="2100359"/>
                <a:ext cx="681000" cy="594600"/>
                <a:chOff x="977619" y="2195112"/>
                <a:chExt cx="681000" cy="594600"/>
              </a:xfrm>
            </p:grpSpPr>
            <p:sp>
              <p:nvSpPr>
                <p:cNvPr id="596" name="Google Shape;596;p20"/>
                <p:cNvSpPr/>
                <p:nvPr/>
              </p:nvSpPr>
              <p:spPr>
                <a:xfrm>
                  <a:off x="977619" y="2195112"/>
                  <a:ext cx="681000" cy="594600"/>
                </a:xfrm>
                <a:prstGeom prst="hexagon">
                  <a:avLst>
                    <a:gd name="adj" fmla="val 25000"/>
                    <a:gd name="vf" fmla="val 115470"/>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pic>
              <p:nvPicPr>
                <p:cNvPr id="4" name="Graphic 3" descr="Full battery outline">
                  <a:extLst>
                    <a:ext uri="{FF2B5EF4-FFF2-40B4-BE49-F238E27FC236}">
                      <a16:creationId xmlns:a16="http://schemas.microsoft.com/office/drawing/2014/main" id="{27DEDADA-2B99-1327-3452-F66BB0DB1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182" y="2268734"/>
                  <a:ext cx="439007" cy="439007"/>
                </a:xfrm>
                <a:prstGeom prst="rect">
                  <a:avLst/>
                </a:prstGeom>
              </p:spPr>
            </p:pic>
          </p:grpSp>
        </p:grpSp>
        <p:sp>
          <p:nvSpPr>
            <p:cNvPr id="17" name="TextBox 16">
              <a:extLst>
                <a:ext uri="{FF2B5EF4-FFF2-40B4-BE49-F238E27FC236}">
                  <a16:creationId xmlns:a16="http://schemas.microsoft.com/office/drawing/2014/main" id="{45DA3CC0-D53C-669A-C52D-14ED356E3796}"/>
                </a:ext>
              </a:extLst>
            </p:cNvPr>
            <p:cNvSpPr txBox="1"/>
            <p:nvPr/>
          </p:nvSpPr>
          <p:spPr>
            <a:xfrm>
              <a:off x="3329425" y="2704906"/>
              <a:ext cx="4271024" cy="1384995"/>
            </a:xfrm>
            <a:prstGeom prst="rect">
              <a:avLst/>
            </a:prstGeom>
            <a:solidFill>
              <a:schemeClr val="accent3">
                <a:lumMod val="40000"/>
                <a:lumOff val="60000"/>
              </a:schemeClr>
            </a:solid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Measured in Kilo-Watt Hour (kWh)</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The amount of energy consumed when 1kW of power is used for 1 hour</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p:txBody>
        </p:sp>
      </p:grpSp>
      <p:grpSp>
        <p:nvGrpSpPr>
          <p:cNvPr id="35" name="Group 34">
            <a:extLst>
              <a:ext uri="{FF2B5EF4-FFF2-40B4-BE49-F238E27FC236}">
                <a16:creationId xmlns:a16="http://schemas.microsoft.com/office/drawing/2014/main" id="{0B76C5D7-AEEE-7EDE-1698-2D8E1ED93223}"/>
              </a:ext>
            </a:extLst>
          </p:cNvPr>
          <p:cNvGrpSpPr/>
          <p:nvPr/>
        </p:nvGrpSpPr>
        <p:grpSpPr>
          <a:xfrm>
            <a:off x="929850" y="2496986"/>
            <a:ext cx="7053927" cy="1384995"/>
            <a:chOff x="548683" y="2583660"/>
            <a:chExt cx="7053927" cy="1384995"/>
          </a:xfrm>
        </p:grpSpPr>
        <p:grpSp>
          <p:nvGrpSpPr>
            <p:cNvPr id="13" name="Group 12">
              <a:extLst>
                <a:ext uri="{FF2B5EF4-FFF2-40B4-BE49-F238E27FC236}">
                  <a16:creationId xmlns:a16="http://schemas.microsoft.com/office/drawing/2014/main" id="{4549D822-1BBF-D403-BB66-AC3A51D2893B}"/>
                </a:ext>
              </a:extLst>
            </p:cNvPr>
            <p:cNvGrpSpPr/>
            <p:nvPr/>
          </p:nvGrpSpPr>
          <p:grpSpPr>
            <a:xfrm>
              <a:off x="548683" y="2838223"/>
              <a:ext cx="3009488" cy="594600"/>
              <a:chOff x="548683" y="2838223"/>
              <a:chExt cx="3009488" cy="594600"/>
            </a:xfrm>
          </p:grpSpPr>
          <p:sp>
            <p:nvSpPr>
              <p:cNvPr id="631" name="Google Shape;631;p20"/>
              <p:cNvSpPr txBox="1"/>
              <p:nvPr/>
            </p:nvSpPr>
            <p:spPr>
              <a:xfrm>
                <a:off x="1318119" y="2969198"/>
                <a:ext cx="2240052"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Inference Speed</a:t>
                </a:r>
                <a:endParaRPr sz="1600" dirty="0">
                  <a:solidFill>
                    <a:schemeClr val="dk1"/>
                  </a:solidFill>
                  <a:latin typeface="Montserrat SemiBold"/>
                  <a:ea typeface="Montserrat SemiBold"/>
                  <a:cs typeface="Montserrat SemiBold"/>
                  <a:sym typeface="Montserrat SemiBold"/>
                </a:endParaRPr>
              </a:p>
            </p:txBody>
          </p:sp>
          <p:sp>
            <p:nvSpPr>
              <p:cNvPr id="611" name="Google Shape;611;p20"/>
              <p:cNvSpPr/>
              <p:nvPr/>
            </p:nvSpPr>
            <p:spPr>
              <a:xfrm>
                <a:off x="548683" y="2838223"/>
                <a:ext cx="681000" cy="5946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pic>
            <p:nvPicPr>
              <p:cNvPr id="3" name="Graphic 2" descr="Stopwatch outline">
                <a:extLst>
                  <a:ext uri="{FF2B5EF4-FFF2-40B4-BE49-F238E27FC236}">
                    <a16:creationId xmlns:a16="http://schemas.microsoft.com/office/drawing/2014/main" id="{F9CC8762-B8E8-817F-007C-357E351BC2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183" y="2917523"/>
                <a:ext cx="435999" cy="435999"/>
              </a:xfrm>
              <a:prstGeom prst="rect">
                <a:avLst/>
              </a:prstGeom>
            </p:spPr>
          </p:pic>
        </p:grpSp>
        <p:sp>
          <p:nvSpPr>
            <p:cNvPr id="16" name="TextBox 15">
              <a:extLst>
                <a:ext uri="{FF2B5EF4-FFF2-40B4-BE49-F238E27FC236}">
                  <a16:creationId xmlns:a16="http://schemas.microsoft.com/office/drawing/2014/main" id="{B95CA36C-9139-B582-2DB6-9402E757CBE2}"/>
                </a:ext>
              </a:extLst>
            </p:cNvPr>
            <p:cNvSpPr txBox="1"/>
            <p:nvPr/>
          </p:nvSpPr>
          <p:spPr>
            <a:xfrm>
              <a:off x="3331586" y="2583660"/>
              <a:ext cx="4271024" cy="1384995"/>
            </a:xfrm>
            <a:prstGeom prst="rect">
              <a:avLst/>
            </a:prstGeom>
            <a:solidFill>
              <a:schemeClr val="accent5"/>
            </a:solid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Latency: time taken for a single inference</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Throughput: number of inferences done per unit of time</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p:txBody>
        </p:sp>
      </p:grpSp>
      <p:grpSp>
        <p:nvGrpSpPr>
          <p:cNvPr id="26" name="Group 25">
            <a:extLst>
              <a:ext uri="{FF2B5EF4-FFF2-40B4-BE49-F238E27FC236}">
                <a16:creationId xmlns:a16="http://schemas.microsoft.com/office/drawing/2014/main" id="{426896C1-AA9D-5EAA-4D9B-7923E5C07D95}"/>
              </a:ext>
            </a:extLst>
          </p:cNvPr>
          <p:cNvGrpSpPr/>
          <p:nvPr/>
        </p:nvGrpSpPr>
        <p:grpSpPr>
          <a:xfrm>
            <a:off x="935534" y="2499860"/>
            <a:ext cx="7042559" cy="1678774"/>
            <a:chOff x="557191" y="2548636"/>
            <a:chExt cx="7042559" cy="1678774"/>
          </a:xfrm>
        </p:grpSpPr>
        <p:grpSp>
          <p:nvGrpSpPr>
            <p:cNvPr id="21" name="Group 20">
              <a:extLst>
                <a:ext uri="{FF2B5EF4-FFF2-40B4-BE49-F238E27FC236}">
                  <a16:creationId xmlns:a16="http://schemas.microsoft.com/office/drawing/2014/main" id="{C2D00DDB-5000-6C7D-39F0-28A19BB0D312}"/>
                </a:ext>
              </a:extLst>
            </p:cNvPr>
            <p:cNvGrpSpPr/>
            <p:nvPr/>
          </p:nvGrpSpPr>
          <p:grpSpPr>
            <a:xfrm>
              <a:off x="557191" y="2548636"/>
              <a:ext cx="7042559" cy="1678774"/>
              <a:chOff x="557191" y="2548636"/>
              <a:chExt cx="7042559" cy="1678774"/>
            </a:xfrm>
          </p:grpSpPr>
          <p:sp>
            <p:nvSpPr>
              <p:cNvPr id="18" name="TextBox 17">
                <a:extLst>
                  <a:ext uri="{FF2B5EF4-FFF2-40B4-BE49-F238E27FC236}">
                    <a16:creationId xmlns:a16="http://schemas.microsoft.com/office/drawing/2014/main" id="{2BA341A5-A0FF-4E14-BE3D-BF421CC2F395}"/>
                  </a:ext>
                </a:extLst>
              </p:cNvPr>
              <p:cNvSpPr txBox="1"/>
              <p:nvPr/>
            </p:nvSpPr>
            <p:spPr>
              <a:xfrm>
                <a:off x="3328726" y="2548636"/>
                <a:ext cx="4271024" cy="1384995"/>
              </a:xfrm>
              <a:prstGeom prst="rect">
                <a:avLst/>
              </a:prstGeom>
              <a:solidFill>
                <a:schemeClr val="accent1">
                  <a:lumMod val="20000"/>
                  <a:lumOff val="80000"/>
                </a:schemeClr>
              </a:solid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Top1 Accuracy: % of correct predictions with the highest probability</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Top5 Accuracy: % of correct predictions among top 5 highest probability</a:t>
                </a:r>
              </a:p>
              <a:p>
                <a:pPr marL="285750" indent="-285750">
                  <a:buFont typeface="Arial" panose="020B0604020202020204" pitchFamily="34" charset="0"/>
                  <a:buChar char="•"/>
                </a:pPr>
                <a:endParaRPr lang="en-US" dirty="0">
                  <a:latin typeface="Montserrat" panose="00000500000000000000" pitchFamily="2" charset="0"/>
                </a:endParaRPr>
              </a:p>
            </p:txBody>
          </p:sp>
          <p:grpSp>
            <p:nvGrpSpPr>
              <p:cNvPr id="12" name="Group 11">
                <a:extLst>
                  <a:ext uri="{FF2B5EF4-FFF2-40B4-BE49-F238E27FC236}">
                    <a16:creationId xmlns:a16="http://schemas.microsoft.com/office/drawing/2014/main" id="{868EB79F-0EDA-2043-E79B-14432440BC32}"/>
                  </a:ext>
                </a:extLst>
              </p:cNvPr>
              <p:cNvGrpSpPr/>
              <p:nvPr/>
            </p:nvGrpSpPr>
            <p:grpSpPr>
              <a:xfrm>
                <a:off x="557191" y="3632810"/>
                <a:ext cx="3564536" cy="594600"/>
                <a:chOff x="557191" y="3632810"/>
                <a:chExt cx="3564536" cy="594600"/>
              </a:xfrm>
            </p:grpSpPr>
            <p:sp>
              <p:nvSpPr>
                <p:cNvPr id="651" name="Google Shape;651;p20"/>
                <p:cNvSpPr txBox="1"/>
                <p:nvPr/>
              </p:nvSpPr>
              <p:spPr>
                <a:xfrm>
                  <a:off x="1318119" y="3735260"/>
                  <a:ext cx="2803608"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Accuracy</a:t>
                  </a:r>
                  <a:endParaRPr sz="1600" dirty="0">
                    <a:solidFill>
                      <a:schemeClr val="dk1"/>
                    </a:solidFill>
                    <a:latin typeface="Montserrat SemiBold"/>
                    <a:ea typeface="Montserrat SemiBold"/>
                    <a:cs typeface="Montserrat SemiBold"/>
                    <a:sym typeface="Montserrat SemiBold"/>
                  </a:endParaRPr>
                </a:p>
              </p:txBody>
            </p:sp>
            <p:sp>
              <p:nvSpPr>
                <p:cNvPr id="639" name="Google Shape;639;p20"/>
                <p:cNvSpPr/>
                <p:nvPr/>
              </p:nvSpPr>
              <p:spPr>
                <a:xfrm>
                  <a:off x="557191" y="3632810"/>
                  <a:ext cx="681000" cy="594600"/>
                </a:xfrm>
                <a:prstGeom prst="hexagon">
                  <a:avLst>
                    <a:gd name="adj" fmla="val 25000"/>
                    <a:gd name="vf" fmla="val 11547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grpSp>
        </p:grpSp>
        <p:pic>
          <p:nvPicPr>
            <p:cNvPr id="2" name="Graphic 1" descr="Bullseye outline">
              <a:extLst>
                <a:ext uri="{FF2B5EF4-FFF2-40B4-BE49-F238E27FC236}">
                  <a16:creationId xmlns:a16="http://schemas.microsoft.com/office/drawing/2014/main" id="{14241653-EBE3-6600-5887-43EDB20341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903" y="3747073"/>
              <a:ext cx="400557" cy="400557"/>
            </a:xfrm>
            <a:prstGeom prst="rect">
              <a:avLst/>
            </a:prstGeom>
          </p:spPr>
        </p:pic>
      </p:grpSp>
      <p:grpSp>
        <p:nvGrpSpPr>
          <p:cNvPr id="36" name="Group 35">
            <a:extLst>
              <a:ext uri="{FF2B5EF4-FFF2-40B4-BE49-F238E27FC236}">
                <a16:creationId xmlns:a16="http://schemas.microsoft.com/office/drawing/2014/main" id="{9BEADBFC-8893-DFB2-F138-63C3B23380AB}"/>
              </a:ext>
            </a:extLst>
          </p:cNvPr>
          <p:cNvGrpSpPr/>
          <p:nvPr/>
        </p:nvGrpSpPr>
        <p:grpSpPr>
          <a:xfrm>
            <a:off x="929850" y="2510731"/>
            <a:ext cx="7057396" cy="2486237"/>
            <a:chOff x="548625" y="2496278"/>
            <a:chExt cx="7057396" cy="2486237"/>
          </a:xfrm>
        </p:grpSpPr>
        <p:grpSp>
          <p:nvGrpSpPr>
            <p:cNvPr id="11" name="Group 10">
              <a:extLst>
                <a:ext uri="{FF2B5EF4-FFF2-40B4-BE49-F238E27FC236}">
                  <a16:creationId xmlns:a16="http://schemas.microsoft.com/office/drawing/2014/main" id="{2CBF1552-174D-0A8A-E595-BD4156ACFD1C}"/>
                </a:ext>
              </a:extLst>
            </p:cNvPr>
            <p:cNvGrpSpPr/>
            <p:nvPr/>
          </p:nvGrpSpPr>
          <p:grpSpPr>
            <a:xfrm>
              <a:off x="548625" y="4387915"/>
              <a:ext cx="3573019" cy="594600"/>
              <a:chOff x="3007890" y="4355424"/>
              <a:chExt cx="3573019" cy="594600"/>
            </a:xfrm>
          </p:grpSpPr>
          <p:grpSp>
            <p:nvGrpSpPr>
              <p:cNvPr id="10" name="Group 9">
                <a:extLst>
                  <a:ext uri="{FF2B5EF4-FFF2-40B4-BE49-F238E27FC236}">
                    <a16:creationId xmlns:a16="http://schemas.microsoft.com/office/drawing/2014/main" id="{AB5F7E82-868F-4207-EE14-19B9B40FE7A9}"/>
                  </a:ext>
                </a:extLst>
              </p:cNvPr>
              <p:cNvGrpSpPr/>
              <p:nvPr/>
            </p:nvGrpSpPr>
            <p:grpSpPr>
              <a:xfrm>
                <a:off x="3007890" y="4355424"/>
                <a:ext cx="3573019" cy="594600"/>
                <a:chOff x="548708" y="4405744"/>
                <a:chExt cx="3573019" cy="594600"/>
              </a:xfrm>
            </p:grpSpPr>
            <p:sp>
              <p:nvSpPr>
                <p:cNvPr id="6" name="Google Shape;639;p20">
                  <a:extLst>
                    <a:ext uri="{FF2B5EF4-FFF2-40B4-BE49-F238E27FC236}">
                      <a16:creationId xmlns:a16="http://schemas.microsoft.com/office/drawing/2014/main" id="{FA8F14F6-A21B-0603-7078-2548D10364DC}"/>
                    </a:ext>
                  </a:extLst>
                </p:cNvPr>
                <p:cNvSpPr/>
                <p:nvPr/>
              </p:nvSpPr>
              <p:spPr>
                <a:xfrm>
                  <a:off x="548708" y="4405744"/>
                  <a:ext cx="681000" cy="594600"/>
                </a:xfrm>
                <a:prstGeom prst="hexagon">
                  <a:avLst>
                    <a:gd name="adj" fmla="val 25000"/>
                    <a:gd name="vf" fmla="val 115470"/>
                  </a:avLst>
                </a:prstGeom>
                <a:solidFill>
                  <a:schemeClr val="accent6">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sp>
              <p:nvSpPr>
                <p:cNvPr id="8" name="Google Shape;651;p20">
                  <a:extLst>
                    <a:ext uri="{FF2B5EF4-FFF2-40B4-BE49-F238E27FC236}">
                      <a16:creationId xmlns:a16="http://schemas.microsoft.com/office/drawing/2014/main" id="{0A5DC3A1-D4AA-E8C2-A54F-D64F7B92B35F}"/>
                    </a:ext>
                  </a:extLst>
                </p:cNvPr>
                <p:cNvSpPr txBox="1"/>
                <p:nvPr/>
              </p:nvSpPr>
              <p:spPr>
                <a:xfrm>
                  <a:off x="1318119" y="4501322"/>
                  <a:ext cx="2803608"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Memory</a:t>
                  </a:r>
                  <a:endParaRPr sz="1600" dirty="0">
                    <a:solidFill>
                      <a:schemeClr val="dk1"/>
                    </a:solidFill>
                    <a:latin typeface="Montserrat SemiBold"/>
                    <a:ea typeface="Montserrat SemiBold"/>
                    <a:cs typeface="Montserrat SemiBold"/>
                    <a:sym typeface="Montserrat SemiBold"/>
                  </a:endParaRPr>
                </a:p>
              </p:txBody>
            </p:sp>
          </p:grpSp>
          <p:pic>
            <p:nvPicPr>
              <p:cNvPr id="5" name="Graphic 4" descr="Database outline">
                <a:extLst>
                  <a:ext uri="{FF2B5EF4-FFF2-40B4-BE49-F238E27FC236}">
                    <a16:creationId xmlns:a16="http://schemas.microsoft.com/office/drawing/2014/main" id="{648681C1-F0F2-5AF1-2F00-105154CAAC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30390" y="4427852"/>
                <a:ext cx="435999" cy="435999"/>
              </a:xfrm>
              <a:prstGeom prst="rect">
                <a:avLst/>
              </a:prstGeom>
            </p:spPr>
          </p:pic>
        </p:grpSp>
        <p:sp>
          <p:nvSpPr>
            <p:cNvPr id="19" name="TextBox 18">
              <a:extLst>
                <a:ext uri="{FF2B5EF4-FFF2-40B4-BE49-F238E27FC236}">
                  <a16:creationId xmlns:a16="http://schemas.microsoft.com/office/drawing/2014/main" id="{1BB2AAEF-473F-23D2-A6A4-DECA88F19C26}"/>
                </a:ext>
              </a:extLst>
            </p:cNvPr>
            <p:cNvSpPr txBox="1"/>
            <p:nvPr/>
          </p:nvSpPr>
          <p:spPr>
            <a:xfrm>
              <a:off x="3334997" y="2496278"/>
              <a:ext cx="4271024" cy="1384995"/>
            </a:xfrm>
            <a:prstGeom prst="rect">
              <a:avLst/>
            </a:prstGeom>
            <a:solidFill>
              <a:schemeClr val="accent6">
                <a:lumMod val="85000"/>
              </a:schemeClr>
            </a:solid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Amount of memory consumed during runtime</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p:txBody>
        </p:sp>
      </p:grpSp>
      <p:grpSp>
        <p:nvGrpSpPr>
          <p:cNvPr id="9" name="Group 8">
            <a:extLst>
              <a:ext uri="{FF2B5EF4-FFF2-40B4-BE49-F238E27FC236}">
                <a16:creationId xmlns:a16="http://schemas.microsoft.com/office/drawing/2014/main" id="{2ACF5C3F-3140-06DA-A125-39EA5842876B}"/>
              </a:ext>
            </a:extLst>
          </p:cNvPr>
          <p:cNvGrpSpPr/>
          <p:nvPr/>
        </p:nvGrpSpPr>
        <p:grpSpPr>
          <a:xfrm>
            <a:off x="8540234" y="4688923"/>
            <a:ext cx="455720" cy="307777"/>
            <a:chOff x="8221038" y="4761540"/>
            <a:chExt cx="455720" cy="307777"/>
          </a:xfrm>
        </p:grpSpPr>
        <p:sp>
          <p:nvSpPr>
            <p:cNvPr id="15" name="TextBox 14">
              <a:extLst>
                <a:ext uri="{FF2B5EF4-FFF2-40B4-BE49-F238E27FC236}">
                  <a16:creationId xmlns:a16="http://schemas.microsoft.com/office/drawing/2014/main" id="{D3C3BEBD-BCFB-C651-06D7-0F72171D59B2}"/>
                </a:ext>
              </a:extLst>
            </p:cNvPr>
            <p:cNvSpPr txBox="1"/>
            <p:nvPr/>
          </p:nvSpPr>
          <p:spPr>
            <a:xfrm>
              <a:off x="8221038" y="4761540"/>
              <a:ext cx="455720" cy="307777"/>
            </a:xfrm>
            <a:prstGeom prst="rect">
              <a:avLst/>
            </a:prstGeom>
            <a:noFill/>
          </p:spPr>
          <p:txBody>
            <a:bodyPr wrap="square" rtlCol="0">
              <a:spAutoFit/>
            </a:bodyPr>
            <a:lstStyle/>
            <a:p>
              <a:r>
                <a:rPr lang="en-US" dirty="0"/>
                <a:t>10</a:t>
              </a:r>
            </a:p>
          </p:txBody>
        </p:sp>
        <p:sp>
          <p:nvSpPr>
            <p:cNvPr id="20" name="Rectangle: Rounded Corners 19">
              <a:extLst>
                <a:ext uri="{FF2B5EF4-FFF2-40B4-BE49-F238E27FC236}">
                  <a16:creationId xmlns:a16="http://schemas.microsoft.com/office/drawing/2014/main" id="{E9058223-5E1A-5878-9F00-D97495240D26}"/>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393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0"/>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02 Methodologies: Hyperparameters</a:t>
            </a:r>
            <a:endParaRPr dirty="0"/>
          </a:p>
        </p:txBody>
      </p:sp>
      <p:sp>
        <p:nvSpPr>
          <p:cNvPr id="59" name="TextBox 58">
            <a:extLst>
              <a:ext uri="{FF2B5EF4-FFF2-40B4-BE49-F238E27FC236}">
                <a16:creationId xmlns:a16="http://schemas.microsoft.com/office/drawing/2014/main" id="{D15E28ED-BC5D-07D2-2435-051B44C1519D}"/>
              </a:ext>
            </a:extLst>
          </p:cNvPr>
          <p:cNvSpPr txBox="1"/>
          <p:nvPr/>
        </p:nvSpPr>
        <p:spPr>
          <a:xfrm>
            <a:off x="889182" y="1395471"/>
            <a:ext cx="7576414" cy="307777"/>
          </a:xfrm>
          <a:prstGeom prst="rect">
            <a:avLst/>
          </a:prstGeom>
          <a:noFill/>
        </p:spPr>
        <p:txBody>
          <a:bodyPr wrap="square" rtlCol="0">
            <a:spAutoFit/>
          </a:bodyPr>
          <a:lstStyle/>
          <a:p>
            <a:r>
              <a:rPr lang="en-US" b="1" dirty="0">
                <a:latin typeface="Montserrat" panose="00000500000000000000" pitchFamily="2" charset="0"/>
              </a:rPr>
              <a:t>What are the Hyperparameters affecting the performance of DNN?</a:t>
            </a:r>
          </a:p>
        </p:txBody>
      </p:sp>
      <p:grpSp>
        <p:nvGrpSpPr>
          <p:cNvPr id="513" name="Group 512">
            <a:extLst>
              <a:ext uri="{FF2B5EF4-FFF2-40B4-BE49-F238E27FC236}">
                <a16:creationId xmlns:a16="http://schemas.microsoft.com/office/drawing/2014/main" id="{FCCA9E3A-E37E-D337-7422-D7CE04B0A5BB}"/>
              </a:ext>
            </a:extLst>
          </p:cNvPr>
          <p:cNvGrpSpPr/>
          <p:nvPr/>
        </p:nvGrpSpPr>
        <p:grpSpPr>
          <a:xfrm>
            <a:off x="889182" y="2268996"/>
            <a:ext cx="7051246" cy="1803858"/>
            <a:chOff x="548708" y="2571750"/>
            <a:chExt cx="7051246" cy="1803858"/>
          </a:xfrm>
        </p:grpSpPr>
        <p:grpSp>
          <p:nvGrpSpPr>
            <p:cNvPr id="61" name="Group 60">
              <a:extLst>
                <a:ext uri="{FF2B5EF4-FFF2-40B4-BE49-F238E27FC236}">
                  <a16:creationId xmlns:a16="http://schemas.microsoft.com/office/drawing/2014/main" id="{A9F2964A-8537-71B1-2682-2BB1639431FA}"/>
                </a:ext>
              </a:extLst>
            </p:cNvPr>
            <p:cNvGrpSpPr/>
            <p:nvPr/>
          </p:nvGrpSpPr>
          <p:grpSpPr>
            <a:xfrm>
              <a:off x="548708" y="2571750"/>
              <a:ext cx="3009464" cy="594600"/>
              <a:chOff x="548708" y="2571750"/>
              <a:chExt cx="3009464" cy="594600"/>
            </a:xfrm>
          </p:grpSpPr>
          <p:sp>
            <p:nvSpPr>
              <p:cNvPr id="603" name="Google Shape;603;p20"/>
              <p:cNvSpPr txBox="1"/>
              <p:nvPr/>
            </p:nvSpPr>
            <p:spPr>
              <a:xfrm>
                <a:off x="1318120" y="2674189"/>
                <a:ext cx="2240052"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Computational Complexity</a:t>
                </a:r>
                <a:endParaRPr sz="1600" dirty="0">
                  <a:solidFill>
                    <a:schemeClr val="dk1"/>
                  </a:solidFill>
                  <a:latin typeface="Montserrat SemiBold"/>
                  <a:ea typeface="Montserrat SemiBold"/>
                  <a:cs typeface="Montserrat SemiBold"/>
                  <a:sym typeface="Montserrat SemiBold"/>
                </a:endParaRPr>
              </a:p>
            </p:txBody>
          </p:sp>
          <p:grpSp>
            <p:nvGrpSpPr>
              <p:cNvPr id="56" name="Group 55">
                <a:extLst>
                  <a:ext uri="{FF2B5EF4-FFF2-40B4-BE49-F238E27FC236}">
                    <a16:creationId xmlns:a16="http://schemas.microsoft.com/office/drawing/2014/main" id="{272DC303-2987-F971-4528-C526083D7F2B}"/>
                  </a:ext>
                </a:extLst>
              </p:cNvPr>
              <p:cNvGrpSpPr/>
              <p:nvPr/>
            </p:nvGrpSpPr>
            <p:grpSpPr>
              <a:xfrm>
                <a:off x="548708" y="2571750"/>
                <a:ext cx="681000" cy="594600"/>
                <a:chOff x="468027" y="2700136"/>
                <a:chExt cx="681000" cy="594600"/>
              </a:xfrm>
            </p:grpSpPr>
            <p:sp>
              <p:nvSpPr>
                <p:cNvPr id="596" name="Google Shape;596;p20"/>
                <p:cNvSpPr/>
                <p:nvPr/>
              </p:nvSpPr>
              <p:spPr>
                <a:xfrm>
                  <a:off x="468027" y="2700136"/>
                  <a:ext cx="681000" cy="594600"/>
                </a:xfrm>
                <a:prstGeom prst="hexagon">
                  <a:avLst>
                    <a:gd name="adj" fmla="val 25000"/>
                    <a:gd name="vf" fmla="val 115470"/>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grpSp>
              <p:nvGrpSpPr>
                <p:cNvPr id="27" name="Google Shape;667;p20"/>
                <p:cNvGrpSpPr/>
                <p:nvPr/>
              </p:nvGrpSpPr>
              <p:grpSpPr>
                <a:xfrm>
                  <a:off x="602681" y="2808050"/>
                  <a:ext cx="366576" cy="377761"/>
                  <a:chOff x="5319348" y="5327577"/>
                  <a:chExt cx="591157" cy="609194"/>
                </a:xfrm>
              </p:grpSpPr>
              <p:sp>
                <p:nvSpPr>
                  <p:cNvPr id="28" name="Google Shape;668;p20"/>
                  <p:cNvSpPr/>
                  <p:nvPr/>
                </p:nvSpPr>
                <p:spPr>
                  <a:xfrm>
                    <a:off x="5603919" y="5342238"/>
                    <a:ext cx="54140" cy="54139"/>
                  </a:xfrm>
                  <a:custGeom>
                    <a:avLst/>
                    <a:gdLst/>
                    <a:ahLst/>
                    <a:cxnLst/>
                    <a:rect l="l" t="t" r="r" b="b"/>
                    <a:pathLst>
                      <a:path w="54140" h="54139" extrusionOk="0">
                        <a:moveTo>
                          <a:pt x="41648" y="0"/>
                        </a:moveTo>
                        <a:lnTo>
                          <a:pt x="12493" y="0"/>
                        </a:lnTo>
                        <a:cubicBezTo>
                          <a:pt x="5604" y="0"/>
                          <a:pt x="0" y="5604"/>
                          <a:pt x="0" y="12493"/>
                        </a:cubicBezTo>
                        <a:lnTo>
                          <a:pt x="0" y="41646"/>
                        </a:lnTo>
                        <a:cubicBezTo>
                          <a:pt x="0" y="48536"/>
                          <a:pt x="5604" y="54140"/>
                          <a:pt x="12493" y="54140"/>
                        </a:cubicBezTo>
                        <a:lnTo>
                          <a:pt x="41648" y="54140"/>
                        </a:lnTo>
                        <a:cubicBezTo>
                          <a:pt x="48537" y="54140"/>
                          <a:pt x="54141" y="48536"/>
                          <a:pt x="54141" y="41646"/>
                        </a:cubicBezTo>
                        <a:lnTo>
                          <a:pt x="54141" y="12493"/>
                        </a:lnTo>
                        <a:cubicBezTo>
                          <a:pt x="54141" y="5604"/>
                          <a:pt x="48537" y="0"/>
                          <a:pt x="41648" y="0"/>
                        </a:cubicBezTo>
                        <a:close/>
                        <a:moveTo>
                          <a:pt x="36293" y="36292"/>
                        </a:moveTo>
                        <a:lnTo>
                          <a:pt x="17847" y="36292"/>
                        </a:lnTo>
                        <a:lnTo>
                          <a:pt x="17847" y="17847"/>
                        </a:lnTo>
                        <a:lnTo>
                          <a:pt x="36293" y="17847"/>
                        </a:lnTo>
                        <a:lnTo>
                          <a:pt x="36293"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669;p20"/>
                  <p:cNvSpPr/>
                  <p:nvPr/>
                </p:nvSpPr>
                <p:spPr>
                  <a:xfrm>
                    <a:off x="5413294" y="5718277"/>
                    <a:ext cx="54142" cy="54139"/>
                  </a:xfrm>
                  <a:custGeom>
                    <a:avLst/>
                    <a:gdLst/>
                    <a:ahLst/>
                    <a:cxnLst/>
                    <a:rect l="l" t="t" r="r" b="b"/>
                    <a:pathLst>
                      <a:path w="54142" h="54139" extrusionOk="0">
                        <a:moveTo>
                          <a:pt x="41649" y="0"/>
                        </a:moveTo>
                        <a:lnTo>
                          <a:pt x="12493" y="0"/>
                        </a:lnTo>
                        <a:cubicBezTo>
                          <a:pt x="5604" y="0"/>
                          <a:pt x="0" y="5604"/>
                          <a:pt x="0" y="12493"/>
                        </a:cubicBezTo>
                        <a:lnTo>
                          <a:pt x="0" y="41646"/>
                        </a:lnTo>
                        <a:cubicBezTo>
                          <a:pt x="0" y="48536"/>
                          <a:pt x="5604" y="54140"/>
                          <a:pt x="12493" y="54140"/>
                        </a:cubicBezTo>
                        <a:lnTo>
                          <a:pt x="41649" y="54140"/>
                        </a:lnTo>
                        <a:cubicBezTo>
                          <a:pt x="48538" y="54140"/>
                          <a:pt x="54142" y="48536"/>
                          <a:pt x="54142" y="41646"/>
                        </a:cubicBezTo>
                        <a:lnTo>
                          <a:pt x="54142" y="12493"/>
                        </a:lnTo>
                        <a:cubicBezTo>
                          <a:pt x="54142" y="5605"/>
                          <a:pt x="48538" y="0"/>
                          <a:pt x="41649" y="0"/>
                        </a:cubicBezTo>
                        <a:close/>
                        <a:moveTo>
                          <a:pt x="36295" y="36292"/>
                        </a:moveTo>
                        <a:lnTo>
                          <a:pt x="17847" y="36292"/>
                        </a:lnTo>
                        <a:lnTo>
                          <a:pt x="17847" y="17847"/>
                        </a:lnTo>
                        <a:lnTo>
                          <a:pt x="36295" y="17847"/>
                        </a:lnTo>
                        <a:lnTo>
                          <a:pt x="36295"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670;p20"/>
                  <p:cNvSpPr/>
                  <p:nvPr/>
                </p:nvSpPr>
                <p:spPr>
                  <a:xfrm>
                    <a:off x="5346190" y="5368828"/>
                    <a:ext cx="54142" cy="54140"/>
                  </a:xfrm>
                  <a:custGeom>
                    <a:avLst/>
                    <a:gdLst/>
                    <a:ahLst/>
                    <a:cxnLst/>
                    <a:rect l="l" t="t" r="r" b="b"/>
                    <a:pathLst>
                      <a:path w="54142" h="54140" extrusionOk="0">
                        <a:moveTo>
                          <a:pt x="41649" y="0"/>
                        </a:moveTo>
                        <a:lnTo>
                          <a:pt x="12493" y="0"/>
                        </a:lnTo>
                        <a:cubicBezTo>
                          <a:pt x="5604" y="0"/>
                          <a:pt x="0" y="5605"/>
                          <a:pt x="0" y="12493"/>
                        </a:cubicBezTo>
                        <a:lnTo>
                          <a:pt x="0" y="41648"/>
                        </a:lnTo>
                        <a:cubicBezTo>
                          <a:pt x="0" y="48536"/>
                          <a:pt x="5604" y="54141"/>
                          <a:pt x="12493" y="54141"/>
                        </a:cubicBezTo>
                        <a:lnTo>
                          <a:pt x="41649" y="54141"/>
                        </a:lnTo>
                        <a:cubicBezTo>
                          <a:pt x="48538" y="54141"/>
                          <a:pt x="54142" y="48536"/>
                          <a:pt x="54142" y="41648"/>
                        </a:cubicBezTo>
                        <a:lnTo>
                          <a:pt x="54142" y="12493"/>
                        </a:lnTo>
                        <a:cubicBezTo>
                          <a:pt x="54142" y="5605"/>
                          <a:pt x="48538" y="0"/>
                          <a:pt x="41649" y="0"/>
                        </a:cubicBezTo>
                        <a:close/>
                        <a:moveTo>
                          <a:pt x="36295" y="36293"/>
                        </a:moveTo>
                        <a:lnTo>
                          <a:pt x="17847" y="36293"/>
                        </a:lnTo>
                        <a:lnTo>
                          <a:pt x="17847" y="17847"/>
                        </a:lnTo>
                        <a:lnTo>
                          <a:pt x="36295" y="17847"/>
                        </a:lnTo>
                        <a:lnTo>
                          <a:pt x="36295" y="362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671;p20"/>
                  <p:cNvSpPr/>
                  <p:nvPr/>
                </p:nvSpPr>
                <p:spPr>
                  <a:xfrm>
                    <a:off x="5351410" y="5327577"/>
                    <a:ext cx="559095" cy="609194"/>
                  </a:xfrm>
                  <a:custGeom>
                    <a:avLst/>
                    <a:gdLst/>
                    <a:ahLst/>
                    <a:cxnLst/>
                    <a:rect l="l" t="t" r="r" b="b"/>
                    <a:pathLst>
                      <a:path w="559095" h="609194" extrusionOk="0">
                        <a:moveTo>
                          <a:pt x="555238" y="404453"/>
                        </a:moveTo>
                        <a:lnTo>
                          <a:pt x="514814" y="332798"/>
                        </a:lnTo>
                        <a:lnTo>
                          <a:pt x="514814" y="290703"/>
                        </a:lnTo>
                        <a:cubicBezTo>
                          <a:pt x="514814" y="290369"/>
                          <a:pt x="514804" y="290037"/>
                          <a:pt x="514785" y="289711"/>
                        </a:cubicBezTo>
                        <a:cubicBezTo>
                          <a:pt x="512709" y="255534"/>
                          <a:pt x="501764" y="222314"/>
                          <a:pt x="483133" y="193641"/>
                        </a:cubicBezTo>
                        <a:cubicBezTo>
                          <a:pt x="466058" y="167366"/>
                          <a:pt x="442699" y="145189"/>
                          <a:pt x="415579" y="129507"/>
                        </a:cubicBezTo>
                        <a:cubicBezTo>
                          <a:pt x="413089" y="128069"/>
                          <a:pt x="410255" y="127307"/>
                          <a:pt x="407381" y="127307"/>
                        </a:cubicBezTo>
                        <a:cubicBezTo>
                          <a:pt x="403004" y="127307"/>
                          <a:pt x="398889" y="129011"/>
                          <a:pt x="395796" y="132106"/>
                        </a:cubicBezTo>
                        <a:lnTo>
                          <a:pt x="391547" y="136355"/>
                        </a:lnTo>
                        <a:cubicBezTo>
                          <a:pt x="388175" y="134909"/>
                          <a:pt x="384757" y="133556"/>
                          <a:pt x="381297" y="132317"/>
                        </a:cubicBezTo>
                        <a:cubicBezTo>
                          <a:pt x="372304" y="109182"/>
                          <a:pt x="350260" y="93948"/>
                          <a:pt x="325063" y="93948"/>
                        </a:cubicBezTo>
                        <a:cubicBezTo>
                          <a:pt x="308842" y="93948"/>
                          <a:pt x="293586" y="100354"/>
                          <a:pt x="282297" y="111720"/>
                        </a:cubicBezTo>
                        <a:cubicBezTo>
                          <a:pt x="276374" y="109820"/>
                          <a:pt x="270220" y="108861"/>
                          <a:pt x="263923" y="108861"/>
                        </a:cubicBezTo>
                        <a:cubicBezTo>
                          <a:pt x="262665" y="108861"/>
                          <a:pt x="261415" y="108908"/>
                          <a:pt x="260172" y="108984"/>
                        </a:cubicBezTo>
                        <a:lnTo>
                          <a:pt x="260172" y="95401"/>
                        </a:lnTo>
                        <a:cubicBezTo>
                          <a:pt x="260172" y="87199"/>
                          <a:pt x="253500" y="80528"/>
                          <a:pt x="245299" y="80528"/>
                        </a:cubicBezTo>
                        <a:lnTo>
                          <a:pt x="160259" y="80528"/>
                        </a:lnTo>
                        <a:lnTo>
                          <a:pt x="160259" y="62583"/>
                        </a:lnTo>
                        <a:cubicBezTo>
                          <a:pt x="173214" y="58472"/>
                          <a:pt x="182628" y="46336"/>
                          <a:pt x="182628" y="32039"/>
                        </a:cubicBezTo>
                        <a:cubicBezTo>
                          <a:pt x="182627" y="14372"/>
                          <a:pt x="168255" y="0"/>
                          <a:pt x="150590" y="0"/>
                        </a:cubicBezTo>
                        <a:cubicBezTo>
                          <a:pt x="132924" y="0"/>
                          <a:pt x="118552" y="14372"/>
                          <a:pt x="118552" y="32039"/>
                        </a:cubicBezTo>
                        <a:cubicBezTo>
                          <a:pt x="118552" y="46878"/>
                          <a:pt x="128694" y="59389"/>
                          <a:pt x="142411" y="63015"/>
                        </a:cubicBezTo>
                        <a:lnTo>
                          <a:pt x="142411" y="83502"/>
                        </a:lnTo>
                        <a:cubicBezTo>
                          <a:pt x="142411" y="91704"/>
                          <a:pt x="149082" y="98375"/>
                          <a:pt x="157284" y="98375"/>
                        </a:cubicBezTo>
                        <a:lnTo>
                          <a:pt x="242323" y="98375"/>
                        </a:lnTo>
                        <a:lnTo>
                          <a:pt x="242323" y="112833"/>
                        </a:lnTo>
                        <a:cubicBezTo>
                          <a:pt x="231624" y="116915"/>
                          <a:pt x="222296" y="123973"/>
                          <a:pt x="215457" y="133197"/>
                        </a:cubicBezTo>
                        <a:lnTo>
                          <a:pt x="111779" y="133197"/>
                        </a:lnTo>
                        <a:lnTo>
                          <a:pt x="111779" y="127544"/>
                        </a:lnTo>
                        <a:cubicBezTo>
                          <a:pt x="111779" y="120655"/>
                          <a:pt x="106174" y="115051"/>
                          <a:pt x="99285" y="115051"/>
                        </a:cubicBezTo>
                        <a:lnTo>
                          <a:pt x="70131" y="115051"/>
                        </a:lnTo>
                        <a:cubicBezTo>
                          <a:pt x="63242" y="115051"/>
                          <a:pt x="57638" y="120655"/>
                          <a:pt x="57638" y="127544"/>
                        </a:cubicBezTo>
                        <a:lnTo>
                          <a:pt x="57638" y="156697"/>
                        </a:lnTo>
                        <a:cubicBezTo>
                          <a:pt x="57638" y="163586"/>
                          <a:pt x="63242" y="169190"/>
                          <a:pt x="70131" y="169190"/>
                        </a:cubicBezTo>
                        <a:lnTo>
                          <a:pt x="99285" y="169190"/>
                        </a:lnTo>
                        <a:cubicBezTo>
                          <a:pt x="106174" y="169190"/>
                          <a:pt x="111779" y="163586"/>
                          <a:pt x="111779" y="156697"/>
                        </a:cubicBezTo>
                        <a:lnTo>
                          <a:pt x="111779" y="151044"/>
                        </a:lnTo>
                        <a:lnTo>
                          <a:pt x="166053" y="151044"/>
                        </a:lnTo>
                        <a:cubicBezTo>
                          <a:pt x="151022" y="160585"/>
                          <a:pt x="140480" y="176577"/>
                          <a:pt x="138350" y="195099"/>
                        </a:cubicBezTo>
                        <a:lnTo>
                          <a:pt x="102897" y="195099"/>
                        </a:lnTo>
                        <a:cubicBezTo>
                          <a:pt x="97967" y="195099"/>
                          <a:pt x="93973" y="199094"/>
                          <a:pt x="93973" y="204023"/>
                        </a:cubicBezTo>
                        <a:cubicBezTo>
                          <a:pt x="93973" y="208951"/>
                          <a:pt x="97967" y="212946"/>
                          <a:pt x="102897" y="212946"/>
                        </a:cubicBezTo>
                        <a:lnTo>
                          <a:pt x="138942" y="212946"/>
                        </a:lnTo>
                        <a:cubicBezTo>
                          <a:pt x="139868" y="218023"/>
                          <a:pt x="141424" y="222954"/>
                          <a:pt x="143615" y="227625"/>
                        </a:cubicBezTo>
                        <a:cubicBezTo>
                          <a:pt x="133448" y="234930"/>
                          <a:pt x="125938" y="245113"/>
                          <a:pt x="121906" y="256743"/>
                        </a:cubicBezTo>
                        <a:lnTo>
                          <a:pt x="93657" y="256743"/>
                        </a:lnTo>
                        <a:lnTo>
                          <a:pt x="93657" y="251089"/>
                        </a:lnTo>
                        <a:cubicBezTo>
                          <a:pt x="93657" y="244200"/>
                          <a:pt x="88053" y="238595"/>
                          <a:pt x="81164" y="238595"/>
                        </a:cubicBezTo>
                        <a:lnTo>
                          <a:pt x="52010" y="238595"/>
                        </a:lnTo>
                        <a:cubicBezTo>
                          <a:pt x="45121" y="238595"/>
                          <a:pt x="39517" y="244200"/>
                          <a:pt x="39517" y="251089"/>
                        </a:cubicBezTo>
                        <a:lnTo>
                          <a:pt x="39517" y="280244"/>
                        </a:lnTo>
                        <a:cubicBezTo>
                          <a:pt x="39517" y="287133"/>
                          <a:pt x="45121" y="292737"/>
                          <a:pt x="52010" y="292737"/>
                        </a:cubicBezTo>
                        <a:lnTo>
                          <a:pt x="81163" y="292737"/>
                        </a:lnTo>
                        <a:cubicBezTo>
                          <a:pt x="88052" y="292737"/>
                          <a:pt x="93656" y="287133"/>
                          <a:pt x="93656" y="280244"/>
                        </a:cubicBezTo>
                        <a:lnTo>
                          <a:pt x="93656" y="274590"/>
                        </a:lnTo>
                        <a:lnTo>
                          <a:pt x="118613" y="274590"/>
                        </a:lnTo>
                        <a:cubicBezTo>
                          <a:pt x="118590" y="275260"/>
                          <a:pt x="118552" y="275925"/>
                          <a:pt x="118552" y="276599"/>
                        </a:cubicBezTo>
                        <a:cubicBezTo>
                          <a:pt x="118552" y="294613"/>
                          <a:pt x="126585" y="311524"/>
                          <a:pt x="140270" y="322941"/>
                        </a:cubicBezTo>
                        <a:cubicBezTo>
                          <a:pt x="140652" y="323760"/>
                          <a:pt x="141153" y="324507"/>
                          <a:pt x="141753" y="325167"/>
                        </a:cubicBezTo>
                        <a:cubicBezTo>
                          <a:pt x="142195" y="328644"/>
                          <a:pt x="142731" y="332099"/>
                          <a:pt x="143372" y="335526"/>
                        </a:cubicBezTo>
                        <a:lnTo>
                          <a:pt x="62800" y="335526"/>
                        </a:lnTo>
                        <a:cubicBezTo>
                          <a:pt x="58926" y="322192"/>
                          <a:pt x="46606" y="312413"/>
                          <a:pt x="32037" y="312413"/>
                        </a:cubicBezTo>
                        <a:cubicBezTo>
                          <a:pt x="14372" y="312413"/>
                          <a:pt x="0" y="326784"/>
                          <a:pt x="0" y="344450"/>
                        </a:cubicBezTo>
                        <a:cubicBezTo>
                          <a:pt x="0" y="362116"/>
                          <a:pt x="14372" y="376488"/>
                          <a:pt x="32037" y="376488"/>
                        </a:cubicBezTo>
                        <a:cubicBezTo>
                          <a:pt x="46607" y="376488"/>
                          <a:pt x="58928" y="366710"/>
                          <a:pt x="62800" y="353374"/>
                        </a:cubicBezTo>
                        <a:lnTo>
                          <a:pt x="147672" y="353374"/>
                        </a:lnTo>
                        <a:cubicBezTo>
                          <a:pt x="148369" y="355725"/>
                          <a:pt x="149129" y="358057"/>
                          <a:pt x="149922" y="360377"/>
                        </a:cubicBezTo>
                        <a:cubicBezTo>
                          <a:pt x="141487" y="371231"/>
                          <a:pt x="136447" y="384847"/>
                          <a:pt x="136447" y="399626"/>
                        </a:cubicBezTo>
                        <a:cubicBezTo>
                          <a:pt x="136447" y="434848"/>
                          <a:pt x="165007" y="463519"/>
                          <a:pt x="200184" y="463715"/>
                        </a:cubicBezTo>
                        <a:cubicBezTo>
                          <a:pt x="202727" y="465547"/>
                          <a:pt x="205297" y="467339"/>
                          <a:pt x="207926" y="469045"/>
                        </a:cubicBezTo>
                        <a:cubicBezTo>
                          <a:pt x="219255" y="476396"/>
                          <a:pt x="231295" y="482536"/>
                          <a:pt x="243815" y="487415"/>
                        </a:cubicBezTo>
                        <a:lnTo>
                          <a:pt x="243815" y="594321"/>
                        </a:lnTo>
                        <a:cubicBezTo>
                          <a:pt x="243815" y="602523"/>
                          <a:pt x="250487" y="609194"/>
                          <a:pt x="258688" y="609194"/>
                        </a:cubicBezTo>
                        <a:lnTo>
                          <a:pt x="327774" y="609194"/>
                        </a:lnTo>
                        <a:cubicBezTo>
                          <a:pt x="332704" y="609194"/>
                          <a:pt x="336698" y="605199"/>
                          <a:pt x="336698" y="600271"/>
                        </a:cubicBezTo>
                        <a:cubicBezTo>
                          <a:pt x="336698" y="595342"/>
                          <a:pt x="332704" y="591347"/>
                          <a:pt x="327774" y="591347"/>
                        </a:cubicBezTo>
                        <a:lnTo>
                          <a:pt x="261661" y="591347"/>
                        </a:lnTo>
                        <a:lnTo>
                          <a:pt x="261661" y="493418"/>
                        </a:lnTo>
                        <a:cubicBezTo>
                          <a:pt x="272870" y="496603"/>
                          <a:pt x="284365" y="498810"/>
                          <a:pt x="296006" y="499986"/>
                        </a:cubicBezTo>
                        <a:lnTo>
                          <a:pt x="296006" y="518923"/>
                        </a:lnTo>
                        <a:cubicBezTo>
                          <a:pt x="296006" y="543579"/>
                          <a:pt x="316064" y="563637"/>
                          <a:pt x="340720" y="563637"/>
                        </a:cubicBezTo>
                        <a:lnTo>
                          <a:pt x="409340" y="563637"/>
                        </a:lnTo>
                        <a:lnTo>
                          <a:pt x="409340" y="591346"/>
                        </a:lnTo>
                        <a:lnTo>
                          <a:pt x="389644" y="591346"/>
                        </a:lnTo>
                        <a:cubicBezTo>
                          <a:pt x="384715" y="591346"/>
                          <a:pt x="380721" y="595341"/>
                          <a:pt x="380721" y="600269"/>
                        </a:cubicBezTo>
                        <a:cubicBezTo>
                          <a:pt x="380721" y="605198"/>
                          <a:pt x="384715" y="609193"/>
                          <a:pt x="389644" y="609193"/>
                        </a:cubicBezTo>
                        <a:lnTo>
                          <a:pt x="412314" y="609193"/>
                        </a:lnTo>
                        <a:cubicBezTo>
                          <a:pt x="420516" y="609193"/>
                          <a:pt x="427187" y="602522"/>
                          <a:pt x="427187" y="594320"/>
                        </a:cubicBezTo>
                        <a:lnTo>
                          <a:pt x="427187" y="563636"/>
                        </a:lnTo>
                        <a:lnTo>
                          <a:pt x="470455" y="563636"/>
                        </a:lnTo>
                        <a:cubicBezTo>
                          <a:pt x="494915" y="563636"/>
                          <a:pt x="514813" y="543577"/>
                          <a:pt x="514813" y="518922"/>
                        </a:cubicBezTo>
                        <a:lnTo>
                          <a:pt x="514813" y="438614"/>
                        </a:lnTo>
                        <a:lnTo>
                          <a:pt x="535287" y="438614"/>
                        </a:lnTo>
                        <a:cubicBezTo>
                          <a:pt x="544818" y="438614"/>
                          <a:pt x="552531" y="434770"/>
                          <a:pt x="556445" y="428065"/>
                        </a:cubicBezTo>
                        <a:cubicBezTo>
                          <a:pt x="560361" y="421361"/>
                          <a:pt x="559921" y="412754"/>
                          <a:pt x="555238" y="404453"/>
                        </a:cubicBezTo>
                        <a:close/>
                        <a:moveTo>
                          <a:pt x="150590" y="46230"/>
                        </a:moveTo>
                        <a:cubicBezTo>
                          <a:pt x="142765" y="46230"/>
                          <a:pt x="136400" y="39863"/>
                          <a:pt x="136400" y="32039"/>
                        </a:cubicBezTo>
                        <a:cubicBezTo>
                          <a:pt x="136400" y="24213"/>
                          <a:pt x="142765" y="17847"/>
                          <a:pt x="150590" y="17847"/>
                        </a:cubicBezTo>
                        <a:cubicBezTo>
                          <a:pt x="158414" y="17847"/>
                          <a:pt x="164780" y="24213"/>
                          <a:pt x="164780" y="32039"/>
                        </a:cubicBezTo>
                        <a:cubicBezTo>
                          <a:pt x="164780" y="39864"/>
                          <a:pt x="158414" y="46230"/>
                          <a:pt x="150590" y="46230"/>
                        </a:cubicBezTo>
                        <a:close/>
                        <a:moveTo>
                          <a:pt x="93931" y="151343"/>
                        </a:moveTo>
                        <a:lnTo>
                          <a:pt x="75485" y="151343"/>
                        </a:lnTo>
                        <a:lnTo>
                          <a:pt x="75485" y="132898"/>
                        </a:lnTo>
                        <a:lnTo>
                          <a:pt x="93931" y="132898"/>
                        </a:lnTo>
                        <a:lnTo>
                          <a:pt x="93931" y="151343"/>
                        </a:lnTo>
                        <a:close/>
                        <a:moveTo>
                          <a:pt x="75809" y="274890"/>
                        </a:moveTo>
                        <a:lnTo>
                          <a:pt x="57364" y="274890"/>
                        </a:lnTo>
                        <a:lnTo>
                          <a:pt x="57364" y="256443"/>
                        </a:lnTo>
                        <a:lnTo>
                          <a:pt x="75809" y="256443"/>
                        </a:lnTo>
                        <a:lnTo>
                          <a:pt x="75809" y="274890"/>
                        </a:lnTo>
                        <a:close/>
                        <a:moveTo>
                          <a:pt x="32036" y="358640"/>
                        </a:moveTo>
                        <a:cubicBezTo>
                          <a:pt x="24212" y="358640"/>
                          <a:pt x="17846" y="352274"/>
                          <a:pt x="17846" y="344449"/>
                        </a:cubicBezTo>
                        <a:cubicBezTo>
                          <a:pt x="17846" y="336624"/>
                          <a:pt x="24212" y="330259"/>
                          <a:pt x="32036" y="330259"/>
                        </a:cubicBezTo>
                        <a:cubicBezTo>
                          <a:pt x="39860" y="330259"/>
                          <a:pt x="46227" y="336624"/>
                          <a:pt x="46227" y="344449"/>
                        </a:cubicBezTo>
                        <a:cubicBezTo>
                          <a:pt x="46227" y="352274"/>
                          <a:pt x="39860" y="358640"/>
                          <a:pt x="32036" y="358640"/>
                        </a:cubicBezTo>
                        <a:close/>
                        <a:moveTo>
                          <a:pt x="200546" y="445876"/>
                        </a:moveTo>
                        <a:cubicBezTo>
                          <a:pt x="175043" y="445876"/>
                          <a:pt x="154294" y="425127"/>
                          <a:pt x="154294" y="399625"/>
                        </a:cubicBezTo>
                        <a:cubicBezTo>
                          <a:pt x="154294" y="374121"/>
                          <a:pt x="175042" y="353372"/>
                          <a:pt x="200546" y="353372"/>
                        </a:cubicBezTo>
                        <a:cubicBezTo>
                          <a:pt x="226049" y="353372"/>
                          <a:pt x="246796" y="374122"/>
                          <a:pt x="246796" y="399625"/>
                        </a:cubicBezTo>
                        <a:cubicBezTo>
                          <a:pt x="246796" y="425127"/>
                          <a:pt x="226047" y="445876"/>
                          <a:pt x="200546" y="445876"/>
                        </a:cubicBezTo>
                        <a:close/>
                        <a:moveTo>
                          <a:pt x="365513" y="545791"/>
                        </a:moveTo>
                        <a:lnTo>
                          <a:pt x="340722" y="545791"/>
                        </a:lnTo>
                        <a:cubicBezTo>
                          <a:pt x="325908" y="545788"/>
                          <a:pt x="313855" y="533736"/>
                          <a:pt x="313855" y="518922"/>
                        </a:cubicBezTo>
                        <a:lnTo>
                          <a:pt x="313855" y="491744"/>
                        </a:lnTo>
                        <a:cubicBezTo>
                          <a:pt x="313855" y="487015"/>
                          <a:pt x="310167" y="483109"/>
                          <a:pt x="305448" y="482835"/>
                        </a:cubicBezTo>
                        <a:cubicBezTo>
                          <a:pt x="277208" y="481198"/>
                          <a:pt x="249691" y="472890"/>
                          <a:pt x="225300" y="458747"/>
                        </a:cubicBezTo>
                        <a:cubicBezTo>
                          <a:pt x="248389" y="449044"/>
                          <a:pt x="264644" y="426200"/>
                          <a:pt x="264644" y="399626"/>
                        </a:cubicBezTo>
                        <a:cubicBezTo>
                          <a:pt x="264644" y="397546"/>
                          <a:pt x="264536" y="395491"/>
                          <a:pt x="264342" y="393461"/>
                        </a:cubicBezTo>
                        <a:cubicBezTo>
                          <a:pt x="280958" y="395470"/>
                          <a:pt x="296537" y="400884"/>
                          <a:pt x="310368" y="408977"/>
                        </a:cubicBezTo>
                        <a:cubicBezTo>
                          <a:pt x="307494" y="414172"/>
                          <a:pt x="305852" y="420140"/>
                          <a:pt x="305852" y="426486"/>
                        </a:cubicBezTo>
                        <a:cubicBezTo>
                          <a:pt x="305852" y="446497"/>
                          <a:pt x="322132" y="462776"/>
                          <a:pt x="342142" y="462776"/>
                        </a:cubicBezTo>
                        <a:cubicBezTo>
                          <a:pt x="347634" y="462776"/>
                          <a:pt x="352843" y="461543"/>
                          <a:pt x="357514" y="459349"/>
                        </a:cubicBezTo>
                        <a:cubicBezTo>
                          <a:pt x="365560" y="475474"/>
                          <a:pt x="370103" y="493639"/>
                          <a:pt x="370103" y="512851"/>
                        </a:cubicBezTo>
                        <a:cubicBezTo>
                          <a:pt x="370103" y="524068"/>
                          <a:pt x="368547" y="535117"/>
                          <a:pt x="365513" y="545791"/>
                        </a:cubicBezTo>
                        <a:close/>
                        <a:moveTo>
                          <a:pt x="323698" y="426484"/>
                        </a:moveTo>
                        <a:cubicBezTo>
                          <a:pt x="323698" y="416314"/>
                          <a:pt x="331971" y="408042"/>
                          <a:pt x="342140" y="408042"/>
                        </a:cubicBezTo>
                        <a:cubicBezTo>
                          <a:pt x="352310" y="408042"/>
                          <a:pt x="360583" y="416314"/>
                          <a:pt x="360583" y="426484"/>
                        </a:cubicBezTo>
                        <a:cubicBezTo>
                          <a:pt x="360583" y="436653"/>
                          <a:pt x="352310" y="444926"/>
                          <a:pt x="342140" y="444926"/>
                        </a:cubicBezTo>
                        <a:cubicBezTo>
                          <a:pt x="331971" y="444926"/>
                          <a:pt x="323698" y="436653"/>
                          <a:pt x="323698" y="426484"/>
                        </a:cubicBezTo>
                        <a:close/>
                        <a:moveTo>
                          <a:pt x="496967" y="518922"/>
                        </a:moveTo>
                        <a:cubicBezTo>
                          <a:pt x="496967" y="533736"/>
                          <a:pt x="485075" y="545788"/>
                          <a:pt x="470456" y="545788"/>
                        </a:cubicBezTo>
                        <a:lnTo>
                          <a:pt x="445061" y="545788"/>
                        </a:lnTo>
                        <a:lnTo>
                          <a:pt x="445061" y="471697"/>
                        </a:lnTo>
                        <a:cubicBezTo>
                          <a:pt x="445061" y="470085"/>
                          <a:pt x="446423" y="468723"/>
                          <a:pt x="448035" y="468723"/>
                        </a:cubicBezTo>
                        <a:lnTo>
                          <a:pt x="496967" y="468723"/>
                        </a:lnTo>
                        <a:lnTo>
                          <a:pt x="496967" y="518922"/>
                        </a:lnTo>
                        <a:close/>
                        <a:moveTo>
                          <a:pt x="541035" y="419064"/>
                        </a:moveTo>
                        <a:cubicBezTo>
                          <a:pt x="540556" y="419884"/>
                          <a:pt x="538553" y="420767"/>
                          <a:pt x="535288" y="420767"/>
                        </a:cubicBezTo>
                        <a:lnTo>
                          <a:pt x="505891" y="420767"/>
                        </a:lnTo>
                        <a:cubicBezTo>
                          <a:pt x="500961" y="420767"/>
                          <a:pt x="496967" y="424762"/>
                          <a:pt x="496967" y="429690"/>
                        </a:cubicBezTo>
                        <a:lnTo>
                          <a:pt x="496967" y="450877"/>
                        </a:lnTo>
                        <a:lnTo>
                          <a:pt x="448035" y="450877"/>
                        </a:lnTo>
                        <a:cubicBezTo>
                          <a:pt x="436555" y="450877"/>
                          <a:pt x="427213" y="460218"/>
                          <a:pt x="427213" y="471699"/>
                        </a:cubicBezTo>
                        <a:lnTo>
                          <a:pt x="427213" y="545789"/>
                        </a:lnTo>
                        <a:lnTo>
                          <a:pt x="383945" y="545789"/>
                        </a:lnTo>
                        <a:cubicBezTo>
                          <a:pt x="386584" y="535054"/>
                          <a:pt x="387949" y="524025"/>
                          <a:pt x="387949" y="512850"/>
                        </a:cubicBezTo>
                        <a:cubicBezTo>
                          <a:pt x="387949" y="489295"/>
                          <a:pt x="382012" y="467106"/>
                          <a:pt x="371570" y="447681"/>
                        </a:cubicBezTo>
                        <a:cubicBezTo>
                          <a:pt x="375879" y="441713"/>
                          <a:pt x="378430" y="434393"/>
                          <a:pt x="378430" y="426485"/>
                        </a:cubicBezTo>
                        <a:cubicBezTo>
                          <a:pt x="378430" y="406475"/>
                          <a:pt x="362150" y="390195"/>
                          <a:pt x="342140" y="390195"/>
                        </a:cubicBezTo>
                        <a:cubicBezTo>
                          <a:pt x="335087" y="390195"/>
                          <a:pt x="328503" y="392225"/>
                          <a:pt x="322927" y="395721"/>
                        </a:cubicBezTo>
                        <a:cubicBezTo>
                          <a:pt x="304354" y="384086"/>
                          <a:pt x="282832" y="376751"/>
                          <a:pt x="259758" y="375102"/>
                        </a:cubicBezTo>
                        <a:cubicBezTo>
                          <a:pt x="252008" y="356460"/>
                          <a:pt x="235707" y="342245"/>
                          <a:pt x="215775" y="337369"/>
                        </a:cubicBezTo>
                        <a:lnTo>
                          <a:pt x="237709" y="315435"/>
                        </a:lnTo>
                        <a:cubicBezTo>
                          <a:pt x="241194" y="311950"/>
                          <a:pt x="241194" y="306299"/>
                          <a:pt x="237709" y="302815"/>
                        </a:cubicBezTo>
                        <a:cubicBezTo>
                          <a:pt x="234223" y="299330"/>
                          <a:pt x="228574" y="299330"/>
                          <a:pt x="225088" y="302815"/>
                        </a:cubicBezTo>
                        <a:lnTo>
                          <a:pt x="191760" y="336145"/>
                        </a:lnTo>
                        <a:cubicBezTo>
                          <a:pt x="181689" y="337532"/>
                          <a:pt x="172360" y="341258"/>
                          <a:pt x="164341" y="346769"/>
                        </a:cubicBezTo>
                        <a:cubicBezTo>
                          <a:pt x="162593" y="340651"/>
                          <a:pt x="161209" y="334423"/>
                          <a:pt x="160194" y="328100"/>
                        </a:cubicBezTo>
                        <a:lnTo>
                          <a:pt x="176686" y="328100"/>
                        </a:lnTo>
                        <a:cubicBezTo>
                          <a:pt x="181616" y="328100"/>
                          <a:pt x="185610" y="324105"/>
                          <a:pt x="185610" y="319177"/>
                        </a:cubicBezTo>
                        <a:cubicBezTo>
                          <a:pt x="185610" y="314248"/>
                          <a:pt x="181616" y="310253"/>
                          <a:pt x="176686" y="310253"/>
                        </a:cubicBezTo>
                        <a:lnTo>
                          <a:pt x="152928" y="310253"/>
                        </a:lnTo>
                        <a:cubicBezTo>
                          <a:pt x="142533" y="302216"/>
                          <a:pt x="136400" y="289822"/>
                          <a:pt x="136400" y="276601"/>
                        </a:cubicBezTo>
                        <a:cubicBezTo>
                          <a:pt x="136400" y="261201"/>
                          <a:pt x="144598" y="247241"/>
                          <a:pt x="157902" y="239667"/>
                        </a:cubicBezTo>
                        <a:lnTo>
                          <a:pt x="179692" y="239667"/>
                        </a:lnTo>
                        <a:lnTo>
                          <a:pt x="179692" y="271381"/>
                        </a:lnTo>
                        <a:cubicBezTo>
                          <a:pt x="179692" y="276309"/>
                          <a:pt x="183686" y="280305"/>
                          <a:pt x="188615" y="280305"/>
                        </a:cubicBezTo>
                        <a:cubicBezTo>
                          <a:pt x="193545" y="280305"/>
                          <a:pt x="197539" y="276309"/>
                          <a:pt x="197539" y="271381"/>
                        </a:cubicBezTo>
                        <a:lnTo>
                          <a:pt x="197539" y="239667"/>
                        </a:lnTo>
                        <a:lnTo>
                          <a:pt x="221423" y="239667"/>
                        </a:lnTo>
                        <a:cubicBezTo>
                          <a:pt x="226352" y="239667"/>
                          <a:pt x="230346" y="235672"/>
                          <a:pt x="230346" y="230744"/>
                        </a:cubicBezTo>
                        <a:cubicBezTo>
                          <a:pt x="230346" y="225815"/>
                          <a:pt x="226352" y="221820"/>
                          <a:pt x="221423" y="221820"/>
                        </a:cubicBezTo>
                        <a:lnTo>
                          <a:pt x="160688" y="221820"/>
                        </a:lnTo>
                        <a:cubicBezTo>
                          <a:pt x="157487" y="215750"/>
                          <a:pt x="155786" y="209001"/>
                          <a:pt x="155786" y="202040"/>
                        </a:cubicBezTo>
                        <a:cubicBezTo>
                          <a:pt x="155786" y="178594"/>
                          <a:pt x="174861" y="159517"/>
                          <a:pt x="198308" y="159517"/>
                        </a:cubicBezTo>
                        <a:cubicBezTo>
                          <a:pt x="200915" y="159517"/>
                          <a:pt x="203504" y="159764"/>
                          <a:pt x="206056" y="160238"/>
                        </a:cubicBezTo>
                        <a:lnTo>
                          <a:pt x="206056" y="190857"/>
                        </a:lnTo>
                        <a:cubicBezTo>
                          <a:pt x="206056" y="195785"/>
                          <a:pt x="210050" y="199781"/>
                          <a:pt x="214980" y="199781"/>
                        </a:cubicBezTo>
                        <a:cubicBezTo>
                          <a:pt x="219909" y="199781"/>
                          <a:pt x="223903" y="195785"/>
                          <a:pt x="223903" y="190857"/>
                        </a:cubicBezTo>
                        <a:lnTo>
                          <a:pt x="223903" y="181887"/>
                        </a:lnTo>
                        <a:lnTo>
                          <a:pt x="272124" y="181887"/>
                        </a:lnTo>
                        <a:cubicBezTo>
                          <a:pt x="277053" y="181887"/>
                          <a:pt x="281047" y="177891"/>
                          <a:pt x="281047" y="172963"/>
                        </a:cubicBezTo>
                        <a:cubicBezTo>
                          <a:pt x="281047" y="168035"/>
                          <a:pt x="277053" y="164039"/>
                          <a:pt x="272124" y="164039"/>
                        </a:cubicBezTo>
                        <a:lnTo>
                          <a:pt x="223903" y="164039"/>
                        </a:lnTo>
                        <a:lnTo>
                          <a:pt x="223903" y="154865"/>
                        </a:lnTo>
                        <a:cubicBezTo>
                          <a:pt x="229955" y="137972"/>
                          <a:pt x="245869" y="126711"/>
                          <a:pt x="263922" y="126711"/>
                        </a:cubicBezTo>
                        <a:cubicBezTo>
                          <a:pt x="269926" y="126711"/>
                          <a:pt x="275747" y="127950"/>
                          <a:pt x="281221" y="130392"/>
                        </a:cubicBezTo>
                        <a:cubicBezTo>
                          <a:pt x="284933" y="132047"/>
                          <a:pt x="289292" y="130987"/>
                          <a:pt x="291828" y="127813"/>
                        </a:cubicBezTo>
                        <a:cubicBezTo>
                          <a:pt x="298058" y="120015"/>
                          <a:pt x="306630" y="114778"/>
                          <a:pt x="316139" y="112749"/>
                        </a:cubicBezTo>
                        <a:lnTo>
                          <a:pt x="316139" y="148606"/>
                        </a:lnTo>
                        <a:cubicBezTo>
                          <a:pt x="316139" y="153534"/>
                          <a:pt x="320133" y="157530"/>
                          <a:pt x="325063" y="157530"/>
                        </a:cubicBezTo>
                        <a:cubicBezTo>
                          <a:pt x="329992" y="157530"/>
                          <a:pt x="333986" y="153534"/>
                          <a:pt x="333986" y="148606"/>
                        </a:cubicBezTo>
                        <a:lnTo>
                          <a:pt x="333986" y="112726"/>
                        </a:lnTo>
                        <a:cubicBezTo>
                          <a:pt x="348928" y="115876"/>
                          <a:pt x="361160" y="126828"/>
                          <a:pt x="365751" y="141938"/>
                        </a:cubicBezTo>
                        <a:cubicBezTo>
                          <a:pt x="366595" y="144715"/>
                          <a:pt x="368737" y="146908"/>
                          <a:pt x="371491" y="147817"/>
                        </a:cubicBezTo>
                        <a:cubicBezTo>
                          <a:pt x="373620" y="148521"/>
                          <a:pt x="375732" y="149280"/>
                          <a:pt x="377828" y="150072"/>
                        </a:cubicBezTo>
                        <a:lnTo>
                          <a:pt x="319129" y="208770"/>
                        </a:lnTo>
                        <a:lnTo>
                          <a:pt x="269140" y="208770"/>
                        </a:lnTo>
                        <a:cubicBezTo>
                          <a:pt x="264210" y="208770"/>
                          <a:pt x="260216" y="212765"/>
                          <a:pt x="260216" y="217694"/>
                        </a:cubicBezTo>
                        <a:cubicBezTo>
                          <a:pt x="260216" y="222622"/>
                          <a:pt x="264210" y="226617"/>
                          <a:pt x="269140" y="226617"/>
                        </a:cubicBezTo>
                        <a:lnTo>
                          <a:pt x="301282" y="226617"/>
                        </a:lnTo>
                        <a:lnTo>
                          <a:pt x="265542" y="262359"/>
                        </a:lnTo>
                        <a:cubicBezTo>
                          <a:pt x="262057" y="265844"/>
                          <a:pt x="262057" y="271494"/>
                          <a:pt x="265542" y="274978"/>
                        </a:cubicBezTo>
                        <a:cubicBezTo>
                          <a:pt x="269028" y="278463"/>
                          <a:pt x="274677" y="278463"/>
                          <a:pt x="278162" y="274978"/>
                        </a:cubicBezTo>
                        <a:lnTo>
                          <a:pt x="407617" y="145523"/>
                        </a:lnTo>
                        <a:cubicBezTo>
                          <a:pt x="431900" y="159770"/>
                          <a:pt x="452822" y="179751"/>
                          <a:pt x="468167" y="203365"/>
                        </a:cubicBezTo>
                        <a:cubicBezTo>
                          <a:pt x="485121" y="229455"/>
                          <a:pt x="495080" y="259686"/>
                          <a:pt x="496967" y="290702"/>
                        </a:cubicBezTo>
                        <a:lnTo>
                          <a:pt x="496967" y="335141"/>
                        </a:lnTo>
                        <a:cubicBezTo>
                          <a:pt x="496967" y="336677"/>
                          <a:pt x="497363" y="338187"/>
                          <a:pt x="498119" y="339525"/>
                        </a:cubicBezTo>
                        <a:lnTo>
                          <a:pt x="539693" y="413222"/>
                        </a:lnTo>
                        <a:cubicBezTo>
                          <a:pt x="541298" y="416067"/>
                          <a:pt x="541514" y="418244"/>
                          <a:pt x="541035" y="4190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 name="Google Shape;672;p20"/>
                  <p:cNvSpPr/>
                  <p:nvPr/>
                </p:nvSpPr>
                <p:spPr>
                  <a:xfrm>
                    <a:off x="5516374" y="5691619"/>
                    <a:ext cx="71162" cy="71162"/>
                  </a:xfrm>
                  <a:custGeom>
                    <a:avLst/>
                    <a:gdLst/>
                    <a:ahLst/>
                    <a:cxnLst/>
                    <a:rect l="l" t="t" r="r" b="b"/>
                    <a:pathLst>
                      <a:path w="71162" h="71162" extrusionOk="0">
                        <a:moveTo>
                          <a:pt x="35582" y="0"/>
                        </a:moveTo>
                        <a:cubicBezTo>
                          <a:pt x="15962" y="0"/>
                          <a:pt x="0" y="15962"/>
                          <a:pt x="0" y="35582"/>
                        </a:cubicBezTo>
                        <a:cubicBezTo>
                          <a:pt x="0" y="55201"/>
                          <a:pt x="15962" y="71163"/>
                          <a:pt x="35582" y="71163"/>
                        </a:cubicBezTo>
                        <a:cubicBezTo>
                          <a:pt x="55201" y="71164"/>
                          <a:pt x="71163" y="55201"/>
                          <a:pt x="71163" y="35582"/>
                        </a:cubicBezTo>
                        <a:cubicBezTo>
                          <a:pt x="71163" y="15962"/>
                          <a:pt x="55201" y="0"/>
                          <a:pt x="35582" y="0"/>
                        </a:cubicBezTo>
                        <a:close/>
                        <a:moveTo>
                          <a:pt x="35582" y="53315"/>
                        </a:moveTo>
                        <a:cubicBezTo>
                          <a:pt x="25803" y="53316"/>
                          <a:pt x="17847" y="45360"/>
                          <a:pt x="17847" y="35582"/>
                        </a:cubicBezTo>
                        <a:cubicBezTo>
                          <a:pt x="17847" y="25803"/>
                          <a:pt x="25804" y="17847"/>
                          <a:pt x="35582" y="17847"/>
                        </a:cubicBezTo>
                        <a:cubicBezTo>
                          <a:pt x="45361" y="17847"/>
                          <a:pt x="53315" y="25803"/>
                          <a:pt x="53315" y="35582"/>
                        </a:cubicBezTo>
                        <a:cubicBezTo>
                          <a:pt x="53315" y="45360"/>
                          <a:pt x="45360" y="53315"/>
                          <a:pt x="35582" y="5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673;p20"/>
                  <p:cNvSpPr/>
                  <p:nvPr/>
                </p:nvSpPr>
                <p:spPr>
                  <a:xfrm>
                    <a:off x="5319348" y="5499562"/>
                    <a:ext cx="84388" cy="64075"/>
                  </a:xfrm>
                  <a:custGeom>
                    <a:avLst/>
                    <a:gdLst/>
                    <a:ahLst/>
                    <a:cxnLst/>
                    <a:rect l="l" t="t" r="r" b="b"/>
                    <a:pathLst>
                      <a:path w="84388" h="64075" extrusionOk="0">
                        <a:moveTo>
                          <a:pt x="75465" y="23115"/>
                        </a:moveTo>
                        <a:lnTo>
                          <a:pt x="62800" y="23115"/>
                        </a:lnTo>
                        <a:cubicBezTo>
                          <a:pt x="58925" y="9779"/>
                          <a:pt x="46606" y="0"/>
                          <a:pt x="32037" y="0"/>
                        </a:cubicBezTo>
                        <a:cubicBezTo>
                          <a:pt x="14372" y="0"/>
                          <a:pt x="0" y="14372"/>
                          <a:pt x="0" y="32039"/>
                        </a:cubicBezTo>
                        <a:cubicBezTo>
                          <a:pt x="0" y="49704"/>
                          <a:pt x="14372" y="64076"/>
                          <a:pt x="32037" y="64076"/>
                        </a:cubicBezTo>
                        <a:cubicBezTo>
                          <a:pt x="46606" y="64075"/>
                          <a:pt x="58925" y="54297"/>
                          <a:pt x="62800" y="40962"/>
                        </a:cubicBezTo>
                        <a:lnTo>
                          <a:pt x="75465" y="40962"/>
                        </a:lnTo>
                        <a:cubicBezTo>
                          <a:pt x="80394" y="40962"/>
                          <a:pt x="84389" y="36967"/>
                          <a:pt x="84389" y="32039"/>
                        </a:cubicBezTo>
                        <a:cubicBezTo>
                          <a:pt x="84389" y="27110"/>
                          <a:pt x="80394" y="23115"/>
                          <a:pt x="75465" y="23115"/>
                        </a:cubicBezTo>
                        <a:close/>
                        <a:moveTo>
                          <a:pt x="32037" y="46227"/>
                        </a:moveTo>
                        <a:cubicBezTo>
                          <a:pt x="24213" y="46227"/>
                          <a:pt x="17847" y="39862"/>
                          <a:pt x="17847" y="32037"/>
                        </a:cubicBezTo>
                        <a:cubicBezTo>
                          <a:pt x="17847" y="24212"/>
                          <a:pt x="24213" y="17846"/>
                          <a:pt x="32037" y="17846"/>
                        </a:cubicBezTo>
                        <a:cubicBezTo>
                          <a:pt x="39862" y="17846"/>
                          <a:pt x="46227" y="24212"/>
                          <a:pt x="46227" y="32037"/>
                        </a:cubicBezTo>
                        <a:cubicBezTo>
                          <a:pt x="46227" y="39862"/>
                          <a:pt x="39862" y="46227"/>
                          <a:pt x="32037" y="46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674;p20"/>
                  <p:cNvSpPr/>
                  <p:nvPr/>
                </p:nvSpPr>
                <p:spPr>
                  <a:xfrm>
                    <a:off x="5728650" y="5619015"/>
                    <a:ext cx="102114" cy="53637"/>
                  </a:xfrm>
                  <a:custGeom>
                    <a:avLst/>
                    <a:gdLst/>
                    <a:ahLst/>
                    <a:cxnLst/>
                    <a:rect l="l" t="t" r="r" b="b"/>
                    <a:pathLst>
                      <a:path w="102114" h="53637" extrusionOk="0">
                        <a:moveTo>
                          <a:pt x="87242" y="0"/>
                        </a:moveTo>
                        <a:lnTo>
                          <a:pt x="14873" y="0"/>
                        </a:lnTo>
                        <a:cubicBezTo>
                          <a:pt x="6671" y="0"/>
                          <a:pt x="0" y="6671"/>
                          <a:pt x="0" y="14873"/>
                        </a:cubicBezTo>
                        <a:lnTo>
                          <a:pt x="0" y="38765"/>
                        </a:lnTo>
                        <a:cubicBezTo>
                          <a:pt x="0" y="46966"/>
                          <a:pt x="6671" y="53638"/>
                          <a:pt x="14873" y="53638"/>
                        </a:cubicBezTo>
                        <a:lnTo>
                          <a:pt x="87242" y="53638"/>
                        </a:lnTo>
                        <a:cubicBezTo>
                          <a:pt x="95442" y="53638"/>
                          <a:pt x="102115" y="46966"/>
                          <a:pt x="102115" y="38765"/>
                        </a:cubicBezTo>
                        <a:lnTo>
                          <a:pt x="102115" y="14873"/>
                        </a:lnTo>
                        <a:cubicBezTo>
                          <a:pt x="102115" y="6673"/>
                          <a:pt x="95443" y="0"/>
                          <a:pt x="87242" y="0"/>
                        </a:cubicBezTo>
                        <a:close/>
                        <a:moveTo>
                          <a:pt x="84267" y="35791"/>
                        </a:moveTo>
                        <a:lnTo>
                          <a:pt x="17847" y="35791"/>
                        </a:lnTo>
                        <a:lnTo>
                          <a:pt x="17847" y="17849"/>
                        </a:lnTo>
                        <a:lnTo>
                          <a:pt x="84267" y="17849"/>
                        </a:lnTo>
                        <a:lnTo>
                          <a:pt x="84267" y="357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512" name="TextBox 511">
              <a:extLst>
                <a:ext uri="{FF2B5EF4-FFF2-40B4-BE49-F238E27FC236}">
                  <a16:creationId xmlns:a16="http://schemas.microsoft.com/office/drawing/2014/main" id="{B17BA99F-7155-4639-C1E9-E436AAD95848}"/>
                </a:ext>
              </a:extLst>
            </p:cNvPr>
            <p:cNvSpPr txBox="1"/>
            <p:nvPr/>
          </p:nvSpPr>
          <p:spPr>
            <a:xfrm>
              <a:off x="3328930" y="3206057"/>
              <a:ext cx="4271024" cy="1169551"/>
            </a:xfrm>
            <a:prstGeom prst="rect">
              <a:avLst/>
            </a:prstGeom>
            <a:solidFill>
              <a:schemeClr val="accent3">
                <a:lumMod val="40000"/>
                <a:lumOff val="60000"/>
              </a:schemeClr>
            </a:solid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Measured in Floating Point Operations (FLOPs)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Number of floating-point arithmetic calculations </a:t>
              </a:r>
            </a:p>
          </p:txBody>
        </p:sp>
      </p:grpSp>
      <p:grpSp>
        <p:nvGrpSpPr>
          <p:cNvPr id="516" name="Group 515">
            <a:extLst>
              <a:ext uri="{FF2B5EF4-FFF2-40B4-BE49-F238E27FC236}">
                <a16:creationId xmlns:a16="http://schemas.microsoft.com/office/drawing/2014/main" id="{D200D299-3623-2E51-FA52-865F8F7A673C}"/>
              </a:ext>
            </a:extLst>
          </p:cNvPr>
          <p:cNvGrpSpPr/>
          <p:nvPr/>
        </p:nvGrpSpPr>
        <p:grpSpPr>
          <a:xfrm>
            <a:off x="889182" y="2884362"/>
            <a:ext cx="7051246" cy="1169551"/>
            <a:chOff x="548708" y="3030362"/>
            <a:chExt cx="7051246" cy="1169551"/>
          </a:xfrm>
        </p:grpSpPr>
        <p:grpSp>
          <p:nvGrpSpPr>
            <p:cNvPr id="62" name="Group 61">
              <a:extLst>
                <a:ext uri="{FF2B5EF4-FFF2-40B4-BE49-F238E27FC236}">
                  <a16:creationId xmlns:a16="http://schemas.microsoft.com/office/drawing/2014/main" id="{2958EA8E-E1A6-BFAD-CAC8-BE1EA39175B8}"/>
                </a:ext>
              </a:extLst>
            </p:cNvPr>
            <p:cNvGrpSpPr/>
            <p:nvPr/>
          </p:nvGrpSpPr>
          <p:grpSpPr>
            <a:xfrm>
              <a:off x="548708" y="3337817"/>
              <a:ext cx="2254390" cy="594600"/>
              <a:chOff x="548708" y="3337817"/>
              <a:chExt cx="2254390" cy="594600"/>
            </a:xfrm>
          </p:grpSpPr>
          <p:sp>
            <p:nvSpPr>
              <p:cNvPr id="631" name="Google Shape;631;p20"/>
              <p:cNvSpPr txBox="1"/>
              <p:nvPr/>
            </p:nvSpPr>
            <p:spPr>
              <a:xfrm>
                <a:off x="1318119" y="3440252"/>
                <a:ext cx="1484979"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Input Size</a:t>
                </a:r>
                <a:endParaRPr sz="1600" dirty="0">
                  <a:solidFill>
                    <a:schemeClr val="dk1"/>
                  </a:solidFill>
                  <a:latin typeface="Montserrat SemiBold"/>
                  <a:ea typeface="Montserrat SemiBold"/>
                  <a:cs typeface="Montserrat SemiBold"/>
                  <a:sym typeface="Montserrat SemiBold"/>
                </a:endParaRPr>
              </a:p>
            </p:txBody>
          </p:sp>
          <p:grpSp>
            <p:nvGrpSpPr>
              <p:cNvPr id="57" name="Group 56">
                <a:extLst>
                  <a:ext uri="{FF2B5EF4-FFF2-40B4-BE49-F238E27FC236}">
                    <a16:creationId xmlns:a16="http://schemas.microsoft.com/office/drawing/2014/main" id="{53EAB444-258C-01D1-C16D-DC08D11715B8}"/>
                  </a:ext>
                </a:extLst>
              </p:cNvPr>
              <p:cNvGrpSpPr/>
              <p:nvPr/>
            </p:nvGrpSpPr>
            <p:grpSpPr>
              <a:xfrm>
                <a:off x="548708" y="3337817"/>
                <a:ext cx="681000" cy="594600"/>
                <a:chOff x="468027" y="3466203"/>
                <a:chExt cx="681000" cy="594600"/>
              </a:xfrm>
            </p:grpSpPr>
            <p:sp>
              <p:nvSpPr>
                <p:cNvPr id="611" name="Google Shape;611;p20"/>
                <p:cNvSpPr/>
                <p:nvPr/>
              </p:nvSpPr>
              <p:spPr>
                <a:xfrm>
                  <a:off x="468027" y="3466203"/>
                  <a:ext cx="681000" cy="5946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pic>
              <p:nvPicPr>
                <p:cNvPr id="55" name="Graphic 54" descr="Image outline">
                  <a:extLst>
                    <a:ext uri="{FF2B5EF4-FFF2-40B4-BE49-F238E27FC236}">
                      <a16:creationId xmlns:a16="http://schemas.microsoft.com/office/drawing/2014/main" id="{C831298F-1A96-FD3F-9DBF-5E6108F19A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696" y="3520478"/>
                  <a:ext cx="497611" cy="497611"/>
                </a:xfrm>
                <a:prstGeom prst="rect">
                  <a:avLst/>
                </a:prstGeom>
              </p:spPr>
            </p:pic>
          </p:grpSp>
        </p:grpSp>
        <p:sp>
          <p:nvSpPr>
            <p:cNvPr id="515" name="TextBox 514">
              <a:extLst>
                <a:ext uri="{FF2B5EF4-FFF2-40B4-BE49-F238E27FC236}">
                  <a16:creationId xmlns:a16="http://schemas.microsoft.com/office/drawing/2014/main" id="{7C5B738D-F02E-6C4A-E8C0-D95F53FFE1B6}"/>
                </a:ext>
              </a:extLst>
            </p:cNvPr>
            <p:cNvSpPr txBox="1"/>
            <p:nvPr/>
          </p:nvSpPr>
          <p:spPr>
            <a:xfrm>
              <a:off x="3328930" y="3030362"/>
              <a:ext cx="4271024" cy="1169551"/>
            </a:xfrm>
            <a:prstGeom prst="rect">
              <a:avLst/>
            </a:prstGeom>
            <a:solidFill>
              <a:schemeClr val="accent5"/>
            </a:solid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Measured in Pixels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2-Dimensional Space (Height x Width)</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p:txBody>
        </p:sp>
      </p:grpSp>
      <p:grpSp>
        <p:nvGrpSpPr>
          <p:cNvPr id="518" name="Group 517">
            <a:extLst>
              <a:ext uri="{FF2B5EF4-FFF2-40B4-BE49-F238E27FC236}">
                <a16:creationId xmlns:a16="http://schemas.microsoft.com/office/drawing/2014/main" id="{E2153BA6-3B6F-0789-A7A8-0D87C6A832AA}"/>
              </a:ext>
            </a:extLst>
          </p:cNvPr>
          <p:cNvGrpSpPr/>
          <p:nvPr/>
        </p:nvGrpSpPr>
        <p:grpSpPr>
          <a:xfrm>
            <a:off x="889182" y="2892088"/>
            <a:ext cx="7051246" cy="1849372"/>
            <a:chOff x="548683" y="2849112"/>
            <a:chExt cx="7051246" cy="1849372"/>
          </a:xfrm>
        </p:grpSpPr>
        <p:grpSp>
          <p:nvGrpSpPr>
            <p:cNvPr id="63" name="Group 62">
              <a:extLst>
                <a:ext uri="{FF2B5EF4-FFF2-40B4-BE49-F238E27FC236}">
                  <a16:creationId xmlns:a16="http://schemas.microsoft.com/office/drawing/2014/main" id="{903394F2-0E5D-576A-B869-1E21AB08C9F5}"/>
                </a:ext>
              </a:extLst>
            </p:cNvPr>
            <p:cNvGrpSpPr/>
            <p:nvPr/>
          </p:nvGrpSpPr>
          <p:grpSpPr>
            <a:xfrm>
              <a:off x="548683" y="4103884"/>
              <a:ext cx="2489943" cy="594600"/>
              <a:chOff x="548683" y="4103884"/>
              <a:chExt cx="2489943" cy="594600"/>
            </a:xfrm>
          </p:grpSpPr>
          <p:sp>
            <p:nvSpPr>
              <p:cNvPr id="651" name="Google Shape;651;p20"/>
              <p:cNvSpPr txBox="1"/>
              <p:nvPr/>
            </p:nvSpPr>
            <p:spPr>
              <a:xfrm>
                <a:off x="1318120" y="4206314"/>
                <a:ext cx="1720506"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Batch Size</a:t>
                </a:r>
                <a:endParaRPr sz="1600" dirty="0">
                  <a:solidFill>
                    <a:schemeClr val="dk1"/>
                  </a:solidFill>
                  <a:latin typeface="Montserrat SemiBold"/>
                  <a:ea typeface="Montserrat SemiBold"/>
                  <a:cs typeface="Montserrat SemiBold"/>
                  <a:sym typeface="Montserrat SemiBold"/>
                </a:endParaRPr>
              </a:p>
            </p:txBody>
          </p:sp>
          <p:grpSp>
            <p:nvGrpSpPr>
              <p:cNvPr id="58" name="Group 57">
                <a:extLst>
                  <a:ext uri="{FF2B5EF4-FFF2-40B4-BE49-F238E27FC236}">
                    <a16:creationId xmlns:a16="http://schemas.microsoft.com/office/drawing/2014/main" id="{AEB3AC7D-75B2-E199-F654-E8D07D3698D2}"/>
                  </a:ext>
                </a:extLst>
              </p:cNvPr>
              <p:cNvGrpSpPr/>
              <p:nvPr/>
            </p:nvGrpSpPr>
            <p:grpSpPr>
              <a:xfrm>
                <a:off x="548683" y="4103884"/>
                <a:ext cx="681000" cy="594600"/>
                <a:chOff x="468002" y="4232270"/>
                <a:chExt cx="681000" cy="594600"/>
              </a:xfrm>
            </p:grpSpPr>
            <p:sp>
              <p:nvSpPr>
                <p:cNvPr id="639" name="Google Shape;639;p20"/>
                <p:cNvSpPr/>
                <p:nvPr/>
              </p:nvSpPr>
              <p:spPr>
                <a:xfrm>
                  <a:off x="468002" y="4232270"/>
                  <a:ext cx="681000" cy="594600"/>
                </a:xfrm>
                <a:prstGeom prst="hexagon">
                  <a:avLst>
                    <a:gd name="adj" fmla="val 25000"/>
                    <a:gd name="vf" fmla="val 11547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pic>
              <p:nvPicPr>
                <p:cNvPr id="53" name="Graphic 52" descr="Images outline">
                  <a:extLst>
                    <a:ext uri="{FF2B5EF4-FFF2-40B4-BE49-F238E27FC236}">
                      <a16:creationId xmlns:a16="http://schemas.microsoft.com/office/drawing/2014/main" id="{1EF9D10C-FFE4-840B-DDF2-565FECC437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409" y="4322049"/>
                  <a:ext cx="415001" cy="415001"/>
                </a:xfrm>
                <a:prstGeom prst="rect">
                  <a:avLst/>
                </a:prstGeom>
              </p:spPr>
            </p:pic>
          </p:grpSp>
        </p:grpSp>
        <p:sp>
          <p:nvSpPr>
            <p:cNvPr id="517" name="TextBox 516">
              <a:extLst>
                <a:ext uri="{FF2B5EF4-FFF2-40B4-BE49-F238E27FC236}">
                  <a16:creationId xmlns:a16="http://schemas.microsoft.com/office/drawing/2014/main" id="{004D5019-656B-9D70-0D91-81A36E3D60BB}"/>
                </a:ext>
              </a:extLst>
            </p:cNvPr>
            <p:cNvSpPr txBox="1"/>
            <p:nvPr/>
          </p:nvSpPr>
          <p:spPr>
            <a:xfrm>
              <a:off x="3328905" y="2849112"/>
              <a:ext cx="4271024" cy="1169551"/>
            </a:xfrm>
            <a:prstGeom prst="rect">
              <a:avLst/>
            </a:prstGeom>
            <a:solidFill>
              <a:schemeClr val="accent1">
                <a:lumMod val="20000"/>
                <a:lumOff val="80000"/>
              </a:schemeClr>
            </a:solid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Measured in Number of Input Images at one time</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p:txBody>
        </p:sp>
      </p:grpSp>
      <p:grpSp>
        <p:nvGrpSpPr>
          <p:cNvPr id="2" name="Group 1">
            <a:extLst>
              <a:ext uri="{FF2B5EF4-FFF2-40B4-BE49-F238E27FC236}">
                <a16:creationId xmlns:a16="http://schemas.microsoft.com/office/drawing/2014/main" id="{26A2EAC6-D738-A725-D201-CB7C86AC87ED}"/>
              </a:ext>
            </a:extLst>
          </p:cNvPr>
          <p:cNvGrpSpPr/>
          <p:nvPr/>
        </p:nvGrpSpPr>
        <p:grpSpPr>
          <a:xfrm>
            <a:off x="8540234" y="4697631"/>
            <a:ext cx="455720" cy="307777"/>
            <a:chOff x="8221038" y="4761540"/>
            <a:chExt cx="455720" cy="307777"/>
          </a:xfrm>
        </p:grpSpPr>
        <p:sp>
          <p:nvSpPr>
            <p:cNvPr id="3" name="TextBox 2">
              <a:extLst>
                <a:ext uri="{FF2B5EF4-FFF2-40B4-BE49-F238E27FC236}">
                  <a16:creationId xmlns:a16="http://schemas.microsoft.com/office/drawing/2014/main" id="{A07465DB-90C4-69D9-48C8-7825C19D46C7}"/>
                </a:ext>
              </a:extLst>
            </p:cNvPr>
            <p:cNvSpPr txBox="1"/>
            <p:nvPr/>
          </p:nvSpPr>
          <p:spPr>
            <a:xfrm>
              <a:off x="8221038" y="4761540"/>
              <a:ext cx="455720" cy="307777"/>
            </a:xfrm>
            <a:prstGeom prst="rect">
              <a:avLst/>
            </a:prstGeom>
            <a:noFill/>
          </p:spPr>
          <p:txBody>
            <a:bodyPr wrap="square" rtlCol="0">
              <a:spAutoFit/>
            </a:bodyPr>
            <a:lstStyle/>
            <a:p>
              <a:r>
                <a:rPr lang="en-US" dirty="0"/>
                <a:t>11</a:t>
              </a:r>
            </a:p>
          </p:txBody>
        </p:sp>
        <p:sp>
          <p:nvSpPr>
            <p:cNvPr id="4" name="Rectangle: Rounded Corners 3">
              <a:extLst>
                <a:ext uri="{FF2B5EF4-FFF2-40B4-BE49-F238E27FC236}">
                  <a16:creationId xmlns:a16="http://schemas.microsoft.com/office/drawing/2014/main" id="{352E7C98-8FBB-E5CA-09EB-A68085D00908}"/>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1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E03EA-6E3B-6543-A9AA-8BD81E2376DC}"/>
              </a:ext>
            </a:extLst>
          </p:cNvPr>
          <p:cNvSpPr>
            <a:spLocks noGrp="1"/>
          </p:cNvSpPr>
          <p:nvPr>
            <p:ph type="title"/>
          </p:nvPr>
        </p:nvSpPr>
        <p:spPr/>
        <p:txBody>
          <a:bodyPr/>
          <a:lstStyle/>
          <a:p>
            <a:pPr algn="l"/>
            <a:r>
              <a:rPr lang="en-US" dirty="0"/>
              <a:t>02 Methodologies: Model Compression</a:t>
            </a:r>
          </a:p>
        </p:txBody>
      </p:sp>
      <p:grpSp>
        <p:nvGrpSpPr>
          <p:cNvPr id="4" name="Group 3">
            <a:extLst>
              <a:ext uri="{FF2B5EF4-FFF2-40B4-BE49-F238E27FC236}">
                <a16:creationId xmlns:a16="http://schemas.microsoft.com/office/drawing/2014/main" id="{3399571F-698F-8831-79B1-9B2C61943B1C}"/>
              </a:ext>
            </a:extLst>
          </p:cNvPr>
          <p:cNvGrpSpPr/>
          <p:nvPr/>
        </p:nvGrpSpPr>
        <p:grpSpPr>
          <a:xfrm>
            <a:off x="594605" y="1548388"/>
            <a:ext cx="7973030" cy="2576322"/>
            <a:chOff x="387457" y="1642968"/>
            <a:chExt cx="7973030" cy="2576322"/>
          </a:xfrm>
        </p:grpSpPr>
        <p:pic>
          <p:nvPicPr>
            <p:cNvPr id="31" name="Picture 30">
              <a:extLst>
                <a:ext uri="{FF2B5EF4-FFF2-40B4-BE49-F238E27FC236}">
                  <a16:creationId xmlns:a16="http://schemas.microsoft.com/office/drawing/2014/main" id="{72D16287-0AD2-A0D7-6BD1-6CE68103F868}"/>
                </a:ext>
              </a:extLst>
            </p:cNvPr>
            <p:cNvPicPr>
              <a:picLocks noChangeAspect="1"/>
            </p:cNvPicPr>
            <p:nvPr/>
          </p:nvPicPr>
          <p:blipFill>
            <a:blip r:embed="rId3"/>
            <a:stretch>
              <a:fillRect/>
            </a:stretch>
          </p:blipFill>
          <p:spPr>
            <a:xfrm>
              <a:off x="5896630" y="2500165"/>
              <a:ext cx="2463857" cy="1714965"/>
            </a:xfrm>
            <a:prstGeom prst="rect">
              <a:avLst/>
            </a:prstGeom>
          </p:spPr>
        </p:pic>
        <p:grpSp>
          <p:nvGrpSpPr>
            <p:cNvPr id="40" name="Group 39">
              <a:extLst>
                <a:ext uri="{FF2B5EF4-FFF2-40B4-BE49-F238E27FC236}">
                  <a16:creationId xmlns:a16="http://schemas.microsoft.com/office/drawing/2014/main" id="{24FBB38A-BB4E-2B7D-75D1-CFE46F8E58C5}"/>
                </a:ext>
              </a:extLst>
            </p:cNvPr>
            <p:cNvGrpSpPr/>
            <p:nvPr/>
          </p:nvGrpSpPr>
          <p:grpSpPr>
            <a:xfrm>
              <a:off x="387457" y="1642968"/>
              <a:ext cx="5145595" cy="2576322"/>
              <a:chOff x="387457" y="1642968"/>
              <a:chExt cx="5145595" cy="2576322"/>
            </a:xfrm>
          </p:grpSpPr>
          <p:grpSp>
            <p:nvGrpSpPr>
              <p:cNvPr id="25" name="Group 24">
                <a:extLst>
                  <a:ext uri="{FF2B5EF4-FFF2-40B4-BE49-F238E27FC236}">
                    <a16:creationId xmlns:a16="http://schemas.microsoft.com/office/drawing/2014/main" id="{FEB157F3-B701-9AEF-98BD-4C4F19EC794C}"/>
                  </a:ext>
                </a:extLst>
              </p:cNvPr>
              <p:cNvGrpSpPr/>
              <p:nvPr/>
            </p:nvGrpSpPr>
            <p:grpSpPr>
              <a:xfrm>
                <a:off x="457200" y="1642968"/>
                <a:ext cx="3342409" cy="594600"/>
                <a:chOff x="289212" y="3042847"/>
                <a:chExt cx="3342409" cy="594600"/>
              </a:xfrm>
            </p:grpSpPr>
            <p:grpSp>
              <p:nvGrpSpPr>
                <p:cNvPr id="20" name="Group 19">
                  <a:extLst>
                    <a:ext uri="{FF2B5EF4-FFF2-40B4-BE49-F238E27FC236}">
                      <a16:creationId xmlns:a16="http://schemas.microsoft.com/office/drawing/2014/main" id="{43429531-E75A-FD83-7EC1-A96FAF9B6835}"/>
                    </a:ext>
                  </a:extLst>
                </p:cNvPr>
                <p:cNvGrpSpPr/>
                <p:nvPr/>
              </p:nvGrpSpPr>
              <p:grpSpPr>
                <a:xfrm>
                  <a:off x="289212" y="3042847"/>
                  <a:ext cx="681000" cy="594600"/>
                  <a:chOff x="600485" y="2466195"/>
                  <a:chExt cx="681000" cy="594600"/>
                </a:xfrm>
              </p:grpSpPr>
              <p:sp>
                <p:nvSpPr>
                  <p:cNvPr id="21" name="Google Shape;639;p20">
                    <a:extLst>
                      <a:ext uri="{FF2B5EF4-FFF2-40B4-BE49-F238E27FC236}">
                        <a16:creationId xmlns:a16="http://schemas.microsoft.com/office/drawing/2014/main" id="{6CFE4FFE-613F-35E4-1E9F-402B6237AF98}"/>
                      </a:ext>
                    </a:extLst>
                  </p:cNvPr>
                  <p:cNvSpPr/>
                  <p:nvPr/>
                </p:nvSpPr>
                <p:spPr>
                  <a:xfrm>
                    <a:off x="600485" y="2466195"/>
                    <a:ext cx="681000" cy="594600"/>
                  </a:xfrm>
                  <a:prstGeom prst="hexagon">
                    <a:avLst>
                      <a:gd name="adj" fmla="val 25000"/>
                      <a:gd name="vf" fmla="val 115470"/>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pic>
                <p:nvPicPr>
                  <p:cNvPr id="22" name="Graphic 21" descr="Scissors outline">
                    <a:extLst>
                      <a:ext uri="{FF2B5EF4-FFF2-40B4-BE49-F238E27FC236}">
                        <a16:creationId xmlns:a16="http://schemas.microsoft.com/office/drawing/2014/main" id="{D1AFF601-EF9A-249D-672F-A5DAD69705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9703" y="2547017"/>
                    <a:ext cx="422564" cy="422564"/>
                  </a:xfrm>
                  <a:prstGeom prst="rect">
                    <a:avLst/>
                  </a:prstGeom>
                </p:spPr>
              </p:pic>
            </p:grpSp>
            <p:sp>
              <p:nvSpPr>
                <p:cNvPr id="23" name="Google Shape;603;p20">
                  <a:extLst>
                    <a:ext uri="{FF2B5EF4-FFF2-40B4-BE49-F238E27FC236}">
                      <a16:creationId xmlns:a16="http://schemas.microsoft.com/office/drawing/2014/main" id="{4D6491A2-4C4D-463F-6030-01158730B83D}"/>
                    </a:ext>
                  </a:extLst>
                </p:cNvPr>
                <p:cNvSpPr txBox="1"/>
                <p:nvPr/>
              </p:nvSpPr>
              <p:spPr>
                <a:xfrm>
                  <a:off x="1099430" y="3123669"/>
                  <a:ext cx="2532191"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Structural Pruning</a:t>
                  </a:r>
                  <a:endParaRPr sz="1600" dirty="0">
                    <a:solidFill>
                      <a:schemeClr val="dk1"/>
                    </a:solidFill>
                    <a:latin typeface="Montserrat SemiBold"/>
                    <a:ea typeface="Montserrat SemiBold"/>
                    <a:cs typeface="Montserrat SemiBold"/>
                    <a:sym typeface="Montserrat SemiBold"/>
                  </a:endParaRPr>
                </a:p>
              </p:txBody>
            </p:sp>
          </p:grpSp>
          <p:grpSp>
            <p:nvGrpSpPr>
              <p:cNvPr id="39" name="Group 38">
                <a:extLst>
                  <a:ext uri="{FF2B5EF4-FFF2-40B4-BE49-F238E27FC236}">
                    <a16:creationId xmlns:a16="http://schemas.microsoft.com/office/drawing/2014/main" id="{21777621-7E01-FA80-7212-1E28F72D73D6}"/>
                  </a:ext>
                </a:extLst>
              </p:cNvPr>
              <p:cNvGrpSpPr/>
              <p:nvPr/>
            </p:nvGrpSpPr>
            <p:grpSpPr>
              <a:xfrm>
                <a:off x="387457" y="2639174"/>
                <a:ext cx="5145595" cy="1580116"/>
                <a:chOff x="3874583" y="1548810"/>
                <a:chExt cx="5145595" cy="1580116"/>
              </a:xfrm>
            </p:grpSpPr>
            <p:pic>
              <p:nvPicPr>
                <p:cNvPr id="10242" name="Picture 2">
                  <a:extLst>
                    <a:ext uri="{FF2B5EF4-FFF2-40B4-BE49-F238E27FC236}">
                      <a16:creationId xmlns:a16="http://schemas.microsoft.com/office/drawing/2014/main" id="{37E34F3C-31A0-AA03-C58A-FAACBF857C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74" t="22481"/>
                <a:stretch/>
              </p:blipFill>
              <p:spPr bwMode="auto">
                <a:xfrm>
                  <a:off x="6884847" y="1548810"/>
                  <a:ext cx="2135331" cy="158011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4B617554-3CBD-7BF8-82A8-AF81A2A5E6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685" r="67065"/>
                <a:stretch/>
              </p:blipFill>
              <p:spPr bwMode="auto">
                <a:xfrm>
                  <a:off x="3874583" y="1548810"/>
                  <a:ext cx="2195946" cy="1575956"/>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Arrow Right with solid fill">
                  <a:extLst>
                    <a:ext uri="{FF2B5EF4-FFF2-40B4-BE49-F238E27FC236}">
                      <a16:creationId xmlns:a16="http://schemas.microsoft.com/office/drawing/2014/main" id="{E53CF312-2A54-FB13-AFB5-82299BE890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3712" y="1824074"/>
                  <a:ext cx="644560" cy="644560"/>
                </a:xfrm>
                <a:prstGeom prst="rect">
                  <a:avLst/>
                </a:prstGeom>
              </p:spPr>
            </p:pic>
          </p:grpSp>
        </p:grpSp>
      </p:grpSp>
      <p:sp>
        <p:nvSpPr>
          <p:cNvPr id="3" name="TextBox 2">
            <a:extLst>
              <a:ext uri="{FF2B5EF4-FFF2-40B4-BE49-F238E27FC236}">
                <a16:creationId xmlns:a16="http://schemas.microsoft.com/office/drawing/2014/main" id="{663DD9CC-7A1C-6A92-652C-0BBAEEC85AA0}"/>
              </a:ext>
            </a:extLst>
          </p:cNvPr>
          <p:cNvSpPr txBox="1"/>
          <p:nvPr/>
        </p:nvSpPr>
        <p:spPr>
          <a:xfrm>
            <a:off x="664348" y="4165703"/>
            <a:ext cx="6803756" cy="73866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Calculate how much important each component is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Eliminate least important components in the network</a:t>
            </a:r>
          </a:p>
        </p:txBody>
      </p:sp>
      <p:grpSp>
        <p:nvGrpSpPr>
          <p:cNvPr id="5" name="Group 4">
            <a:extLst>
              <a:ext uri="{FF2B5EF4-FFF2-40B4-BE49-F238E27FC236}">
                <a16:creationId xmlns:a16="http://schemas.microsoft.com/office/drawing/2014/main" id="{0746B02A-A0B2-7B4E-F38B-41DE8BC30B02}"/>
              </a:ext>
            </a:extLst>
          </p:cNvPr>
          <p:cNvGrpSpPr/>
          <p:nvPr/>
        </p:nvGrpSpPr>
        <p:grpSpPr>
          <a:xfrm>
            <a:off x="8540234" y="4688923"/>
            <a:ext cx="455720" cy="307777"/>
            <a:chOff x="8221038" y="4761540"/>
            <a:chExt cx="455720" cy="307777"/>
          </a:xfrm>
        </p:grpSpPr>
        <p:sp>
          <p:nvSpPr>
            <p:cNvPr id="6" name="TextBox 5">
              <a:extLst>
                <a:ext uri="{FF2B5EF4-FFF2-40B4-BE49-F238E27FC236}">
                  <a16:creationId xmlns:a16="http://schemas.microsoft.com/office/drawing/2014/main" id="{65CCE477-00FA-B204-4836-1BB1C59E8CA9}"/>
                </a:ext>
              </a:extLst>
            </p:cNvPr>
            <p:cNvSpPr txBox="1"/>
            <p:nvPr/>
          </p:nvSpPr>
          <p:spPr>
            <a:xfrm>
              <a:off x="8221038" y="4761540"/>
              <a:ext cx="455720" cy="307777"/>
            </a:xfrm>
            <a:prstGeom prst="rect">
              <a:avLst/>
            </a:prstGeom>
            <a:noFill/>
          </p:spPr>
          <p:txBody>
            <a:bodyPr wrap="square" rtlCol="0">
              <a:spAutoFit/>
            </a:bodyPr>
            <a:lstStyle/>
            <a:p>
              <a:r>
                <a:rPr lang="en-US" dirty="0"/>
                <a:t>12</a:t>
              </a:r>
            </a:p>
          </p:txBody>
        </p:sp>
        <p:sp>
          <p:nvSpPr>
            <p:cNvPr id="7" name="Rectangle: Rounded Corners 6">
              <a:extLst>
                <a:ext uri="{FF2B5EF4-FFF2-40B4-BE49-F238E27FC236}">
                  <a16:creationId xmlns:a16="http://schemas.microsoft.com/office/drawing/2014/main" id="{F65C1786-3EE5-2314-AF3E-ECE4B7C18471}"/>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584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E03EA-6E3B-6543-A9AA-8BD81E2376DC}"/>
              </a:ext>
            </a:extLst>
          </p:cNvPr>
          <p:cNvSpPr>
            <a:spLocks noGrp="1"/>
          </p:cNvSpPr>
          <p:nvPr>
            <p:ph type="title"/>
          </p:nvPr>
        </p:nvSpPr>
        <p:spPr/>
        <p:txBody>
          <a:bodyPr/>
          <a:lstStyle/>
          <a:p>
            <a:pPr algn="l"/>
            <a:r>
              <a:rPr lang="en-US" dirty="0"/>
              <a:t>02 Methodologies: </a:t>
            </a:r>
            <a:r>
              <a:rPr lang="en-US" dirty="0" err="1"/>
              <a:t>DepGraph</a:t>
            </a:r>
            <a:r>
              <a:rPr lang="en-US" dirty="0"/>
              <a:t> Algorithm</a:t>
            </a:r>
          </a:p>
        </p:txBody>
      </p:sp>
      <p:pic>
        <p:nvPicPr>
          <p:cNvPr id="46" name="Graphic 45" descr="Scissors outline">
            <a:extLst>
              <a:ext uri="{FF2B5EF4-FFF2-40B4-BE49-F238E27FC236}">
                <a16:creationId xmlns:a16="http://schemas.microsoft.com/office/drawing/2014/main" id="{78B71907-0B3B-F956-994E-B9A84AD053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99058" flipH="1">
            <a:off x="5987691" y="3228480"/>
            <a:ext cx="427467" cy="427467"/>
          </a:xfrm>
          <a:prstGeom prst="rect">
            <a:avLst/>
          </a:prstGeom>
        </p:spPr>
      </p:pic>
      <p:grpSp>
        <p:nvGrpSpPr>
          <p:cNvPr id="54" name="Group 53">
            <a:extLst>
              <a:ext uri="{FF2B5EF4-FFF2-40B4-BE49-F238E27FC236}">
                <a16:creationId xmlns:a16="http://schemas.microsoft.com/office/drawing/2014/main" id="{A7E873C7-436E-E869-DB74-35BF19604475}"/>
              </a:ext>
            </a:extLst>
          </p:cNvPr>
          <p:cNvGrpSpPr/>
          <p:nvPr/>
        </p:nvGrpSpPr>
        <p:grpSpPr>
          <a:xfrm>
            <a:off x="6492439" y="1078541"/>
            <a:ext cx="1289740" cy="3918159"/>
            <a:chOff x="5754238" y="1049048"/>
            <a:chExt cx="1289740" cy="3918159"/>
          </a:xfrm>
        </p:grpSpPr>
        <p:cxnSp>
          <p:nvCxnSpPr>
            <p:cNvPr id="42" name="Straight Connector 41">
              <a:extLst>
                <a:ext uri="{FF2B5EF4-FFF2-40B4-BE49-F238E27FC236}">
                  <a16:creationId xmlns:a16="http://schemas.microsoft.com/office/drawing/2014/main" id="{30DED2F1-2D37-6338-951F-62DAA1FA95B8}"/>
                </a:ext>
              </a:extLst>
            </p:cNvPr>
            <p:cNvCxnSpPr>
              <a:cxnSpLocks/>
              <a:stCxn id="14" idx="2"/>
              <a:endCxn id="34" idx="0"/>
            </p:cNvCxnSpPr>
            <p:nvPr/>
          </p:nvCxnSpPr>
          <p:spPr>
            <a:xfrm flipH="1">
              <a:off x="6399108" y="1625536"/>
              <a:ext cx="1" cy="27725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4C5EA9F-EA93-F13F-8947-7547F1CDF466}"/>
                </a:ext>
              </a:extLst>
            </p:cNvPr>
            <p:cNvSpPr/>
            <p:nvPr/>
          </p:nvSpPr>
          <p:spPr>
            <a:xfrm>
              <a:off x="5754238" y="1906498"/>
              <a:ext cx="1289739" cy="3136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ontserrat" panose="00000500000000000000" pitchFamily="2" charset="0"/>
                </a:rPr>
                <a:t>Batch Norm 1</a:t>
              </a:r>
            </a:p>
          </p:txBody>
        </p:sp>
        <p:sp>
          <p:nvSpPr>
            <p:cNvPr id="14" name="Rectangle: Rounded Corners 13">
              <a:extLst>
                <a:ext uri="{FF2B5EF4-FFF2-40B4-BE49-F238E27FC236}">
                  <a16:creationId xmlns:a16="http://schemas.microsoft.com/office/drawing/2014/main" id="{F9AA7B6C-4DE0-4A94-189A-5FABE096C3EA}"/>
                </a:ext>
              </a:extLst>
            </p:cNvPr>
            <p:cNvSpPr/>
            <p:nvPr/>
          </p:nvSpPr>
          <p:spPr>
            <a:xfrm>
              <a:off x="5754239" y="1311898"/>
              <a:ext cx="1289739" cy="3136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ontserrat" panose="00000500000000000000" pitchFamily="2" charset="0"/>
                </a:rPr>
                <a:t>Conv 1</a:t>
              </a:r>
            </a:p>
          </p:txBody>
        </p:sp>
        <p:sp>
          <p:nvSpPr>
            <p:cNvPr id="16" name="Rectangle: Rounded Corners 15">
              <a:extLst>
                <a:ext uri="{FF2B5EF4-FFF2-40B4-BE49-F238E27FC236}">
                  <a16:creationId xmlns:a16="http://schemas.microsoft.com/office/drawing/2014/main" id="{6752BA11-6849-1244-C505-D9CEF06D231D}"/>
                </a:ext>
              </a:extLst>
            </p:cNvPr>
            <p:cNvSpPr/>
            <p:nvPr/>
          </p:nvSpPr>
          <p:spPr>
            <a:xfrm>
              <a:off x="5754238" y="2521627"/>
              <a:ext cx="1289739" cy="3136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Montserrat" panose="00000500000000000000" pitchFamily="2" charset="0"/>
                </a:rPr>
                <a:t>ReLU</a:t>
              </a:r>
              <a:endParaRPr lang="en-US" sz="1200" dirty="0">
                <a:solidFill>
                  <a:schemeClr val="tx1"/>
                </a:solidFill>
                <a:latin typeface="Montserrat" panose="00000500000000000000" pitchFamily="2" charset="0"/>
              </a:endParaRPr>
            </a:p>
          </p:txBody>
        </p:sp>
        <p:sp>
          <p:nvSpPr>
            <p:cNvPr id="32" name="Rectangle: Rounded Corners 31">
              <a:extLst>
                <a:ext uri="{FF2B5EF4-FFF2-40B4-BE49-F238E27FC236}">
                  <a16:creationId xmlns:a16="http://schemas.microsoft.com/office/drawing/2014/main" id="{D881ED7B-5970-6B85-B2F4-2353FFDDD6F4}"/>
                </a:ext>
              </a:extLst>
            </p:cNvPr>
            <p:cNvSpPr/>
            <p:nvPr/>
          </p:nvSpPr>
          <p:spPr>
            <a:xfrm>
              <a:off x="5754238" y="3782992"/>
              <a:ext cx="1289739" cy="3136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ontserrat" panose="00000500000000000000" pitchFamily="2" charset="0"/>
                </a:rPr>
                <a:t>Batch Norm 2</a:t>
              </a:r>
            </a:p>
          </p:txBody>
        </p:sp>
        <p:sp>
          <p:nvSpPr>
            <p:cNvPr id="33" name="Rectangle: Rounded Corners 32">
              <a:extLst>
                <a:ext uri="{FF2B5EF4-FFF2-40B4-BE49-F238E27FC236}">
                  <a16:creationId xmlns:a16="http://schemas.microsoft.com/office/drawing/2014/main" id="{3E5DF4AE-CF9F-BEEA-23ED-C0A52115342C}"/>
                </a:ext>
              </a:extLst>
            </p:cNvPr>
            <p:cNvSpPr/>
            <p:nvPr/>
          </p:nvSpPr>
          <p:spPr>
            <a:xfrm>
              <a:off x="5754239" y="3188392"/>
              <a:ext cx="1289739" cy="3136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latin typeface="Montserrat" panose="00000500000000000000" pitchFamily="2" charset="0"/>
                </a:rPr>
                <a:t>Conv 2</a:t>
              </a:r>
            </a:p>
          </p:txBody>
        </p:sp>
        <p:sp>
          <p:nvSpPr>
            <p:cNvPr id="34" name="Rectangle: Rounded Corners 33">
              <a:extLst>
                <a:ext uri="{FF2B5EF4-FFF2-40B4-BE49-F238E27FC236}">
                  <a16:creationId xmlns:a16="http://schemas.microsoft.com/office/drawing/2014/main" id="{E81C736A-2750-B0FA-5CCB-63F8E74AFED5}"/>
                </a:ext>
              </a:extLst>
            </p:cNvPr>
            <p:cNvSpPr/>
            <p:nvPr/>
          </p:nvSpPr>
          <p:spPr>
            <a:xfrm>
              <a:off x="5754238" y="4398121"/>
              <a:ext cx="1289739" cy="3136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Montserrat" panose="00000500000000000000" pitchFamily="2" charset="0"/>
                </a:rPr>
                <a:t>ReLU</a:t>
              </a:r>
              <a:endParaRPr lang="en-US" sz="1200" dirty="0">
                <a:solidFill>
                  <a:schemeClr val="tx1"/>
                </a:solidFill>
                <a:latin typeface="Montserrat" panose="00000500000000000000" pitchFamily="2" charset="0"/>
              </a:endParaRPr>
            </a:p>
          </p:txBody>
        </p:sp>
        <p:cxnSp>
          <p:nvCxnSpPr>
            <p:cNvPr id="45" name="Straight Arrow Connector 44">
              <a:extLst>
                <a:ext uri="{FF2B5EF4-FFF2-40B4-BE49-F238E27FC236}">
                  <a16:creationId xmlns:a16="http://schemas.microsoft.com/office/drawing/2014/main" id="{261FE610-B01C-EBB7-0F74-82905659ECF3}"/>
                </a:ext>
              </a:extLst>
            </p:cNvPr>
            <p:cNvCxnSpPr>
              <a:stCxn id="34" idx="2"/>
            </p:cNvCxnSpPr>
            <p:nvPr/>
          </p:nvCxnSpPr>
          <p:spPr>
            <a:xfrm>
              <a:off x="6399108" y="4711759"/>
              <a:ext cx="1692" cy="2554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2EFF897-09FB-D3FD-1411-5ACA0688557F}"/>
                </a:ext>
              </a:extLst>
            </p:cNvPr>
            <p:cNvCxnSpPr/>
            <p:nvPr/>
          </p:nvCxnSpPr>
          <p:spPr>
            <a:xfrm>
              <a:off x="6397415" y="1049048"/>
              <a:ext cx="1692" cy="2554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A939480F-7B34-43E7-DE5D-A0E0748DB2CA}"/>
              </a:ext>
            </a:extLst>
          </p:cNvPr>
          <p:cNvSpPr txBox="1"/>
          <p:nvPr/>
        </p:nvSpPr>
        <p:spPr>
          <a:xfrm>
            <a:off x="864757" y="1376950"/>
            <a:ext cx="4658745"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Parameters from different layers are dependent each other.</a:t>
            </a:r>
          </a:p>
        </p:txBody>
      </p:sp>
      <p:grpSp>
        <p:nvGrpSpPr>
          <p:cNvPr id="50" name="Group 49">
            <a:extLst>
              <a:ext uri="{FF2B5EF4-FFF2-40B4-BE49-F238E27FC236}">
                <a16:creationId xmlns:a16="http://schemas.microsoft.com/office/drawing/2014/main" id="{E57ADB28-B599-E020-4569-A230B018BCA8}"/>
              </a:ext>
            </a:extLst>
          </p:cNvPr>
          <p:cNvGrpSpPr/>
          <p:nvPr/>
        </p:nvGrpSpPr>
        <p:grpSpPr>
          <a:xfrm>
            <a:off x="5984045" y="1322867"/>
            <a:ext cx="438877" cy="2913731"/>
            <a:chOff x="5320467" y="1220455"/>
            <a:chExt cx="438877" cy="2913731"/>
          </a:xfrm>
        </p:grpSpPr>
        <p:pic>
          <p:nvPicPr>
            <p:cNvPr id="47" name="Graphic 46" descr="Scissors outline">
              <a:extLst>
                <a:ext uri="{FF2B5EF4-FFF2-40B4-BE49-F238E27FC236}">
                  <a16:creationId xmlns:a16="http://schemas.microsoft.com/office/drawing/2014/main" id="{EEA9063A-4945-9C54-F3A4-B3699BEADE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99058" flipH="1">
              <a:off x="5331877" y="1836603"/>
              <a:ext cx="427467" cy="427467"/>
            </a:xfrm>
            <a:prstGeom prst="rect">
              <a:avLst/>
            </a:prstGeom>
          </p:spPr>
        </p:pic>
        <p:pic>
          <p:nvPicPr>
            <p:cNvPr id="48" name="Graphic 47" descr="Scissors outline">
              <a:extLst>
                <a:ext uri="{FF2B5EF4-FFF2-40B4-BE49-F238E27FC236}">
                  <a16:creationId xmlns:a16="http://schemas.microsoft.com/office/drawing/2014/main" id="{EAAE9C9F-2807-C5AC-82D2-E463F2C35D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99058" flipH="1">
              <a:off x="5331876" y="1220455"/>
              <a:ext cx="427467" cy="427467"/>
            </a:xfrm>
            <a:prstGeom prst="rect">
              <a:avLst/>
            </a:prstGeom>
          </p:spPr>
        </p:pic>
        <p:pic>
          <p:nvPicPr>
            <p:cNvPr id="49" name="Graphic 48" descr="Scissors outline">
              <a:extLst>
                <a:ext uri="{FF2B5EF4-FFF2-40B4-BE49-F238E27FC236}">
                  <a16:creationId xmlns:a16="http://schemas.microsoft.com/office/drawing/2014/main" id="{57541DFF-C249-DD25-34FE-A4CEB731BF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99058" flipH="1">
              <a:off x="5320467" y="3706719"/>
              <a:ext cx="427467" cy="427467"/>
            </a:xfrm>
            <a:prstGeom prst="rect">
              <a:avLst/>
            </a:prstGeom>
          </p:spPr>
        </p:pic>
      </p:grpSp>
      <p:grpSp>
        <p:nvGrpSpPr>
          <p:cNvPr id="3" name="Group 2">
            <a:extLst>
              <a:ext uri="{FF2B5EF4-FFF2-40B4-BE49-F238E27FC236}">
                <a16:creationId xmlns:a16="http://schemas.microsoft.com/office/drawing/2014/main" id="{54B8C295-C426-085F-0AB5-A979C05F44BB}"/>
              </a:ext>
            </a:extLst>
          </p:cNvPr>
          <p:cNvGrpSpPr/>
          <p:nvPr/>
        </p:nvGrpSpPr>
        <p:grpSpPr>
          <a:xfrm>
            <a:off x="8540234" y="4688923"/>
            <a:ext cx="455720" cy="307777"/>
            <a:chOff x="8221038" y="4761540"/>
            <a:chExt cx="455720" cy="307777"/>
          </a:xfrm>
        </p:grpSpPr>
        <p:sp>
          <p:nvSpPr>
            <p:cNvPr id="4" name="TextBox 3">
              <a:extLst>
                <a:ext uri="{FF2B5EF4-FFF2-40B4-BE49-F238E27FC236}">
                  <a16:creationId xmlns:a16="http://schemas.microsoft.com/office/drawing/2014/main" id="{64F19E01-7ADE-2C82-4396-1A9478995DD1}"/>
                </a:ext>
              </a:extLst>
            </p:cNvPr>
            <p:cNvSpPr txBox="1"/>
            <p:nvPr/>
          </p:nvSpPr>
          <p:spPr>
            <a:xfrm>
              <a:off x="8221038" y="4761540"/>
              <a:ext cx="455720" cy="307777"/>
            </a:xfrm>
            <a:prstGeom prst="rect">
              <a:avLst/>
            </a:prstGeom>
            <a:noFill/>
          </p:spPr>
          <p:txBody>
            <a:bodyPr wrap="square" rtlCol="0">
              <a:spAutoFit/>
            </a:bodyPr>
            <a:lstStyle/>
            <a:p>
              <a:r>
                <a:rPr lang="en-US" dirty="0"/>
                <a:t>13</a:t>
              </a:r>
            </a:p>
          </p:txBody>
        </p:sp>
        <p:sp>
          <p:nvSpPr>
            <p:cNvPr id="5" name="Rectangle: Rounded Corners 4">
              <a:extLst>
                <a:ext uri="{FF2B5EF4-FFF2-40B4-BE49-F238E27FC236}">
                  <a16:creationId xmlns:a16="http://schemas.microsoft.com/office/drawing/2014/main" id="{70F56134-5C78-2C23-F6C7-EB194761D3D0}"/>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972B3E0A-FF62-9894-420E-3442A9914D91}"/>
              </a:ext>
            </a:extLst>
          </p:cNvPr>
          <p:cNvSpPr txBox="1"/>
          <p:nvPr/>
        </p:nvSpPr>
        <p:spPr>
          <a:xfrm>
            <a:off x="864757" y="2345558"/>
            <a:ext cx="4978694" cy="1600438"/>
          </a:xfrm>
          <a:prstGeom prst="rect">
            <a:avLst/>
          </a:prstGeom>
          <a:noFill/>
        </p:spPr>
        <p:txBody>
          <a:bodyPr wrap="square">
            <a:spAutoFit/>
          </a:bodyPr>
          <a:lstStyle/>
          <a:p>
            <a:pPr marL="285750" indent="-285750">
              <a:buFont typeface="Arial" panose="020B0604020202020204" pitchFamily="34" charset="0"/>
              <a:buChar char="•"/>
            </a:pPr>
            <a:r>
              <a:rPr lang="en-US" b="1" dirty="0" err="1">
                <a:latin typeface="Montserrat" panose="00000500000000000000" pitchFamily="2" charset="0"/>
              </a:rPr>
              <a:t>DepGraph</a:t>
            </a:r>
            <a:r>
              <a:rPr lang="en-US" b="1" dirty="0">
                <a:latin typeface="Montserrat" panose="00000500000000000000" pitchFamily="2" charset="0"/>
              </a:rPr>
              <a:t> Algorithm</a:t>
            </a: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Analyzes dependency between layers and builds Dependency Graph</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Automatically adjust dependent layers according to the dependency</a:t>
            </a:r>
          </a:p>
        </p:txBody>
      </p:sp>
    </p:spTree>
    <p:extLst>
      <p:ext uri="{BB962C8B-B14F-4D97-AF65-F5344CB8AC3E}">
        <p14:creationId xmlns:p14="http://schemas.microsoft.com/office/powerpoint/2010/main" val="23947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6"/>
          <p:cNvSpPr txBox="1">
            <a:spLocks noGrp="1"/>
          </p:cNvSpPr>
          <p:nvPr>
            <p:ph type="ctrTitle"/>
          </p:nvPr>
        </p:nvSpPr>
        <p:spPr>
          <a:xfrm>
            <a:off x="159865" y="1407923"/>
            <a:ext cx="5909826" cy="12726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0" cap="all" dirty="0"/>
              <a:t>03 Implementation</a:t>
            </a:r>
            <a:endParaRPr sz="2000" dirty="0"/>
          </a:p>
        </p:txBody>
      </p:sp>
      <p:grpSp>
        <p:nvGrpSpPr>
          <p:cNvPr id="54" name="Google Shape;54;p16"/>
          <p:cNvGrpSpPr/>
          <p:nvPr/>
        </p:nvGrpSpPr>
        <p:grpSpPr>
          <a:xfrm>
            <a:off x="5742845" y="1042208"/>
            <a:ext cx="3000000" cy="3276685"/>
            <a:chOff x="1246540" y="986344"/>
            <a:chExt cx="3193141" cy="3328723"/>
          </a:xfrm>
        </p:grpSpPr>
        <p:grpSp>
          <p:nvGrpSpPr>
            <p:cNvPr id="55" name="Google Shape;55;p16"/>
            <p:cNvGrpSpPr/>
            <p:nvPr/>
          </p:nvGrpSpPr>
          <p:grpSpPr>
            <a:xfrm>
              <a:off x="1289913" y="986344"/>
              <a:ext cx="3146241" cy="3181107"/>
              <a:chOff x="1172835" y="909129"/>
              <a:chExt cx="4263199" cy="4310443"/>
            </a:xfrm>
          </p:grpSpPr>
          <p:sp>
            <p:nvSpPr>
              <p:cNvPr id="56" name="Google Shape;56;p16"/>
              <p:cNvSpPr/>
              <p:nvPr/>
            </p:nvSpPr>
            <p:spPr>
              <a:xfrm>
                <a:off x="4273984" y="3342957"/>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6"/>
              <p:cNvSpPr/>
              <p:nvPr/>
            </p:nvSpPr>
            <p:spPr>
              <a:xfrm>
                <a:off x="4273984" y="3442779"/>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6"/>
              <p:cNvSpPr/>
              <p:nvPr/>
            </p:nvSpPr>
            <p:spPr>
              <a:xfrm>
                <a:off x="4273984" y="3391916"/>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6"/>
              <p:cNvSpPr/>
              <p:nvPr/>
            </p:nvSpPr>
            <p:spPr>
              <a:xfrm>
                <a:off x="4567831" y="3448304"/>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6"/>
              <p:cNvSpPr/>
              <p:nvPr/>
            </p:nvSpPr>
            <p:spPr>
              <a:xfrm>
                <a:off x="4561354" y="3342957"/>
                <a:ext cx="53149" cy="31241"/>
              </a:xfrm>
              <a:custGeom>
                <a:avLst/>
                <a:gdLst/>
                <a:ahLst/>
                <a:cxnLst/>
                <a:rect l="l" t="t" r="r" b="b"/>
                <a:pathLst>
                  <a:path w="53149" h="31241" extrusionOk="0">
                    <a:moveTo>
                      <a:pt x="0" y="0"/>
                    </a:moveTo>
                    <a:lnTo>
                      <a:pt x="53150" y="0"/>
                    </a:lnTo>
                    <a:lnTo>
                      <a:pt x="53150"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6"/>
              <p:cNvSpPr/>
              <p:nvPr/>
            </p:nvSpPr>
            <p:spPr>
              <a:xfrm>
                <a:off x="4415431" y="3391630"/>
                <a:ext cx="53149" cy="31241"/>
              </a:xfrm>
              <a:custGeom>
                <a:avLst/>
                <a:gdLst/>
                <a:ahLst/>
                <a:cxnLst/>
                <a:rect l="l" t="t" r="r" b="b"/>
                <a:pathLst>
                  <a:path w="53149" h="31241"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6"/>
              <p:cNvSpPr/>
              <p:nvPr/>
            </p:nvSpPr>
            <p:spPr>
              <a:xfrm>
                <a:off x="4483058" y="3390868"/>
                <a:ext cx="85153" cy="31241"/>
              </a:xfrm>
              <a:custGeom>
                <a:avLst/>
                <a:gdLst/>
                <a:ahLst/>
                <a:cxnLst/>
                <a:rect l="l" t="t" r="r" b="b"/>
                <a:pathLst>
                  <a:path w="85153" h="31241"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6"/>
              <p:cNvSpPr/>
              <p:nvPr/>
            </p:nvSpPr>
            <p:spPr>
              <a:xfrm>
                <a:off x="4055386" y="3224180"/>
                <a:ext cx="16287" cy="31242"/>
              </a:xfrm>
              <a:custGeom>
                <a:avLst/>
                <a:gdLst/>
                <a:ahLst/>
                <a:cxnLst/>
                <a:rect l="l" t="t" r="r" b="b"/>
                <a:pathLst>
                  <a:path w="16287" h="31242"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6"/>
              <p:cNvSpPr/>
              <p:nvPr/>
            </p:nvSpPr>
            <p:spPr>
              <a:xfrm>
                <a:off x="4349232" y="3280568"/>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6"/>
              <p:cNvSpPr/>
              <p:nvPr/>
            </p:nvSpPr>
            <p:spPr>
              <a:xfrm>
                <a:off x="4342755" y="3175222"/>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6"/>
              <p:cNvSpPr/>
              <p:nvPr/>
            </p:nvSpPr>
            <p:spPr>
              <a:xfrm>
                <a:off x="4196832" y="3223799"/>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6"/>
              <p:cNvSpPr/>
              <p:nvPr/>
            </p:nvSpPr>
            <p:spPr>
              <a:xfrm>
                <a:off x="4264459" y="3223037"/>
                <a:ext cx="85153" cy="31242"/>
              </a:xfrm>
              <a:custGeom>
                <a:avLst/>
                <a:gdLst/>
                <a:ahLst/>
                <a:cxnLst/>
                <a:rect l="l" t="t" r="r" b="b"/>
                <a:pathLst>
                  <a:path w="85153" h="31242"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6"/>
              <p:cNvSpPr/>
              <p:nvPr/>
            </p:nvSpPr>
            <p:spPr>
              <a:xfrm>
                <a:off x="1913689" y="2367311"/>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6"/>
              <p:cNvSpPr/>
              <p:nvPr/>
            </p:nvSpPr>
            <p:spPr>
              <a:xfrm>
                <a:off x="1913689" y="2474277"/>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6"/>
              <p:cNvSpPr/>
              <p:nvPr/>
            </p:nvSpPr>
            <p:spPr>
              <a:xfrm>
                <a:off x="1913689" y="2419889"/>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6"/>
              <p:cNvSpPr/>
              <p:nvPr/>
            </p:nvSpPr>
            <p:spPr>
              <a:xfrm>
                <a:off x="2228681" y="2480278"/>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6"/>
              <p:cNvSpPr/>
              <p:nvPr/>
            </p:nvSpPr>
            <p:spPr>
              <a:xfrm>
                <a:off x="2221633" y="2367311"/>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6"/>
              <p:cNvSpPr/>
              <p:nvPr/>
            </p:nvSpPr>
            <p:spPr>
              <a:xfrm>
                <a:off x="2065232" y="2419508"/>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6"/>
              <p:cNvSpPr/>
              <p:nvPr/>
            </p:nvSpPr>
            <p:spPr>
              <a:xfrm>
                <a:off x="2137813" y="2418651"/>
                <a:ext cx="91249" cy="33528"/>
              </a:xfrm>
              <a:custGeom>
                <a:avLst/>
                <a:gdLst/>
                <a:ahLst/>
                <a:cxnLst/>
                <a:rect l="l" t="t" r="r" b="b"/>
                <a:pathLst>
                  <a:path w="91249" h="33528" extrusionOk="0">
                    <a:moveTo>
                      <a:pt x="0" y="0"/>
                    </a:moveTo>
                    <a:lnTo>
                      <a:pt x="91249" y="0"/>
                    </a:lnTo>
                    <a:lnTo>
                      <a:pt x="9124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6"/>
              <p:cNvSpPr/>
              <p:nvPr/>
            </p:nvSpPr>
            <p:spPr>
              <a:xfrm>
                <a:off x="1679470" y="2240153"/>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6"/>
              <p:cNvSpPr/>
              <p:nvPr/>
            </p:nvSpPr>
            <p:spPr>
              <a:xfrm>
                <a:off x="1994366" y="2300446"/>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6"/>
              <p:cNvSpPr/>
              <p:nvPr/>
            </p:nvSpPr>
            <p:spPr>
              <a:xfrm>
                <a:off x="1987413" y="2187575"/>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6"/>
              <p:cNvSpPr/>
              <p:nvPr/>
            </p:nvSpPr>
            <p:spPr>
              <a:xfrm>
                <a:off x="1831012" y="2239676"/>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6"/>
              <p:cNvSpPr/>
              <p:nvPr/>
            </p:nvSpPr>
            <p:spPr>
              <a:xfrm>
                <a:off x="1903498" y="2238914"/>
                <a:ext cx="91249" cy="33528"/>
              </a:xfrm>
              <a:custGeom>
                <a:avLst/>
                <a:gdLst/>
                <a:ahLst/>
                <a:cxnLst/>
                <a:rect l="l" t="t" r="r" b="b"/>
                <a:pathLst>
                  <a:path w="91249" h="33528" extrusionOk="0">
                    <a:moveTo>
                      <a:pt x="0" y="0"/>
                    </a:moveTo>
                    <a:lnTo>
                      <a:pt x="91250" y="0"/>
                    </a:lnTo>
                    <a:lnTo>
                      <a:pt x="9125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6"/>
              <p:cNvSpPr/>
              <p:nvPr/>
            </p:nvSpPr>
            <p:spPr>
              <a:xfrm>
                <a:off x="1878352" y="3674046"/>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6"/>
              <p:cNvSpPr/>
              <p:nvPr/>
            </p:nvSpPr>
            <p:spPr>
              <a:xfrm>
                <a:off x="1878352" y="3786632"/>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6"/>
              <p:cNvSpPr/>
              <p:nvPr/>
            </p:nvSpPr>
            <p:spPr>
              <a:xfrm>
                <a:off x="1878352" y="372938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6"/>
              <p:cNvSpPr/>
              <p:nvPr/>
            </p:nvSpPr>
            <p:spPr>
              <a:xfrm>
                <a:off x="2209917" y="3792918"/>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6"/>
              <p:cNvSpPr/>
              <p:nvPr/>
            </p:nvSpPr>
            <p:spPr>
              <a:xfrm>
                <a:off x="2202487" y="3674046"/>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6"/>
              <p:cNvSpPr/>
              <p:nvPr/>
            </p:nvSpPr>
            <p:spPr>
              <a:xfrm>
                <a:off x="2037895" y="3728910"/>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6"/>
              <p:cNvSpPr/>
              <p:nvPr/>
            </p:nvSpPr>
            <p:spPr>
              <a:xfrm>
                <a:off x="2114191" y="3728053"/>
                <a:ext cx="96012" cy="35242"/>
              </a:xfrm>
              <a:custGeom>
                <a:avLst/>
                <a:gdLst/>
                <a:ahLst/>
                <a:cxnLst/>
                <a:rect l="l" t="t" r="r" b="b"/>
                <a:pathLst>
                  <a:path w="96012" h="35242" extrusionOk="0">
                    <a:moveTo>
                      <a:pt x="0" y="0"/>
                    </a:moveTo>
                    <a:lnTo>
                      <a:pt x="96012" y="0"/>
                    </a:lnTo>
                    <a:lnTo>
                      <a:pt x="96012"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6"/>
              <p:cNvSpPr/>
              <p:nvPr/>
            </p:nvSpPr>
            <p:spPr>
              <a:xfrm>
                <a:off x="1631749" y="3540125"/>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6"/>
              <p:cNvSpPr/>
              <p:nvPr/>
            </p:nvSpPr>
            <p:spPr>
              <a:xfrm>
                <a:off x="1963315" y="360365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6"/>
              <p:cNvSpPr/>
              <p:nvPr/>
            </p:nvSpPr>
            <p:spPr>
              <a:xfrm>
                <a:off x="1955980" y="3484784"/>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6"/>
              <p:cNvSpPr/>
              <p:nvPr/>
            </p:nvSpPr>
            <p:spPr>
              <a:xfrm>
                <a:off x="1791293" y="3539648"/>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6"/>
              <p:cNvSpPr/>
              <p:nvPr/>
            </p:nvSpPr>
            <p:spPr>
              <a:xfrm>
                <a:off x="1867588" y="3538791"/>
                <a:ext cx="96011" cy="35242"/>
              </a:xfrm>
              <a:custGeom>
                <a:avLst/>
                <a:gdLst/>
                <a:ahLst/>
                <a:cxnLst/>
                <a:rect l="l" t="t" r="r" b="b"/>
                <a:pathLst>
                  <a:path w="96011" h="35242" extrusionOk="0">
                    <a:moveTo>
                      <a:pt x="0" y="0"/>
                    </a:moveTo>
                    <a:lnTo>
                      <a:pt x="96012" y="0"/>
                    </a:lnTo>
                    <a:lnTo>
                      <a:pt x="96012" y="35242"/>
                    </a:lnTo>
                    <a:lnTo>
                      <a:pt x="0" y="35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6"/>
              <p:cNvSpPr/>
              <p:nvPr/>
            </p:nvSpPr>
            <p:spPr>
              <a:xfrm>
                <a:off x="4727755" y="1924970"/>
                <a:ext cx="708279" cy="4857"/>
              </a:xfrm>
              <a:custGeom>
                <a:avLst/>
                <a:gdLst/>
                <a:ahLst/>
                <a:cxnLst/>
                <a:rect l="l" t="t" r="r" b="b"/>
                <a:pathLst>
                  <a:path w="708279" h="4857" extrusionOk="0">
                    <a:moveTo>
                      <a:pt x="708279" y="2477"/>
                    </a:moveTo>
                    <a:cubicBezTo>
                      <a:pt x="708279" y="3715"/>
                      <a:pt x="549783" y="4858"/>
                      <a:pt x="354235" y="4858"/>
                    </a:cubicBezTo>
                    <a:cubicBezTo>
                      <a:pt x="158687" y="4858"/>
                      <a:pt x="0" y="3715"/>
                      <a:pt x="0" y="2477"/>
                    </a:cubicBezTo>
                    <a:cubicBezTo>
                      <a:pt x="0" y="1238"/>
                      <a:pt x="158591" y="0"/>
                      <a:pt x="354235" y="0"/>
                    </a:cubicBezTo>
                    <a:cubicBezTo>
                      <a:pt x="549878" y="0"/>
                      <a:pt x="708279" y="1143"/>
                      <a:pt x="708279" y="2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6"/>
              <p:cNvSpPr/>
              <p:nvPr/>
            </p:nvSpPr>
            <p:spPr>
              <a:xfrm>
                <a:off x="2756652" y="3438683"/>
                <a:ext cx="1304258" cy="1572196"/>
              </a:xfrm>
              <a:custGeom>
                <a:avLst/>
                <a:gdLst/>
                <a:ahLst/>
                <a:cxnLst/>
                <a:rect l="l" t="t" r="r" b="b"/>
                <a:pathLst>
                  <a:path w="1304258" h="1572196" extrusionOk="0">
                    <a:moveTo>
                      <a:pt x="1304258" y="1572197"/>
                    </a:moveTo>
                    <a:cubicBezTo>
                      <a:pt x="1304258" y="1572197"/>
                      <a:pt x="1302734" y="1571054"/>
                      <a:pt x="1299972" y="1568672"/>
                    </a:cubicBezTo>
                    <a:cubicBezTo>
                      <a:pt x="1297210" y="1566291"/>
                      <a:pt x="1292828" y="1562672"/>
                      <a:pt x="1287494" y="1558004"/>
                    </a:cubicBezTo>
                    <a:lnTo>
                      <a:pt x="1239869" y="1516856"/>
                    </a:lnTo>
                    <a:lnTo>
                      <a:pt x="1065276" y="1364456"/>
                    </a:lnTo>
                    <a:lnTo>
                      <a:pt x="490252" y="860774"/>
                    </a:lnTo>
                    <a:lnTo>
                      <a:pt x="667" y="430435"/>
                    </a:lnTo>
                    <a:lnTo>
                      <a:pt x="0" y="429863"/>
                    </a:lnTo>
                    <a:lnTo>
                      <a:pt x="0" y="429006"/>
                    </a:lnTo>
                    <a:cubicBezTo>
                      <a:pt x="0" y="298132"/>
                      <a:pt x="667" y="190881"/>
                      <a:pt x="857" y="116014"/>
                    </a:cubicBezTo>
                    <a:cubicBezTo>
                      <a:pt x="857" y="78867"/>
                      <a:pt x="857" y="49339"/>
                      <a:pt x="1333" y="30289"/>
                    </a:cubicBezTo>
                    <a:lnTo>
                      <a:pt x="1333" y="7715"/>
                    </a:lnTo>
                    <a:cubicBezTo>
                      <a:pt x="1333" y="2572"/>
                      <a:pt x="1333" y="0"/>
                      <a:pt x="1333" y="0"/>
                    </a:cubicBezTo>
                    <a:cubicBezTo>
                      <a:pt x="1333" y="0"/>
                      <a:pt x="1333" y="2572"/>
                      <a:pt x="1333" y="7715"/>
                    </a:cubicBezTo>
                    <a:cubicBezTo>
                      <a:pt x="1333" y="12859"/>
                      <a:pt x="1333" y="20479"/>
                      <a:pt x="1333" y="30289"/>
                    </a:cubicBezTo>
                    <a:cubicBezTo>
                      <a:pt x="1333" y="50197"/>
                      <a:pt x="1333" y="79248"/>
                      <a:pt x="1905" y="116014"/>
                    </a:cubicBezTo>
                    <a:cubicBezTo>
                      <a:pt x="1905" y="190786"/>
                      <a:pt x="2381" y="298132"/>
                      <a:pt x="2667" y="429006"/>
                    </a:cubicBezTo>
                    <a:lnTo>
                      <a:pt x="2000" y="427577"/>
                    </a:lnTo>
                    <a:lnTo>
                      <a:pt x="493681" y="857250"/>
                    </a:lnTo>
                    <a:lnTo>
                      <a:pt x="1067752" y="1362075"/>
                    </a:lnTo>
                    <a:lnTo>
                      <a:pt x="1241393" y="1515523"/>
                    </a:lnTo>
                    <a:lnTo>
                      <a:pt x="1288447" y="1557433"/>
                    </a:lnTo>
                    <a:lnTo>
                      <a:pt x="1300639" y="1568387"/>
                    </a:lnTo>
                    <a:cubicBezTo>
                      <a:pt x="1303306" y="1570768"/>
                      <a:pt x="1304258" y="1572197"/>
                      <a:pt x="1304258" y="1572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6"/>
              <p:cNvSpPr/>
              <p:nvPr/>
            </p:nvSpPr>
            <p:spPr>
              <a:xfrm>
                <a:off x="3264525" y="2927953"/>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6"/>
              <p:cNvSpPr/>
              <p:nvPr/>
            </p:nvSpPr>
            <p:spPr>
              <a:xfrm>
                <a:off x="3264525" y="3234086"/>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6"/>
              <p:cNvSpPr/>
              <p:nvPr/>
            </p:nvSpPr>
            <p:spPr>
              <a:xfrm>
                <a:off x="1727857" y="1253362"/>
                <a:ext cx="1700212" cy="2155412"/>
              </a:xfrm>
              <a:custGeom>
                <a:avLst/>
                <a:gdLst/>
                <a:ahLst/>
                <a:cxnLst/>
                <a:rect l="l" t="t" r="r" b="b"/>
                <a:pathLst>
                  <a:path w="1700212" h="2155412" extrusionOk="0">
                    <a:moveTo>
                      <a:pt x="0" y="2151507"/>
                    </a:moveTo>
                    <a:lnTo>
                      <a:pt x="8382" y="2151507"/>
                    </a:lnTo>
                    <a:lnTo>
                      <a:pt x="32956" y="2151507"/>
                    </a:lnTo>
                    <a:lnTo>
                      <a:pt x="128206" y="2151507"/>
                    </a:lnTo>
                    <a:lnTo>
                      <a:pt x="483108" y="2150840"/>
                    </a:lnTo>
                    <a:lnTo>
                      <a:pt x="1698022" y="2149983"/>
                    </a:lnTo>
                    <a:lnTo>
                      <a:pt x="1695736" y="2152269"/>
                    </a:lnTo>
                    <a:cubicBezTo>
                      <a:pt x="1695736" y="1982534"/>
                      <a:pt x="1695736" y="1801940"/>
                      <a:pt x="1695736" y="1616202"/>
                    </a:cubicBezTo>
                    <a:cubicBezTo>
                      <a:pt x="1695736" y="979170"/>
                      <a:pt x="1696307" y="404527"/>
                      <a:pt x="1696498" y="953"/>
                    </a:cubicBezTo>
                    <a:lnTo>
                      <a:pt x="1698117" y="2572"/>
                    </a:lnTo>
                    <a:lnTo>
                      <a:pt x="1244060" y="762"/>
                    </a:lnTo>
                    <a:lnTo>
                      <a:pt x="1121473" y="762"/>
                    </a:lnTo>
                    <a:lnTo>
                      <a:pt x="1089755" y="762"/>
                    </a:lnTo>
                    <a:lnTo>
                      <a:pt x="1078897" y="762"/>
                    </a:lnTo>
                    <a:lnTo>
                      <a:pt x="1089755" y="762"/>
                    </a:lnTo>
                    <a:lnTo>
                      <a:pt x="1121473" y="762"/>
                    </a:lnTo>
                    <a:lnTo>
                      <a:pt x="1244060" y="762"/>
                    </a:lnTo>
                    <a:lnTo>
                      <a:pt x="1697831" y="0"/>
                    </a:lnTo>
                    <a:lnTo>
                      <a:pt x="1699546" y="0"/>
                    </a:lnTo>
                    <a:lnTo>
                      <a:pt x="1699546" y="1715"/>
                    </a:lnTo>
                    <a:cubicBezTo>
                      <a:pt x="1699546" y="405289"/>
                      <a:pt x="1699546" y="979932"/>
                      <a:pt x="1700213" y="1616964"/>
                    </a:cubicBezTo>
                    <a:lnTo>
                      <a:pt x="1700213" y="2155412"/>
                    </a:lnTo>
                    <a:lnTo>
                      <a:pt x="1697831" y="2155412"/>
                    </a:lnTo>
                    <a:lnTo>
                      <a:pt x="482917" y="2153412"/>
                    </a:lnTo>
                    <a:lnTo>
                      <a:pt x="128016" y="2152745"/>
                    </a:lnTo>
                    <a:lnTo>
                      <a:pt x="32766" y="2152745"/>
                    </a:lnTo>
                    <a:lnTo>
                      <a:pt x="8191" y="2152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6"/>
              <p:cNvSpPr/>
              <p:nvPr/>
            </p:nvSpPr>
            <p:spPr>
              <a:xfrm>
                <a:off x="1172835" y="2112517"/>
                <a:ext cx="974693" cy="3107055"/>
              </a:xfrm>
              <a:custGeom>
                <a:avLst/>
                <a:gdLst/>
                <a:ahLst/>
                <a:cxnLst/>
                <a:rect l="l" t="t" r="r" b="b"/>
                <a:pathLst>
                  <a:path w="974693" h="3107055" extrusionOk="0">
                    <a:moveTo>
                      <a:pt x="973360" y="3107055"/>
                    </a:moveTo>
                    <a:cubicBezTo>
                      <a:pt x="973360" y="3107055"/>
                      <a:pt x="973360" y="3103436"/>
                      <a:pt x="973360" y="3096387"/>
                    </a:cubicBezTo>
                    <a:cubicBezTo>
                      <a:pt x="973360" y="3089339"/>
                      <a:pt x="973360" y="3078861"/>
                      <a:pt x="973360" y="3065336"/>
                    </a:cubicBezTo>
                    <a:cubicBezTo>
                      <a:pt x="973360" y="3037904"/>
                      <a:pt x="973360" y="2997613"/>
                      <a:pt x="973360" y="2945797"/>
                    </a:cubicBezTo>
                    <a:cubicBezTo>
                      <a:pt x="973360" y="2841974"/>
                      <a:pt x="973360" y="2692051"/>
                      <a:pt x="972503" y="2506980"/>
                    </a:cubicBezTo>
                    <a:lnTo>
                      <a:pt x="973074" y="2508314"/>
                    </a:lnTo>
                    <a:lnTo>
                      <a:pt x="553498" y="2090356"/>
                    </a:lnTo>
                    <a:lnTo>
                      <a:pt x="552831" y="2089690"/>
                    </a:lnTo>
                    <a:lnTo>
                      <a:pt x="552831" y="2088737"/>
                    </a:lnTo>
                    <a:cubicBezTo>
                      <a:pt x="552831" y="1896142"/>
                      <a:pt x="552831" y="1685258"/>
                      <a:pt x="552831" y="1465136"/>
                    </a:cubicBezTo>
                    <a:cubicBezTo>
                      <a:pt x="552831" y="1002887"/>
                      <a:pt x="552831" y="581025"/>
                      <a:pt x="553498" y="264986"/>
                    </a:cubicBezTo>
                    <a:lnTo>
                      <a:pt x="554450" y="266605"/>
                    </a:lnTo>
                    <a:lnTo>
                      <a:pt x="148590" y="72200"/>
                    </a:lnTo>
                    <a:lnTo>
                      <a:pt x="38100" y="18955"/>
                    </a:lnTo>
                    <a:lnTo>
                      <a:pt x="9525" y="4953"/>
                    </a:lnTo>
                    <a:lnTo>
                      <a:pt x="0" y="0"/>
                    </a:lnTo>
                    <a:cubicBezTo>
                      <a:pt x="0" y="0"/>
                      <a:pt x="3429" y="1429"/>
                      <a:pt x="9525" y="4477"/>
                    </a:cubicBezTo>
                    <a:lnTo>
                      <a:pt x="38100" y="18002"/>
                    </a:lnTo>
                    <a:lnTo>
                      <a:pt x="149066" y="70390"/>
                    </a:lnTo>
                    <a:lnTo>
                      <a:pt x="555784" y="263652"/>
                    </a:lnTo>
                    <a:lnTo>
                      <a:pt x="556832" y="263652"/>
                    </a:lnTo>
                    <a:lnTo>
                      <a:pt x="556832" y="265557"/>
                    </a:lnTo>
                    <a:cubicBezTo>
                      <a:pt x="556832" y="581311"/>
                      <a:pt x="556832" y="1003173"/>
                      <a:pt x="557403" y="1465707"/>
                    </a:cubicBezTo>
                    <a:cubicBezTo>
                      <a:pt x="557403" y="1685830"/>
                      <a:pt x="557403" y="1896713"/>
                      <a:pt x="557403" y="2089309"/>
                    </a:cubicBezTo>
                    <a:lnTo>
                      <a:pt x="556736" y="2087689"/>
                    </a:lnTo>
                    <a:lnTo>
                      <a:pt x="974693" y="2506313"/>
                    </a:lnTo>
                    <a:lnTo>
                      <a:pt x="974693" y="2506885"/>
                    </a:lnTo>
                    <a:lnTo>
                      <a:pt x="974693" y="2507552"/>
                    </a:lnTo>
                    <a:cubicBezTo>
                      <a:pt x="974693" y="2692622"/>
                      <a:pt x="974122" y="2842546"/>
                      <a:pt x="973931" y="2946369"/>
                    </a:cubicBezTo>
                    <a:cubicBezTo>
                      <a:pt x="973931" y="2998185"/>
                      <a:pt x="973931" y="3038475"/>
                      <a:pt x="973455" y="3065907"/>
                    </a:cubicBezTo>
                    <a:cubicBezTo>
                      <a:pt x="973455" y="3079433"/>
                      <a:pt x="973455" y="3089910"/>
                      <a:pt x="973455" y="3096959"/>
                    </a:cubicBezTo>
                    <a:cubicBezTo>
                      <a:pt x="973455" y="3104007"/>
                      <a:pt x="973360" y="3107055"/>
                      <a:pt x="973360" y="3107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6"/>
              <p:cNvSpPr/>
              <p:nvPr/>
            </p:nvSpPr>
            <p:spPr>
              <a:xfrm>
                <a:off x="2006558" y="4763229"/>
                <a:ext cx="36766" cy="36766"/>
              </a:xfrm>
              <a:custGeom>
                <a:avLst/>
                <a:gdLst/>
                <a:ahLst/>
                <a:cxnLst/>
                <a:rect l="l" t="t" r="r" b="b"/>
                <a:pathLst>
                  <a:path w="36766" h="36766" extrusionOk="0">
                    <a:moveTo>
                      <a:pt x="36767" y="18383"/>
                    </a:moveTo>
                    <a:cubicBezTo>
                      <a:pt x="36766" y="28536"/>
                      <a:pt x="28536" y="36767"/>
                      <a:pt x="18383" y="36766"/>
                    </a:cubicBezTo>
                    <a:cubicBezTo>
                      <a:pt x="8230" y="36766"/>
                      <a:pt x="0" y="28536"/>
                      <a:pt x="0" y="18383"/>
                    </a:cubicBezTo>
                    <a:cubicBezTo>
                      <a:pt x="0" y="8230"/>
                      <a:pt x="8231" y="0"/>
                      <a:pt x="18383" y="0"/>
                    </a:cubicBezTo>
                    <a:cubicBezTo>
                      <a:pt x="18415" y="0"/>
                      <a:pt x="18447" y="0"/>
                      <a:pt x="18478" y="0"/>
                    </a:cubicBezTo>
                    <a:cubicBezTo>
                      <a:pt x="28579" y="0"/>
                      <a:pt x="36767" y="8188"/>
                      <a:pt x="36767" y="18288"/>
                    </a:cubicBezTo>
                    <a:cubicBezTo>
                      <a:pt x="36767" y="18320"/>
                      <a:pt x="36767" y="18352"/>
                      <a:pt x="36767" y="183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6"/>
              <p:cNvSpPr/>
              <p:nvPr/>
            </p:nvSpPr>
            <p:spPr>
              <a:xfrm>
                <a:off x="2006558" y="5069458"/>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8"/>
                    </a:cubicBezTo>
                    <a:cubicBezTo>
                      <a:pt x="-52" y="8326"/>
                      <a:pt x="8136" y="53"/>
                      <a:pt x="18288" y="0"/>
                    </a:cubicBezTo>
                    <a:cubicBezTo>
                      <a:pt x="18352" y="0"/>
                      <a:pt x="18415" y="0"/>
                      <a:pt x="18478" y="0"/>
                    </a:cubicBezTo>
                    <a:cubicBezTo>
                      <a:pt x="28578" y="0"/>
                      <a:pt x="36766" y="8188"/>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6"/>
              <p:cNvSpPr/>
              <p:nvPr/>
            </p:nvSpPr>
            <p:spPr>
              <a:xfrm>
                <a:off x="1561645" y="3699478"/>
                <a:ext cx="36575" cy="36576"/>
              </a:xfrm>
              <a:custGeom>
                <a:avLst/>
                <a:gdLst/>
                <a:ahLst/>
                <a:cxnLst/>
                <a:rect l="l" t="t" r="r" b="b"/>
                <a:pathLst>
                  <a:path w="36575"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6"/>
              <p:cNvSpPr/>
              <p:nvPr/>
            </p:nvSpPr>
            <p:spPr>
              <a:xfrm>
                <a:off x="1561645" y="4005611"/>
                <a:ext cx="36576" cy="36575"/>
              </a:xfrm>
              <a:custGeom>
                <a:avLst/>
                <a:gdLst/>
                <a:ahLst/>
                <a:cxnLst/>
                <a:rect l="l" t="t" r="r" b="b"/>
                <a:pathLst>
                  <a:path w="36576" h="36575"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6"/>
              <p:cNvSpPr/>
              <p:nvPr/>
            </p:nvSpPr>
            <p:spPr>
              <a:xfrm>
                <a:off x="1561645" y="3081019"/>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6"/>
              <p:cNvSpPr/>
              <p:nvPr/>
            </p:nvSpPr>
            <p:spPr>
              <a:xfrm>
                <a:off x="1561651" y="3387724"/>
                <a:ext cx="36576" cy="36576"/>
              </a:xfrm>
              <a:custGeom>
                <a:avLst/>
                <a:gdLst/>
                <a:ahLst/>
                <a:cxnLst/>
                <a:rect l="l" t="t" r="r" b="b"/>
                <a:pathLst>
                  <a:path w="36576" h="36576" extrusionOk="0">
                    <a:moveTo>
                      <a:pt x="36570" y="17812"/>
                    </a:moveTo>
                    <a:cubicBezTo>
                      <a:pt x="36833" y="27908"/>
                      <a:pt x="28861" y="36307"/>
                      <a:pt x="18764" y="36570"/>
                    </a:cubicBezTo>
                    <a:cubicBezTo>
                      <a:pt x="8668" y="36833"/>
                      <a:pt x="269" y="28861"/>
                      <a:pt x="6" y="18764"/>
                    </a:cubicBezTo>
                    <a:cubicBezTo>
                      <a:pt x="-257" y="8667"/>
                      <a:pt x="7715" y="269"/>
                      <a:pt x="17812" y="6"/>
                    </a:cubicBezTo>
                    <a:cubicBezTo>
                      <a:pt x="17969" y="2"/>
                      <a:pt x="18125" y="0"/>
                      <a:pt x="18282" y="0"/>
                    </a:cubicBezTo>
                    <a:cubicBezTo>
                      <a:pt x="28199" y="-3"/>
                      <a:pt x="36312" y="7898"/>
                      <a:pt x="36570" y="17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6"/>
              <p:cNvSpPr/>
              <p:nvPr/>
            </p:nvSpPr>
            <p:spPr>
              <a:xfrm>
                <a:off x="1561645" y="2462657"/>
                <a:ext cx="36575" cy="36575"/>
              </a:xfrm>
              <a:custGeom>
                <a:avLst/>
                <a:gdLst/>
                <a:ahLst/>
                <a:cxnLst/>
                <a:rect l="l" t="t" r="r" b="b"/>
                <a:pathLst>
                  <a:path w="36575"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6"/>
              <p:cNvSpPr/>
              <p:nvPr/>
            </p:nvSpPr>
            <p:spPr>
              <a:xfrm>
                <a:off x="1561646" y="2768600"/>
                <a:ext cx="36576" cy="36575"/>
              </a:xfrm>
              <a:custGeom>
                <a:avLst/>
                <a:gdLst/>
                <a:ahLst/>
                <a:cxnLst/>
                <a:rect l="l" t="t" r="r" b="b"/>
                <a:pathLst>
                  <a:path w="36576" h="36575" extrusionOk="0">
                    <a:moveTo>
                      <a:pt x="36575" y="18478"/>
                    </a:moveTo>
                    <a:cubicBezTo>
                      <a:pt x="36470" y="28578"/>
                      <a:pt x="28197" y="36680"/>
                      <a:pt x="18098" y="36575"/>
                    </a:cubicBezTo>
                    <a:cubicBezTo>
                      <a:pt x="7998" y="36470"/>
                      <a:pt x="-104" y="28197"/>
                      <a:pt x="1" y="18097"/>
                    </a:cubicBezTo>
                    <a:cubicBezTo>
                      <a:pt x="105" y="8072"/>
                      <a:pt x="8262" y="0"/>
                      <a:pt x="18287" y="0"/>
                    </a:cubicBezTo>
                    <a:cubicBezTo>
                      <a:pt x="28387" y="-1"/>
                      <a:pt x="36575" y="8187"/>
                      <a:pt x="36576" y="18287"/>
                    </a:cubicBezTo>
                    <a:cubicBezTo>
                      <a:pt x="36576" y="18351"/>
                      <a:pt x="36576" y="18415"/>
                      <a:pt x="36575" y="184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6"/>
              <p:cNvSpPr/>
              <p:nvPr/>
            </p:nvSpPr>
            <p:spPr>
              <a:xfrm>
                <a:off x="4307703" y="909129"/>
                <a:ext cx="974597" cy="3107245"/>
              </a:xfrm>
              <a:custGeom>
                <a:avLst/>
                <a:gdLst/>
                <a:ahLst/>
                <a:cxnLst/>
                <a:rect l="l" t="t" r="r" b="b"/>
                <a:pathLst>
                  <a:path w="974597" h="3107245" extrusionOk="0">
                    <a:moveTo>
                      <a:pt x="1810" y="0"/>
                    </a:moveTo>
                    <a:cubicBezTo>
                      <a:pt x="1810" y="0"/>
                      <a:pt x="1810" y="3619"/>
                      <a:pt x="1810" y="10573"/>
                    </a:cubicBezTo>
                    <a:cubicBezTo>
                      <a:pt x="1810" y="17526"/>
                      <a:pt x="1810" y="28099"/>
                      <a:pt x="1810" y="41719"/>
                    </a:cubicBezTo>
                    <a:cubicBezTo>
                      <a:pt x="1810" y="69152"/>
                      <a:pt x="1810" y="109347"/>
                      <a:pt x="2286" y="161163"/>
                    </a:cubicBezTo>
                    <a:cubicBezTo>
                      <a:pt x="2286" y="264985"/>
                      <a:pt x="2762" y="414909"/>
                      <a:pt x="3048" y="599980"/>
                    </a:cubicBezTo>
                    <a:lnTo>
                      <a:pt x="2572" y="598742"/>
                    </a:lnTo>
                    <a:lnTo>
                      <a:pt x="421196" y="1016698"/>
                    </a:lnTo>
                    <a:lnTo>
                      <a:pt x="421862" y="1017365"/>
                    </a:lnTo>
                    <a:lnTo>
                      <a:pt x="421862" y="1018318"/>
                    </a:lnTo>
                    <a:cubicBezTo>
                      <a:pt x="421862" y="1210818"/>
                      <a:pt x="421862" y="1421797"/>
                      <a:pt x="421862" y="1641920"/>
                    </a:cubicBezTo>
                    <a:cubicBezTo>
                      <a:pt x="421862" y="2104168"/>
                      <a:pt x="421862" y="2525935"/>
                      <a:pt x="421291" y="2842070"/>
                    </a:cubicBezTo>
                    <a:lnTo>
                      <a:pt x="420243" y="2840450"/>
                    </a:lnTo>
                    <a:lnTo>
                      <a:pt x="826008" y="3035046"/>
                    </a:lnTo>
                    <a:lnTo>
                      <a:pt x="936498" y="3088386"/>
                    </a:lnTo>
                    <a:lnTo>
                      <a:pt x="965073" y="3102388"/>
                    </a:lnTo>
                    <a:lnTo>
                      <a:pt x="974598" y="3107246"/>
                    </a:lnTo>
                    <a:lnTo>
                      <a:pt x="965073" y="3102864"/>
                    </a:lnTo>
                    <a:lnTo>
                      <a:pt x="936498" y="3089339"/>
                    </a:lnTo>
                    <a:lnTo>
                      <a:pt x="825627" y="3036856"/>
                    </a:lnTo>
                    <a:lnTo>
                      <a:pt x="419005" y="2843403"/>
                    </a:lnTo>
                    <a:lnTo>
                      <a:pt x="418052" y="2842927"/>
                    </a:lnTo>
                    <a:lnTo>
                      <a:pt x="418052" y="2841784"/>
                    </a:lnTo>
                    <a:cubicBezTo>
                      <a:pt x="418052" y="2525935"/>
                      <a:pt x="418052" y="2104168"/>
                      <a:pt x="417385" y="1641634"/>
                    </a:cubicBezTo>
                    <a:cubicBezTo>
                      <a:pt x="417385" y="1421511"/>
                      <a:pt x="417385" y="1210532"/>
                      <a:pt x="417385" y="1018032"/>
                    </a:cubicBezTo>
                    <a:lnTo>
                      <a:pt x="418052" y="1019556"/>
                    </a:lnTo>
                    <a:lnTo>
                      <a:pt x="571" y="601218"/>
                    </a:lnTo>
                    <a:lnTo>
                      <a:pt x="0" y="600742"/>
                    </a:lnTo>
                    <a:lnTo>
                      <a:pt x="0" y="599980"/>
                    </a:lnTo>
                    <a:cubicBezTo>
                      <a:pt x="0" y="414909"/>
                      <a:pt x="667" y="264985"/>
                      <a:pt x="857" y="161163"/>
                    </a:cubicBezTo>
                    <a:cubicBezTo>
                      <a:pt x="857" y="109347"/>
                      <a:pt x="857" y="69152"/>
                      <a:pt x="857" y="41719"/>
                    </a:cubicBezTo>
                    <a:cubicBezTo>
                      <a:pt x="857" y="28131"/>
                      <a:pt x="857" y="17748"/>
                      <a:pt x="857" y="10573"/>
                    </a:cubicBezTo>
                    <a:cubicBezTo>
                      <a:pt x="1619" y="3619"/>
                      <a:pt x="1810" y="0"/>
                      <a:pt x="1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6"/>
              <p:cNvSpPr/>
              <p:nvPr/>
            </p:nvSpPr>
            <p:spPr>
              <a:xfrm>
                <a:off x="4412383" y="1328801"/>
                <a:ext cx="36576" cy="36575"/>
              </a:xfrm>
              <a:custGeom>
                <a:avLst/>
                <a:gdLst/>
                <a:ahLst/>
                <a:cxnLst/>
                <a:rect l="l" t="t" r="r" b="b"/>
                <a:pathLst>
                  <a:path w="36576" h="36575"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6"/>
              <p:cNvSpPr/>
              <p:nvPr/>
            </p:nvSpPr>
            <p:spPr>
              <a:xfrm>
                <a:off x="4412383" y="1022667"/>
                <a:ext cx="36576" cy="36576"/>
              </a:xfrm>
              <a:custGeom>
                <a:avLst/>
                <a:gdLst/>
                <a:ahLst/>
                <a:cxnLst/>
                <a:rect l="l" t="t" r="r" b="b"/>
                <a:pathLst>
                  <a:path w="36576"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6"/>
              <p:cNvSpPr/>
              <p:nvPr/>
            </p:nvSpPr>
            <p:spPr>
              <a:xfrm>
                <a:off x="3533987" y="1692846"/>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6"/>
              <p:cNvSpPr/>
              <p:nvPr/>
            </p:nvSpPr>
            <p:spPr>
              <a:xfrm>
                <a:off x="3533987" y="138633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6"/>
              <p:cNvSpPr/>
              <p:nvPr/>
            </p:nvSpPr>
            <p:spPr>
              <a:xfrm>
                <a:off x="3533987" y="2239296"/>
                <a:ext cx="36766" cy="36766"/>
              </a:xfrm>
              <a:custGeom>
                <a:avLst/>
                <a:gdLst/>
                <a:ahLst/>
                <a:cxnLst/>
                <a:rect l="l" t="t" r="r" b="b"/>
                <a:pathLst>
                  <a:path w="36766" h="36766" extrusionOk="0">
                    <a:moveTo>
                      <a:pt x="0" y="18478"/>
                    </a:moveTo>
                    <a:cubicBezTo>
                      <a:pt x="-52" y="8325"/>
                      <a:pt x="8136" y="53"/>
                      <a:pt x="18288" y="0"/>
                    </a:cubicBezTo>
                    <a:cubicBezTo>
                      <a:pt x="28441" y="-52"/>
                      <a:pt x="36714" y="8136"/>
                      <a:pt x="36766" y="18288"/>
                    </a:cubicBezTo>
                    <a:cubicBezTo>
                      <a:pt x="36819" y="28441"/>
                      <a:pt x="28631" y="36714"/>
                      <a:pt x="18478" y="36766"/>
                    </a:cubicBezTo>
                    <a:cubicBezTo>
                      <a:pt x="18415" y="36766"/>
                      <a:pt x="18351" y="36766"/>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6"/>
              <p:cNvSpPr/>
              <p:nvPr/>
            </p:nvSpPr>
            <p:spPr>
              <a:xfrm>
                <a:off x="3533987" y="193316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6"/>
              <p:cNvSpPr/>
              <p:nvPr/>
            </p:nvSpPr>
            <p:spPr>
              <a:xfrm>
                <a:off x="4857486" y="2392553"/>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6"/>
              <p:cNvSpPr/>
              <p:nvPr/>
            </p:nvSpPr>
            <p:spPr>
              <a:xfrm>
                <a:off x="4857390" y="2086229"/>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6"/>
              <p:cNvSpPr/>
              <p:nvPr/>
            </p:nvSpPr>
            <p:spPr>
              <a:xfrm>
                <a:off x="4857486" y="3011011"/>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6"/>
              <p:cNvSpPr/>
              <p:nvPr/>
            </p:nvSpPr>
            <p:spPr>
              <a:xfrm>
                <a:off x="4857390" y="2704687"/>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6"/>
              <p:cNvSpPr/>
              <p:nvPr/>
            </p:nvSpPr>
            <p:spPr>
              <a:xfrm>
                <a:off x="4857391" y="3629279"/>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6"/>
              <p:cNvSpPr/>
              <p:nvPr/>
            </p:nvSpPr>
            <p:spPr>
              <a:xfrm>
                <a:off x="4857391" y="3323145"/>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6"/>
              <p:cNvSpPr/>
              <p:nvPr/>
            </p:nvSpPr>
            <p:spPr>
              <a:xfrm>
                <a:off x="2643686" y="1064386"/>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9"/>
                    </a:cubicBezTo>
                    <a:cubicBezTo>
                      <a:pt x="-52" y="8326"/>
                      <a:pt x="8135" y="53"/>
                      <a:pt x="18288" y="0"/>
                    </a:cubicBezTo>
                    <a:cubicBezTo>
                      <a:pt x="18320" y="0"/>
                      <a:pt x="18351" y="0"/>
                      <a:pt x="18383" y="0"/>
                    </a:cubicBezTo>
                    <a:cubicBezTo>
                      <a:pt x="28499" y="0"/>
                      <a:pt x="36714" y="8172"/>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6"/>
              <p:cNvSpPr/>
              <p:nvPr/>
            </p:nvSpPr>
            <p:spPr>
              <a:xfrm>
                <a:off x="2643685" y="1370901"/>
                <a:ext cx="36766" cy="36766"/>
              </a:xfrm>
              <a:custGeom>
                <a:avLst/>
                <a:gdLst/>
                <a:ahLst/>
                <a:cxnLst/>
                <a:rect l="l" t="t" r="r" b="b"/>
                <a:pathLst>
                  <a:path w="36766" h="36766" extrusionOk="0">
                    <a:moveTo>
                      <a:pt x="36766" y="18383"/>
                    </a:moveTo>
                    <a:cubicBezTo>
                      <a:pt x="36766" y="28536"/>
                      <a:pt x="28536" y="36767"/>
                      <a:pt x="18383" y="36767"/>
                    </a:cubicBezTo>
                    <a:cubicBezTo>
                      <a:pt x="8230" y="36767"/>
                      <a:pt x="0" y="28536"/>
                      <a:pt x="0" y="18383"/>
                    </a:cubicBezTo>
                    <a:cubicBezTo>
                      <a:pt x="0" y="8230"/>
                      <a:pt x="8230" y="0"/>
                      <a:pt x="18383" y="0"/>
                    </a:cubicBezTo>
                    <a:cubicBezTo>
                      <a:pt x="28536" y="0"/>
                      <a:pt x="36766" y="8230"/>
                      <a:pt x="3676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6"/>
              <p:cNvSpPr/>
              <p:nvPr/>
            </p:nvSpPr>
            <p:spPr>
              <a:xfrm>
                <a:off x="1445113" y="1644183"/>
                <a:ext cx="36585" cy="36585"/>
              </a:xfrm>
              <a:custGeom>
                <a:avLst/>
                <a:gdLst/>
                <a:ahLst/>
                <a:cxnLst/>
                <a:rect l="l" t="t" r="r" b="b"/>
                <a:pathLst>
                  <a:path w="36585" h="36585" extrusionOk="0">
                    <a:moveTo>
                      <a:pt x="35093" y="25517"/>
                    </a:moveTo>
                    <a:cubicBezTo>
                      <a:pt x="31103" y="34796"/>
                      <a:pt x="20347" y="39083"/>
                      <a:pt x="11068" y="35093"/>
                    </a:cubicBezTo>
                    <a:cubicBezTo>
                      <a:pt x="1789" y="31103"/>
                      <a:pt x="-2498" y="20347"/>
                      <a:pt x="1492" y="11068"/>
                    </a:cubicBezTo>
                    <a:cubicBezTo>
                      <a:pt x="5482" y="1790"/>
                      <a:pt x="16239" y="-2498"/>
                      <a:pt x="25517" y="1492"/>
                    </a:cubicBezTo>
                    <a:cubicBezTo>
                      <a:pt x="25534" y="1499"/>
                      <a:pt x="25551" y="1507"/>
                      <a:pt x="25568" y="1514"/>
                    </a:cubicBezTo>
                    <a:cubicBezTo>
                      <a:pt x="34815" y="5524"/>
                      <a:pt x="39075" y="16258"/>
                      <a:pt x="35093" y="255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6"/>
              <p:cNvSpPr/>
              <p:nvPr/>
            </p:nvSpPr>
            <p:spPr>
              <a:xfrm>
                <a:off x="1323514" y="1925090"/>
                <a:ext cx="36585" cy="36585"/>
              </a:xfrm>
              <a:custGeom>
                <a:avLst/>
                <a:gdLst/>
                <a:ahLst/>
                <a:cxnLst/>
                <a:rect l="l" t="t" r="r" b="b"/>
                <a:pathLst>
                  <a:path w="36585" h="36585" extrusionOk="0">
                    <a:moveTo>
                      <a:pt x="35058" y="25597"/>
                    </a:moveTo>
                    <a:cubicBezTo>
                      <a:pt x="31024" y="34857"/>
                      <a:pt x="20247" y="39093"/>
                      <a:pt x="10988" y="35058"/>
                    </a:cubicBezTo>
                    <a:cubicBezTo>
                      <a:pt x="1728" y="31024"/>
                      <a:pt x="-2507" y="20247"/>
                      <a:pt x="1527" y="10988"/>
                    </a:cubicBezTo>
                    <a:cubicBezTo>
                      <a:pt x="5550" y="1753"/>
                      <a:pt x="16284" y="-2489"/>
                      <a:pt x="25533" y="1499"/>
                    </a:cubicBezTo>
                    <a:cubicBezTo>
                      <a:pt x="34808" y="5498"/>
                      <a:pt x="39085" y="16259"/>
                      <a:pt x="35086" y="25533"/>
                    </a:cubicBezTo>
                    <a:cubicBezTo>
                      <a:pt x="35077" y="25555"/>
                      <a:pt x="35068" y="25576"/>
                      <a:pt x="35058" y="255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6"/>
              <p:cNvSpPr/>
              <p:nvPr/>
            </p:nvSpPr>
            <p:spPr>
              <a:xfrm>
                <a:off x="1359715" y="913606"/>
                <a:ext cx="1437322" cy="1287589"/>
              </a:xfrm>
              <a:custGeom>
                <a:avLst/>
                <a:gdLst/>
                <a:ahLst/>
                <a:cxnLst/>
                <a:rect l="l" t="t" r="r" b="b"/>
                <a:pathLst>
                  <a:path w="1437322" h="1287589" extrusionOk="0">
                    <a:moveTo>
                      <a:pt x="1435894" y="0"/>
                    </a:moveTo>
                    <a:cubicBezTo>
                      <a:pt x="1435894" y="0"/>
                      <a:pt x="1435894" y="3620"/>
                      <a:pt x="1435894" y="10573"/>
                    </a:cubicBezTo>
                    <a:cubicBezTo>
                      <a:pt x="1435894" y="17526"/>
                      <a:pt x="1435894" y="27908"/>
                      <a:pt x="1435894" y="41243"/>
                    </a:cubicBezTo>
                    <a:cubicBezTo>
                      <a:pt x="1435894" y="68390"/>
                      <a:pt x="1435894" y="107918"/>
                      <a:pt x="1436465" y="158115"/>
                    </a:cubicBezTo>
                    <a:cubicBezTo>
                      <a:pt x="1436465" y="258985"/>
                      <a:pt x="1436942" y="403098"/>
                      <a:pt x="1437323" y="576548"/>
                    </a:cubicBezTo>
                    <a:lnTo>
                      <a:pt x="1437323" y="578644"/>
                    </a:lnTo>
                    <a:lnTo>
                      <a:pt x="1435322" y="578644"/>
                    </a:lnTo>
                    <a:lnTo>
                      <a:pt x="779336" y="578644"/>
                    </a:lnTo>
                    <a:lnTo>
                      <a:pt x="333280" y="578644"/>
                    </a:lnTo>
                    <a:lnTo>
                      <a:pt x="335280" y="577406"/>
                    </a:lnTo>
                    <a:lnTo>
                      <a:pt x="94869" y="1089565"/>
                    </a:lnTo>
                    <a:lnTo>
                      <a:pt x="25622" y="1235869"/>
                    </a:lnTo>
                    <a:lnTo>
                      <a:pt x="6572" y="1274731"/>
                    </a:lnTo>
                    <a:lnTo>
                      <a:pt x="1715" y="1284256"/>
                    </a:lnTo>
                    <a:cubicBezTo>
                      <a:pt x="1211" y="1285401"/>
                      <a:pt x="639" y="1286514"/>
                      <a:pt x="0" y="1287590"/>
                    </a:cubicBezTo>
                    <a:cubicBezTo>
                      <a:pt x="0" y="1287589"/>
                      <a:pt x="0" y="1286447"/>
                      <a:pt x="1429" y="1284161"/>
                    </a:cubicBezTo>
                    <a:lnTo>
                      <a:pt x="5906" y="1273969"/>
                    </a:lnTo>
                    <a:lnTo>
                      <a:pt x="24289" y="1235869"/>
                    </a:lnTo>
                    <a:cubicBezTo>
                      <a:pt x="40196" y="1201484"/>
                      <a:pt x="63246" y="1151573"/>
                      <a:pt x="92393" y="1088708"/>
                    </a:cubicBezTo>
                    <a:lnTo>
                      <a:pt x="331280" y="575596"/>
                    </a:lnTo>
                    <a:lnTo>
                      <a:pt x="331851" y="574358"/>
                    </a:lnTo>
                    <a:lnTo>
                      <a:pt x="333280" y="574358"/>
                    </a:lnTo>
                    <a:lnTo>
                      <a:pt x="779907" y="574358"/>
                    </a:lnTo>
                    <a:lnTo>
                      <a:pt x="1435894" y="574358"/>
                    </a:lnTo>
                    <a:lnTo>
                      <a:pt x="1433798" y="576358"/>
                    </a:lnTo>
                    <a:cubicBezTo>
                      <a:pt x="1433798" y="402908"/>
                      <a:pt x="1434465" y="258794"/>
                      <a:pt x="1434656" y="157925"/>
                    </a:cubicBezTo>
                    <a:cubicBezTo>
                      <a:pt x="1434656" y="107632"/>
                      <a:pt x="1435132" y="68199"/>
                      <a:pt x="1435227" y="41053"/>
                    </a:cubicBezTo>
                    <a:cubicBezTo>
                      <a:pt x="1435227" y="27718"/>
                      <a:pt x="1435227" y="17431"/>
                      <a:pt x="1435227" y="10382"/>
                    </a:cubicBezTo>
                    <a:cubicBezTo>
                      <a:pt x="1435227" y="3334"/>
                      <a:pt x="1435894" y="0"/>
                      <a:pt x="14358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6"/>
              <p:cNvSpPr/>
              <p:nvPr/>
            </p:nvSpPr>
            <p:spPr>
              <a:xfrm>
                <a:off x="2773445" y="1451920"/>
                <a:ext cx="8893" cy="8881"/>
              </a:xfrm>
              <a:custGeom>
                <a:avLst/>
                <a:gdLst/>
                <a:ahLst/>
                <a:cxnLst/>
                <a:rect l="l" t="t" r="r" b="b"/>
                <a:pathLst>
                  <a:path w="8893" h="8881" extrusionOk="0">
                    <a:moveTo>
                      <a:pt x="8543" y="8516"/>
                    </a:moveTo>
                    <a:cubicBezTo>
                      <a:pt x="7686" y="9469"/>
                      <a:pt x="5019" y="8516"/>
                      <a:pt x="2733" y="6135"/>
                    </a:cubicBezTo>
                    <a:cubicBezTo>
                      <a:pt x="446" y="3754"/>
                      <a:pt x="-601" y="1182"/>
                      <a:pt x="351" y="325"/>
                    </a:cubicBezTo>
                    <a:cubicBezTo>
                      <a:pt x="1304" y="-533"/>
                      <a:pt x="3875" y="325"/>
                      <a:pt x="6162" y="2706"/>
                    </a:cubicBezTo>
                    <a:cubicBezTo>
                      <a:pt x="8448" y="5087"/>
                      <a:pt x="9495" y="7659"/>
                      <a:pt x="8543" y="8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6"/>
              <p:cNvSpPr/>
              <p:nvPr/>
            </p:nvSpPr>
            <p:spPr>
              <a:xfrm>
                <a:off x="2840757" y="3749309"/>
                <a:ext cx="36576" cy="36576"/>
              </a:xfrm>
              <a:custGeom>
                <a:avLst/>
                <a:gdLst/>
                <a:ahLst/>
                <a:cxnLst/>
                <a:rect l="l" t="t" r="r" b="b"/>
                <a:pathLst>
                  <a:path w="36576" h="36576" extrusionOk="0">
                    <a:moveTo>
                      <a:pt x="0" y="18177"/>
                    </a:moveTo>
                    <a:cubicBezTo>
                      <a:pt x="62" y="8077"/>
                      <a:pt x="8299" y="-61"/>
                      <a:pt x="18399" y="0"/>
                    </a:cubicBezTo>
                    <a:cubicBezTo>
                      <a:pt x="28499" y="62"/>
                      <a:pt x="36637" y="8299"/>
                      <a:pt x="36576" y="18399"/>
                    </a:cubicBezTo>
                    <a:cubicBezTo>
                      <a:pt x="36516" y="28160"/>
                      <a:pt x="28803" y="36153"/>
                      <a:pt x="19050" y="36560"/>
                    </a:cubicBezTo>
                    <a:cubicBezTo>
                      <a:pt x="8959" y="36981"/>
                      <a:pt x="437" y="29142"/>
                      <a:pt x="16" y="19051"/>
                    </a:cubicBezTo>
                    <a:cubicBezTo>
                      <a:pt x="4" y="18760"/>
                      <a:pt x="-1" y="18468"/>
                      <a:pt x="0" y="18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6"/>
              <p:cNvSpPr/>
              <p:nvPr/>
            </p:nvSpPr>
            <p:spPr>
              <a:xfrm>
                <a:off x="2840758" y="3501834"/>
                <a:ext cx="36575" cy="36576"/>
              </a:xfrm>
              <a:custGeom>
                <a:avLst/>
                <a:gdLst/>
                <a:ahLst/>
                <a:cxnLst/>
                <a:rect l="l" t="t" r="r" b="b"/>
                <a:pathLst>
                  <a:path w="36575"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a:off x="5000361" y="4348892"/>
                <a:ext cx="36576" cy="36576"/>
              </a:xfrm>
              <a:custGeom>
                <a:avLst/>
                <a:gdLst/>
                <a:ahLst/>
                <a:cxnLst/>
                <a:rect l="l" t="t" r="r" b="b"/>
                <a:pathLst>
                  <a:path w="36576"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6"/>
              <p:cNvSpPr/>
              <p:nvPr/>
            </p:nvSpPr>
            <p:spPr>
              <a:xfrm>
                <a:off x="5000361" y="4101338"/>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210" y="36714"/>
                      <a:pt x="52" y="28557"/>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6"/>
              <p:cNvSpPr/>
              <p:nvPr/>
            </p:nvSpPr>
            <p:spPr>
              <a:xfrm>
                <a:off x="4234034" y="5008966"/>
                <a:ext cx="36613" cy="36585"/>
              </a:xfrm>
              <a:custGeom>
                <a:avLst/>
                <a:gdLst/>
                <a:ahLst/>
                <a:cxnLst/>
                <a:rect l="l" t="t" r="r" b="b"/>
                <a:pathLst>
                  <a:path w="36613" h="36585" extrusionOk="0">
                    <a:moveTo>
                      <a:pt x="11947" y="1152"/>
                    </a:moveTo>
                    <a:cubicBezTo>
                      <a:pt x="21414" y="-2369"/>
                      <a:pt x="31942" y="2452"/>
                      <a:pt x="35462" y="11919"/>
                    </a:cubicBezTo>
                    <a:cubicBezTo>
                      <a:pt x="38982" y="21386"/>
                      <a:pt x="34161" y="31914"/>
                      <a:pt x="24694" y="35434"/>
                    </a:cubicBezTo>
                    <a:cubicBezTo>
                      <a:pt x="15232" y="38953"/>
                      <a:pt x="4708" y="34139"/>
                      <a:pt x="1184" y="24678"/>
                    </a:cubicBezTo>
                    <a:cubicBezTo>
                      <a:pt x="-2374" y="15282"/>
                      <a:pt x="2359" y="4780"/>
                      <a:pt x="11756" y="1223"/>
                    </a:cubicBezTo>
                    <a:cubicBezTo>
                      <a:pt x="11820" y="1198"/>
                      <a:pt x="11883" y="1175"/>
                      <a:pt x="11947"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6"/>
              <p:cNvSpPr/>
              <p:nvPr/>
            </p:nvSpPr>
            <p:spPr>
              <a:xfrm>
                <a:off x="4465888" y="4922352"/>
                <a:ext cx="36586" cy="36586"/>
              </a:xfrm>
              <a:custGeom>
                <a:avLst/>
                <a:gdLst/>
                <a:ahLst/>
                <a:cxnLst/>
                <a:rect l="l" t="t" r="r" b="b"/>
                <a:pathLst>
                  <a:path w="36586" h="36586" extrusionOk="0">
                    <a:moveTo>
                      <a:pt x="11836" y="1183"/>
                    </a:moveTo>
                    <a:cubicBezTo>
                      <a:pt x="21286" y="-2383"/>
                      <a:pt x="31837" y="2386"/>
                      <a:pt x="35403" y="11836"/>
                    </a:cubicBezTo>
                    <a:cubicBezTo>
                      <a:pt x="38970" y="21285"/>
                      <a:pt x="34200" y="31837"/>
                      <a:pt x="24750" y="35403"/>
                    </a:cubicBezTo>
                    <a:cubicBezTo>
                      <a:pt x="15301" y="38970"/>
                      <a:pt x="4749" y="34200"/>
                      <a:pt x="1183" y="24750"/>
                    </a:cubicBezTo>
                    <a:cubicBezTo>
                      <a:pt x="1178" y="24737"/>
                      <a:pt x="1173" y="24723"/>
                      <a:pt x="1168" y="24710"/>
                    </a:cubicBezTo>
                    <a:cubicBezTo>
                      <a:pt x="-2370" y="15268"/>
                      <a:pt x="2402" y="4743"/>
                      <a:pt x="11836" y="11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6"/>
              <p:cNvSpPr/>
              <p:nvPr/>
            </p:nvSpPr>
            <p:spPr>
              <a:xfrm>
                <a:off x="4681641" y="4828849"/>
                <a:ext cx="36585" cy="36585"/>
              </a:xfrm>
              <a:custGeom>
                <a:avLst/>
                <a:gdLst/>
                <a:ahLst/>
                <a:cxnLst/>
                <a:rect l="l" t="t" r="r" b="b"/>
                <a:pathLst>
                  <a:path w="36585" h="36585" extrusionOk="0">
                    <a:moveTo>
                      <a:pt x="11919" y="1152"/>
                    </a:moveTo>
                    <a:cubicBezTo>
                      <a:pt x="21386" y="-2369"/>
                      <a:pt x="31914" y="2452"/>
                      <a:pt x="35434" y="11919"/>
                    </a:cubicBezTo>
                    <a:cubicBezTo>
                      <a:pt x="38954" y="21386"/>
                      <a:pt x="34134" y="31914"/>
                      <a:pt x="24667" y="35434"/>
                    </a:cubicBezTo>
                    <a:cubicBezTo>
                      <a:pt x="15204" y="38953"/>
                      <a:pt x="4681" y="34139"/>
                      <a:pt x="1156" y="24678"/>
                    </a:cubicBezTo>
                    <a:cubicBezTo>
                      <a:pt x="-2371" y="15214"/>
                      <a:pt x="2443" y="4682"/>
                      <a:pt x="11908" y="1156"/>
                    </a:cubicBezTo>
                    <a:cubicBezTo>
                      <a:pt x="11911" y="1155"/>
                      <a:pt x="11915" y="1153"/>
                      <a:pt x="11919"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6"/>
              <p:cNvSpPr/>
              <p:nvPr/>
            </p:nvSpPr>
            <p:spPr>
              <a:xfrm>
                <a:off x="4913408" y="4742238"/>
                <a:ext cx="36749" cy="36776"/>
              </a:xfrm>
              <a:custGeom>
                <a:avLst/>
                <a:gdLst/>
                <a:ahLst/>
                <a:cxnLst/>
                <a:rect l="l" t="t" r="r" b="b"/>
                <a:pathLst>
                  <a:path w="36749" h="36776" extrusionOk="0">
                    <a:moveTo>
                      <a:pt x="11896" y="1179"/>
                    </a:moveTo>
                    <a:cubicBezTo>
                      <a:pt x="21400" y="-2391"/>
                      <a:pt x="32000" y="2419"/>
                      <a:pt x="35570" y="11923"/>
                    </a:cubicBezTo>
                    <a:cubicBezTo>
                      <a:pt x="39141" y="21427"/>
                      <a:pt x="34331" y="32027"/>
                      <a:pt x="24826" y="35597"/>
                    </a:cubicBezTo>
                    <a:cubicBezTo>
                      <a:pt x="15322" y="39168"/>
                      <a:pt x="4723" y="34358"/>
                      <a:pt x="1152" y="24854"/>
                    </a:cubicBezTo>
                    <a:cubicBezTo>
                      <a:pt x="1146" y="24836"/>
                      <a:pt x="1139" y="24819"/>
                      <a:pt x="1133" y="24802"/>
                    </a:cubicBezTo>
                    <a:cubicBezTo>
                      <a:pt x="-2345" y="15309"/>
                      <a:pt x="2451" y="4784"/>
                      <a:pt x="11896" y="11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6"/>
              <p:cNvSpPr/>
              <p:nvPr/>
            </p:nvSpPr>
            <p:spPr>
              <a:xfrm>
                <a:off x="4061577" y="3937508"/>
                <a:ext cx="1056002" cy="1247393"/>
              </a:xfrm>
              <a:custGeom>
                <a:avLst/>
                <a:gdLst/>
                <a:ahLst/>
                <a:cxnLst/>
                <a:rect l="l" t="t" r="r" b="b"/>
                <a:pathLst>
                  <a:path w="1056002" h="1247393" extrusionOk="0">
                    <a:moveTo>
                      <a:pt x="667" y="1247394"/>
                    </a:moveTo>
                    <a:cubicBezTo>
                      <a:pt x="583" y="1246539"/>
                      <a:pt x="583" y="1245678"/>
                      <a:pt x="667" y="1244822"/>
                    </a:cubicBezTo>
                    <a:cubicBezTo>
                      <a:pt x="667" y="1243013"/>
                      <a:pt x="667" y="1240441"/>
                      <a:pt x="667" y="1237202"/>
                    </a:cubicBezTo>
                    <a:cubicBezTo>
                      <a:pt x="667" y="1230249"/>
                      <a:pt x="667" y="1220248"/>
                      <a:pt x="667" y="1207389"/>
                    </a:cubicBezTo>
                    <a:cubicBezTo>
                      <a:pt x="667" y="1181005"/>
                      <a:pt x="667" y="1142714"/>
                      <a:pt x="0" y="1093946"/>
                    </a:cubicBezTo>
                    <a:lnTo>
                      <a:pt x="0" y="1093089"/>
                    </a:lnTo>
                    <a:lnTo>
                      <a:pt x="762" y="1093089"/>
                    </a:lnTo>
                    <a:lnTo>
                      <a:pt x="747427" y="766477"/>
                    </a:lnTo>
                    <a:lnTo>
                      <a:pt x="1052227" y="633698"/>
                    </a:lnTo>
                    <a:lnTo>
                      <a:pt x="1050893" y="635698"/>
                    </a:lnTo>
                    <a:cubicBezTo>
                      <a:pt x="1052131" y="449961"/>
                      <a:pt x="1053274" y="291084"/>
                      <a:pt x="1054132" y="178498"/>
                    </a:cubicBezTo>
                    <a:cubicBezTo>
                      <a:pt x="1054703" y="122396"/>
                      <a:pt x="1055084" y="77819"/>
                      <a:pt x="1055465" y="47054"/>
                    </a:cubicBezTo>
                    <a:cubicBezTo>
                      <a:pt x="1055465" y="31909"/>
                      <a:pt x="1055465" y="20193"/>
                      <a:pt x="1055941" y="12097"/>
                    </a:cubicBezTo>
                    <a:cubicBezTo>
                      <a:pt x="1055941" y="8191"/>
                      <a:pt x="1055941" y="5239"/>
                      <a:pt x="1055941" y="3048"/>
                    </a:cubicBezTo>
                    <a:cubicBezTo>
                      <a:pt x="1055860" y="2034"/>
                      <a:pt x="1055860" y="1014"/>
                      <a:pt x="1055941" y="0"/>
                    </a:cubicBezTo>
                    <a:cubicBezTo>
                      <a:pt x="1056023" y="1014"/>
                      <a:pt x="1056023" y="2034"/>
                      <a:pt x="1055941" y="3048"/>
                    </a:cubicBezTo>
                    <a:cubicBezTo>
                      <a:pt x="1055941" y="5239"/>
                      <a:pt x="1055941" y="8191"/>
                      <a:pt x="1055941" y="12097"/>
                    </a:cubicBezTo>
                    <a:cubicBezTo>
                      <a:pt x="1055941" y="20193"/>
                      <a:pt x="1055941" y="31909"/>
                      <a:pt x="1055941" y="47054"/>
                    </a:cubicBezTo>
                    <a:lnTo>
                      <a:pt x="1055941" y="178498"/>
                    </a:lnTo>
                    <a:cubicBezTo>
                      <a:pt x="1055941" y="291179"/>
                      <a:pt x="1054989" y="450056"/>
                      <a:pt x="1054417" y="635698"/>
                    </a:cubicBezTo>
                    <a:lnTo>
                      <a:pt x="1054417" y="637222"/>
                    </a:lnTo>
                    <a:lnTo>
                      <a:pt x="1053084" y="637794"/>
                    </a:lnTo>
                    <a:lnTo>
                      <a:pt x="748284" y="771144"/>
                    </a:lnTo>
                    <a:lnTo>
                      <a:pt x="762" y="1095661"/>
                    </a:lnTo>
                    <a:lnTo>
                      <a:pt x="1524" y="1094518"/>
                    </a:lnTo>
                    <a:cubicBezTo>
                      <a:pt x="1524" y="1143286"/>
                      <a:pt x="1048" y="1181576"/>
                      <a:pt x="952" y="1207961"/>
                    </a:cubicBezTo>
                    <a:cubicBezTo>
                      <a:pt x="952" y="1220819"/>
                      <a:pt x="952" y="1230821"/>
                      <a:pt x="952" y="1237774"/>
                    </a:cubicBezTo>
                    <a:cubicBezTo>
                      <a:pt x="952" y="1241012"/>
                      <a:pt x="952" y="1243584"/>
                      <a:pt x="952" y="1245394"/>
                    </a:cubicBezTo>
                    <a:cubicBezTo>
                      <a:pt x="952" y="1247204"/>
                      <a:pt x="667" y="1247394"/>
                      <a:pt x="667" y="124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6"/>
              <p:cNvSpPr/>
              <p:nvPr/>
            </p:nvSpPr>
            <p:spPr>
              <a:xfrm>
                <a:off x="3417020" y="1251077"/>
                <a:ext cx="907065" cy="4857"/>
              </a:xfrm>
              <a:custGeom>
                <a:avLst/>
                <a:gdLst/>
                <a:ahLst/>
                <a:cxnLst/>
                <a:rect l="l" t="t" r="r" b="b"/>
                <a:pathLst>
                  <a:path w="907065" h="4857" extrusionOk="0">
                    <a:moveTo>
                      <a:pt x="907066" y="2476"/>
                    </a:moveTo>
                    <a:cubicBezTo>
                      <a:pt x="907066" y="3810"/>
                      <a:pt x="703993" y="4858"/>
                      <a:pt x="453580" y="4858"/>
                    </a:cubicBezTo>
                    <a:cubicBezTo>
                      <a:pt x="203168" y="4858"/>
                      <a:pt x="0" y="3810"/>
                      <a:pt x="0" y="2476"/>
                    </a:cubicBezTo>
                    <a:cubicBezTo>
                      <a:pt x="0" y="1143"/>
                      <a:pt x="203073" y="0"/>
                      <a:pt x="453580" y="0"/>
                    </a:cubicBezTo>
                    <a:cubicBezTo>
                      <a:pt x="704088" y="0"/>
                      <a:pt x="907066" y="1143"/>
                      <a:pt x="907066" y="2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6"/>
              <p:cNvSpPr/>
              <p:nvPr/>
            </p:nvSpPr>
            <p:spPr>
              <a:xfrm>
                <a:off x="3425688" y="2390171"/>
                <a:ext cx="1292542" cy="4762"/>
              </a:xfrm>
              <a:custGeom>
                <a:avLst/>
                <a:gdLst/>
                <a:ahLst/>
                <a:cxnLst/>
                <a:rect l="l" t="t" r="r" b="b"/>
                <a:pathLst>
                  <a:path w="1292542" h="4762" extrusionOk="0">
                    <a:moveTo>
                      <a:pt x="1292542" y="2381"/>
                    </a:moveTo>
                    <a:cubicBezTo>
                      <a:pt x="1292542" y="3715"/>
                      <a:pt x="1003173" y="4763"/>
                      <a:pt x="646366" y="4763"/>
                    </a:cubicBezTo>
                    <a:cubicBezTo>
                      <a:pt x="289560" y="4763"/>
                      <a:pt x="0" y="3715"/>
                      <a:pt x="0" y="2381"/>
                    </a:cubicBezTo>
                    <a:cubicBezTo>
                      <a:pt x="0" y="1048"/>
                      <a:pt x="289370" y="0"/>
                      <a:pt x="646366" y="0"/>
                    </a:cubicBezTo>
                    <a:cubicBezTo>
                      <a:pt x="1003363" y="0"/>
                      <a:pt x="1292542" y="1048"/>
                      <a:pt x="1292542" y="2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6"/>
              <p:cNvSpPr/>
              <p:nvPr/>
            </p:nvSpPr>
            <p:spPr>
              <a:xfrm>
                <a:off x="2297928" y="2765933"/>
                <a:ext cx="1127760" cy="639127"/>
              </a:xfrm>
              <a:custGeom>
                <a:avLst/>
                <a:gdLst/>
                <a:ahLst/>
                <a:cxnLst/>
                <a:rect l="l" t="t" r="r" b="b"/>
                <a:pathLst>
                  <a:path w="1127760" h="639127" extrusionOk="0">
                    <a:moveTo>
                      <a:pt x="1127760" y="2667"/>
                    </a:moveTo>
                    <a:cubicBezTo>
                      <a:pt x="1126431" y="2814"/>
                      <a:pt x="1125089" y="2814"/>
                      <a:pt x="1123760" y="2667"/>
                    </a:cubicBezTo>
                    <a:lnTo>
                      <a:pt x="1112139" y="2667"/>
                    </a:lnTo>
                    <a:lnTo>
                      <a:pt x="1067086" y="3143"/>
                    </a:lnTo>
                    <a:lnTo>
                      <a:pt x="901637" y="3905"/>
                    </a:lnTo>
                    <a:lnTo>
                      <a:pt x="355759" y="4572"/>
                    </a:lnTo>
                    <a:lnTo>
                      <a:pt x="278892" y="4572"/>
                    </a:lnTo>
                    <a:lnTo>
                      <a:pt x="281083" y="3143"/>
                    </a:lnTo>
                    <a:lnTo>
                      <a:pt x="82106" y="455485"/>
                    </a:lnTo>
                    <a:lnTo>
                      <a:pt x="22289" y="590169"/>
                    </a:lnTo>
                    <a:lnTo>
                      <a:pt x="5906" y="626459"/>
                    </a:lnTo>
                    <a:lnTo>
                      <a:pt x="1619" y="635984"/>
                    </a:lnTo>
                    <a:lnTo>
                      <a:pt x="0" y="639128"/>
                    </a:lnTo>
                    <a:cubicBezTo>
                      <a:pt x="259" y="637978"/>
                      <a:pt x="642" y="636860"/>
                      <a:pt x="1143" y="635794"/>
                    </a:cubicBezTo>
                    <a:lnTo>
                      <a:pt x="5144" y="626269"/>
                    </a:lnTo>
                    <a:lnTo>
                      <a:pt x="20669" y="589597"/>
                    </a:lnTo>
                    <a:lnTo>
                      <a:pt x="79153" y="454342"/>
                    </a:lnTo>
                    <a:lnTo>
                      <a:pt x="276701" y="1429"/>
                    </a:lnTo>
                    <a:lnTo>
                      <a:pt x="277273" y="0"/>
                    </a:lnTo>
                    <a:lnTo>
                      <a:pt x="355759" y="0"/>
                    </a:lnTo>
                    <a:lnTo>
                      <a:pt x="901637" y="667"/>
                    </a:lnTo>
                    <a:lnTo>
                      <a:pt x="1067086" y="1429"/>
                    </a:lnTo>
                    <a:lnTo>
                      <a:pt x="1112139" y="1905"/>
                    </a:lnTo>
                    <a:lnTo>
                      <a:pt x="1123760" y="1905"/>
                    </a:lnTo>
                    <a:cubicBezTo>
                      <a:pt x="1125114" y="2031"/>
                      <a:pt x="1126454" y="2286"/>
                      <a:pt x="1127760" y="2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 name="Google Shape;137;p16"/>
            <p:cNvSpPr/>
            <p:nvPr/>
          </p:nvSpPr>
          <p:spPr>
            <a:xfrm>
              <a:off x="1246540" y="4311414"/>
              <a:ext cx="3193141" cy="3653"/>
            </a:xfrm>
            <a:custGeom>
              <a:avLst/>
              <a:gdLst/>
              <a:ahLst/>
              <a:cxnLst/>
              <a:rect l="l" t="t" r="r" b="b"/>
              <a:pathLst>
                <a:path w="4329683" h="4953" extrusionOk="0">
                  <a:moveTo>
                    <a:pt x="4329684" y="2477"/>
                  </a:moveTo>
                  <a:cubicBezTo>
                    <a:pt x="4329684" y="3905"/>
                    <a:pt x="3360325" y="4953"/>
                    <a:pt x="2164937" y="4953"/>
                  </a:cubicBezTo>
                  <a:cubicBezTo>
                    <a:pt x="969550" y="4953"/>
                    <a:pt x="0" y="3905"/>
                    <a:pt x="0" y="2477"/>
                  </a:cubicBezTo>
                  <a:cubicBezTo>
                    <a:pt x="0" y="1048"/>
                    <a:pt x="969169" y="0"/>
                    <a:pt x="2164937" y="0"/>
                  </a:cubicBezTo>
                  <a:cubicBezTo>
                    <a:pt x="3360706" y="0"/>
                    <a:pt x="4329684" y="1143"/>
                    <a:pt x="4329684" y="24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6"/>
            <p:cNvSpPr/>
            <p:nvPr/>
          </p:nvSpPr>
          <p:spPr>
            <a:xfrm>
              <a:off x="2263856" y="1766894"/>
              <a:ext cx="205391" cy="297800"/>
            </a:xfrm>
            <a:custGeom>
              <a:avLst/>
              <a:gdLst/>
              <a:ahLst/>
              <a:cxnLst/>
              <a:rect l="l" t="t" r="r" b="b"/>
              <a:pathLst>
                <a:path w="278496" h="403797" extrusionOk="0">
                  <a:moveTo>
                    <a:pt x="275539" y="62865"/>
                  </a:moveTo>
                  <a:cubicBezTo>
                    <a:pt x="253097" y="24186"/>
                    <a:pt x="211862" y="272"/>
                    <a:pt x="167145" y="0"/>
                  </a:cubicBezTo>
                  <a:cubicBezTo>
                    <a:pt x="121886" y="714"/>
                    <a:pt x="79210" y="21217"/>
                    <a:pt x="50368" y="56102"/>
                  </a:cubicBezTo>
                  <a:cubicBezTo>
                    <a:pt x="-7734" y="125063"/>
                    <a:pt x="-13735" y="227552"/>
                    <a:pt x="22936" y="308229"/>
                  </a:cubicBezTo>
                  <a:cubicBezTo>
                    <a:pt x="40866" y="349015"/>
                    <a:pt x="72984" y="381911"/>
                    <a:pt x="113329" y="400812"/>
                  </a:cubicBezTo>
                  <a:cubicBezTo>
                    <a:pt x="124746" y="407016"/>
                    <a:pt x="139020" y="403260"/>
                    <a:pt x="145904" y="392240"/>
                  </a:cubicBezTo>
                  <a:cubicBezTo>
                    <a:pt x="152425" y="380862"/>
                    <a:pt x="148608" y="366358"/>
                    <a:pt x="137332" y="359664"/>
                  </a:cubicBezTo>
                  <a:cubicBezTo>
                    <a:pt x="80182" y="334518"/>
                    <a:pt x="50464" y="273939"/>
                    <a:pt x="47701" y="213931"/>
                  </a:cubicBezTo>
                  <a:cubicBezTo>
                    <a:pt x="44653" y="146304"/>
                    <a:pt x="75419" y="65246"/>
                    <a:pt x="148476" y="49340"/>
                  </a:cubicBezTo>
                  <a:cubicBezTo>
                    <a:pt x="182169" y="41905"/>
                    <a:pt x="216808" y="57069"/>
                    <a:pt x="234201" y="86868"/>
                  </a:cubicBezTo>
                  <a:cubicBezTo>
                    <a:pt x="248965" y="113824"/>
                    <a:pt x="290113" y="89821"/>
                    <a:pt x="275349" y="62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6"/>
            <p:cNvSpPr/>
            <p:nvPr/>
          </p:nvSpPr>
          <p:spPr>
            <a:xfrm>
              <a:off x="2293537" y="1994048"/>
              <a:ext cx="26453" cy="19997"/>
            </a:xfrm>
            <a:custGeom>
              <a:avLst/>
              <a:gdLst/>
              <a:ahLst/>
              <a:cxnLst/>
              <a:rect l="l" t="t" r="r" b="b"/>
              <a:pathLst>
                <a:path w="35868" h="27114" extrusionOk="0">
                  <a:moveTo>
                    <a:pt x="35869" y="1005"/>
                  </a:moveTo>
                  <a:cubicBezTo>
                    <a:pt x="28764" y="3394"/>
                    <a:pt x="21957" y="6590"/>
                    <a:pt x="15580" y="10530"/>
                  </a:cubicBezTo>
                  <a:cubicBezTo>
                    <a:pt x="5579" y="17578"/>
                    <a:pt x="2150" y="27484"/>
                    <a:pt x="721" y="27103"/>
                  </a:cubicBezTo>
                  <a:cubicBezTo>
                    <a:pt x="-707" y="26722"/>
                    <a:pt x="150" y="24151"/>
                    <a:pt x="1864" y="19960"/>
                  </a:cubicBezTo>
                  <a:cubicBezTo>
                    <a:pt x="6673" y="9036"/>
                    <a:pt x="16953" y="1516"/>
                    <a:pt x="28820" y="243"/>
                  </a:cubicBezTo>
                  <a:cubicBezTo>
                    <a:pt x="33202" y="-424"/>
                    <a:pt x="35869" y="433"/>
                    <a:pt x="35869" y="1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6"/>
            <p:cNvSpPr/>
            <p:nvPr/>
          </p:nvSpPr>
          <p:spPr>
            <a:xfrm>
              <a:off x="2270297" y="1949487"/>
              <a:ext cx="28902" cy="14872"/>
            </a:xfrm>
            <a:custGeom>
              <a:avLst/>
              <a:gdLst/>
              <a:ahLst/>
              <a:cxnLst/>
              <a:rect l="l" t="t" r="r" b="b"/>
              <a:pathLst>
                <a:path w="39189" h="20166" extrusionOk="0">
                  <a:moveTo>
                    <a:pt x="39165" y="3854"/>
                  </a:moveTo>
                  <a:cubicBezTo>
                    <a:pt x="31904" y="3711"/>
                    <a:pt x="24667" y="4740"/>
                    <a:pt x="17734" y="6902"/>
                  </a:cubicBezTo>
                  <a:cubicBezTo>
                    <a:pt x="6494" y="11379"/>
                    <a:pt x="1732" y="20713"/>
                    <a:pt x="493" y="20142"/>
                  </a:cubicBezTo>
                  <a:cubicBezTo>
                    <a:pt x="-745" y="19570"/>
                    <a:pt x="493" y="17094"/>
                    <a:pt x="2589" y="13284"/>
                  </a:cubicBezTo>
                  <a:cubicBezTo>
                    <a:pt x="9200" y="3325"/>
                    <a:pt x="21134" y="-1704"/>
                    <a:pt x="32878" y="520"/>
                  </a:cubicBezTo>
                  <a:cubicBezTo>
                    <a:pt x="37260" y="1949"/>
                    <a:pt x="39451" y="3282"/>
                    <a:pt x="39165" y="3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6"/>
            <p:cNvSpPr/>
            <p:nvPr/>
          </p:nvSpPr>
          <p:spPr>
            <a:xfrm>
              <a:off x="2268623" y="1892109"/>
              <a:ext cx="30535" cy="9111"/>
            </a:xfrm>
            <a:custGeom>
              <a:avLst/>
              <a:gdLst/>
              <a:ahLst/>
              <a:cxnLst/>
              <a:rect l="l" t="t" r="r" b="b"/>
              <a:pathLst>
                <a:path w="41404" h="12354" extrusionOk="0">
                  <a:moveTo>
                    <a:pt x="41338" y="12354"/>
                  </a:moveTo>
                  <a:cubicBezTo>
                    <a:pt x="34852" y="9436"/>
                    <a:pt x="28129" y="7078"/>
                    <a:pt x="21241" y="5306"/>
                  </a:cubicBezTo>
                  <a:cubicBezTo>
                    <a:pt x="14146" y="5060"/>
                    <a:pt x="7044" y="5379"/>
                    <a:pt x="0" y="6258"/>
                  </a:cubicBezTo>
                  <a:cubicBezTo>
                    <a:pt x="0" y="6258"/>
                    <a:pt x="1619" y="3877"/>
                    <a:pt x="5620" y="2163"/>
                  </a:cubicBezTo>
                  <a:cubicBezTo>
                    <a:pt x="16220" y="-1918"/>
                    <a:pt x="28184" y="-147"/>
                    <a:pt x="37147" y="6830"/>
                  </a:cubicBezTo>
                  <a:cubicBezTo>
                    <a:pt x="40481" y="9592"/>
                    <a:pt x="41719" y="11973"/>
                    <a:pt x="41338" y="123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6"/>
            <p:cNvSpPr/>
            <p:nvPr/>
          </p:nvSpPr>
          <p:spPr>
            <a:xfrm>
              <a:off x="2284439" y="1835063"/>
              <a:ext cx="29805" cy="11093"/>
            </a:xfrm>
            <a:custGeom>
              <a:avLst/>
              <a:gdLst/>
              <a:ahLst/>
              <a:cxnLst/>
              <a:rect l="l" t="t" r="r" b="b"/>
              <a:pathLst>
                <a:path w="40413" h="15042" extrusionOk="0">
                  <a:moveTo>
                    <a:pt x="40291" y="14977"/>
                  </a:moveTo>
                  <a:cubicBezTo>
                    <a:pt x="39148" y="15834"/>
                    <a:pt x="32766" y="8024"/>
                    <a:pt x="21241" y="5452"/>
                  </a:cubicBezTo>
                  <a:cubicBezTo>
                    <a:pt x="14187" y="4591"/>
                    <a:pt x="7054" y="4591"/>
                    <a:pt x="0" y="5452"/>
                  </a:cubicBezTo>
                  <a:cubicBezTo>
                    <a:pt x="0" y="4976"/>
                    <a:pt x="1714" y="3071"/>
                    <a:pt x="5715" y="1547"/>
                  </a:cubicBezTo>
                  <a:cubicBezTo>
                    <a:pt x="11095" y="-257"/>
                    <a:pt x="16877" y="-488"/>
                    <a:pt x="22384" y="880"/>
                  </a:cubicBezTo>
                  <a:cubicBezTo>
                    <a:pt x="27912" y="2178"/>
                    <a:pt x="32943" y="5057"/>
                    <a:pt x="36862" y="9167"/>
                  </a:cubicBezTo>
                  <a:cubicBezTo>
                    <a:pt x="39910" y="12024"/>
                    <a:pt x="40767" y="14596"/>
                    <a:pt x="40291" y="149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6"/>
            <p:cNvSpPr/>
            <p:nvPr/>
          </p:nvSpPr>
          <p:spPr>
            <a:xfrm>
              <a:off x="2333493" y="1787094"/>
              <a:ext cx="21050" cy="26528"/>
            </a:xfrm>
            <a:custGeom>
              <a:avLst/>
              <a:gdLst/>
              <a:ahLst/>
              <a:cxnLst/>
              <a:rect l="l" t="t" r="r" b="b"/>
              <a:pathLst>
                <a:path w="28542" h="35970" extrusionOk="0">
                  <a:moveTo>
                    <a:pt x="28020" y="35971"/>
                  </a:moveTo>
                  <a:cubicBezTo>
                    <a:pt x="25009" y="28886"/>
                    <a:pt x="21409" y="22068"/>
                    <a:pt x="17256" y="15587"/>
                  </a:cubicBezTo>
                  <a:cubicBezTo>
                    <a:pt x="9636" y="6062"/>
                    <a:pt x="-460" y="1681"/>
                    <a:pt x="16" y="347"/>
                  </a:cubicBezTo>
                  <a:cubicBezTo>
                    <a:pt x="492" y="-986"/>
                    <a:pt x="12303" y="1204"/>
                    <a:pt x="21162" y="12539"/>
                  </a:cubicBezTo>
                  <a:cubicBezTo>
                    <a:pt x="27171" y="18742"/>
                    <a:pt x="29736" y="27507"/>
                    <a:pt x="28020" y="359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6"/>
            <p:cNvSpPr/>
            <p:nvPr/>
          </p:nvSpPr>
          <p:spPr>
            <a:xfrm>
              <a:off x="2356702" y="2320464"/>
              <a:ext cx="1014013" cy="1042970"/>
            </a:xfrm>
            <a:custGeom>
              <a:avLst/>
              <a:gdLst/>
              <a:ahLst/>
              <a:cxnLst/>
              <a:rect l="l" t="t" r="r" b="b"/>
              <a:pathLst>
                <a:path w="1374933" h="1414196" extrusionOk="0">
                  <a:moveTo>
                    <a:pt x="0" y="0"/>
                  </a:moveTo>
                  <a:cubicBezTo>
                    <a:pt x="0" y="0"/>
                    <a:pt x="476250" y="1337786"/>
                    <a:pt x="512064" y="1399413"/>
                  </a:cubicBezTo>
                  <a:cubicBezTo>
                    <a:pt x="547878" y="1461040"/>
                    <a:pt x="1050036" y="1310068"/>
                    <a:pt x="1050036" y="1310068"/>
                  </a:cubicBezTo>
                  <a:cubicBezTo>
                    <a:pt x="1050036" y="1310068"/>
                    <a:pt x="1133285" y="755809"/>
                    <a:pt x="1165384" y="708946"/>
                  </a:cubicBezTo>
                  <a:cubicBezTo>
                    <a:pt x="1197483" y="662083"/>
                    <a:pt x="1374934" y="76295"/>
                    <a:pt x="1374934" y="76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6"/>
            <p:cNvSpPr/>
            <p:nvPr/>
          </p:nvSpPr>
          <p:spPr>
            <a:xfrm>
              <a:off x="3036925" y="1470070"/>
              <a:ext cx="303017" cy="301724"/>
            </a:xfrm>
            <a:custGeom>
              <a:avLst/>
              <a:gdLst/>
              <a:ahLst/>
              <a:cxnLst/>
              <a:rect l="l" t="t" r="r" b="b"/>
              <a:pathLst>
                <a:path w="410871" h="409117" extrusionOk="0">
                  <a:moveTo>
                    <a:pt x="391406" y="391818"/>
                  </a:moveTo>
                  <a:cubicBezTo>
                    <a:pt x="423076" y="309924"/>
                    <a:pt x="415822" y="218076"/>
                    <a:pt x="371689" y="142168"/>
                  </a:cubicBezTo>
                  <a:cubicBezTo>
                    <a:pt x="328064" y="68064"/>
                    <a:pt x="249674" y="19486"/>
                    <a:pt x="165663" y="5103"/>
                  </a:cubicBezTo>
                  <a:cubicBezTo>
                    <a:pt x="116122" y="-3593"/>
                    <a:pt x="65267" y="-1152"/>
                    <a:pt x="16787" y="12247"/>
                  </a:cubicBezTo>
                  <a:cubicBezTo>
                    <a:pt x="-12645" y="20534"/>
                    <a:pt x="-167" y="66540"/>
                    <a:pt x="29456" y="58253"/>
                  </a:cubicBezTo>
                  <a:cubicBezTo>
                    <a:pt x="101764" y="37677"/>
                    <a:pt x="179281" y="46618"/>
                    <a:pt x="245006" y="83113"/>
                  </a:cubicBezTo>
                  <a:cubicBezTo>
                    <a:pt x="308352" y="119058"/>
                    <a:pt x="351371" y="182425"/>
                    <a:pt x="361402" y="254563"/>
                  </a:cubicBezTo>
                  <a:cubicBezTo>
                    <a:pt x="366960" y="296738"/>
                    <a:pt x="361479" y="339633"/>
                    <a:pt x="345495" y="379055"/>
                  </a:cubicBezTo>
                  <a:cubicBezTo>
                    <a:pt x="342026" y="391755"/>
                    <a:pt x="349477" y="404871"/>
                    <a:pt x="362164" y="408392"/>
                  </a:cubicBezTo>
                  <a:cubicBezTo>
                    <a:pt x="374798" y="411533"/>
                    <a:pt x="387671" y="404195"/>
                    <a:pt x="391406" y="3917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6"/>
            <p:cNvSpPr/>
            <p:nvPr/>
          </p:nvSpPr>
          <p:spPr>
            <a:xfrm>
              <a:off x="3162327" y="1476964"/>
              <a:ext cx="7697" cy="31786"/>
            </a:xfrm>
            <a:custGeom>
              <a:avLst/>
              <a:gdLst/>
              <a:ahLst/>
              <a:cxnLst/>
              <a:rect l="l" t="t" r="r" b="b"/>
              <a:pathLst>
                <a:path w="10437" h="43100" extrusionOk="0">
                  <a:moveTo>
                    <a:pt x="5456" y="43101"/>
                  </a:moveTo>
                  <a:cubicBezTo>
                    <a:pt x="4028" y="43101"/>
                    <a:pt x="6409" y="33576"/>
                    <a:pt x="4885" y="21289"/>
                  </a:cubicBezTo>
                  <a:cubicBezTo>
                    <a:pt x="3361" y="9001"/>
                    <a:pt x="-1021" y="810"/>
                    <a:pt x="218" y="48"/>
                  </a:cubicBezTo>
                  <a:cubicBezTo>
                    <a:pt x="1456" y="-714"/>
                    <a:pt x="8314" y="7668"/>
                    <a:pt x="9743" y="20717"/>
                  </a:cubicBezTo>
                  <a:cubicBezTo>
                    <a:pt x="11480" y="28450"/>
                    <a:pt x="9928" y="36557"/>
                    <a:pt x="5456" y="431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6"/>
            <p:cNvSpPr/>
            <p:nvPr/>
          </p:nvSpPr>
          <p:spPr>
            <a:xfrm>
              <a:off x="3217377" y="1502938"/>
              <a:ext cx="14705" cy="25945"/>
            </a:xfrm>
            <a:custGeom>
              <a:avLst/>
              <a:gdLst/>
              <a:ahLst/>
              <a:cxnLst/>
              <a:rect l="l" t="t" r="r" b="b"/>
              <a:pathLst>
                <a:path w="19939" h="35180" extrusionOk="0">
                  <a:moveTo>
                    <a:pt x="18207" y="0"/>
                  </a:moveTo>
                  <a:cubicBezTo>
                    <a:pt x="19541" y="0"/>
                    <a:pt x="22112" y="10097"/>
                    <a:pt x="16302" y="21241"/>
                  </a:cubicBezTo>
                  <a:cubicBezTo>
                    <a:pt x="10492" y="32385"/>
                    <a:pt x="395" y="36195"/>
                    <a:pt x="14" y="34957"/>
                  </a:cubicBezTo>
                  <a:cubicBezTo>
                    <a:pt x="-367" y="33719"/>
                    <a:pt x="6968" y="28575"/>
                    <a:pt x="11921" y="18955"/>
                  </a:cubicBezTo>
                  <a:cubicBezTo>
                    <a:pt x="16873" y="9335"/>
                    <a:pt x="16397" y="191"/>
                    <a:pt x="182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6"/>
            <p:cNvSpPr/>
            <p:nvPr/>
          </p:nvSpPr>
          <p:spPr>
            <a:xfrm>
              <a:off x="3265453" y="1544686"/>
              <a:ext cx="25375" cy="26630"/>
            </a:xfrm>
            <a:custGeom>
              <a:avLst/>
              <a:gdLst/>
              <a:ahLst/>
              <a:cxnLst/>
              <a:rect l="l" t="t" r="r" b="b"/>
              <a:pathLst>
                <a:path w="34407" h="36109" extrusionOk="0">
                  <a:moveTo>
                    <a:pt x="34407" y="10"/>
                  </a:moveTo>
                  <a:cubicBezTo>
                    <a:pt x="32097" y="18279"/>
                    <a:pt x="18158" y="32914"/>
                    <a:pt x="22" y="36110"/>
                  </a:cubicBezTo>
                  <a:cubicBezTo>
                    <a:pt x="-550" y="34681"/>
                    <a:pt x="10118" y="30395"/>
                    <a:pt x="19548" y="20393"/>
                  </a:cubicBezTo>
                  <a:cubicBezTo>
                    <a:pt x="28978" y="10392"/>
                    <a:pt x="32978" y="-371"/>
                    <a:pt x="34407" y="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6"/>
            <p:cNvSpPr/>
            <p:nvPr/>
          </p:nvSpPr>
          <p:spPr>
            <a:xfrm>
              <a:off x="3300380" y="1622756"/>
              <a:ext cx="28411" cy="8525"/>
            </a:xfrm>
            <a:custGeom>
              <a:avLst/>
              <a:gdLst/>
              <a:ahLst/>
              <a:cxnLst/>
              <a:rect l="l" t="t" r="r" b="b"/>
              <a:pathLst>
                <a:path w="38524" h="11560" extrusionOk="0">
                  <a:moveTo>
                    <a:pt x="38420" y="142"/>
                  </a:moveTo>
                  <a:cubicBezTo>
                    <a:pt x="39468" y="999"/>
                    <a:pt x="32610" y="8809"/>
                    <a:pt x="20608" y="11000"/>
                  </a:cubicBezTo>
                  <a:cubicBezTo>
                    <a:pt x="8606" y="13191"/>
                    <a:pt x="-633" y="8333"/>
                    <a:pt x="34" y="7190"/>
                  </a:cubicBezTo>
                  <a:cubicBezTo>
                    <a:pt x="701" y="6047"/>
                    <a:pt x="9559" y="8142"/>
                    <a:pt x="19655" y="6142"/>
                  </a:cubicBezTo>
                  <a:cubicBezTo>
                    <a:pt x="29752" y="4142"/>
                    <a:pt x="37562" y="-906"/>
                    <a:pt x="38420" y="14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6"/>
            <p:cNvSpPr/>
            <p:nvPr/>
          </p:nvSpPr>
          <p:spPr>
            <a:xfrm>
              <a:off x="3311355" y="1672770"/>
              <a:ext cx="34015" cy="21254"/>
            </a:xfrm>
            <a:custGeom>
              <a:avLst/>
              <a:gdLst/>
              <a:ahLst/>
              <a:cxnLst/>
              <a:rect l="l" t="t" r="r" b="b"/>
              <a:pathLst>
                <a:path w="46122" h="28819" extrusionOk="0">
                  <a:moveTo>
                    <a:pt x="46123" y="28004"/>
                  </a:moveTo>
                  <a:cubicBezTo>
                    <a:pt x="36403" y="30156"/>
                    <a:pt x="26228" y="28003"/>
                    <a:pt x="18214" y="22098"/>
                  </a:cubicBezTo>
                  <a:cubicBezTo>
                    <a:pt x="3927" y="13621"/>
                    <a:pt x="-836" y="381"/>
                    <a:pt x="117" y="0"/>
                  </a:cubicBezTo>
                  <a:cubicBezTo>
                    <a:pt x="6505" y="6525"/>
                    <a:pt x="13418" y="12514"/>
                    <a:pt x="20786" y="17907"/>
                  </a:cubicBezTo>
                  <a:cubicBezTo>
                    <a:pt x="28964" y="21909"/>
                    <a:pt x="37434" y="25285"/>
                    <a:pt x="46123" y="28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6"/>
            <p:cNvSpPr/>
            <p:nvPr/>
          </p:nvSpPr>
          <p:spPr>
            <a:xfrm>
              <a:off x="2341588" y="2893785"/>
              <a:ext cx="1118778" cy="887920"/>
            </a:xfrm>
            <a:custGeom>
              <a:avLst/>
              <a:gdLst/>
              <a:ahLst/>
              <a:cxnLst/>
              <a:rect l="l" t="t" r="r" b="b"/>
              <a:pathLst>
                <a:path w="1516987" h="1203959" extrusionOk="0">
                  <a:moveTo>
                    <a:pt x="59150" y="422910"/>
                  </a:moveTo>
                  <a:lnTo>
                    <a:pt x="519113" y="326041"/>
                  </a:lnTo>
                  <a:lnTo>
                    <a:pt x="509588" y="14002"/>
                  </a:lnTo>
                  <a:lnTo>
                    <a:pt x="993648" y="0"/>
                  </a:lnTo>
                  <a:lnTo>
                    <a:pt x="982218" y="333375"/>
                  </a:lnTo>
                  <a:cubicBezTo>
                    <a:pt x="982218" y="333375"/>
                    <a:pt x="1526667" y="489775"/>
                    <a:pt x="1516856" y="483108"/>
                  </a:cubicBezTo>
                  <a:cubicBezTo>
                    <a:pt x="1507046" y="476440"/>
                    <a:pt x="1153192" y="1155668"/>
                    <a:pt x="1153192" y="1155668"/>
                  </a:cubicBezTo>
                  <a:lnTo>
                    <a:pt x="571405" y="1203960"/>
                  </a:lnTo>
                  <a:cubicBezTo>
                    <a:pt x="571405" y="1203960"/>
                    <a:pt x="109538" y="868680"/>
                    <a:pt x="109538" y="859631"/>
                  </a:cubicBezTo>
                  <a:cubicBezTo>
                    <a:pt x="109538" y="850582"/>
                    <a:pt x="0" y="567309"/>
                    <a:pt x="0" y="5673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6"/>
            <p:cNvSpPr/>
            <p:nvPr/>
          </p:nvSpPr>
          <p:spPr>
            <a:xfrm>
              <a:off x="2345103" y="2893785"/>
              <a:ext cx="1119127" cy="887920"/>
            </a:xfrm>
            <a:custGeom>
              <a:avLst/>
              <a:gdLst/>
              <a:ahLst/>
              <a:cxnLst/>
              <a:rect l="l" t="t" r="r" b="b"/>
              <a:pathLst>
                <a:path w="1517460" h="1203959" extrusionOk="0">
                  <a:moveTo>
                    <a:pt x="59436" y="422910"/>
                  </a:moveTo>
                  <a:lnTo>
                    <a:pt x="519589" y="326041"/>
                  </a:lnTo>
                  <a:lnTo>
                    <a:pt x="510064" y="14002"/>
                  </a:lnTo>
                  <a:lnTo>
                    <a:pt x="994124" y="0"/>
                  </a:lnTo>
                  <a:lnTo>
                    <a:pt x="982694" y="333375"/>
                  </a:lnTo>
                  <a:cubicBezTo>
                    <a:pt x="982694" y="333375"/>
                    <a:pt x="1527048" y="489775"/>
                    <a:pt x="1517332" y="483108"/>
                  </a:cubicBezTo>
                  <a:cubicBezTo>
                    <a:pt x="1507617" y="476440"/>
                    <a:pt x="1153668" y="1155668"/>
                    <a:pt x="1153668" y="1155668"/>
                  </a:cubicBezTo>
                  <a:lnTo>
                    <a:pt x="571881" y="1203960"/>
                  </a:lnTo>
                  <a:cubicBezTo>
                    <a:pt x="571881" y="1203960"/>
                    <a:pt x="109347" y="868775"/>
                    <a:pt x="109347" y="859727"/>
                  </a:cubicBezTo>
                  <a:cubicBezTo>
                    <a:pt x="109347" y="850678"/>
                    <a:pt x="0" y="567309"/>
                    <a:pt x="0" y="567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6"/>
            <p:cNvSpPr/>
            <p:nvPr/>
          </p:nvSpPr>
          <p:spPr>
            <a:xfrm>
              <a:off x="2755060" y="2904118"/>
              <a:ext cx="283516" cy="345966"/>
            </a:xfrm>
            <a:custGeom>
              <a:avLst/>
              <a:gdLst/>
              <a:ahLst/>
              <a:cxnLst/>
              <a:rect l="l" t="t" r="r" b="b"/>
              <a:pathLst>
                <a:path w="384429" h="469106" extrusionOk="0">
                  <a:moveTo>
                    <a:pt x="56674" y="0"/>
                  </a:moveTo>
                  <a:lnTo>
                    <a:pt x="327755" y="0"/>
                  </a:lnTo>
                  <a:cubicBezTo>
                    <a:pt x="359056" y="0"/>
                    <a:pt x="384429" y="25374"/>
                    <a:pt x="384429" y="56674"/>
                  </a:cubicBezTo>
                  <a:lnTo>
                    <a:pt x="384429" y="285274"/>
                  </a:lnTo>
                  <a:cubicBezTo>
                    <a:pt x="384429" y="386802"/>
                    <a:pt x="302124" y="469106"/>
                    <a:pt x="200597" y="469106"/>
                  </a:cubicBezTo>
                  <a:lnTo>
                    <a:pt x="183833" y="469107"/>
                  </a:lnTo>
                  <a:cubicBezTo>
                    <a:pt x="82305" y="469107"/>
                    <a:pt x="0" y="386802"/>
                    <a:pt x="0" y="285274"/>
                  </a:cubicBezTo>
                  <a:lnTo>
                    <a:pt x="0" y="56674"/>
                  </a:lnTo>
                  <a:cubicBezTo>
                    <a:pt x="0" y="25374"/>
                    <a:pt x="25374" y="0"/>
                    <a:pt x="566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6"/>
            <p:cNvSpPr/>
            <p:nvPr/>
          </p:nvSpPr>
          <p:spPr>
            <a:xfrm>
              <a:off x="2755553" y="3091102"/>
              <a:ext cx="286677" cy="117493"/>
            </a:xfrm>
            <a:custGeom>
              <a:avLst/>
              <a:gdLst/>
              <a:ahLst/>
              <a:cxnLst/>
              <a:rect l="l" t="t" r="r" b="b"/>
              <a:pathLst>
                <a:path w="388715" h="159313" extrusionOk="0">
                  <a:moveTo>
                    <a:pt x="388716" y="1"/>
                  </a:moveTo>
                  <a:cubicBezTo>
                    <a:pt x="388566" y="1774"/>
                    <a:pt x="388247" y="3528"/>
                    <a:pt x="387763" y="5240"/>
                  </a:cubicBezTo>
                  <a:cubicBezTo>
                    <a:pt x="386695" y="10197"/>
                    <a:pt x="385359" y="15094"/>
                    <a:pt x="383762" y="19908"/>
                  </a:cubicBezTo>
                  <a:cubicBezTo>
                    <a:pt x="377871" y="37658"/>
                    <a:pt x="369398" y="54443"/>
                    <a:pt x="358616" y="69724"/>
                  </a:cubicBezTo>
                  <a:cubicBezTo>
                    <a:pt x="342687" y="92505"/>
                    <a:pt x="322426" y="111925"/>
                    <a:pt x="298990" y="126874"/>
                  </a:cubicBezTo>
                  <a:cubicBezTo>
                    <a:pt x="240817" y="165553"/>
                    <a:pt x="166337" y="169955"/>
                    <a:pt x="104013" y="138399"/>
                  </a:cubicBezTo>
                  <a:cubicBezTo>
                    <a:pt x="78957" y="126240"/>
                    <a:pt x="56531" y="109283"/>
                    <a:pt x="38005" y="88488"/>
                  </a:cubicBezTo>
                  <a:cubicBezTo>
                    <a:pt x="25479" y="74623"/>
                    <a:pt x="15108" y="58954"/>
                    <a:pt x="7239" y="42006"/>
                  </a:cubicBezTo>
                  <a:cubicBezTo>
                    <a:pt x="5061" y="37455"/>
                    <a:pt x="3153" y="32780"/>
                    <a:pt x="1524" y="28004"/>
                  </a:cubicBezTo>
                  <a:cubicBezTo>
                    <a:pt x="793" y="26364"/>
                    <a:pt x="280" y="24635"/>
                    <a:pt x="0" y="22861"/>
                  </a:cubicBezTo>
                  <a:cubicBezTo>
                    <a:pt x="0" y="22861"/>
                    <a:pt x="3048" y="29528"/>
                    <a:pt x="8954" y="41149"/>
                  </a:cubicBezTo>
                  <a:cubicBezTo>
                    <a:pt x="17427" y="57540"/>
                    <a:pt x="28098" y="72698"/>
                    <a:pt x="40672" y="86202"/>
                  </a:cubicBezTo>
                  <a:cubicBezTo>
                    <a:pt x="59207" y="106233"/>
                    <a:pt x="81381" y="122556"/>
                    <a:pt x="106014" y="134303"/>
                  </a:cubicBezTo>
                  <a:cubicBezTo>
                    <a:pt x="166989" y="164777"/>
                    <a:pt x="239582" y="160457"/>
                    <a:pt x="296513" y="122968"/>
                  </a:cubicBezTo>
                  <a:cubicBezTo>
                    <a:pt x="319606" y="108423"/>
                    <a:pt x="339713" y="89609"/>
                    <a:pt x="355759" y="67533"/>
                  </a:cubicBezTo>
                  <a:cubicBezTo>
                    <a:pt x="366638" y="52628"/>
                    <a:pt x="375449" y="36319"/>
                    <a:pt x="381953" y="19051"/>
                  </a:cubicBezTo>
                  <a:cubicBezTo>
                    <a:pt x="386811" y="6954"/>
                    <a:pt x="388144" y="-94"/>
                    <a:pt x="388716"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6"/>
            <p:cNvSpPr/>
            <p:nvPr/>
          </p:nvSpPr>
          <p:spPr>
            <a:xfrm>
              <a:off x="2757099" y="3061578"/>
              <a:ext cx="282252" cy="93136"/>
            </a:xfrm>
            <a:custGeom>
              <a:avLst/>
              <a:gdLst/>
              <a:ahLst/>
              <a:cxnLst/>
              <a:rect l="l" t="t" r="r" b="b"/>
              <a:pathLst>
                <a:path w="382714" h="126286" extrusionOk="0">
                  <a:moveTo>
                    <a:pt x="382714" y="0"/>
                  </a:moveTo>
                  <a:cubicBezTo>
                    <a:pt x="382356" y="1566"/>
                    <a:pt x="381779" y="3073"/>
                    <a:pt x="381000" y="4477"/>
                  </a:cubicBezTo>
                  <a:cubicBezTo>
                    <a:pt x="379162" y="8652"/>
                    <a:pt x="377095" y="12722"/>
                    <a:pt x="374809" y="16669"/>
                  </a:cubicBezTo>
                  <a:cubicBezTo>
                    <a:pt x="366597" y="31401"/>
                    <a:pt x="356512" y="45008"/>
                    <a:pt x="344805" y="57150"/>
                  </a:cubicBezTo>
                  <a:cubicBezTo>
                    <a:pt x="327542" y="75374"/>
                    <a:pt x="307317" y="90543"/>
                    <a:pt x="284988" y="102013"/>
                  </a:cubicBezTo>
                  <a:cubicBezTo>
                    <a:pt x="229719" y="131216"/>
                    <a:pt x="164298" y="134220"/>
                    <a:pt x="106585" y="110204"/>
                  </a:cubicBezTo>
                  <a:cubicBezTo>
                    <a:pt x="83313" y="100809"/>
                    <a:pt x="61799" y="87540"/>
                    <a:pt x="42958" y="70961"/>
                  </a:cubicBezTo>
                  <a:cubicBezTo>
                    <a:pt x="30238" y="59922"/>
                    <a:pt x="18972" y="47312"/>
                    <a:pt x="9430" y="33433"/>
                  </a:cubicBezTo>
                  <a:cubicBezTo>
                    <a:pt x="6779" y="29680"/>
                    <a:pt x="4361" y="25767"/>
                    <a:pt x="2191" y="21717"/>
                  </a:cubicBezTo>
                  <a:cubicBezTo>
                    <a:pt x="1273" y="20426"/>
                    <a:pt x="536" y="19016"/>
                    <a:pt x="0" y="17526"/>
                  </a:cubicBezTo>
                  <a:cubicBezTo>
                    <a:pt x="12961" y="36226"/>
                    <a:pt x="28154" y="53274"/>
                    <a:pt x="45244" y="68294"/>
                  </a:cubicBezTo>
                  <a:cubicBezTo>
                    <a:pt x="64046" y="84224"/>
                    <a:pt x="85351" y="96936"/>
                    <a:pt x="108299" y="105918"/>
                  </a:cubicBezTo>
                  <a:cubicBezTo>
                    <a:pt x="164842" y="129004"/>
                    <a:pt x="228668" y="126114"/>
                    <a:pt x="282892" y="98012"/>
                  </a:cubicBezTo>
                  <a:cubicBezTo>
                    <a:pt x="304920" y="86920"/>
                    <a:pt x="324995" y="72314"/>
                    <a:pt x="342328" y="54769"/>
                  </a:cubicBezTo>
                  <a:cubicBezTo>
                    <a:pt x="357996" y="38247"/>
                    <a:pt x="371561" y="19851"/>
                    <a:pt x="3827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6"/>
            <p:cNvSpPr/>
            <p:nvPr/>
          </p:nvSpPr>
          <p:spPr>
            <a:xfrm>
              <a:off x="2756537" y="3018417"/>
              <a:ext cx="280636" cy="88337"/>
            </a:xfrm>
            <a:custGeom>
              <a:avLst/>
              <a:gdLst/>
              <a:ahLst/>
              <a:cxnLst/>
              <a:rect l="l" t="t" r="r" b="b"/>
              <a:pathLst>
                <a:path w="380523" h="119779" extrusionOk="0">
                  <a:moveTo>
                    <a:pt x="380524" y="0"/>
                  </a:moveTo>
                  <a:cubicBezTo>
                    <a:pt x="380036" y="1520"/>
                    <a:pt x="379398" y="2988"/>
                    <a:pt x="378619" y="4381"/>
                  </a:cubicBezTo>
                  <a:cubicBezTo>
                    <a:pt x="377095" y="7049"/>
                    <a:pt x="375380" y="11335"/>
                    <a:pt x="372142" y="16288"/>
                  </a:cubicBezTo>
                  <a:cubicBezTo>
                    <a:pt x="363491" y="30545"/>
                    <a:pt x="353092" y="43664"/>
                    <a:pt x="341186" y="55341"/>
                  </a:cubicBezTo>
                  <a:cubicBezTo>
                    <a:pt x="279608" y="118607"/>
                    <a:pt x="185381" y="137324"/>
                    <a:pt x="104299" y="102394"/>
                  </a:cubicBezTo>
                  <a:cubicBezTo>
                    <a:pt x="81468" y="92757"/>
                    <a:pt x="60412" y="79363"/>
                    <a:pt x="42005" y="62770"/>
                  </a:cubicBezTo>
                  <a:cubicBezTo>
                    <a:pt x="29557" y="51653"/>
                    <a:pt x="18520" y="39049"/>
                    <a:pt x="9144" y="25241"/>
                  </a:cubicBezTo>
                  <a:cubicBezTo>
                    <a:pt x="5715" y="20479"/>
                    <a:pt x="3715" y="16288"/>
                    <a:pt x="2096" y="13716"/>
                  </a:cubicBezTo>
                  <a:cubicBezTo>
                    <a:pt x="1232" y="12374"/>
                    <a:pt x="529" y="10935"/>
                    <a:pt x="0" y="9430"/>
                  </a:cubicBezTo>
                  <a:cubicBezTo>
                    <a:pt x="12677" y="28036"/>
                    <a:pt x="27548" y="45050"/>
                    <a:pt x="44291" y="60103"/>
                  </a:cubicBezTo>
                  <a:cubicBezTo>
                    <a:pt x="62713" y="76046"/>
                    <a:pt x="83587" y="88911"/>
                    <a:pt x="106108" y="98203"/>
                  </a:cubicBezTo>
                  <a:cubicBezTo>
                    <a:pt x="133610" y="109673"/>
                    <a:pt x="163182" y="115347"/>
                    <a:pt x="192977" y="114871"/>
                  </a:cubicBezTo>
                  <a:cubicBezTo>
                    <a:pt x="222670" y="113804"/>
                    <a:pt x="251837" y="106707"/>
                    <a:pt x="278702" y="94012"/>
                  </a:cubicBezTo>
                  <a:cubicBezTo>
                    <a:pt x="300733" y="83608"/>
                    <a:pt x="320958" y="69748"/>
                    <a:pt x="338614" y="52959"/>
                  </a:cubicBezTo>
                  <a:cubicBezTo>
                    <a:pt x="354664" y="37056"/>
                    <a:pt x="368735" y="19275"/>
                    <a:pt x="38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6"/>
            <p:cNvSpPr/>
            <p:nvPr/>
          </p:nvSpPr>
          <p:spPr>
            <a:xfrm>
              <a:off x="2754147" y="2967313"/>
              <a:ext cx="285413" cy="82768"/>
            </a:xfrm>
            <a:custGeom>
              <a:avLst/>
              <a:gdLst/>
              <a:ahLst/>
              <a:cxnLst/>
              <a:rect l="l" t="t" r="r" b="b"/>
              <a:pathLst>
                <a:path w="387000" h="112228" extrusionOk="0">
                  <a:moveTo>
                    <a:pt x="387001" y="0"/>
                  </a:moveTo>
                  <a:cubicBezTo>
                    <a:pt x="386405" y="1403"/>
                    <a:pt x="385671" y="2743"/>
                    <a:pt x="384810" y="4001"/>
                  </a:cubicBezTo>
                  <a:cubicBezTo>
                    <a:pt x="383096" y="6572"/>
                    <a:pt x="381000" y="10478"/>
                    <a:pt x="377476" y="15050"/>
                  </a:cubicBezTo>
                  <a:cubicBezTo>
                    <a:pt x="368026" y="28398"/>
                    <a:pt x="357098" y="40636"/>
                    <a:pt x="344900" y="51530"/>
                  </a:cubicBezTo>
                  <a:cubicBezTo>
                    <a:pt x="261708" y="126249"/>
                    <a:pt x="137618" y="132680"/>
                    <a:pt x="47149" y="66961"/>
                  </a:cubicBezTo>
                  <a:cubicBezTo>
                    <a:pt x="33911" y="57517"/>
                    <a:pt x="21770" y="46622"/>
                    <a:pt x="10954" y="34480"/>
                  </a:cubicBezTo>
                  <a:cubicBezTo>
                    <a:pt x="7048" y="30289"/>
                    <a:pt x="4477" y="26575"/>
                    <a:pt x="2572" y="24194"/>
                  </a:cubicBezTo>
                  <a:cubicBezTo>
                    <a:pt x="1556" y="23038"/>
                    <a:pt x="692" y="21758"/>
                    <a:pt x="0" y="20384"/>
                  </a:cubicBezTo>
                  <a:cubicBezTo>
                    <a:pt x="4358" y="24408"/>
                    <a:pt x="8492" y="28669"/>
                    <a:pt x="12383" y="33147"/>
                  </a:cubicBezTo>
                  <a:cubicBezTo>
                    <a:pt x="23617" y="44621"/>
                    <a:pt x="35930" y="54987"/>
                    <a:pt x="49149" y="64103"/>
                  </a:cubicBezTo>
                  <a:cubicBezTo>
                    <a:pt x="68722" y="77634"/>
                    <a:pt x="90154" y="88254"/>
                    <a:pt x="112776" y="95631"/>
                  </a:cubicBezTo>
                  <a:cubicBezTo>
                    <a:pt x="140390" y="104771"/>
                    <a:pt x="169444" y="108774"/>
                    <a:pt x="198501" y="107442"/>
                  </a:cubicBezTo>
                  <a:cubicBezTo>
                    <a:pt x="227547" y="105708"/>
                    <a:pt x="256040" y="98738"/>
                    <a:pt x="282607" y="86868"/>
                  </a:cubicBezTo>
                  <a:cubicBezTo>
                    <a:pt x="319085" y="70498"/>
                    <a:pt x="351097" y="45607"/>
                    <a:pt x="375951" y="14288"/>
                  </a:cubicBezTo>
                  <a:cubicBezTo>
                    <a:pt x="379351" y="9312"/>
                    <a:pt x="383040" y="4542"/>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6"/>
            <p:cNvSpPr/>
            <p:nvPr/>
          </p:nvSpPr>
          <p:spPr>
            <a:xfrm>
              <a:off x="2754147" y="2916350"/>
              <a:ext cx="285413" cy="82487"/>
            </a:xfrm>
            <a:custGeom>
              <a:avLst/>
              <a:gdLst/>
              <a:ahLst/>
              <a:cxnLst/>
              <a:rect l="l" t="t" r="r" b="b"/>
              <a:pathLst>
                <a:path w="387000" h="111847" extrusionOk="0">
                  <a:moveTo>
                    <a:pt x="387001" y="0"/>
                  </a:moveTo>
                  <a:cubicBezTo>
                    <a:pt x="386405" y="1403"/>
                    <a:pt x="385671" y="2743"/>
                    <a:pt x="384810" y="4001"/>
                  </a:cubicBezTo>
                  <a:cubicBezTo>
                    <a:pt x="383096" y="6572"/>
                    <a:pt x="381000" y="10478"/>
                    <a:pt x="377476" y="15050"/>
                  </a:cubicBezTo>
                  <a:cubicBezTo>
                    <a:pt x="368003" y="28265"/>
                    <a:pt x="357076" y="40374"/>
                    <a:pt x="344900" y="51149"/>
                  </a:cubicBezTo>
                  <a:cubicBezTo>
                    <a:pt x="261708" y="125868"/>
                    <a:pt x="137618" y="132299"/>
                    <a:pt x="47149" y="66580"/>
                  </a:cubicBezTo>
                  <a:cubicBezTo>
                    <a:pt x="33911" y="57136"/>
                    <a:pt x="21770" y="46242"/>
                    <a:pt x="10954" y="34100"/>
                  </a:cubicBezTo>
                  <a:cubicBezTo>
                    <a:pt x="7048" y="29909"/>
                    <a:pt x="4477" y="26194"/>
                    <a:pt x="2572" y="23813"/>
                  </a:cubicBezTo>
                  <a:cubicBezTo>
                    <a:pt x="1556" y="22657"/>
                    <a:pt x="692" y="21377"/>
                    <a:pt x="0" y="20003"/>
                  </a:cubicBezTo>
                  <a:cubicBezTo>
                    <a:pt x="4358" y="24027"/>
                    <a:pt x="8492" y="28288"/>
                    <a:pt x="12383" y="32766"/>
                  </a:cubicBezTo>
                  <a:cubicBezTo>
                    <a:pt x="23617" y="44239"/>
                    <a:pt x="35930" y="54606"/>
                    <a:pt x="49149" y="63722"/>
                  </a:cubicBezTo>
                  <a:cubicBezTo>
                    <a:pt x="68722" y="77253"/>
                    <a:pt x="90154" y="87873"/>
                    <a:pt x="112776" y="95250"/>
                  </a:cubicBezTo>
                  <a:cubicBezTo>
                    <a:pt x="140390" y="104390"/>
                    <a:pt x="169444" y="108393"/>
                    <a:pt x="198501" y="107061"/>
                  </a:cubicBezTo>
                  <a:cubicBezTo>
                    <a:pt x="227547" y="105327"/>
                    <a:pt x="256040" y="98357"/>
                    <a:pt x="282607" y="86487"/>
                  </a:cubicBezTo>
                  <a:cubicBezTo>
                    <a:pt x="319085" y="70117"/>
                    <a:pt x="351097" y="45226"/>
                    <a:pt x="375951" y="13906"/>
                  </a:cubicBezTo>
                  <a:cubicBezTo>
                    <a:pt x="379363" y="9062"/>
                    <a:pt x="383052" y="4418"/>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6"/>
            <p:cNvSpPr/>
            <p:nvPr/>
          </p:nvSpPr>
          <p:spPr>
            <a:xfrm>
              <a:off x="2226536" y="2335585"/>
              <a:ext cx="309211" cy="936440"/>
            </a:xfrm>
            <a:custGeom>
              <a:avLst/>
              <a:gdLst/>
              <a:ahLst/>
              <a:cxnLst/>
              <a:rect l="l" t="t" r="r" b="b"/>
              <a:pathLst>
                <a:path w="419269" h="1269749" extrusionOk="0">
                  <a:moveTo>
                    <a:pt x="372019" y="22562"/>
                  </a:moveTo>
                  <a:cubicBezTo>
                    <a:pt x="372591" y="117812"/>
                    <a:pt x="326490" y="204680"/>
                    <a:pt x="272483" y="280309"/>
                  </a:cubicBezTo>
                  <a:cubicBezTo>
                    <a:pt x="215333" y="360414"/>
                    <a:pt x="146943" y="432709"/>
                    <a:pt x="96842" y="517862"/>
                  </a:cubicBezTo>
                  <a:cubicBezTo>
                    <a:pt x="10260" y="665405"/>
                    <a:pt x="-25173" y="843903"/>
                    <a:pt x="19118" y="1010971"/>
                  </a:cubicBezTo>
                  <a:cubicBezTo>
                    <a:pt x="44724" y="1104974"/>
                    <a:pt x="92960" y="1191275"/>
                    <a:pt x="159612" y="1262336"/>
                  </a:cubicBezTo>
                  <a:cubicBezTo>
                    <a:pt x="180376" y="1284815"/>
                    <a:pt x="214000" y="1251097"/>
                    <a:pt x="193235" y="1228618"/>
                  </a:cubicBezTo>
                  <a:cubicBezTo>
                    <a:pt x="80920" y="1109539"/>
                    <a:pt x="29084" y="945717"/>
                    <a:pt x="52456" y="783705"/>
                  </a:cubicBezTo>
                  <a:cubicBezTo>
                    <a:pt x="64300" y="701728"/>
                    <a:pt x="91648" y="622756"/>
                    <a:pt x="133037" y="551009"/>
                  </a:cubicBezTo>
                  <a:cubicBezTo>
                    <a:pt x="181138" y="466523"/>
                    <a:pt x="247337" y="394895"/>
                    <a:pt x="304487" y="316885"/>
                  </a:cubicBezTo>
                  <a:cubicBezTo>
                    <a:pt x="367257" y="231160"/>
                    <a:pt x="419930" y="131814"/>
                    <a:pt x="419263" y="23039"/>
                  </a:cubicBezTo>
                  <a:cubicBezTo>
                    <a:pt x="419263" y="-7632"/>
                    <a:pt x="371638" y="-7727"/>
                    <a:pt x="371638" y="230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6"/>
            <p:cNvSpPr/>
            <p:nvPr/>
          </p:nvSpPr>
          <p:spPr>
            <a:xfrm>
              <a:off x="2258445" y="2803643"/>
              <a:ext cx="32931" cy="16805"/>
            </a:xfrm>
            <a:custGeom>
              <a:avLst/>
              <a:gdLst/>
              <a:ahLst/>
              <a:cxnLst/>
              <a:rect l="l" t="t" r="r" b="b"/>
              <a:pathLst>
                <a:path w="44652" h="22787" extrusionOk="0">
                  <a:moveTo>
                    <a:pt x="44653" y="20131"/>
                  </a:moveTo>
                  <a:cubicBezTo>
                    <a:pt x="36293" y="24011"/>
                    <a:pt x="26576" y="23621"/>
                    <a:pt x="18554" y="19084"/>
                  </a:cubicBezTo>
                  <a:cubicBezTo>
                    <a:pt x="4362" y="12892"/>
                    <a:pt x="-1067" y="700"/>
                    <a:pt x="171" y="34"/>
                  </a:cubicBezTo>
                  <a:cubicBezTo>
                    <a:pt x="1409" y="-633"/>
                    <a:pt x="7981" y="8797"/>
                    <a:pt x="20554" y="14131"/>
                  </a:cubicBezTo>
                  <a:cubicBezTo>
                    <a:pt x="28381" y="16882"/>
                    <a:pt x="36449" y="18891"/>
                    <a:pt x="44653" y="201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6"/>
            <p:cNvSpPr/>
            <p:nvPr/>
          </p:nvSpPr>
          <p:spPr>
            <a:xfrm>
              <a:off x="2279675" y="2751439"/>
              <a:ext cx="33631" cy="19160"/>
            </a:xfrm>
            <a:custGeom>
              <a:avLst/>
              <a:gdLst/>
              <a:ahLst/>
              <a:cxnLst/>
              <a:rect l="l" t="t" r="r" b="b"/>
              <a:pathLst>
                <a:path w="45602" h="25979" extrusionOk="0">
                  <a:moveTo>
                    <a:pt x="45603" y="24860"/>
                  </a:moveTo>
                  <a:cubicBezTo>
                    <a:pt x="36361" y="27317"/>
                    <a:pt x="26509" y="25686"/>
                    <a:pt x="18552" y="20383"/>
                  </a:cubicBezTo>
                  <a:cubicBezTo>
                    <a:pt x="4455" y="12859"/>
                    <a:pt x="-1070" y="476"/>
                    <a:pt x="169" y="0"/>
                  </a:cubicBezTo>
                  <a:cubicBezTo>
                    <a:pt x="6682" y="5872"/>
                    <a:pt x="13623" y="11253"/>
                    <a:pt x="20933" y="16097"/>
                  </a:cubicBezTo>
                  <a:cubicBezTo>
                    <a:pt x="28956" y="19554"/>
                    <a:pt x="37197" y="22481"/>
                    <a:pt x="45603" y="248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6"/>
            <p:cNvSpPr/>
            <p:nvPr/>
          </p:nvSpPr>
          <p:spPr>
            <a:xfrm>
              <a:off x="2310055" y="2697030"/>
              <a:ext cx="27999" cy="24323"/>
            </a:xfrm>
            <a:custGeom>
              <a:avLst/>
              <a:gdLst/>
              <a:ahLst/>
              <a:cxnLst/>
              <a:rect l="l" t="t" r="r" b="b"/>
              <a:pathLst>
                <a:path w="37965" h="32980" extrusionOk="0">
                  <a:moveTo>
                    <a:pt x="37966" y="32290"/>
                  </a:moveTo>
                  <a:cubicBezTo>
                    <a:pt x="37966" y="32957"/>
                    <a:pt x="34822" y="33433"/>
                    <a:pt x="29965" y="32290"/>
                  </a:cubicBezTo>
                  <a:cubicBezTo>
                    <a:pt x="23554" y="30892"/>
                    <a:pt x="17594" y="27912"/>
                    <a:pt x="12629" y="23623"/>
                  </a:cubicBezTo>
                  <a:cubicBezTo>
                    <a:pt x="7629" y="19425"/>
                    <a:pt x="3792" y="14013"/>
                    <a:pt x="1485" y="7906"/>
                  </a:cubicBezTo>
                  <a:cubicBezTo>
                    <a:pt x="-230" y="3239"/>
                    <a:pt x="-230" y="96"/>
                    <a:pt x="342" y="1"/>
                  </a:cubicBezTo>
                  <a:cubicBezTo>
                    <a:pt x="913" y="-95"/>
                    <a:pt x="5199" y="10954"/>
                    <a:pt x="15867" y="19908"/>
                  </a:cubicBezTo>
                  <a:cubicBezTo>
                    <a:pt x="22746" y="24851"/>
                    <a:pt x="30159" y="29004"/>
                    <a:pt x="37966" y="3229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6"/>
            <p:cNvSpPr/>
            <p:nvPr/>
          </p:nvSpPr>
          <p:spPr>
            <a:xfrm>
              <a:off x="2353938" y="2637702"/>
              <a:ext cx="26786" cy="27531"/>
            </a:xfrm>
            <a:custGeom>
              <a:avLst/>
              <a:gdLst/>
              <a:ahLst/>
              <a:cxnLst/>
              <a:rect l="l" t="t" r="r" b="b"/>
              <a:pathLst>
                <a:path w="36320" h="37330" extrusionOk="0">
                  <a:moveTo>
                    <a:pt x="35654" y="36862"/>
                  </a:moveTo>
                  <a:cubicBezTo>
                    <a:pt x="35654" y="37433"/>
                    <a:pt x="32415" y="37719"/>
                    <a:pt x="27367" y="36290"/>
                  </a:cubicBezTo>
                  <a:cubicBezTo>
                    <a:pt x="20895" y="34234"/>
                    <a:pt x="15036" y="30601"/>
                    <a:pt x="10317" y="25717"/>
                  </a:cubicBezTo>
                  <a:cubicBezTo>
                    <a:pt x="5717" y="20808"/>
                    <a:pt x="2440" y="14810"/>
                    <a:pt x="792" y="8287"/>
                  </a:cubicBezTo>
                  <a:cubicBezTo>
                    <a:pt x="-446" y="3334"/>
                    <a:pt x="-65" y="95"/>
                    <a:pt x="792" y="0"/>
                  </a:cubicBezTo>
                  <a:cubicBezTo>
                    <a:pt x="6784" y="16824"/>
                    <a:pt x="19728" y="30255"/>
                    <a:pt x="36320" y="368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6"/>
            <p:cNvSpPr/>
            <p:nvPr/>
          </p:nvSpPr>
          <p:spPr>
            <a:xfrm>
              <a:off x="2395089" y="2583224"/>
              <a:ext cx="29216" cy="28051"/>
            </a:xfrm>
            <a:custGeom>
              <a:avLst/>
              <a:gdLst/>
              <a:ahLst/>
              <a:cxnLst/>
              <a:rect l="l" t="t" r="r" b="b"/>
              <a:pathLst>
                <a:path w="39615" h="38035" extrusionOk="0">
                  <a:moveTo>
                    <a:pt x="39615" y="37529"/>
                  </a:moveTo>
                  <a:cubicBezTo>
                    <a:pt x="39615" y="38195"/>
                    <a:pt x="36091" y="38386"/>
                    <a:pt x="30852" y="36957"/>
                  </a:cubicBezTo>
                  <a:cubicBezTo>
                    <a:pt x="24071" y="34908"/>
                    <a:pt x="17870" y="31285"/>
                    <a:pt x="12755" y="26384"/>
                  </a:cubicBezTo>
                  <a:cubicBezTo>
                    <a:pt x="7612" y="21472"/>
                    <a:pt x="3724" y="15396"/>
                    <a:pt x="1420" y="8668"/>
                  </a:cubicBezTo>
                  <a:cubicBezTo>
                    <a:pt x="-294" y="3524"/>
                    <a:pt x="-199" y="95"/>
                    <a:pt x="372" y="0"/>
                  </a:cubicBezTo>
                  <a:cubicBezTo>
                    <a:pt x="4760" y="8165"/>
                    <a:pt x="10065" y="15802"/>
                    <a:pt x="16184" y="22765"/>
                  </a:cubicBezTo>
                  <a:cubicBezTo>
                    <a:pt x="23367" y="28618"/>
                    <a:pt x="31235" y="33575"/>
                    <a:pt x="39615" y="3752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6"/>
            <p:cNvSpPr/>
            <p:nvPr/>
          </p:nvSpPr>
          <p:spPr>
            <a:xfrm>
              <a:off x="2234530" y="2879445"/>
              <a:ext cx="35194" cy="12770"/>
            </a:xfrm>
            <a:custGeom>
              <a:avLst/>
              <a:gdLst/>
              <a:ahLst/>
              <a:cxnLst/>
              <a:rect l="l" t="t" r="r" b="b"/>
              <a:pathLst>
                <a:path w="47720" h="17315" extrusionOk="0">
                  <a:moveTo>
                    <a:pt x="47720" y="13049"/>
                  </a:moveTo>
                  <a:cubicBezTo>
                    <a:pt x="47720" y="13621"/>
                    <a:pt x="45339" y="15335"/>
                    <a:pt x="40481" y="16478"/>
                  </a:cubicBezTo>
                  <a:cubicBezTo>
                    <a:pt x="34170" y="17787"/>
                    <a:pt x="27636" y="17558"/>
                    <a:pt x="21431" y="15812"/>
                  </a:cubicBezTo>
                  <a:cubicBezTo>
                    <a:pt x="12252" y="14079"/>
                    <a:pt x="4363" y="8259"/>
                    <a:pt x="0" y="0"/>
                  </a:cubicBezTo>
                  <a:cubicBezTo>
                    <a:pt x="7290" y="4241"/>
                    <a:pt x="14902" y="7903"/>
                    <a:pt x="22765" y="10954"/>
                  </a:cubicBezTo>
                  <a:cubicBezTo>
                    <a:pt x="30988" y="12516"/>
                    <a:pt x="39352" y="13218"/>
                    <a:pt x="47720" y="13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6"/>
            <p:cNvSpPr/>
            <p:nvPr/>
          </p:nvSpPr>
          <p:spPr>
            <a:xfrm>
              <a:off x="2226587" y="2957536"/>
              <a:ext cx="34772" cy="5924"/>
            </a:xfrm>
            <a:custGeom>
              <a:avLst/>
              <a:gdLst/>
              <a:ahLst/>
              <a:cxnLst/>
              <a:rect l="l" t="t" r="r" b="b"/>
              <a:pathLst>
                <a:path w="47148" h="8033" extrusionOk="0">
                  <a:moveTo>
                    <a:pt x="47149" y="1437"/>
                  </a:moveTo>
                  <a:cubicBezTo>
                    <a:pt x="40339" y="6496"/>
                    <a:pt x="31861" y="8777"/>
                    <a:pt x="23432" y="7819"/>
                  </a:cubicBezTo>
                  <a:cubicBezTo>
                    <a:pt x="14944" y="8420"/>
                    <a:pt x="6551" y="5725"/>
                    <a:pt x="0" y="294"/>
                  </a:cubicBezTo>
                  <a:cubicBezTo>
                    <a:pt x="572" y="-1040"/>
                    <a:pt x="10668" y="2580"/>
                    <a:pt x="23527" y="2866"/>
                  </a:cubicBezTo>
                  <a:cubicBezTo>
                    <a:pt x="36386" y="3151"/>
                    <a:pt x="46292" y="8"/>
                    <a:pt x="47149" y="14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6"/>
            <p:cNvSpPr/>
            <p:nvPr/>
          </p:nvSpPr>
          <p:spPr>
            <a:xfrm>
              <a:off x="2233897" y="3045638"/>
              <a:ext cx="36458" cy="7054"/>
            </a:xfrm>
            <a:custGeom>
              <a:avLst/>
              <a:gdLst/>
              <a:ahLst/>
              <a:cxnLst/>
              <a:rect l="l" t="t" r="r" b="b"/>
              <a:pathLst>
                <a:path w="49434" h="9565" extrusionOk="0">
                  <a:moveTo>
                    <a:pt x="49435" y="263"/>
                  </a:moveTo>
                  <a:cubicBezTo>
                    <a:pt x="35098" y="10975"/>
                    <a:pt x="15905" y="12565"/>
                    <a:pt x="0" y="4359"/>
                  </a:cubicBezTo>
                  <a:cubicBezTo>
                    <a:pt x="0" y="2930"/>
                    <a:pt x="11335" y="5693"/>
                    <a:pt x="24860" y="4359"/>
                  </a:cubicBezTo>
                  <a:cubicBezTo>
                    <a:pt x="38386" y="3026"/>
                    <a:pt x="48768" y="-1070"/>
                    <a:pt x="49435" y="2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6"/>
            <p:cNvSpPr/>
            <p:nvPr/>
          </p:nvSpPr>
          <p:spPr>
            <a:xfrm>
              <a:off x="2261734" y="3133489"/>
              <a:ext cx="34140" cy="10340"/>
            </a:xfrm>
            <a:custGeom>
              <a:avLst/>
              <a:gdLst/>
              <a:ahLst/>
              <a:cxnLst/>
              <a:rect l="l" t="t" r="r" b="b"/>
              <a:pathLst>
                <a:path w="46291" h="14021" extrusionOk="0">
                  <a:moveTo>
                    <a:pt x="46292" y="191"/>
                  </a:moveTo>
                  <a:cubicBezTo>
                    <a:pt x="40868" y="6807"/>
                    <a:pt x="33145" y="11127"/>
                    <a:pt x="24670" y="12288"/>
                  </a:cubicBezTo>
                  <a:cubicBezTo>
                    <a:pt x="16571" y="15019"/>
                    <a:pt x="7729" y="14507"/>
                    <a:pt x="0" y="10859"/>
                  </a:cubicBezTo>
                  <a:cubicBezTo>
                    <a:pt x="0" y="9431"/>
                    <a:pt x="10954" y="10859"/>
                    <a:pt x="23527" y="7430"/>
                  </a:cubicBezTo>
                  <a:cubicBezTo>
                    <a:pt x="36100" y="4001"/>
                    <a:pt x="44958" y="-1047"/>
                    <a:pt x="46292" y="1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6"/>
            <p:cNvSpPr/>
            <p:nvPr/>
          </p:nvSpPr>
          <p:spPr>
            <a:xfrm>
              <a:off x="3272657" y="2439233"/>
              <a:ext cx="221990" cy="927838"/>
            </a:xfrm>
            <a:custGeom>
              <a:avLst/>
              <a:gdLst/>
              <a:ahLst/>
              <a:cxnLst/>
              <a:rect l="l" t="t" r="r" b="b"/>
              <a:pathLst>
                <a:path w="301003" h="1258085" extrusionOk="0">
                  <a:moveTo>
                    <a:pt x="37695" y="11754"/>
                  </a:moveTo>
                  <a:cubicBezTo>
                    <a:pt x="-28980" y="165107"/>
                    <a:pt x="1786" y="336366"/>
                    <a:pt x="60364" y="487052"/>
                  </a:cubicBezTo>
                  <a:cubicBezTo>
                    <a:pt x="121896" y="645167"/>
                    <a:pt x="212288" y="793661"/>
                    <a:pt x="243340" y="962349"/>
                  </a:cubicBezTo>
                  <a:cubicBezTo>
                    <a:pt x="259627" y="1051122"/>
                    <a:pt x="257341" y="1143324"/>
                    <a:pt x="223623" y="1228096"/>
                  </a:cubicBezTo>
                  <a:cubicBezTo>
                    <a:pt x="220262" y="1240731"/>
                    <a:pt x="227630" y="1253731"/>
                    <a:pt x="240196" y="1257338"/>
                  </a:cubicBezTo>
                  <a:cubicBezTo>
                    <a:pt x="252861" y="1260537"/>
                    <a:pt x="265798" y="1253187"/>
                    <a:pt x="269533" y="1240670"/>
                  </a:cubicBezTo>
                  <a:cubicBezTo>
                    <a:pt x="331827" y="1084745"/>
                    <a:pt x="292393" y="910533"/>
                    <a:pt x="231433" y="760705"/>
                  </a:cubicBezTo>
                  <a:cubicBezTo>
                    <a:pt x="168664" y="606019"/>
                    <a:pt x="81224" y="458572"/>
                    <a:pt x="54268" y="291599"/>
                  </a:cubicBezTo>
                  <a:cubicBezTo>
                    <a:pt x="40648" y="206636"/>
                    <a:pt x="43981" y="115577"/>
                    <a:pt x="78652" y="35757"/>
                  </a:cubicBezTo>
                  <a:cubicBezTo>
                    <a:pt x="84874" y="24364"/>
                    <a:pt x="81161" y="10097"/>
                    <a:pt x="70175" y="3181"/>
                  </a:cubicBezTo>
                  <a:cubicBezTo>
                    <a:pt x="58798" y="-3339"/>
                    <a:pt x="44293" y="478"/>
                    <a:pt x="37599" y="117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6"/>
            <p:cNvSpPr/>
            <p:nvPr/>
          </p:nvSpPr>
          <p:spPr>
            <a:xfrm>
              <a:off x="3387906" y="2949459"/>
              <a:ext cx="36266" cy="16505"/>
            </a:xfrm>
            <a:custGeom>
              <a:avLst/>
              <a:gdLst/>
              <a:ahLst/>
              <a:cxnLst/>
              <a:rect l="l" t="t" r="r" b="b"/>
              <a:pathLst>
                <a:path w="49174" h="22380" extrusionOk="0">
                  <a:moveTo>
                    <a:pt x="48981" y="0"/>
                  </a:moveTo>
                  <a:cubicBezTo>
                    <a:pt x="49552" y="0"/>
                    <a:pt x="48981" y="3620"/>
                    <a:pt x="45647" y="8096"/>
                  </a:cubicBezTo>
                  <a:cubicBezTo>
                    <a:pt x="41375" y="13924"/>
                    <a:pt x="35427" y="18310"/>
                    <a:pt x="28597" y="20669"/>
                  </a:cubicBezTo>
                  <a:cubicBezTo>
                    <a:pt x="21733" y="22950"/>
                    <a:pt x="14316" y="22950"/>
                    <a:pt x="7452" y="20669"/>
                  </a:cubicBezTo>
                  <a:cubicBezTo>
                    <a:pt x="2213" y="18955"/>
                    <a:pt x="-264" y="16478"/>
                    <a:pt x="22" y="16002"/>
                  </a:cubicBezTo>
                  <a:cubicBezTo>
                    <a:pt x="8872" y="18208"/>
                    <a:pt x="18128" y="18208"/>
                    <a:pt x="26978" y="16002"/>
                  </a:cubicBezTo>
                  <a:cubicBezTo>
                    <a:pt x="35365" y="12291"/>
                    <a:pt x="42866" y="6836"/>
                    <a:pt x="4898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a:off x="3348752" y="2861028"/>
              <a:ext cx="33526" cy="14788"/>
            </a:xfrm>
            <a:custGeom>
              <a:avLst/>
              <a:gdLst/>
              <a:ahLst/>
              <a:cxnLst/>
              <a:rect l="l" t="t" r="r" b="b"/>
              <a:pathLst>
                <a:path w="45459" h="20051" extrusionOk="0">
                  <a:moveTo>
                    <a:pt x="45266" y="0"/>
                  </a:moveTo>
                  <a:cubicBezTo>
                    <a:pt x="45837" y="0"/>
                    <a:pt x="45266" y="3334"/>
                    <a:pt x="41932" y="7239"/>
                  </a:cubicBezTo>
                  <a:cubicBezTo>
                    <a:pt x="33459" y="17428"/>
                    <a:pt x="20020" y="22054"/>
                    <a:pt x="7071" y="19241"/>
                  </a:cubicBezTo>
                  <a:cubicBezTo>
                    <a:pt x="2213" y="18002"/>
                    <a:pt x="-264" y="16097"/>
                    <a:pt x="22" y="15526"/>
                  </a:cubicBezTo>
                  <a:cubicBezTo>
                    <a:pt x="16751" y="18242"/>
                    <a:pt x="33730" y="12416"/>
                    <a:pt x="452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a:off x="3306872" y="2759275"/>
              <a:ext cx="33934" cy="15064"/>
            </a:xfrm>
            <a:custGeom>
              <a:avLst/>
              <a:gdLst/>
              <a:ahLst/>
              <a:cxnLst/>
              <a:rect l="l" t="t" r="r" b="b"/>
              <a:pathLst>
                <a:path w="46012" h="20426" extrusionOk="0">
                  <a:moveTo>
                    <a:pt x="45911" y="50"/>
                  </a:moveTo>
                  <a:cubicBezTo>
                    <a:pt x="46958" y="716"/>
                    <a:pt x="39910" y="11099"/>
                    <a:pt x="26003" y="16814"/>
                  </a:cubicBezTo>
                  <a:cubicBezTo>
                    <a:pt x="17968" y="21111"/>
                    <a:pt x="8433" y="21600"/>
                    <a:pt x="0" y="18147"/>
                  </a:cubicBezTo>
                  <a:cubicBezTo>
                    <a:pt x="8130" y="16600"/>
                    <a:pt x="16174" y="14629"/>
                    <a:pt x="24098" y="12242"/>
                  </a:cubicBezTo>
                  <a:cubicBezTo>
                    <a:pt x="36672" y="7479"/>
                    <a:pt x="44768" y="-712"/>
                    <a:pt x="45911" y="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a:off x="3286335" y="2664459"/>
              <a:ext cx="28955" cy="22575"/>
            </a:xfrm>
            <a:custGeom>
              <a:avLst/>
              <a:gdLst/>
              <a:ahLst/>
              <a:cxnLst/>
              <a:rect l="l" t="t" r="r" b="b"/>
              <a:pathLst>
                <a:path w="39261" h="30610" extrusionOk="0">
                  <a:moveTo>
                    <a:pt x="39068" y="35"/>
                  </a:moveTo>
                  <a:cubicBezTo>
                    <a:pt x="40306" y="511"/>
                    <a:pt x="35639" y="11941"/>
                    <a:pt x="23923" y="21085"/>
                  </a:cubicBezTo>
                  <a:cubicBezTo>
                    <a:pt x="17445" y="27168"/>
                    <a:pt x="8902" y="30572"/>
                    <a:pt x="15" y="30610"/>
                  </a:cubicBezTo>
                  <a:cubicBezTo>
                    <a:pt x="-461" y="29277"/>
                    <a:pt x="10207" y="25371"/>
                    <a:pt x="20875" y="16894"/>
                  </a:cubicBezTo>
                  <a:cubicBezTo>
                    <a:pt x="31543" y="8417"/>
                    <a:pt x="38211" y="-632"/>
                    <a:pt x="39068" y="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6"/>
            <p:cNvSpPr/>
            <p:nvPr/>
          </p:nvSpPr>
          <p:spPr>
            <a:xfrm>
              <a:off x="3435301" y="3061386"/>
              <a:ext cx="29146" cy="10186"/>
            </a:xfrm>
            <a:custGeom>
              <a:avLst/>
              <a:gdLst/>
              <a:ahLst/>
              <a:cxnLst/>
              <a:rect l="l" t="t" r="r" b="b"/>
              <a:pathLst>
                <a:path w="39520" h="13812" extrusionOk="0">
                  <a:moveTo>
                    <a:pt x="39434" y="261"/>
                  </a:moveTo>
                  <a:cubicBezTo>
                    <a:pt x="40386" y="1118"/>
                    <a:pt x="33433" y="8833"/>
                    <a:pt x="21431" y="11977"/>
                  </a:cubicBezTo>
                  <a:cubicBezTo>
                    <a:pt x="14469" y="14776"/>
                    <a:pt x="6625" y="14358"/>
                    <a:pt x="0" y="10834"/>
                  </a:cubicBezTo>
                  <a:cubicBezTo>
                    <a:pt x="0" y="9405"/>
                    <a:pt x="9525" y="10167"/>
                    <a:pt x="20193" y="7214"/>
                  </a:cubicBezTo>
                  <a:cubicBezTo>
                    <a:pt x="30861" y="4262"/>
                    <a:pt x="38481" y="-1263"/>
                    <a:pt x="39434" y="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6"/>
            <p:cNvSpPr/>
            <p:nvPr/>
          </p:nvSpPr>
          <p:spPr>
            <a:xfrm>
              <a:off x="3456459" y="3179611"/>
              <a:ext cx="37160" cy="7733"/>
            </a:xfrm>
            <a:custGeom>
              <a:avLst/>
              <a:gdLst/>
              <a:ahLst/>
              <a:cxnLst/>
              <a:rect l="l" t="t" r="r" b="b"/>
              <a:pathLst>
                <a:path w="50387" h="10486" extrusionOk="0">
                  <a:moveTo>
                    <a:pt x="50387" y="180"/>
                  </a:moveTo>
                  <a:cubicBezTo>
                    <a:pt x="36048" y="11549"/>
                    <a:pt x="16462" y="13696"/>
                    <a:pt x="0" y="5704"/>
                  </a:cubicBezTo>
                  <a:cubicBezTo>
                    <a:pt x="0" y="4275"/>
                    <a:pt x="11716" y="6942"/>
                    <a:pt x="25432" y="5704"/>
                  </a:cubicBezTo>
                  <a:cubicBezTo>
                    <a:pt x="39148" y="4466"/>
                    <a:pt x="49721" y="-1059"/>
                    <a:pt x="50387" y="18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a:off x="2497642" y="1435070"/>
              <a:ext cx="796248" cy="283690"/>
            </a:xfrm>
            <a:custGeom>
              <a:avLst/>
              <a:gdLst/>
              <a:ahLst/>
              <a:cxnLst/>
              <a:rect l="l" t="t" r="r" b="b"/>
              <a:pathLst>
                <a:path w="1079658" h="384665" extrusionOk="0">
                  <a:moveTo>
                    <a:pt x="1079659" y="302084"/>
                  </a:moveTo>
                  <a:cubicBezTo>
                    <a:pt x="963359" y="112155"/>
                    <a:pt x="748379" y="4142"/>
                    <a:pt x="550735" y="141"/>
                  </a:cubicBezTo>
                  <a:cubicBezTo>
                    <a:pt x="353092" y="-3859"/>
                    <a:pt x="151162" y="77199"/>
                    <a:pt x="0" y="228741"/>
                  </a:cubicBezTo>
                  <a:lnTo>
                    <a:pt x="129826" y="369616"/>
                  </a:lnTo>
                  <a:lnTo>
                    <a:pt x="971264" y="3846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2384301" y="1597274"/>
              <a:ext cx="328922" cy="402585"/>
            </a:xfrm>
            <a:custGeom>
              <a:avLst/>
              <a:gdLst/>
              <a:ahLst/>
              <a:cxnLst/>
              <a:rect l="l" t="t" r="r" b="b"/>
              <a:pathLst>
                <a:path w="445996" h="545878" extrusionOk="0">
                  <a:moveTo>
                    <a:pt x="162437" y="0"/>
                  </a:moveTo>
                  <a:cubicBezTo>
                    <a:pt x="162437" y="0"/>
                    <a:pt x="-38540" y="155257"/>
                    <a:pt x="6608" y="461486"/>
                  </a:cubicBezTo>
                  <a:cubicBezTo>
                    <a:pt x="35183" y="655130"/>
                    <a:pt x="350747" y="454914"/>
                    <a:pt x="350747" y="454914"/>
                  </a:cubicBezTo>
                  <a:lnTo>
                    <a:pt x="445997" y="102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6"/>
            <p:cNvSpPr/>
            <p:nvPr/>
          </p:nvSpPr>
          <p:spPr>
            <a:xfrm>
              <a:off x="3044815" y="1618432"/>
              <a:ext cx="329842" cy="350113"/>
            </a:xfrm>
            <a:custGeom>
              <a:avLst/>
              <a:gdLst/>
              <a:ahLst/>
              <a:cxnLst/>
              <a:rect l="l" t="t" r="r" b="b"/>
              <a:pathLst>
                <a:path w="447243" h="474730" extrusionOk="0">
                  <a:moveTo>
                    <a:pt x="292894" y="0"/>
                  </a:moveTo>
                  <a:cubicBezTo>
                    <a:pt x="292894" y="0"/>
                    <a:pt x="467487" y="174498"/>
                    <a:pt x="445294" y="369094"/>
                  </a:cubicBezTo>
                  <a:cubicBezTo>
                    <a:pt x="423100" y="563690"/>
                    <a:pt x="95250" y="429863"/>
                    <a:pt x="95250" y="429863"/>
                  </a:cubicBezTo>
                  <a:lnTo>
                    <a:pt x="0" y="774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6"/>
            <p:cNvSpPr/>
            <p:nvPr/>
          </p:nvSpPr>
          <p:spPr>
            <a:xfrm>
              <a:off x="2715343" y="2850070"/>
              <a:ext cx="207334" cy="566334"/>
            </a:xfrm>
            <a:custGeom>
              <a:avLst/>
              <a:gdLst/>
              <a:ahLst/>
              <a:cxnLst/>
              <a:rect l="l" t="t" r="r" b="b"/>
              <a:pathLst>
                <a:path w="281131" h="767910" extrusionOk="0">
                  <a:moveTo>
                    <a:pt x="22196" y="8562"/>
                  </a:moveTo>
                  <a:cubicBezTo>
                    <a:pt x="4384" y="136007"/>
                    <a:pt x="-10571" y="263642"/>
                    <a:pt x="9813" y="391753"/>
                  </a:cubicBezTo>
                  <a:cubicBezTo>
                    <a:pt x="17636" y="447961"/>
                    <a:pt x="35922" y="502205"/>
                    <a:pt x="63725" y="551678"/>
                  </a:cubicBezTo>
                  <a:cubicBezTo>
                    <a:pt x="83559" y="585459"/>
                    <a:pt x="106760" y="617148"/>
                    <a:pt x="132971" y="646261"/>
                  </a:cubicBezTo>
                  <a:cubicBezTo>
                    <a:pt x="172909" y="688464"/>
                    <a:pt x="215441" y="728133"/>
                    <a:pt x="260321" y="765038"/>
                  </a:cubicBezTo>
                  <a:cubicBezTo>
                    <a:pt x="271941" y="774563"/>
                    <a:pt x="288896" y="758180"/>
                    <a:pt x="277180" y="748178"/>
                  </a:cubicBezTo>
                  <a:cubicBezTo>
                    <a:pt x="209457" y="690171"/>
                    <a:pt x="141353" y="631688"/>
                    <a:pt x="93442" y="555392"/>
                  </a:cubicBezTo>
                  <a:cubicBezTo>
                    <a:pt x="34007" y="460714"/>
                    <a:pt x="20671" y="345842"/>
                    <a:pt x="22862" y="236210"/>
                  </a:cubicBezTo>
                  <a:cubicBezTo>
                    <a:pt x="25750" y="162088"/>
                    <a:pt x="33034" y="88203"/>
                    <a:pt x="44675" y="14944"/>
                  </a:cubicBezTo>
                  <a:cubicBezTo>
                    <a:pt x="46770" y="-10"/>
                    <a:pt x="23815" y="-6487"/>
                    <a:pt x="21719" y="8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6"/>
            <p:cNvSpPr/>
            <p:nvPr/>
          </p:nvSpPr>
          <p:spPr>
            <a:xfrm>
              <a:off x="2872377" y="2849979"/>
              <a:ext cx="208222" cy="566535"/>
            </a:xfrm>
            <a:custGeom>
              <a:avLst/>
              <a:gdLst/>
              <a:ahLst/>
              <a:cxnLst/>
              <a:rect l="l" t="t" r="r" b="b"/>
              <a:pathLst>
                <a:path w="282335" h="768183" extrusionOk="0">
                  <a:moveTo>
                    <a:pt x="235846" y="15066"/>
                  </a:moveTo>
                  <a:cubicBezTo>
                    <a:pt x="253181" y="138891"/>
                    <a:pt x="268231" y="264717"/>
                    <a:pt x="247561" y="389494"/>
                  </a:cubicBezTo>
                  <a:cubicBezTo>
                    <a:pt x="239791" y="443864"/>
                    <a:pt x="221754" y="496261"/>
                    <a:pt x="194412" y="543894"/>
                  </a:cubicBezTo>
                  <a:cubicBezTo>
                    <a:pt x="175385" y="576170"/>
                    <a:pt x="153039" y="606369"/>
                    <a:pt x="127737" y="634001"/>
                  </a:cubicBezTo>
                  <a:cubicBezTo>
                    <a:pt x="88701" y="674457"/>
                    <a:pt x="47357" y="712621"/>
                    <a:pt x="3912" y="748301"/>
                  </a:cubicBezTo>
                  <a:cubicBezTo>
                    <a:pt x="-7709" y="758302"/>
                    <a:pt x="9151" y="775066"/>
                    <a:pt x="20771" y="765160"/>
                  </a:cubicBezTo>
                  <a:cubicBezTo>
                    <a:pt x="90970" y="705057"/>
                    <a:pt x="160408" y="644383"/>
                    <a:pt x="209652" y="565135"/>
                  </a:cubicBezTo>
                  <a:cubicBezTo>
                    <a:pt x="270326" y="467790"/>
                    <a:pt x="284233" y="348918"/>
                    <a:pt x="282137" y="236237"/>
                  </a:cubicBezTo>
                  <a:cubicBezTo>
                    <a:pt x="279073" y="159970"/>
                    <a:pt x="271471" y="83953"/>
                    <a:pt x="259372" y="8589"/>
                  </a:cubicBezTo>
                  <a:cubicBezTo>
                    <a:pt x="257277" y="-6460"/>
                    <a:pt x="234322" y="-78"/>
                    <a:pt x="236417" y="14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6"/>
            <p:cNvSpPr/>
            <p:nvPr/>
          </p:nvSpPr>
          <p:spPr>
            <a:xfrm>
              <a:off x="2484180" y="2784947"/>
              <a:ext cx="179927" cy="652664"/>
            </a:xfrm>
            <a:custGeom>
              <a:avLst/>
              <a:gdLst/>
              <a:ahLst/>
              <a:cxnLst/>
              <a:rect l="l" t="t" r="r" b="b"/>
              <a:pathLst>
                <a:path w="243969" h="884968" extrusionOk="0">
                  <a:moveTo>
                    <a:pt x="17193" y="882807"/>
                  </a:moveTo>
                  <a:cubicBezTo>
                    <a:pt x="63658" y="850158"/>
                    <a:pt x="99788" y="804871"/>
                    <a:pt x="121301" y="752315"/>
                  </a:cubicBezTo>
                  <a:cubicBezTo>
                    <a:pt x="139496" y="705481"/>
                    <a:pt x="149733" y="655935"/>
                    <a:pt x="151591" y="605725"/>
                  </a:cubicBezTo>
                  <a:cubicBezTo>
                    <a:pt x="154258" y="560767"/>
                    <a:pt x="153305" y="515333"/>
                    <a:pt x="152448" y="470279"/>
                  </a:cubicBezTo>
                  <a:cubicBezTo>
                    <a:pt x="150829" y="389317"/>
                    <a:pt x="142923" y="308354"/>
                    <a:pt x="152448" y="227106"/>
                  </a:cubicBezTo>
                  <a:cubicBezTo>
                    <a:pt x="161211" y="151763"/>
                    <a:pt x="186547" y="75468"/>
                    <a:pt x="240554" y="20414"/>
                  </a:cubicBezTo>
                  <a:cubicBezTo>
                    <a:pt x="251222" y="9460"/>
                    <a:pt x="234458" y="-7399"/>
                    <a:pt x="223695" y="3554"/>
                  </a:cubicBezTo>
                  <a:cubicBezTo>
                    <a:pt x="118920" y="110139"/>
                    <a:pt x="121301" y="268350"/>
                    <a:pt x="126635" y="407129"/>
                  </a:cubicBezTo>
                  <a:cubicBezTo>
                    <a:pt x="128826" y="461517"/>
                    <a:pt x="129969" y="516000"/>
                    <a:pt x="129112" y="570483"/>
                  </a:cubicBezTo>
                  <a:cubicBezTo>
                    <a:pt x="129400" y="618026"/>
                    <a:pt x="123216" y="665387"/>
                    <a:pt x="110728" y="711262"/>
                  </a:cubicBezTo>
                  <a:cubicBezTo>
                    <a:pt x="93688" y="772073"/>
                    <a:pt x="56513" y="825299"/>
                    <a:pt x="5287" y="862233"/>
                  </a:cubicBezTo>
                  <a:cubicBezTo>
                    <a:pt x="-7191" y="870996"/>
                    <a:pt x="4715" y="891666"/>
                    <a:pt x="17288" y="8828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6"/>
            <p:cNvSpPr/>
            <p:nvPr/>
          </p:nvSpPr>
          <p:spPr>
            <a:xfrm>
              <a:off x="3174601" y="2715053"/>
              <a:ext cx="131562" cy="504249"/>
            </a:xfrm>
            <a:custGeom>
              <a:avLst/>
              <a:gdLst/>
              <a:ahLst/>
              <a:cxnLst/>
              <a:rect l="l" t="t" r="r" b="b"/>
              <a:pathLst>
                <a:path w="178389" h="683728" extrusionOk="0">
                  <a:moveTo>
                    <a:pt x="178276" y="666619"/>
                  </a:moveTo>
                  <a:cubicBezTo>
                    <a:pt x="172085" y="598801"/>
                    <a:pt x="166084" y="530602"/>
                    <a:pt x="154178" y="463546"/>
                  </a:cubicBezTo>
                  <a:cubicBezTo>
                    <a:pt x="145839" y="423655"/>
                    <a:pt x="133719" y="384648"/>
                    <a:pt x="117983" y="347055"/>
                  </a:cubicBezTo>
                  <a:cubicBezTo>
                    <a:pt x="98933" y="297144"/>
                    <a:pt x="77788" y="247900"/>
                    <a:pt x="61595" y="196846"/>
                  </a:cubicBezTo>
                  <a:cubicBezTo>
                    <a:pt x="43212" y="138553"/>
                    <a:pt x="31592" y="78355"/>
                    <a:pt x="37211" y="17109"/>
                  </a:cubicBezTo>
                  <a:cubicBezTo>
                    <a:pt x="39307" y="-5751"/>
                    <a:pt x="3588" y="-5655"/>
                    <a:pt x="1493" y="17109"/>
                  </a:cubicBezTo>
                  <a:cubicBezTo>
                    <a:pt x="-8509" y="126361"/>
                    <a:pt x="33592" y="229707"/>
                    <a:pt x="72930" y="329243"/>
                  </a:cubicBezTo>
                  <a:cubicBezTo>
                    <a:pt x="89313" y="370868"/>
                    <a:pt x="107410" y="413254"/>
                    <a:pt x="116650" y="457259"/>
                  </a:cubicBezTo>
                  <a:cubicBezTo>
                    <a:pt x="123698" y="490692"/>
                    <a:pt x="127699" y="524697"/>
                    <a:pt x="131604" y="558606"/>
                  </a:cubicBezTo>
                  <a:cubicBezTo>
                    <a:pt x="135795" y="594515"/>
                    <a:pt x="139224" y="630615"/>
                    <a:pt x="142558" y="666619"/>
                  </a:cubicBezTo>
                  <a:cubicBezTo>
                    <a:pt x="144653" y="689289"/>
                    <a:pt x="180658" y="689574"/>
                    <a:pt x="178276" y="66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6"/>
            <p:cNvSpPr/>
            <p:nvPr/>
          </p:nvSpPr>
          <p:spPr>
            <a:xfrm>
              <a:off x="3096703" y="2798408"/>
              <a:ext cx="204875" cy="638581"/>
            </a:xfrm>
            <a:custGeom>
              <a:avLst/>
              <a:gdLst/>
              <a:ahLst/>
              <a:cxnLst/>
              <a:rect l="l" t="t" r="r" b="b"/>
              <a:pathLst>
                <a:path w="277797" h="865873" extrusionOk="0">
                  <a:moveTo>
                    <a:pt x="271924" y="843994"/>
                  </a:moveTo>
                  <a:cubicBezTo>
                    <a:pt x="182484" y="794273"/>
                    <a:pt x="154195" y="681402"/>
                    <a:pt x="142956" y="586819"/>
                  </a:cubicBezTo>
                  <a:cubicBezTo>
                    <a:pt x="137481" y="537286"/>
                    <a:pt x="134715" y="487491"/>
                    <a:pt x="134669" y="437657"/>
                  </a:cubicBezTo>
                  <a:cubicBezTo>
                    <a:pt x="133907" y="358600"/>
                    <a:pt x="136288" y="278780"/>
                    <a:pt x="121048" y="200771"/>
                  </a:cubicBezTo>
                  <a:cubicBezTo>
                    <a:pt x="106761" y="127333"/>
                    <a:pt x="76090" y="55133"/>
                    <a:pt x="20750" y="3317"/>
                  </a:cubicBezTo>
                  <a:cubicBezTo>
                    <a:pt x="9606" y="-7160"/>
                    <a:pt x="-7825" y="9604"/>
                    <a:pt x="3891" y="20081"/>
                  </a:cubicBezTo>
                  <a:cubicBezTo>
                    <a:pt x="117333" y="126475"/>
                    <a:pt x="109428" y="295163"/>
                    <a:pt x="110856" y="437657"/>
                  </a:cubicBezTo>
                  <a:cubicBezTo>
                    <a:pt x="111809" y="536336"/>
                    <a:pt x="116286" y="640921"/>
                    <a:pt x="153624" y="733504"/>
                  </a:cubicBezTo>
                  <a:cubicBezTo>
                    <a:pt x="175150" y="786939"/>
                    <a:pt x="208678" y="835802"/>
                    <a:pt x="259923" y="864282"/>
                  </a:cubicBezTo>
                  <a:cubicBezTo>
                    <a:pt x="273353" y="871711"/>
                    <a:pt x="285354" y="851138"/>
                    <a:pt x="271924" y="8437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6"/>
            <p:cNvSpPr/>
            <p:nvPr/>
          </p:nvSpPr>
          <p:spPr>
            <a:xfrm>
              <a:off x="3070402" y="2784759"/>
              <a:ext cx="101647" cy="372589"/>
            </a:xfrm>
            <a:custGeom>
              <a:avLst/>
              <a:gdLst/>
              <a:ahLst/>
              <a:cxnLst/>
              <a:rect l="l" t="t" r="r" b="b"/>
              <a:pathLst>
                <a:path w="137826" h="505206" extrusionOk="0">
                  <a:moveTo>
                    <a:pt x="137827" y="0"/>
                  </a:moveTo>
                  <a:cubicBezTo>
                    <a:pt x="137827" y="0"/>
                    <a:pt x="92393" y="209550"/>
                    <a:pt x="96393" y="303276"/>
                  </a:cubicBezTo>
                  <a:cubicBezTo>
                    <a:pt x="100394" y="397002"/>
                    <a:pt x="104775" y="500729"/>
                    <a:pt x="104775" y="500729"/>
                  </a:cubicBezTo>
                  <a:lnTo>
                    <a:pt x="0" y="505206"/>
                  </a:lnTo>
                  <a:cubicBezTo>
                    <a:pt x="0" y="505206"/>
                    <a:pt x="29909" y="311848"/>
                    <a:pt x="44482" y="218885"/>
                  </a:cubicBezTo>
                  <a:cubicBezTo>
                    <a:pt x="55430" y="152545"/>
                    <a:pt x="70735" y="86998"/>
                    <a:pt x="90297" y="226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6"/>
            <p:cNvSpPr/>
            <p:nvPr/>
          </p:nvSpPr>
          <p:spPr>
            <a:xfrm>
              <a:off x="2589025" y="2774074"/>
              <a:ext cx="117242" cy="367953"/>
            </a:xfrm>
            <a:custGeom>
              <a:avLst/>
              <a:gdLst/>
              <a:ahLst/>
              <a:cxnLst/>
              <a:rect l="l" t="t" r="r" b="b"/>
              <a:pathLst>
                <a:path w="158972" h="498919" extrusionOk="0">
                  <a:moveTo>
                    <a:pt x="0" y="0"/>
                  </a:moveTo>
                  <a:cubicBezTo>
                    <a:pt x="0" y="0"/>
                    <a:pt x="54197" y="207264"/>
                    <a:pt x="54197" y="301276"/>
                  </a:cubicBezTo>
                  <a:lnTo>
                    <a:pt x="54197" y="498920"/>
                  </a:lnTo>
                  <a:lnTo>
                    <a:pt x="158972" y="498920"/>
                  </a:lnTo>
                  <a:cubicBezTo>
                    <a:pt x="158972" y="498920"/>
                    <a:pt x="120872" y="306991"/>
                    <a:pt x="102489" y="214789"/>
                  </a:cubicBezTo>
                  <a:cubicBezTo>
                    <a:pt x="88610" y="148944"/>
                    <a:pt x="70475" y="84070"/>
                    <a:pt x="48197" y="205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6"/>
            <p:cNvSpPr/>
            <p:nvPr/>
          </p:nvSpPr>
          <p:spPr>
            <a:xfrm>
              <a:off x="2725185" y="1475454"/>
              <a:ext cx="71792" cy="207228"/>
            </a:xfrm>
            <a:custGeom>
              <a:avLst/>
              <a:gdLst/>
              <a:ahLst/>
              <a:cxnLst/>
              <a:rect l="l" t="t" r="r" b="b"/>
              <a:pathLst>
                <a:path w="97345" h="280987" extrusionOk="0">
                  <a:moveTo>
                    <a:pt x="0" y="0"/>
                  </a:moveTo>
                  <a:cubicBezTo>
                    <a:pt x="1677" y="3539"/>
                    <a:pt x="2986" y="7242"/>
                    <a:pt x="3905" y="11049"/>
                  </a:cubicBezTo>
                  <a:cubicBezTo>
                    <a:pt x="6477" y="19240"/>
                    <a:pt x="9620" y="29432"/>
                    <a:pt x="13430" y="41529"/>
                  </a:cubicBezTo>
                  <a:cubicBezTo>
                    <a:pt x="21336" y="67246"/>
                    <a:pt x="32480" y="102679"/>
                    <a:pt x="45911" y="141446"/>
                  </a:cubicBezTo>
                  <a:cubicBezTo>
                    <a:pt x="59341" y="180213"/>
                    <a:pt x="72485" y="215075"/>
                    <a:pt x="82201" y="240125"/>
                  </a:cubicBezTo>
                  <a:lnTo>
                    <a:pt x="93631" y="269843"/>
                  </a:lnTo>
                  <a:cubicBezTo>
                    <a:pt x="95238" y="273425"/>
                    <a:pt x="96482" y="277158"/>
                    <a:pt x="97346" y="280988"/>
                  </a:cubicBezTo>
                  <a:cubicBezTo>
                    <a:pt x="95059" y="277782"/>
                    <a:pt x="93202" y="274292"/>
                    <a:pt x="91821" y="270605"/>
                  </a:cubicBezTo>
                  <a:cubicBezTo>
                    <a:pt x="88583" y="263842"/>
                    <a:pt x="84201" y="253841"/>
                    <a:pt x="78962" y="241459"/>
                  </a:cubicBezTo>
                  <a:cubicBezTo>
                    <a:pt x="68390" y="216598"/>
                    <a:pt x="54674" y="182023"/>
                    <a:pt x="40862" y="143065"/>
                  </a:cubicBezTo>
                  <a:cubicBezTo>
                    <a:pt x="27051" y="104108"/>
                    <a:pt x="16764" y="68485"/>
                    <a:pt x="9716" y="42481"/>
                  </a:cubicBezTo>
                  <a:cubicBezTo>
                    <a:pt x="6191" y="29527"/>
                    <a:pt x="3429" y="18955"/>
                    <a:pt x="1810" y="11525"/>
                  </a:cubicBezTo>
                  <a:cubicBezTo>
                    <a:pt x="721" y="7776"/>
                    <a:pt x="113" y="3903"/>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6"/>
            <p:cNvSpPr/>
            <p:nvPr/>
          </p:nvSpPr>
          <p:spPr>
            <a:xfrm>
              <a:off x="2964705" y="1467930"/>
              <a:ext cx="72653" cy="217206"/>
            </a:xfrm>
            <a:custGeom>
              <a:avLst/>
              <a:gdLst/>
              <a:ahLst/>
              <a:cxnLst/>
              <a:rect l="l" t="t" r="r" b="b"/>
              <a:pathLst>
                <a:path w="98513" h="294516" extrusionOk="0">
                  <a:moveTo>
                    <a:pt x="98453" y="2"/>
                  </a:moveTo>
                  <a:cubicBezTo>
                    <a:pt x="99787" y="2"/>
                    <a:pt x="78832" y="66677"/>
                    <a:pt x="51590" y="148020"/>
                  </a:cubicBezTo>
                  <a:cubicBezTo>
                    <a:pt x="24349" y="229364"/>
                    <a:pt x="1394" y="294896"/>
                    <a:pt x="60" y="294515"/>
                  </a:cubicBezTo>
                  <a:cubicBezTo>
                    <a:pt x="-1273" y="294134"/>
                    <a:pt x="19777" y="227840"/>
                    <a:pt x="46923" y="146496"/>
                  </a:cubicBezTo>
                  <a:cubicBezTo>
                    <a:pt x="74069" y="65153"/>
                    <a:pt x="97215" y="-379"/>
                    <a:pt x="98453" y="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6"/>
            <p:cNvSpPr/>
            <p:nvPr/>
          </p:nvSpPr>
          <p:spPr>
            <a:xfrm>
              <a:off x="3400364" y="2044698"/>
              <a:ext cx="85040" cy="357416"/>
            </a:xfrm>
            <a:custGeom>
              <a:avLst/>
              <a:gdLst/>
              <a:ahLst/>
              <a:cxnLst/>
              <a:rect l="l" t="t" r="r" b="b"/>
              <a:pathLst>
                <a:path w="115308" h="484632" extrusionOk="0">
                  <a:moveTo>
                    <a:pt x="73628" y="0"/>
                  </a:moveTo>
                  <a:cubicBezTo>
                    <a:pt x="149315" y="161574"/>
                    <a:pt x="120259" y="352827"/>
                    <a:pt x="0" y="4846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6"/>
            <p:cNvSpPr/>
            <p:nvPr/>
          </p:nvSpPr>
          <p:spPr>
            <a:xfrm rot="-10414438">
              <a:off x="3220717" y="1948567"/>
              <a:ext cx="216041" cy="505173"/>
            </a:xfrm>
            <a:custGeom>
              <a:avLst/>
              <a:gdLst/>
              <a:ahLst/>
              <a:cxnLst/>
              <a:rect l="l" t="t" r="r" b="b"/>
              <a:pathLst>
                <a:path w="293084" h="685323" extrusionOk="0">
                  <a:moveTo>
                    <a:pt x="140113" y="0"/>
                  </a:moveTo>
                  <a:lnTo>
                    <a:pt x="152876" y="0"/>
                  </a:lnTo>
                  <a:cubicBezTo>
                    <a:pt x="230311" y="0"/>
                    <a:pt x="293084" y="62773"/>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6"/>
            <p:cNvSpPr/>
            <p:nvPr/>
          </p:nvSpPr>
          <p:spPr>
            <a:xfrm>
              <a:off x="3453370" y="2112603"/>
              <a:ext cx="25697" cy="199782"/>
            </a:xfrm>
            <a:custGeom>
              <a:avLst/>
              <a:gdLst/>
              <a:ahLst/>
              <a:cxnLst/>
              <a:rect l="l" t="t" r="r" b="b"/>
              <a:pathLst>
                <a:path w="34844" h="270891" extrusionOk="0">
                  <a:moveTo>
                    <a:pt x="6187" y="270891"/>
                  </a:moveTo>
                  <a:cubicBezTo>
                    <a:pt x="5054" y="267471"/>
                    <a:pt x="4382" y="263916"/>
                    <a:pt x="4186" y="260318"/>
                  </a:cubicBezTo>
                  <a:cubicBezTo>
                    <a:pt x="3139" y="253365"/>
                    <a:pt x="2091" y="243364"/>
                    <a:pt x="1234" y="230886"/>
                  </a:cubicBezTo>
                  <a:cubicBezTo>
                    <a:pt x="-3051" y="165931"/>
                    <a:pt x="3843" y="100723"/>
                    <a:pt x="21617" y="38100"/>
                  </a:cubicBezTo>
                  <a:cubicBezTo>
                    <a:pt x="25046" y="26099"/>
                    <a:pt x="28094" y="16478"/>
                    <a:pt x="30571" y="9525"/>
                  </a:cubicBezTo>
                  <a:cubicBezTo>
                    <a:pt x="31610" y="6205"/>
                    <a:pt x="33016" y="3010"/>
                    <a:pt x="34762" y="0"/>
                  </a:cubicBezTo>
                  <a:cubicBezTo>
                    <a:pt x="35524" y="0"/>
                    <a:pt x="30952" y="14954"/>
                    <a:pt x="25237" y="38957"/>
                  </a:cubicBezTo>
                  <a:cubicBezTo>
                    <a:pt x="9522" y="101667"/>
                    <a:pt x="2724" y="166279"/>
                    <a:pt x="5044" y="230886"/>
                  </a:cubicBezTo>
                  <a:cubicBezTo>
                    <a:pt x="5520" y="255556"/>
                    <a:pt x="6949" y="270891"/>
                    <a:pt x="6187" y="27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6"/>
            <p:cNvSpPr/>
            <p:nvPr/>
          </p:nvSpPr>
          <p:spPr>
            <a:xfrm>
              <a:off x="3437890" y="2213628"/>
              <a:ext cx="22425" cy="6557"/>
            </a:xfrm>
            <a:custGeom>
              <a:avLst/>
              <a:gdLst/>
              <a:ahLst/>
              <a:cxnLst/>
              <a:rect l="l" t="t" r="r" b="b"/>
              <a:pathLst>
                <a:path w="30407" h="8891" extrusionOk="0">
                  <a:moveTo>
                    <a:pt x="30304" y="8651"/>
                  </a:moveTo>
                  <a:cubicBezTo>
                    <a:pt x="29447" y="9794"/>
                    <a:pt x="23351" y="6555"/>
                    <a:pt x="15255" y="5317"/>
                  </a:cubicBezTo>
                  <a:cubicBezTo>
                    <a:pt x="7158" y="4079"/>
                    <a:pt x="396" y="5317"/>
                    <a:pt x="15" y="3603"/>
                  </a:cubicBezTo>
                  <a:cubicBezTo>
                    <a:pt x="-366" y="1888"/>
                    <a:pt x="6682" y="-1160"/>
                    <a:pt x="16112" y="459"/>
                  </a:cubicBezTo>
                  <a:cubicBezTo>
                    <a:pt x="25542" y="2079"/>
                    <a:pt x="31257" y="7698"/>
                    <a:pt x="30304" y="8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6"/>
            <p:cNvSpPr/>
            <p:nvPr/>
          </p:nvSpPr>
          <p:spPr>
            <a:xfrm>
              <a:off x="2278269" y="2041324"/>
              <a:ext cx="88424" cy="356572"/>
            </a:xfrm>
            <a:custGeom>
              <a:avLst/>
              <a:gdLst/>
              <a:ahLst/>
              <a:cxnLst/>
              <a:rect l="l" t="t" r="r" b="b"/>
              <a:pathLst>
                <a:path w="119897" h="483488" extrusionOk="0">
                  <a:moveTo>
                    <a:pt x="38935" y="0"/>
                  </a:moveTo>
                  <a:cubicBezTo>
                    <a:pt x="-34361" y="162703"/>
                    <a:pt x="-2404" y="353540"/>
                    <a:pt x="119898" y="4834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6"/>
            <p:cNvSpPr/>
            <p:nvPr/>
          </p:nvSpPr>
          <p:spPr>
            <a:xfrm rot="-443376">
              <a:off x="2326760" y="1942623"/>
              <a:ext cx="216482" cy="506203"/>
            </a:xfrm>
            <a:custGeom>
              <a:avLst/>
              <a:gdLst/>
              <a:ahLst/>
              <a:cxnLst/>
              <a:rect l="l" t="t" r="r" b="b"/>
              <a:pathLst>
                <a:path w="293084" h="685323" extrusionOk="0">
                  <a:moveTo>
                    <a:pt x="140208" y="95"/>
                  </a:moveTo>
                  <a:lnTo>
                    <a:pt x="152971" y="95"/>
                  </a:lnTo>
                  <a:cubicBezTo>
                    <a:pt x="230354" y="95"/>
                    <a:pt x="293084" y="62826"/>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6"/>
            <p:cNvSpPr/>
            <p:nvPr/>
          </p:nvSpPr>
          <p:spPr>
            <a:xfrm>
              <a:off x="2478935" y="2704446"/>
              <a:ext cx="105717" cy="482123"/>
            </a:xfrm>
            <a:custGeom>
              <a:avLst/>
              <a:gdLst/>
              <a:ahLst/>
              <a:cxnLst/>
              <a:rect l="l" t="t" r="r" b="b"/>
              <a:pathLst>
                <a:path w="143345" h="653726" extrusionOk="0">
                  <a:moveTo>
                    <a:pt x="36112" y="636320"/>
                  </a:moveTo>
                  <a:cubicBezTo>
                    <a:pt x="37445" y="601172"/>
                    <a:pt x="38684" y="565930"/>
                    <a:pt x="40684" y="530878"/>
                  </a:cubicBezTo>
                  <a:cubicBezTo>
                    <a:pt x="41769" y="494258"/>
                    <a:pt x="45590" y="457771"/>
                    <a:pt x="52114" y="421721"/>
                  </a:cubicBezTo>
                  <a:cubicBezTo>
                    <a:pt x="62727" y="379007"/>
                    <a:pt x="76677" y="337190"/>
                    <a:pt x="93833" y="296658"/>
                  </a:cubicBezTo>
                  <a:cubicBezTo>
                    <a:pt x="109754" y="255630"/>
                    <a:pt x="122492" y="213436"/>
                    <a:pt x="131933" y="170452"/>
                  </a:cubicBezTo>
                  <a:cubicBezTo>
                    <a:pt x="143674" y="118857"/>
                    <a:pt x="146382" y="65618"/>
                    <a:pt x="139934" y="13099"/>
                  </a:cubicBezTo>
                  <a:cubicBezTo>
                    <a:pt x="137293" y="3633"/>
                    <a:pt x="127516" y="-1936"/>
                    <a:pt x="118027" y="621"/>
                  </a:cubicBezTo>
                  <a:cubicBezTo>
                    <a:pt x="108681" y="3474"/>
                    <a:pt x="103199" y="13139"/>
                    <a:pt x="105549" y="22624"/>
                  </a:cubicBezTo>
                  <a:cubicBezTo>
                    <a:pt x="117455" y="111683"/>
                    <a:pt x="91166" y="202646"/>
                    <a:pt x="59734" y="285133"/>
                  </a:cubicBezTo>
                  <a:cubicBezTo>
                    <a:pt x="43263" y="324488"/>
                    <a:pt x="29546" y="364940"/>
                    <a:pt x="18681" y="406196"/>
                  </a:cubicBezTo>
                  <a:cubicBezTo>
                    <a:pt x="11287" y="442995"/>
                    <a:pt x="6828" y="480323"/>
                    <a:pt x="5346" y="517829"/>
                  </a:cubicBezTo>
                  <a:cubicBezTo>
                    <a:pt x="2870" y="557357"/>
                    <a:pt x="1536" y="596886"/>
                    <a:pt x="12" y="636510"/>
                  </a:cubicBezTo>
                  <a:cubicBezTo>
                    <a:pt x="-750" y="659465"/>
                    <a:pt x="34969" y="659465"/>
                    <a:pt x="35731" y="6365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6"/>
            <p:cNvSpPr/>
            <p:nvPr/>
          </p:nvSpPr>
          <p:spPr>
            <a:xfrm>
              <a:off x="2384045" y="1662734"/>
              <a:ext cx="990412" cy="1284448"/>
            </a:xfrm>
            <a:custGeom>
              <a:avLst/>
              <a:gdLst/>
              <a:ahLst/>
              <a:cxnLst/>
              <a:rect l="l" t="t" r="r" b="b"/>
              <a:pathLst>
                <a:path w="1342931" h="1741624" extrusionOk="0">
                  <a:moveTo>
                    <a:pt x="180025" y="26457"/>
                  </a:moveTo>
                  <a:lnTo>
                    <a:pt x="553976" y="26457"/>
                  </a:lnTo>
                  <a:cubicBezTo>
                    <a:pt x="559789" y="26461"/>
                    <a:pt x="565536" y="25227"/>
                    <a:pt x="570835" y="22838"/>
                  </a:cubicBezTo>
                  <a:lnTo>
                    <a:pt x="574074" y="21314"/>
                  </a:lnTo>
                  <a:cubicBezTo>
                    <a:pt x="637160" y="-7531"/>
                    <a:pt x="709758" y="-7078"/>
                    <a:pt x="772479" y="22552"/>
                  </a:cubicBezTo>
                  <a:lnTo>
                    <a:pt x="772480" y="22552"/>
                  </a:lnTo>
                  <a:cubicBezTo>
                    <a:pt x="777898" y="25122"/>
                    <a:pt x="783819" y="26456"/>
                    <a:pt x="789815" y="26457"/>
                  </a:cubicBezTo>
                  <a:lnTo>
                    <a:pt x="1170815" y="26457"/>
                  </a:lnTo>
                  <a:cubicBezTo>
                    <a:pt x="1186669" y="26233"/>
                    <a:pt x="1201054" y="35710"/>
                    <a:pt x="1207105" y="50365"/>
                  </a:cubicBezTo>
                  <a:lnTo>
                    <a:pt x="1340455" y="387645"/>
                  </a:lnTo>
                  <a:cubicBezTo>
                    <a:pt x="1342082" y="391771"/>
                    <a:pt x="1342922" y="396165"/>
                    <a:pt x="1342932" y="400599"/>
                  </a:cubicBezTo>
                  <a:lnTo>
                    <a:pt x="1342932" y="655869"/>
                  </a:lnTo>
                  <a:cubicBezTo>
                    <a:pt x="1342932" y="655869"/>
                    <a:pt x="1277876" y="1122594"/>
                    <a:pt x="1231966" y="1274994"/>
                  </a:cubicBezTo>
                  <a:cubicBezTo>
                    <a:pt x="1186055" y="1427394"/>
                    <a:pt x="998412" y="1643517"/>
                    <a:pt x="887542" y="1701810"/>
                  </a:cubicBezTo>
                  <a:cubicBezTo>
                    <a:pt x="776671" y="1760103"/>
                    <a:pt x="594648" y="1755150"/>
                    <a:pt x="460155" y="1681902"/>
                  </a:cubicBezTo>
                  <a:cubicBezTo>
                    <a:pt x="334996" y="1613704"/>
                    <a:pt x="172405" y="1482449"/>
                    <a:pt x="103539" y="1253277"/>
                  </a:cubicBezTo>
                  <a:cubicBezTo>
                    <a:pt x="34673" y="1024106"/>
                    <a:pt x="1431" y="655679"/>
                    <a:pt x="1431" y="655679"/>
                  </a:cubicBezTo>
                  <a:lnTo>
                    <a:pt x="2" y="397361"/>
                  </a:lnTo>
                  <a:cubicBezTo>
                    <a:pt x="-50" y="392553"/>
                    <a:pt x="890" y="387787"/>
                    <a:pt x="2764" y="383359"/>
                  </a:cubicBezTo>
                  <a:lnTo>
                    <a:pt x="144496" y="49413"/>
                  </a:lnTo>
                  <a:cubicBezTo>
                    <a:pt x="150734" y="35388"/>
                    <a:pt x="164676" y="26380"/>
                    <a:pt x="180025" y="264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6"/>
            <p:cNvSpPr/>
            <p:nvPr/>
          </p:nvSpPr>
          <p:spPr>
            <a:xfrm>
              <a:off x="2385452" y="1724434"/>
              <a:ext cx="988724" cy="379405"/>
            </a:xfrm>
            <a:custGeom>
              <a:avLst/>
              <a:gdLst/>
              <a:ahLst/>
              <a:cxnLst/>
              <a:rect l="l" t="t" r="r" b="b"/>
              <a:pathLst>
                <a:path w="1340643" h="514448" extrusionOk="0">
                  <a:moveTo>
                    <a:pt x="1340644" y="513877"/>
                  </a:moveTo>
                  <a:lnTo>
                    <a:pt x="1333405" y="513877"/>
                  </a:lnTo>
                  <a:lnTo>
                    <a:pt x="1311688" y="513877"/>
                  </a:lnTo>
                  <a:lnTo>
                    <a:pt x="1311688" y="513877"/>
                  </a:lnTo>
                  <a:lnTo>
                    <a:pt x="1311688" y="513877"/>
                  </a:lnTo>
                  <a:cubicBezTo>
                    <a:pt x="1291971" y="467680"/>
                    <a:pt x="1246918" y="362429"/>
                    <a:pt x="1184053" y="215554"/>
                  </a:cubicBezTo>
                  <a:lnTo>
                    <a:pt x="1184053" y="214792"/>
                  </a:lnTo>
                  <a:cubicBezTo>
                    <a:pt x="1184053" y="204409"/>
                    <a:pt x="1184053" y="193837"/>
                    <a:pt x="1184053" y="183073"/>
                  </a:cubicBezTo>
                  <a:cubicBezTo>
                    <a:pt x="1184318" y="172134"/>
                    <a:pt x="1183873" y="161189"/>
                    <a:pt x="1182719" y="150307"/>
                  </a:cubicBezTo>
                  <a:cubicBezTo>
                    <a:pt x="1173200" y="75452"/>
                    <a:pt x="1114608" y="16313"/>
                    <a:pt x="1039844" y="6099"/>
                  </a:cubicBezTo>
                  <a:cubicBezTo>
                    <a:pt x="1026563" y="4628"/>
                    <a:pt x="1013193" y="4118"/>
                    <a:pt x="999839" y="4575"/>
                  </a:cubicBezTo>
                  <a:lnTo>
                    <a:pt x="895064" y="4575"/>
                  </a:lnTo>
                  <a:cubicBezTo>
                    <a:pt x="888046" y="4404"/>
                    <a:pt x="881028" y="4915"/>
                    <a:pt x="874109" y="6099"/>
                  </a:cubicBezTo>
                  <a:cubicBezTo>
                    <a:pt x="845504" y="11744"/>
                    <a:pt x="822745" y="33426"/>
                    <a:pt x="815721" y="61725"/>
                  </a:cubicBezTo>
                  <a:cubicBezTo>
                    <a:pt x="813953" y="68790"/>
                    <a:pt x="813184" y="76068"/>
                    <a:pt x="813435" y="83347"/>
                  </a:cubicBezTo>
                  <a:lnTo>
                    <a:pt x="813435" y="152974"/>
                  </a:lnTo>
                  <a:lnTo>
                    <a:pt x="812101" y="154498"/>
                  </a:lnTo>
                  <a:lnTo>
                    <a:pt x="741331" y="194980"/>
                  </a:lnTo>
                  <a:lnTo>
                    <a:pt x="740759" y="194980"/>
                  </a:lnTo>
                  <a:lnTo>
                    <a:pt x="612648" y="194980"/>
                  </a:lnTo>
                  <a:lnTo>
                    <a:pt x="612172" y="194980"/>
                  </a:lnTo>
                  <a:lnTo>
                    <a:pt x="533781" y="156880"/>
                  </a:lnTo>
                  <a:lnTo>
                    <a:pt x="532352" y="156213"/>
                  </a:lnTo>
                  <a:lnTo>
                    <a:pt x="532352" y="83537"/>
                  </a:lnTo>
                  <a:cubicBezTo>
                    <a:pt x="532640" y="75963"/>
                    <a:pt x="531805" y="68388"/>
                    <a:pt x="529876" y="61058"/>
                  </a:cubicBezTo>
                  <a:cubicBezTo>
                    <a:pt x="522085" y="31565"/>
                    <a:pt x="497178" y="9748"/>
                    <a:pt x="466916" y="5908"/>
                  </a:cubicBezTo>
                  <a:cubicBezTo>
                    <a:pt x="459569" y="5252"/>
                    <a:pt x="452190" y="5030"/>
                    <a:pt x="444817" y="5242"/>
                  </a:cubicBezTo>
                  <a:lnTo>
                    <a:pt x="272891" y="5242"/>
                  </a:lnTo>
                  <a:cubicBezTo>
                    <a:pt x="266172" y="5042"/>
                    <a:pt x="259447" y="5424"/>
                    <a:pt x="252793" y="6385"/>
                  </a:cubicBezTo>
                  <a:cubicBezTo>
                    <a:pt x="239843" y="8488"/>
                    <a:pt x="227460" y="13221"/>
                    <a:pt x="216408" y="20291"/>
                  </a:cubicBezTo>
                  <a:cubicBezTo>
                    <a:pt x="194936" y="34043"/>
                    <a:pt x="179874" y="55829"/>
                    <a:pt x="174593" y="80775"/>
                  </a:cubicBezTo>
                  <a:cubicBezTo>
                    <a:pt x="172579" y="92760"/>
                    <a:pt x="171844" y="104925"/>
                    <a:pt x="172402" y="117065"/>
                  </a:cubicBezTo>
                  <a:lnTo>
                    <a:pt x="172402" y="152879"/>
                  </a:lnTo>
                  <a:cubicBezTo>
                    <a:pt x="172402" y="176311"/>
                    <a:pt x="172402" y="198885"/>
                    <a:pt x="172402" y="220602"/>
                  </a:cubicBezTo>
                  <a:lnTo>
                    <a:pt x="172402" y="221173"/>
                  </a:lnTo>
                  <a:lnTo>
                    <a:pt x="42291" y="514448"/>
                  </a:lnTo>
                  <a:lnTo>
                    <a:pt x="42291" y="514448"/>
                  </a:lnTo>
                  <a:lnTo>
                    <a:pt x="42291" y="514448"/>
                  </a:lnTo>
                  <a:lnTo>
                    <a:pt x="10192" y="514448"/>
                  </a:lnTo>
                  <a:cubicBezTo>
                    <a:pt x="3238" y="514448"/>
                    <a:pt x="0" y="514448"/>
                    <a:pt x="0" y="514448"/>
                  </a:cubicBezTo>
                  <a:cubicBezTo>
                    <a:pt x="0" y="514448"/>
                    <a:pt x="3238" y="514448"/>
                    <a:pt x="10192" y="514448"/>
                  </a:cubicBezTo>
                  <a:lnTo>
                    <a:pt x="42291" y="514448"/>
                  </a:lnTo>
                  <a:lnTo>
                    <a:pt x="41719" y="514448"/>
                  </a:lnTo>
                  <a:lnTo>
                    <a:pt x="169640" y="220221"/>
                  </a:lnTo>
                  <a:lnTo>
                    <a:pt x="169640" y="220888"/>
                  </a:lnTo>
                  <a:cubicBezTo>
                    <a:pt x="169640" y="199171"/>
                    <a:pt x="169640" y="176596"/>
                    <a:pt x="169640" y="153165"/>
                  </a:cubicBezTo>
                  <a:lnTo>
                    <a:pt x="169640" y="116398"/>
                  </a:lnTo>
                  <a:cubicBezTo>
                    <a:pt x="168991" y="103980"/>
                    <a:pt x="169661" y="91528"/>
                    <a:pt x="171641" y="79251"/>
                  </a:cubicBezTo>
                  <a:cubicBezTo>
                    <a:pt x="180088" y="38898"/>
                    <a:pt x="212559" y="7942"/>
                    <a:pt x="253270" y="1432"/>
                  </a:cubicBezTo>
                  <a:cubicBezTo>
                    <a:pt x="260138" y="369"/>
                    <a:pt x="267087" y="-78"/>
                    <a:pt x="274034" y="98"/>
                  </a:cubicBezTo>
                  <a:lnTo>
                    <a:pt x="445960" y="98"/>
                  </a:lnTo>
                  <a:cubicBezTo>
                    <a:pt x="453555" y="-150"/>
                    <a:pt x="461158" y="73"/>
                    <a:pt x="468725" y="765"/>
                  </a:cubicBezTo>
                  <a:cubicBezTo>
                    <a:pt x="500806" y="4961"/>
                    <a:pt x="527159" y="28152"/>
                    <a:pt x="535400" y="59439"/>
                  </a:cubicBezTo>
                  <a:cubicBezTo>
                    <a:pt x="537408" y="67180"/>
                    <a:pt x="538338" y="75161"/>
                    <a:pt x="538162" y="83156"/>
                  </a:cubicBezTo>
                  <a:lnTo>
                    <a:pt x="538163" y="154498"/>
                  </a:lnTo>
                  <a:lnTo>
                    <a:pt x="536734" y="152212"/>
                  </a:lnTo>
                  <a:lnTo>
                    <a:pt x="615220" y="190312"/>
                  </a:lnTo>
                  <a:lnTo>
                    <a:pt x="614077" y="190312"/>
                  </a:lnTo>
                  <a:lnTo>
                    <a:pt x="740664" y="190312"/>
                  </a:lnTo>
                  <a:lnTo>
                    <a:pt x="739426" y="190312"/>
                  </a:lnTo>
                  <a:lnTo>
                    <a:pt x="810292" y="149831"/>
                  </a:lnTo>
                  <a:lnTo>
                    <a:pt x="809053" y="151927"/>
                  </a:lnTo>
                  <a:lnTo>
                    <a:pt x="809053" y="83728"/>
                  </a:lnTo>
                  <a:cubicBezTo>
                    <a:pt x="808829" y="76062"/>
                    <a:pt x="809662" y="68401"/>
                    <a:pt x="811530" y="60963"/>
                  </a:cubicBezTo>
                  <a:cubicBezTo>
                    <a:pt x="819023" y="30879"/>
                    <a:pt x="843221" y="7832"/>
                    <a:pt x="873633" y="1813"/>
                  </a:cubicBezTo>
                  <a:cubicBezTo>
                    <a:pt x="880864" y="554"/>
                    <a:pt x="888205" y="44"/>
                    <a:pt x="895540" y="289"/>
                  </a:cubicBezTo>
                  <a:lnTo>
                    <a:pt x="1000316" y="289"/>
                  </a:lnTo>
                  <a:cubicBezTo>
                    <a:pt x="1013865" y="-143"/>
                    <a:pt x="1027428" y="430"/>
                    <a:pt x="1040892" y="2003"/>
                  </a:cubicBezTo>
                  <a:cubicBezTo>
                    <a:pt x="1117556" y="12446"/>
                    <a:pt x="1177516" y="73306"/>
                    <a:pt x="1186815" y="150117"/>
                  </a:cubicBezTo>
                  <a:cubicBezTo>
                    <a:pt x="1188011" y="161155"/>
                    <a:pt x="1188456" y="172261"/>
                    <a:pt x="1188149" y="183359"/>
                  </a:cubicBezTo>
                  <a:cubicBezTo>
                    <a:pt x="1188149" y="194122"/>
                    <a:pt x="1188149" y="204695"/>
                    <a:pt x="1188149" y="215077"/>
                  </a:cubicBezTo>
                  <a:lnTo>
                    <a:pt x="1188149" y="214411"/>
                  </a:lnTo>
                  <a:cubicBezTo>
                    <a:pt x="1249870" y="361858"/>
                    <a:pt x="1294067" y="467395"/>
                    <a:pt x="1313498" y="513686"/>
                  </a:cubicBezTo>
                  <a:lnTo>
                    <a:pt x="1313021" y="513686"/>
                  </a:lnTo>
                  <a:lnTo>
                    <a:pt x="1334738" y="5136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2834702" y="1807308"/>
              <a:ext cx="84298" cy="59223"/>
            </a:xfrm>
            <a:custGeom>
              <a:avLst/>
              <a:gdLst/>
              <a:ahLst/>
              <a:cxnLst/>
              <a:rect l="l" t="t" r="r" b="b"/>
              <a:pathLst>
                <a:path w="114302" h="80303" extrusionOk="0">
                  <a:moveTo>
                    <a:pt x="16195" y="7"/>
                  </a:moveTo>
                  <a:lnTo>
                    <a:pt x="98587" y="7"/>
                  </a:lnTo>
                  <a:cubicBezTo>
                    <a:pt x="107266" y="7"/>
                    <a:pt x="114303" y="7044"/>
                    <a:pt x="114303" y="15724"/>
                  </a:cubicBezTo>
                  <a:lnTo>
                    <a:pt x="114303" y="80303"/>
                  </a:lnTo>
                  <a:lnTo>
                    <a:pt x="114303" y="80303"/>
                  </a:lnTo>
                  <a:lnTo>
                    <a:pt x="3" y="80303"/>
                  </a:lnTo>
                  <a:lnTo>
                    <a:pt x="3" y="80303"/>
                  </a:lnTo>
                  <a:lnTo>
                    <a:pt x="3" y="16009"/>
                  </a:lnTo>
                  <a:cubicBezTo>
                    <a:pt x="-159" y="7331"/>
                    <a:pt x="6745" y="165"/>
                    <a:pt x="15423" y="3"/>
                  </a:cubicBezTo>
                  <a:cubicBezTo>
                    <a:pt x="15681" y="-2"/>
                    <a:pt x="15938" y="-1"/>
                    <a:pt x="16195" y="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6"/>
            <p:cNvSpPr/>
            <p:nvPr/>
          </p:nvSpPr>
          <p:spPr>
            <a:xfrm>
              <a:off x="2416374" y="2103113"/>
              <a:ext cx="453451" cy="243323"/>
            </a:xfrm>
            <a:custGeom>
              <a:avLst/>
              <a:gdLst/>
              <a:ahLst/>
              <a:cxnLst/>
              <a:rect l="l" t="t" r="r" b="b"/>
              <a:pathLst>
                <a:path w="614849" h="329929" extrusionOk="0">
                  <a:moveTo>
                    <a:pt x="614850" y="187262"/>
                  </a:moveTo>
                  <a:cubicBezTo>
                    <a:pt x="613083" y="187935"/>
                    <a:pt x="611268" y="188477"/>
                    <a:pt x="609421" y="188881"/>
                  </a:cubicBezTo>
                  <a:lnTo>
                    <a:pt x="593609" y="192881"/>
                  </a:lnTo>
                  <a:cubicBezTo>
                    <a:pt x="586656" y="194405"/>
                    <a:pt x="578179" y="196977"/>
                    <a:pt x="568368" y="199835"/>
                  </a:cubicBezTo>
                  <a:cubicBezTo>
                    <a:pt x="558557" y="202692"/>
                    <a:pt x="547413" y="206407"/>
                    <a:pt x="534935" y="210503"/>
                  </a:cubicBezTo>
                  <a:cubicBezTo>
                    <a:pt x="505586" y="220904"/>
                    <a:pt x="476949" y="233217"/>
                    <a:pt x="449210" y="247364"/>
                  </a:cubicBezTo>
                  <a:cubicBezTo>
                    <a:pt x="413892" y="265106"/>
                    <a:pt x="380449" y="286359"/>
                    <a:pt x="349388" y="310801"/>
                  </a:cubicBezTo>
                  <a:lnTo>
                    <a:pt x="349388" y="310801"/>
                  </a:lnTo>
                  <a:lnTo>
                    <a:pt x="348912" y="310801"/>
                  </a:lnTo>
                  <a:cubicBezTo>
                    <a:pt x="304186" y="322301"/>
                    <a:pt x="258300" y="328692"/>
                    <a:pt x="212133" y="329851"/>
                  </a:cubicBezTo>
                  <a:cubicBezTo>
                    <a:pt x="182418" y="330731"/>
                    <a:pt x="152953" y="324183"/>
                    <a:pt x="126408" y="310801"/>
                  </a:cubicBezTo>
                  <a:cubicBezTo>
                    <a:pt x="101920" y="297978"/>
                    <a:pt x="80929" y="279374"/>
                    <a:pt x="65258" y="256604"/>
                  </a:cubicBezTo>
                  <a:cubicBezTo>
                    <a:pt x="63352" y="253841"/>
                    <a:pt x="61638" y="251079"/>
                    <a:pt x="59923" y="248412"/>
                  </a:cubicBezTo>
                  <a:cubicBezTo>
                    <a:pt x="58209" y="245745"/>
                    <a:pt x="56875" y="242507"/>
                    <a:pt x="55447" y="239554"/>
                  </a:cubicBezTo>
                  <a:cubicBezTo>
                    <a:pt x="53161" y="233553"/>
                    <a:pt x="50684" y="227743"/>
                    <a:pt x="48874" y="221837"/>
                  </a:cubicBezTo>
                  <a:cubicBezTo>
                    <a:pt x="44969" y="210122"/>
                    <a:pt x="41826" y="198596"/>
                    <a:pt x="38778" y="187357"/>
                  </a:cubicBezTo>
                  <a:cubicBezTo>
                    <a:pt x="32872" y="165068"/>
                    <a:pt x="28110" y="144018"/>
                    <a:pt x="23824" y="124873"/>
                  </a:cubicBezTo>
                  <a:cubicBezTo>
                    <a:pt x="15442" y="86773"/>
                    <a:pt x="9441" y="55340"/>
                    <a:pt x="5441" y="33719"/>
                  </a:cubicBezTo>
                  <a:lnTo>
                    <a:pt x="1154" y="8763"/>
                  </a:lnTo>
                  <a:cubicBezTo>
                    <a:pt x="678" y="6191"/>
                    <a:pt x="392" y="4001"/>
                    <a:pt x="106" y="2286"/>
                  </a:cubicBezTo>
                  <a:cubicBezTo>
                    <a:pt x="-35" y="1531"/>
                    <a:pt x="-35" y="755"/>
                    <a:pt x="106" y="0"/>
                  </a:cubicBezTo>
                  <a:cubicBezTo>
                    <a:pt x="416" y="701"/>
                    <a:pt x="640" y="1436"/>
                    <a:pt x="773" y="2191"/>
                  </a:cubicBezTo>
                  <a:lnTo>
                    <a:pt x="2202" y="8573"/>
                  </a:lnTo>
                  <a:cubicBezTo>
                    <a:pt x="3440" y="14669"/>
                    <a:pt x="5250" y="22955"/>
                    <a:pt x="7441" y="33338"/>
                  </a:cubicBezTo>
                  <a:cubicBezTo>
                    <a:pt x="12013" y="54769"/>
                    <a:pt x="18490" y="85916"/>
                    <a:pt x="27348" y="124111"/>
                  </a:cubicBezTo>
                  <a:cubicBezTo>
                    <a:pt x="31825" y="143161"/>
                    <a:pt x="36873" y="164116"/>
                    <a:pt x="42874" y="186309"/>
                  </a:cubicBezTo>
                  <a:cubicBezTo>
                    <a:pt x="45922" y="197453"/>
                    <a:pt x="49160" y="208883"/>
                    <a:pt x="53161" y="220409"/>
                  </a:cubicBezTo>
                  <a:cubicBezTo>
                    <a:pt x="54875" y="226314"/>
                    <a:pt x="57447" y="231934"/>
                    <a:pt x="59638" y="237744"/>
                  </a:cubicBezTo>
                  <a:cubicBezTo>
                    <a:pt x="60971" y="240506"/>
                    <a:pt x="62400" y="243269"/>
                    <a:pt x="63829" y="246031"/>
                  </a:cubicBezTo>
                  <a:cubicBezTo>
                    <a:pt x="65258" y="248793"/>
                    <a:pt x="67258" y="251365"/>
                    <a:pt x="69067" y="253937"/>
                  </a:cubicBezTo>
                  <a:cubicBezTo>
                    <a:pt x="84424" y="276015"/>
                    <a:pt x="104921" y="294027"/>
                    <a:pt x="128789" y="306419"/>
                  </a:cubicBezTo>
                  <a:cubicBezTo>
                    <a:pt x="154653" y="319329"/>
                    <a:pt x="183340" y="325551"/>
                    <a:pt x="212228" y="324517"/>
                  </a:cubicBezTo>
                  <a:cubicBezTo>
                    <a:pt x="258009" y="323242"/>
                    <a:pt x="303504" y="316852"/>
                    <a:pt x="347864" y="305467"/>
                  </a:cubicBezTo>
                  <a:lnTo>
                    <a:pt x="346912" y="305943"/>
                  </a:lnTo>
                  <a:cubicBezTo>
                    <a:pt x="378343" y="281401"/>
                    <a:pt x="412207" y="260145"/>
                    <a:pt x="447972" y="242507"/>
                  </a:cubicBezTo>
                  <a:cubicBezTo>
                    <a:pt x="475958" y="228502"/>
                    <a:pt x="504890" y="216471"/>
                    <a:pt x="534554" y="206502"/>
                  </a:cubicBezTo>
                  <a:cubicBezTo>
                    <a:pt x="547127" y="202502"/>
                    <a:pt x="558271" y="198787"/>
                    <a:pt x="568368" y="196406"/>
                  </a:cubicBezTo>
                  <a:cubicBezTo>
                    <a:pt x="578464" y="194024"/>
                    <a:pt x="586751" y="191453"/>
                    <a:pt x="593800" y="190119"/>
                  </a:cubicBezTo>
                  <a:lnTo>
                    <a:pt x="609802" y="186881"/>
                  </a:lnTo>
                  <a:cubicBezTo>
                    <a:pt x="611493" y="186858"/>
                    <a:pt x="613182" y="186986"/>
                    <a:pt x="614850" y="18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6"/>
            <p:cNvSpPr/>
            <p:nvPr/>
          </p:nvSpPr>
          <p:spPr>
            <a:xfrm>
              <a:off x="2870133" y="2103464"/>
              <a:ext cx="482411" cy="243561"/>
            </a:xfrm>
            <a:custGeom>
              <a:avLst/>
              <a:gdLst/>
              <a:ahLst/>
              <a:cxnLst/>
              <a:rect l="l" t="t" r="r" b="b"/>
              <a:pathLst>
                <a:path w="654117" h="330252" extrusionOk="0">
                  <a:moveTo>
                    <a:pt x="0" y="186785"/>
                  </a:moveTo>
                  <a:cubicBezTo>
                    <a:pt x="2153" y="186554"/>
                    <a:pt x="4324" y="186554"/>
                    <a:pt x="6477" y="186785"/>
                  </a:cubicBezTo>
                  <a:lnTo>
                    <a:pt x="25527" y="187547"/>
                  </a:lnTo>
                  <a:cubicBezTo>
                    <a:pt x="48840" y="189132"/>
                    <a:pt x="71993" y="192540"/>
                    <a:pt x="94774" y="197739"/>
                  </a:cubicBezTo>
                  <a:cubicBezTo>
                    <a:pt x="173198" y="216877"/>
                    <a:pt x="246004" y="254242"/>
                    <a:pt x="307276" y="306800"/>
                  </a:cubicBezTo>
                  <a:lnTo>
                    <a:pt x="306324" y="306229"/>
                  </a:lnTo>
                  <a:cubicBezTo>
                    <a:pt x="344393" y="315797"/>
                    <a:pt x="383259" y="321855"/>
                    <a:pt x="422434" y="324326"/>
                  </a:cubicBezTo>
                  <a:cubicBezTo>
                    <a:pt x="437730" y="325282"/>
                    <a:pt x="453076" y="325091"/>
                    <a:pt x="468344" y="323755"/>
                  </a:cubicBezTo>
                  <a:cubicBezTo>
                    <a:pt x="511471" y="319394"/>
                    <a:pt x="550991" y="297744"/>
                    <a:pt x="577882" y="263747"/>
                  </a:cubicBezTo>
                  <a:cubicBezTo>
                    <a:pt x="582092" y="258633"/>
                    <a:pt x="585974" y="253256"/>
                    <a:pt x="589502" y="247650"/>
                  </a:cubicBezTo>
                  <a:cubicBezTo>
                    <a:pt x="592717" y="242160"/>
                    <a:pt x="595426" y="236389"/>
                    <a:pt x="597599" y="230410"/>
                  </a:cubicBezTo>
                  <a:cubicBezTo>
                    <a:pt x="602075" y="218504"/>
                    <a:pt x="605599" y="206597"/>
                    <a:pt x="608933" y="194977"/>
                  </a:cubicBezTo>
                  <a:cubicBezTo>
                    <a:pt x="615505" y="171831"/>
                    <a:pt x="620744" y="150019"/>
                    <a:pt x="625507" y="130112"/>
                  </a:cubicBezTo>
                  <a:cubicBezTo>
                    <a:pt x="635032" y="90107"/>
                    <a:pt x="641604" y="57626"/>
                    <a:pt x="646366" y="34862"/>
                  </a:cubicBezTo>
                  <a:cubicBezTo>
                    <a:pt x="648653" y="23908"/>
                    <a:pt x="650462" y="15812"/>
                    <a:pt x="651891" y="8954"/>
                  </a:cubicBezTo>
                  <a:lnTo>
                    <a:pt x="653320" y="2286"/>
                  </a:lnTo>
                  <a:cubicBezTo>
                    <a:pt x="653442" y="1486"/>
                    <a:pt x="653700" y="713"/>
                    <a:pt x="654082" y="0"/>
                  </a:cubicBezTo>
                  <a:cubicBezTo>
                    <a:pt x="654129" y="793"/>
                    <a:pt x="654129" y="1588"/>
                    <a:pt x="654082" y="2381"/>
                  </a:cubicBezTo>
                  <a:cubicBezTo>
                    <a:pt x="654082" y="4191"/>
                    <a:pt x="653415" y="6477"/>
                    <a:pt x="653034" y="9144"/>
                  </a:cubicBezTo>
                  <a:cubicBezTo>
                    <a:pt x="651891" y="15526"/>
                    <a:pt x="650367" y="24194"/>
                    <a:pt x="648462" y="35242"/>
                  </a:cubicBezTo>
                  <a:cubicBezTo>
                    <a:pt x="644271" y="57817"/>
                    <a:pt x="637985" y="90392"/>
                    <a:pt x="629412" y="130492"/>
                  </a:cubicBezTo>
                  <a:cubicBezTo>
                    <a:pt x="624840" y="150495"/>
                    <a:pt x="619887" y="172403"/>
                    <a:pt x="613410" y="195739"/>
                  </a:cubicBezTo>
                  <a:cubicBezTo>
                    <a:pt x="610076" y="207359"/>
                    <a:pt x="606647" y="219456"/>
                    <a:pt x="602075" y="231553"/>
                  </a:cubicBezTo>
                  <a:cubicBezTo>
                    <a:pt x="599819" y="238126"/>
                    <a:pt x="596949" y="244472"/>
                    <a:pt x="593503" y="250508"/>
                  </a:cubicBezTo>
                  <a:cubicBezTo>
                    <a:pt x="589879" y="256218"/>
                    <a:pt x="585936" y="261720"/>
                    <a:pt x="581692" y="266986"/>
                  </a:cubicBezTo>
                  <a:cubicBezTo>
                    <a:pt x="563749" y="289711"/>
                    <a:pt x="540171" y="307344"/>
                    <a:pt x="513302" y="318135"/>
                  </a:cubicBezTo>
                  <a:cubicBezTo>
                    <a:pt x="499132" y="323744"/>
                    <a:pt x="484263" y="327397"/>
                    <a:pt x="469106" y="328993"/>
                  </a:cubicBezTo>
                  <a:cubicBezTo>
                    <a:pt x="453557" y="330408"/>
                    <a:pt x="437922" y="330631"/>
                    <a:pt x="422338" y="329660"/>
                  </a:cubicBezTo>
                  <a:cubicBezTo>
                    <a:pt x="382830" y="327196"/>
                    <a:pt x="343638" y="321042"/>
                    <a:pt x="305276" y="311277"/>
                  </a:cubicBezTo>
                  <a:lnTo>
                    <a:pt x="304705" y="311277"/>
                  </a:lnTo>
                  <a:lnTo>
                    <a:pt x="304229" y="311277"/>
                  </a:lnTo>
                  <a:cubicBezTo>
                    <a:pt x="286840" y="295937"/>
                    <a:pt x="268272" y="281988"/>
                    <a:pt x="248698" y="269558"/>
                  </a:cubicBezTo>
                  <a:cubicBezTo>
                    <a:pt x="230861" y="257986"/>
                    <a:pt x="212350" y="247490"/>
                    <a:pt x="193262" y="238125"/>
                  </a:cubicBezTo>
                  <a:cubicBezTo>
                    <a:pt x="161552" y="222668"/>
                    <a:pt x="128364" y="210446"/>
                    <a:pt x="94202" y="201644"/>
                  </a:cubicBezTo>
                  <a:cubicBezTo>
                    <a:pt x="71614" y="196175"/>
                    <a:pt x="48664" y="192323"/>
                    <a:pt x="25527" y="190119"/>
                  </a:cubicBezTo>
                  <a:lnTo>
                    <a:pt x="6953" y="188595"/>
                  </a:lnTo>
                  <a:cubicBezTo>
                    <a:pt x="4595" y="188161"/>
                    <a:pt x="2271" y="187556"/>
                    <a:pt x="0" y="1867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6"/>
            <p:cNvSpPr/>
            <p:nvPr/>
          </p:nvSpPr>
          <p:spPr>
            <a:xfrm>
              <a:off x="2511139" y="2335998"/>
              <a:ext cx="106494" cy="452319"/>
            </a:xfrm>
            <a:custGeom>
              <a:avLst/>
              <a:gdLst/>
              <a:ahLst/>
              <a:cxnLst/>
              <a:rect l="l" t="t" r="r" b="b"/>
              <a:pathLst>
                <a:path w="144398" h="613314" extrusionOk="0">
                  <a:moveTo>
                    <a:pt x="83344" y="613315"/>
                  </a:moveTo>
                  <a:cubicBezTo>
                    <a:pt x="84595" y="612660"/>
                    <a:pt x="85902" y="612118"/>
                    <a:pt x="87249" y="611696"/>
                  </a:cubicBezTo>
                  <a:lnTo>
                    <a:pt x="98774" y="607600"/>
                  </a:lnTo>
                  <a:lnTo>
                    <a:pt x="142589" y="592931"/>
                  </a:lnTo>
                  <a:lnTo>
                    <a:pt x="141541" y="594360"/>
                  </a:lnTo>
                  <a:cubicBezTo>
                    <a:pt x="138017" y="563880"/>
                    <a:pt x="133350" y="523875"/>
                    <a:pt x="127921" y="477488"/>
                  </a:cubicBezTo>
                  <a:cubicBezTo>
                    <a:pt x="126587" y="465868"/>
                    <a:pt x="125254" y="453771"/>
                    <a:pt x="123825" y="441293"/>
                  </a:cubicBezTo>
                  <a:cubicBezTo>
                    <a:pt x="122396" y="428816"/>
                    <a:pt x="120491" y="416242"/>
                    <a:pt x="117824" y="403193"/>
                  </a:cubicBezTo>
                  <a:cubicBezTo>
                    <a:pt x="113062" y="377380"/>
                    <a:pt x="106489" y="350520"/>
                    <a:pt x="99441" y="322993"/>
                  </a:cubicBezTo>
                  <a:cubicBezTo>
                    <a:pt x="75724" y="232791"/>
                    <a:pt x="49625" y="152400"/>
                    <a:pt x="30670" y="94393"/>
                  </a:cubicBezTo>
                  <a:lnTo>
                    <a:pt x="8001" y="25717"/>
                  </a:lnTo>
                  <a:cubicBezTo>
                    <a:pt x="5429" y="17907"/>
                    <a:pt x="3429" y="11716"/>
                    <a:pt x="1905" y="6667"/>
                  </a:cubicBezTo>
                  <a:cubicBezTo>
                    <a:pt x="1018" y="4525"/>
                    <a:pt x="378" y="2288"/>
                    <a:pt x="0" y="0"/>
                  </a:cubicBezTo>
                  <a:cubicBezTo>
                    <a:pt x="1118" y="2003"/>
                    <a:pt x="2043" y="4108"/>
                    <a:pt x="2762" y="6287"/>
                  </a:cubicBezTo>
                  <a:cubicBezTo>
                    <a:pt x="4572" y="11049"/>
                    <a:pt x="6858" y="17145"/>
                    <a:pt x="9811" y="24765"/>
                  </a:cubicBezTo>
                  <a:cubicBezTo>
                    <a:pt x="15716" y="40767"/>
                    <a:pt x="24098" y="64103"/>
                    <a:pt x="34004" y="92964"/>
                  </a:cubicBezTo>
                  <a:cubicBezTo>
                    <a:pt x="53816" y="150876"/>
                    <a:pt x="80486" y="231172"/>
                    <a:pt x="104203" y="321564"/>
                  </a:cubicBezTo>
                  <a:cubicBezTo>
                    <a:pt x="111347" y="349187"/>
                    <a:pt x="117824" y="376047"/>
                    <a:pt x="122491" y="402146"/>
                  </a:cubicBezTo>
                  <a:cubicBezTo>
                    <a:pt x="125254" y="415100"/>
                    <a:pt x="126682" y="428054"/>
                    <a:pt x="128397" y="440246"/>
                  </a:cubicBezTo>
                  <a:cubicBezTo>
                    <a:pt x="130111" y="452438"/>
                    <a:pt x="131064" y="464725"/>
                    <a:pt x="132302" y="476441"/>
                  </a:cubicBezTo>
                  <a:cubicBezTo>
                    <a:pt x="137160" y="522922"/>
                    <a:pt x="141256" y="563023"/>
                    <a:pt x="144399" y="593598"/>
                  </a:cubicBezTo>
                  <a:lnTo>
                    <a:pt x="144399" y="594741"/>
                  </a:lnTo>
                  <a:lnTo>
                    <a:pt x="143256" y="594741"/>
                  </a:lnTo>
                  <a:lnTo>
                    <a:pt x="99060" y="608076"/>
                  </a:lnTo>
                  <a:lnTo>
                    <a:pt x="87344" y="611410"/>
                  </a:lnTo>
                  <a:cubicBezTo>
                    <a:pt x="86094" y="612206"/>
                    <a:pt x="84750" y="612846"/>
                    <a:pt x="83344" y="613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6"/>
            <p:cNvSpPr/>
            <p:nvPr/>
          </p:nvSpPr>
          <p:spPr>
            <a:xfrm>
              <a:off x="3149554" y="2333398"/>
              <a:ext cx="105159" cy="460749"/>
            </a:xfrm>
            <a:custGeom>
              <a:avLst/>
              <a:gdLst/>
              <a:ahLst/>
              <a:cxnLst/>
              <a:rect l="l" t="t" r="r" b="b"/>
              <a:pathLst>
                <a:path w="142589" h="624744" extrusionOk="0">
                  <a:moveTo>
                    <a:pt x="61150" y="624745"/>
                  </a:moveTo>
                  <a:cubicBezTo>
                    <a:pt x="59754" y="624579"/>
                    <a:pt x="58380" y="624260"/>
                    <a:pt x="57055" y="623792"/>
                  </a:cubicBezTo>
                  <a:lnTo>
                    <a:pt x="45244" y="620458"/>
                  </a:lnTo>
                  <a:lnTo>
                    <a:pt x="1143" y="607123"/>
                  </a:lnTo>
                  <a:lnTo>
                    <a:pt x="0" y="607123"/>
                  </a:lnTo>
                  <a:lnTo>
                    <a:pt x="0" y="605695"/>
                  </a:lnTo>
                  <a:cubicBezTo>
                    <a:pt x="3238" y="574643"/>
                    <a:pt x="7525" y="533876"/>
                    <a:pt x="12382" y="486442"/>
                  </a:cubicBezTo>
                  <a:cubicBezTo>
                    <a:pt x="13716" y="474535"/>
                    <a:pt x="14954" y="462153"/>
                    <a:pt x="16383" y="449485"/>
                  </a:cubicBezTo>
                  <a:cubicBezTo>
                    <a:pt x="17812" y="436817"/>
                    <a:pt x="19812" y="423577"/>
                    <a:pt x="22574" y="410432"/>
                  </a:cubicBezTo>
                  <a:cubicBezTo>
                    <a:pt x="27241" y="383762"/>
                    <a:pt x="33909" y="356330"/>
                    <a:pt x="40862" y="328041"/>
                  </a:cubicBezTo>
                  <a:cubicBezTo>
                    <a:pt x="64389" y="236125"/>
                    <a:pt x="90297" y="154210"/>
                    <a:pt x="109538" y="95155"/>
                  </a:cubicBezTo>
                  <a:cubicBezTo>
                    <a:pt x="119063" y="65627"/>
                    <a:pt x="127349" y="41815"/>
                    <a:pt x="133064" y="25432"/>
                  </a:cubicBezTo>
                  <a:lnTo>
                    <a:pt x="139922" y="6382"/>
                  </a:lnTo>
                  <a:cubicBezTo>
                    <a:pt x="140635" y="4185"/>
                    <a:pt x="141527" y="2051"/>
                    <a:pt x="142589" y="0"/>
                  </a:cubicBezTo>
                  <a:cubicBezTo>
                    <a:pt x="142216" y="2300"/>
                    <a:pt x="141643" y="4563"/>
                    <a:pt x="140875" y="6763"/>
                  </a:cubicBezTo>
                  <a:cubicBezTo>
                    <a:pt x="139351" y="11525"/>
                    <a:pt x="137350" y="17907"/>
                    <a:pt x="134969" y="25813"/>
                  </a:cubicBezTo>
                  <a:cubicBezTo>
                    <a:pt x="129540" y="42958"/>
                    <a:pt x="122111" y="66770"/>
                    <a:pt x="112871" y="96012"/>
                  </a:cubicBezTo>
                  <a:cubicBezTo>
                    <a:pt x="94488" y="155353"/>
                    <a:pt x="69152" y="237363"/>
                    <a:pt x="45720" y="329089"/>
                  </a:cubicBezTo>
                  <a:cubicBezTo>
                    <a:pt x="38767" y="357664"/>
                    <a:pt x="32099" y="384619"/>
                    <a:pt x="27241" y="411099"/>
                  </a:cubicBezTo>
                  <a:cubicBezTo>
                    <a:pt x="24479" y="424243"/>
                    <a:pt x="22955" y="437197"/>
                    <a:pt x="20955" y="449771"/>
                  </a:cubicBezTo>
                  <a:cubicBezTo>
                    <a:pt x="18955" y="462343"/>
                    <a:pt x="18097" y="474821"/>
                    <a:pt x="16764" y="486727"/>
                  </a:cubicBezTo>
                  <a:lnTo>
                    <a:pt x="2953" y="605695"/>
                  </a:lnTo>
                  <a:lnTo>
                    <a:pt x="2000" y="604266"/>
                  </a:lnTo>
                  <a:lnTo>
                    <a:pt x="45720" y="618935"/>
                  </a:lnTo>
                  <a:lnTo>
                    <a:pt x="57245" y="623030"/>
                  </a:lnTo>
                  <a:cubicBezTo>
                    <a:pt x="58615" y="623432"/>
                    <a:pt x="59928" y="624008"/>
                    <a:pt x="61151" y="624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6"/>
            <p:cNvSpPr/>
            <p:nvPr/>
          </p:nvSpPr>
          <p:spPr>
            <a:xfrm>
              <a:off x="2547903" y="2331148"/>
              <a:ext cx="134093" cy="110698"/>
            </a:xfrm>
            <a:custGeom>
              <a:avLst/>
              <a:gdLst/>
              <a:ahLst/>
              <a:cxnLst/>
              <a:rect l="l" t="t" r="r" b="b"/>
              <a:pathLst>
                <a:path w="181821" h="150099" extrusionOk="0">
                  <a:moveTo>
                    <a:pt x="169640" y="0"/>
                  </a:moveTo>
                  <a:cubicBezTo>
                    <a:pt x="171221" y="3500"/>
                    <a:pt x="172372" y="7178"/>
                    <a:pt x="173069" y="10954"/>
                  </a:cubicBezTo>
                  <a:cubicBezTo>
                    <a:pt x="174879" y="18193"/>
                    <a:pt x="177165" y="28670"/>
                    <a:pt x="179165" y="41815"/>
                  </a:cubicBezTo>
                  <a:cubicBezTo>
                    <a:pt x="181674" y="57302"/>
                    <a:pt x="182409" y="73024"/>
                    <a:pt x="181356" y="88678"/>
                  </a:cubicBezTo>
                  <a:cubicBezTo>
                    <a:pt x="180921" y="98379"/>
                    <a:pt x="177605" y="107730"/>
                    <a:pt x="171831" y="115538"/>
                  </a:cubicBezTo>
                  <a:cubicBezTo>
                    <a:pt x="164031" y="122188"/>
                    <a:pt x="154860" y="127035"/>
                    <a:pt x="144971" y="129731"/>
                  </a:cubicBezTo>
                  <a:cubicBezTo>
                    <a:pt x="126681" y="135274"/>
                    <a:pt x="107987" y="139382"/>
                    <a:pt x="89059" y="142018"/>
                  </a:cubicBezTo>
                  <a:cubicBezTo>
                    <a:pt x="71628" y="144590"/>
                    <a:pt x="55912" y="146209"/>
                    <a:pt x="42767" y="147447"/>
                  </a:cubicBezTo>
                  <a:cubicBezTo>
                    <a:pt x="29623" y="148685"/>
                    <a:pt x="18860" y="149447"/>
                    <a:pt x="11525" y="149924"/>
                  </a:cubicBezTo>
                  <a:cubicBezTo>
                    <a:pt x="7687" y="150159"/>
                    <a:pt x="3838" y="150159"/>
                    <a:pt x="0" y="149924"/>
                  </a:cubicBezTo>
                  <a:cubicBezTo>
                    <a:pt x="13929" y="146634"/>
                    <a:pt x="28106" y="144499"/>
                    <a:pt x="42386" y="143542"/>
                  </a:cubicBezTo>
                  <a:cubicBezTo>
                    <a:pt x="55531" y="141827"/>
                    <a:pt x="70961" y="139827"/>
                    <a:pt x="88297" y="136970"/>
                  </a:cubicBezTo>
                  <a:cubicBezTo>
                    <a:pt x="106927" y="134197"/>
                    <a:pt x="125328" y="130058"/>
                    <a:pt x="143351" y="124587"/>
                  </a:cubicBezTo>
                  <a:cubicBezTo>
                    <a:pt x="152488" y="122120"/>
                    <a:pt x="160995" y="117737"/>
                    <a:pt x="168307" y="111728"/>
                  </a:cubicBezTo>
                  <a:cubicBezTo>
                    <a:pt x="173309" y="104678"/>
                    <a:pt x="176215" y="96357"/>
                    <a:pt x="176689" y="87725"/>
                  </a:cubicBezTo>
                  <a:cubicBezTo>
                    <a:pt x="177937" y="72425"/>
                    <a:pt x="177554" y="57034"/>
                    <a:pt x="175546" y="41815"/>
                  </a:cubicBezTo>
                  <a:cubicBezTo>
                    <a:pt x="174117" y="28766"/>
                    <a:pt x="172307" y="18193"/>
                    <a:pt x="171164" y="10954"/>
                  </a:cubicBezTo>
                  <a:cubicBezTo>
                    <a:pt x="170366" y="7349"/>
                    <a:pt x="169856" y="3686"/>
                    <a:pt x="16964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3090949" y="2333257"/>
              <a:ext cx="123402" cy="108741"/>
            </a:xfrm>
            <a:custGeom>
              <a:avLst/>
              <a:gdLst/>
              <a:ahLst/>
              <a:cxnLst/>
              <a:rect l="l" t="t" r="r" b="b"/>
              <a:pathLst>
                <a:path w="167325" h="147445" extrusionOk="0">
                  <a:moveTo>
                    <a:pt x="12163" y="0"/>
                  </a:moveTo>
                  <a:cubicBezTo>
                    <a:pt x="12084" y="3661"/>
                    <a:pt x="11605" y="7302"/>
                    <a:pt x="10734" y="10858"/>
                  </a:cubicBezTo>
                  <a:cubicBezTo>
                    <a:pt x="9591" y="17717"/>
                    <a:pt x="7876" y="27718"/>
                    <a:pt x="6448" y="40196"/>
                  </a:cubicBezTo>
                  <a:cubicBezTo>
                    <a:pt x="4511" y="54651"/>
                    <a:pt x="3937" y="69257"/>
                    <a:pt x="4733" y="83820"/>
                  </a:cubicBezTo>
                  <a:cubicBezTo>
                    <a:pt x="4964" y="92190"/>
                    <a:pt x="6909" y="100425"/>
                    <a:pt x="10448" y="108013"/>
                  </a:cubicBezTo>
                  <a:cubicBezTo>
                    <a:pt x="15581" y="115186"/>
                    <a:pt x="23007" y="120394"/>
                    <a:pt x="31498" y="122777"/>
                  </a:cubicBezTo>
                  <a:cubicBezTo>
                    <a:pt x="48356" y="128676"/>
                    <a:pt x="65739" y="132950"/>
                    <a:pt x="83410" y="135541"/>
                  </a:cubicBezTo>
                  <a:cubicBezTo>
                    <a:pt x="99697" y="138208"/>
                    <a:pt x="114556" y="140017"/>
                    <a:pt x="127034" y="141446"/>
                  </a:cubicBezTo>
                  <a:cubicBezTo>
                    <a:pt x="140609" y="142199"/>
                    <a:pt x="154091" y="144143"/>
                    <a:pt x="167325" y="147257"/>
                  </a:cubicBezTo>
                  <a:cubicBezTo>
                    <a:pt x="163678" y="147509"/>
                    <a:pt x="160018" y="147509"/>
                    <a:pt x="156371" y="147257"/>
                  </a:cubicBezTo>
                  <a:cubicBezTo>
                    <a:pt x="149418" y="147257"/>
                    <a:pt x="139226" y="146304"/>
                    <a:pt x="126653" y="145256"/>
                  </a:cubicBezTo>
                  <a:cubicBezTo>
                    <a:pt x="114080" y="144209"/>
                    <a:pt x="99221" y="142780"/>
                    <a:pt x="82648" y="140303"/>
                  </a:cubicBezTo>
                  <a:cubicBezTo>
                    <a:pt x="64608" y="137951"/>
                    <a:pt x="46860" y="133738"/>
                    <a:pt x="29689" y="127730"/>
                  </a:cubicBezTo>
                  <a:cubicBezTo>
                    <a:pt x="25080" y="125997"/>
                    <a:pt x="20646" y="123828"/>
                    <a:pt x="16449" y="121253"/>
                  </a:cubicBezTo>
                  <a:cubicBezTo>
                    <a:pt x="12115" y="118697"/>
                    <a:pt x="8559" y="115009"/>
                    <a:pt x="6162" y="110585"/>
                  </a:cubicBezTo>
                  <a:cubicBezTo>
                    <a:pt x="2358" y="102368"/>
                    <a:pt x="314" y="93446"/>
                    <a:pt x="161" y="84392"/>
                  </a:cubicBezTo>
                  <a:cubicBezTo>
                    <a:pt x="-412" y="69537"/>
                    <a:pt x="545" y="54663"/>
                    <a:pt x="3018" y="40005"/>
                  </a:cubicBezTo>
                  <a:cubicBezTo>
                    <a:pt x="4924" y="27527"/>
                    <a:pt x="7114" y="17526"/>
                    <a:pt x="8829" y="10668"/>
                  </a:cubicBezTo>
                  <a:cubicBezTo>
                    <a:pt x="9517" y="6993"/>
                    <a:pt x="10637" y="3413"/>
                    <a:pt x="121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2616369" y="2764374"/>
              <a:ext cx="533946" cy="150687"/>
            </a:xfrm>
            <a:custGeom>
              <a:avLst/>
              <a:gdLst/>
              <a:ahLst/>
              <a:cxnLst/>
              <a:rect l="l" t="t" r="r" b="b"/>
              <a:pathLst>
                <a:path w="723995" h="204321" extrusionOk="0">
                  <a:moveTo>
                    <a:pt x="723995" y="0"/>
                  </a:moveTo>
                  <a:cubicBezTo>
                    <a:pt x="723612" y="2503"/>
                    <a:pt x="722974" y="4961"/>
                    <a:pt x="722090" y="7334"/>
                  </a:cubicBezTo>
                  <a:lnTo>
                    <a:pt x="715423" y="28670"/>
                  </a:lnTo>
                  <a:lnTo>
                    <a:pt x="715423" y="28670"/>
                  </a:lnTo>
                  <a:lnTo>
                    <a:pt x="715423" y="28670"/>
                  </a:lnTo>
                  <a:cubicBezTo>
                    <a:pt x="691134" y="47149"/>
                    <a:pt x="647890" y="79629"/>
                    <a:pt x="591598" y="119634"/>
                  </a:cubicBezTo>
                  <a:cubicBezTo>
                    <a:pt x="577405" y="129159"/>
                    <a:pt x="562547" y="140018"/>
                    <a:pt x="546545" y="150495"/>
                  </a:cubicBezTo>
                  <a:cubicBezTo>
                    <a:pt x="538639" y="155638"/>
                    <a:pt x="530352" y="160877"/>
                    <a:pt x="521780" y="165926"/>
                  </a:cubicBezTo>
                  <a:cubicBezTo>
                    <a:pt x="517303" y="168212"/>
                    <a:pt x="512826" y="170688"/>
                    <a:pt x="508254" y="172879"/>
                  </a:cubicBezTo>
                  <a:cubicBezTo>
                    <a:pt x="503682" y="175070"/>
                    <a:pt x="498729" y="177070"/>
                    <a:pt x="494062" y="178879"/>
                  </a:cubicBezTo>
                  <a:cubicBezTo>
                    <a:pt x="452843" y="193503"/>
                    <a:pt x="409576" y="201539"/>
                    <a:pt x="365855" y="202692"/>
                  </a:cubicBezTo>
                  <a:lnTo>
                    <a:pt x="359188" y="202692"/>
                  </a:lnTo>
                  <a:lnTo>
                    <a:pt x="359188" y="197739"/>
                  </a:lnTo>
                  <a:lnTo>
                    <a:pt x="360617" y="197739"/>
                  </a:lnTo>
                  <a:cubicBezTo>
                    <a:pt x="360617" y="193357"/>
                    <a:pt x="360617" y="203740"/>
                    <a:pt x="360617" y="202692"/>
                  </a:cubicBezTo>
                  <a:lnTo>
                    <a:pt x="353854" y="202692"/>
                  </a:lnTo>
                  <a:lnTo>
                    <a:pt x="345662" y="202692"/>
                  </a:lnTo>
                  <a:cubicBezTo>
                    <a:pt x="340233" y="202692"/>
                    <a:pt x="334804" y="202121"/>
                    <a:pt x="329470" y="201739"/>
                  </a:cubicBezTo>
                  <a:cubicBezTo>
                    <a:pt x="318707" y="200978"/>
                    <a:pt x="308038" y="199835"/>
                    <a:pt x="297656" y="198120"/>
                  </a:cubicBezTo>
                  <a:cubicBezTo>
                    <a:pt x="277281" y="195093"/>
                    <a:pt x="257269" y="189986"/>
                    <a:pt x="237934" y="182880"/>
                  </a:cubicBezTo>
                  <a:cubicBezTo>
                    <a:pt x="219978" y="175809"/>
                    <a:pt x="202831" y="166836"/>
                    <a:pt x="186785" y="156115"/>
                  </a:cubicBezTo>
                  <a:cubicBezTo>
                    <a:pt x="171164" y="146590"/>
                    <a:pt x="156400" y="136588"/>
                    <a:pt x="142399" y="127540"/>
                  </a:cubicBezTo>
                  <a:cubicBezTo>
                    <a:pt x="86487" y="90297"/>
                    <a:pt x="42863" y="59722"/>
                    <a:pt x="16954" y="41815"/>
                  </a:cubicBezTo>
                  <a:lnTo>
                    <a:pt x="16954" y="41815"/>
                  </a:lnTo>
                  <a:lnTo>
                    <a:pt x="3905" y="19526"/>
                  </a:lnTo>
                  <a:cubicBezTo>
                    <a:pt x="2762" y="17240"/>
                    <a:pt x="1715" y="15430"/>
                    <a:pt x="953" y="13906"/>
                  </a:cubicBezTo>
                  <a:lnTo>
                    <a:pt x="0" y="12002"/>
                  </a:lnTo>
                  <a:cubicBezTo>
                    <a:pt x="0" y="12002"/>
                    <a:pt x="571" y="12002"/>
                    <a:pt x="1333" y="13716"/>
                  </a:cubicBezTo>
                  <a:cubicBezTo>
                    <a:pt x="2096" y="15430"/>
                    <a:pt x="3429" y="16859"/>
                    <a:pt x="4763" y="19050"/>
                  </a:cubicBezTo>
                  <a:cubicBezTo>
                    <a:pt x="8001" y="24098"/>
                    <a:pt x="12287" y="31052"/>
                    <a:pt x="17717" y="39814"/>
                  </a:cubicBezTo>
                  <a:lnTo>
                    <a:pt x="17717" y="39814"/>
                  </a:lnTo>
                  <a:cubicBezTo>
                    <a:pt x="44101" y="57436"/>
                    <a:pt x="88106" y="87439"/>
                    <a:pt x="144209" y="124206"/>
                  </a:cubicBezTo>
                  <a:cubicBezTo>
                    <a:pt x="158305" y="133414"/>
                    <a:pt x="173165" y="142938"/>
                    <a:pt x="188786" y="152781"/>
                  </a:cubicBezTo>
                  <a:cubicBezTo>
                    <a:pt x="204585" y="163309"/>
                    <a:pt x="221479" y="172091"/>
                    <a:pt x="239173" y="178975"/>
                  </a:cubicBezTo>
                  <a:cubicBezTo>
                    <a:pt x="258257" y="185834"/>
                    <a:pt x="277975" y="190780"/>
                    <a:pt x="298037" y="193738"/>
                  </a:cubicBezTo>
                  <a:cubicBezTo>
                    <a:pt x="308324" y="195358"/>
                    <a:pt x="318802" y="196596"/>
                    <a:pt x="329470" y="197358"/>
                  </a:cubicBezTo>
                  <a:cubicBezTo>
                    <a:pt x="334709" y="197358"/>
                    <a:pt x="340138" y="198025"/>
                    <a:pt x="345472" y="198215"/>
                  </a:cubicBezTo>
                  <a:lnTo>
                    <a:pt x="353568" y="198215"/>
                  </a:lnTo>
                  <a:lnTo>
                    <a:pt x="360236" y="198215"/>
                  </a:lnTo>
                  <a:cubicBezTo>
                    <a:pt x="360236" y="197168"/>
                    <a:pt x="360236" y="207740"/>
                    <a:pt x="360236" y="203168"/>
                  </a:cubicBezTo>
                  <a:lnTo>
                    <a:pt x="358807" y="203168"/>
                  </a:lnTo>
                  <a:lnTo>
                    <a:pt x="358807" y="198215"/>
                  </a:lnTo>
                  <a:lnTo>
                    <a:pt x="365284" y="198215"/>
                  </a:lnTo>
                  <a:cubicBezTo>
                    <a:pt x="408455" y="197188"/>
                    <a:pt x="451200" y="189411"/>
                    <a:pt x="491966" y="175165"/>
                  </a:cubicBezTo>
                  <a:cubicBezTo>
                    <a:pt x="496729" y="173450"/>
                    <a:pt x="501491" y="171260"/>
                    <a:pt x="505873" y="169354"/>
                  </a:cubicBezTo>
                  <a:cubicBezTo>
                    <a:pt x="510254" y="167449"/>
                    <a:pt x="514731" y="164878"/>
                    <a:pt x="519113" y="162687"/>
                  </a:cubicBezTo>
                  <a:cubicBezTo>
                    <a:pt x="527590" y="157829"/>
                    <a:pt x="535781" y="153162"/>
                    <a:pt x="543782" y="147447"/>
                  </a:cubicBezTo>
                  <a:cubicBezTo>
                    <a:pt x="559689" y="137160"/>
                    <a:pt x="574643" y="126778"/>
                    <a:pt x="588931" y="117062"/>
                  </a:cubicBezTo>
                  <a:cubicBezTo>
                    <a:pt x="645605" y="77533"/>
                    <a:pt x="689229" y="45720"/>
                    <a:pt x="714089" y="27908"/>
                  </a:cubicBezTo>
                  <a:lnTo>
                    <a:pt x="714089" y="28385"/>
                  </a:lnTo>
                  <a:cubicBezTo>
                    <a:pt x="717328" y="19431"/>
                    <a:pt x="719804" y="12478"/>
                    <a:pt x="721614" y="7334"/>
                  </a:cubicBezTo>
                  <a:cubicBezTo>
                    <a:pt x="722281" y="4850"/>
                    <a:pt x="723076" y="2402"/>
                    <a:pt x="7239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2820284" y="2105008"/>
              <a:ext cx="124495" cy="376315"/>
            </a:xfrm>
            <a:custGeom>
              <a:avLst/>
              <a:gdLst/>
              <a:ahLst/>
              <a:cxnLst/>
              <a:rect l="l" t="t" r="r" b="b"/>
              <a:pathLst>
                <a:path w="168807" h="510257" extrusionOk="0">
                  <a:moveTo>
                    <a:pt x="168796" y="481397"/>
                  </a:moveTo>
                  <a:cubicBezTo>
                    <a:pt x="168796" y="483302"/>
                    <a:pt x="159271" y="483206"/>
                    <a:pt x="144793" y="488540"/>
                  </a:cubicBezTo>
                  <a:cubicBezTo>
                    <a:pt x="137269" y="491112"/>
                    <a:pt x="128410" y="495017"/>
                    <a:pt x="117552" y="499589"/>
                  </a:cubicBezTo>
                  <a:cubicBezTo>
                    <a:pt x="104716" y="505478"/>
                    <a:pt x="90954" y="509087"/>
                    <a:pt x="76880" y="510257"/>
                  </a:cubicBezTo>
                  <a:lnTo>
                    <a:pt x="70498" y="510257"/>
                  </a:lnTo>
                  <a:cubicBezTo>
                    <a:pt x="68022" y="510257"/>
                    <a:pt x="65926" y="509686"/>
                    <a:pt x="63926" y="509400"/>
                  </a:cubicBezTo>
                  <a:cubicBezTo>
                    <a:pt x="59926" y="508733"/>
                    <a:pt x="55925" y="507876"/>
                    <a:pt x="51925" y="507019"/>
                  </a:cubicBezTo>
                  <a:cubicBezTo>
                    <a:pt x="43416" y="505146"/>
                    <a:pt x="35021" y="502793"/>
                    <a:pt x="26779" y="499970"/>
                  </a:cubicBezTo>
                  <a:cubicBezTo>
                    <a:pt x="24448" y="499165"/>
                    <a:pt x="22159" y="498243"/>
                    <a:pt x="19921" y="497208"/>
                  </a:cubicBezTo>
                  <a:cubicBezTo>
                    <a:pt x="18778" y="496732"/>
                    <a:pt x="17444" y="495970"/>
                    <a:pt x="16015" y="495208"/>
                  </a:cubicBezTo>
                  <a:cubicBezTo>
                    <a:pt x="14312" y="494167"/>
                    <a:pt x="12745" y="492919"/>
                    <a:pt x="11348" y="491493"/>
                  </a:cubicBezTo>
                  <a:cubicBezTo>
                    <a:pt x="6807" y="486950"/>
                    <a:pt x="3524" y="481304"/>
                    <a:pt x="1823" y="475110"/>
                  </a:cubicBezTo>
                  <a:cubicBezTo>
                    <a:pt x="317" y="469430"/>
                    <a:pt x="-262" y="463544"/>
                    <a:pt x="109" y="457679"/>
                  </a:cubicBezTo>
                  <a:cubicBezTo>
                    <a:pt x="680" y="451488"/>
                    <a:pt x="1442" y="447583"/>
                    <a:pt x="2109" y="442535"/>
                  </a:cubicBezTo>
                  <a:cubicBezTo>
                    <a:pt x="7633" y="404435"/>
                    <a:pt x="14015" y="362239"/>
                    <a:pt x="21159" y="318138"/>
                  </a:cubicBezTo>
                  <a:cubicBezTo>
                    <a:pt x="35065" y="229937"/>
                    <a:pt x="48496" y="150212"/>
                    <a:pt x="59259" y="92681"/>
                  </a:cubicBezTo>
                  <a:cubicBezTo>
                    <a:pt x="70022" y="35150"/>
                    <a:pt x="77452" y="-378"/>
                    <a:pt x="80785" y="3"/>
                  </a:cubicBezTo>
                  <a:cubicBezTo>
                    <a:pt x="88024" y="956"/>
                    <a:pt x="73927" y="145450"/>
                    <a:pt x="45829" y="321948"/>
                  </a:cubicBezTo>
                  <a:cubicBezTo>
                    <a:pt x="38971" y="366144"/>
                    <a:pt x="31922" y="407673"/>
                    <a:pt x="25159" y="445773"/>
                  </a:cubicBezTo>
                  <a:cubicBezTo>
                    <a:pt x="22980" y="453414"/>
                    <a:pt x="22364" y="461416"/>
                    <a:pt x="23350" y="469300"/>
                  </a:cubicBezTo>
                  <a:cubicBezTo>
                    <a:pt x="23905" y="471950"/>
                    <a:pt x="25080" y="474430"/>
                    <a:pt x="26779" y="476539"/>
                  </a:cubicBezTo>
                  <a:lnTo>
                    <a:pt x="26779" y="476539"/>
                  </a:lnTo>
                  <a:lnTo>
                    <a:pt x="26779" y="476539"/>
                  </a:lnTo>
                  <a:cubicBezTo>
                    <a:pt x="27350" y="475872"/>
                    <a:pt x="21159" y="482159"/>
                    <a:pt x="24016" y="479301"/>
                  </a:cubicBezTo>
                  <a:lnTo>
                    <a:pt x="24016" y="479301"/>
                  </a:lnTo>
                  <a:lnTo>
                    <a:pt x="25636" y="477682"/>
                  </a:lnTo>
                  <a:lnTo>
                    <a:pt x="26302" y="476920"/>
                  </a:lnTo>
                  <a:lnTo>
                    <a:pt x="26302" y="476920"/>
                  </a:lnTo>
                  <a:cubicBezTo>
                    <a:pt x="26302" y="476920"/>
                    <a:pt x="26302" y="476920"/>
                    <a:pt x="26302" y="476920"/>
                  </a:cubicBezTo>
                  <a:lnTo>
                    <a:pt x="28207" y="477968"/>
                  </a:lnTo>
                  <a:lnTo>
                    <a:pt x="33256" y="480349"/>
                  </a:lnTo>
                  <a:cubicBezTo>
                    <a:pt x="40495" y="483302"/>
                    <a:pt x="48305" y="485778"/>
                    <a:pt x="55735" y="487969"/>
                  </a:cubicBezTo>
                  <a:cubicBezTo>
                    <a:pt x="59449" y="489112"/>
                    <a:pt x="63069" y="490064"/>
                    <a:pt x="66498" y="490922"/>
                  </a:cubicBezTo>
                  <a:lnTo>
                    <a:pt x="71260" y="491874"/>
                  </a:lnTo>
                  <a:lnTo>
                    <a:pt x="75928" y="491874"/>
                  </a:lnTo>
                  <a:cubicBezTo>
                    <a:pt x="88211" y="491630"/>
                    <a:pt x="100385" y="489510"/>
                    <a:pt x="112028" y="485588"/>
                  </a:cubicBezTo>
                  <a:cubicBezTo>
                    <a:pt x="121684" y="482584"/>
                    <a:pt x="131512" y="480167"/>
                    <a:pt x="141460" y="478349"/>
                  </a:cubicBezTo>
                  <a:cubicBezTo>
                    <a:pt x="159557" y="476348"/>
                    <a:pt x="169177" y="479968"/>
                    <a:pt x="168796" y="48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6"/>
            <p:cNvSpPr/>
            <p:nvPr/>
          </p:nvSpPr>
          <p:spPr>
            <a:xfrm>
              <a:off x="2809801" y="2647803"/>
              <a:ext cx="154211" cy="40377"/>
            </a:xfrm>
            <a:custGeom>
              <a:avLst/>
              <a:gdLst/>
              <a:ahLst/>
              <a:cxnLst/>
              <a:rect l="l" t="t" r="r" b="b"/>
              <a:pathLst>
                <a:path w="209099" h="54749" extrusionOk="0">
                  <a:moveTo>
                    <a:pt x="209100" y="29"/>
                  </a:moveTo>
                  <a:cubicBezTo>
                    <a:pt x="207728" y="2831"/>
                    <a:pt x="205929" y="5402"/>
                    <a:pt x="203766" y="7649"/>
                  </a:cubicBezTo>
                  <a:cubicBezTo>
                    <a:pt x="198254" y="14195"/>
                    <a:pt x="192059" y="20134"/>
                    <a:pt x="185287" y="25366"/>
                  </a:cubicBezTo>
                  <a:cubicBezTo>
                    <a:pt x="139251" y="61693"/>
                    <a:pt x="75171" y="64606"/>
                    <a:pt x="26029" y="32605"/>
                  </a:cubicBezTo>
                  <a:cubicBezTo>
                    <a:pt x="18840" y="27994"/>
                    <a:pt x="12138" y="22664"/>
                    <a:pt x="6026" y="16698"/>
                  </a:cubicBezTo>
                  <a:cubicBezTo>
                    <a:pt x="1836" y="12412"/>
                    <a:pt x="-260" y="9745"/>
                    <a:pt x="26" y="9459"/>
                  </a:cubicBezTo>
                  <a:cubicBezTo>
                    <a:pt x="8930" y="16682"/>
                    <a:pt x="18214" y="23422"/>
                    <a:pt x="27839" y="29652"/>
                  </a:cubicBezTo>
                  <a:cubicBezTo>
                    <a:pt x="76294" y="58894"/>
                    <a:pt x="137583" y="56113"/>
                    <a:pt x="183191" y="22604"/>
                  </a:cubicBezTo>
                  <a:cubicBezTo>
                    <a:pt x="200337" y="10126"/>
                    <a:pt x="208528" y="-637"/>
                    <a:pt x="209100" y="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6"/>
            <p:cNvSpPr/>
            <p:nvPr/>
          </p:nvSpPr>
          <p:spPr>
            <a:xfrm>
              <a:off x="3258088" y="1912474"/>
              <a:ext cx="107618" cy="115626"/>
            </a:xfrm>
            <a:custGeom>
              <a:avLst/>
              <a:gdLst/>
              <a:ahLst/>
              <a:cxnLst/>
              <a:rect l="l" t="t" r="r" b="b"/>
              <a:pathLst>
                <a:path w="145923" h="156781" extrusionOk="0">
                  <a:moveTo>
                    <a:pt x="145923" y="0"/>
                  </a:moveTo>
                  <a:cubicBezTo>
                    <a:pt x="140456" y="8983"/>
                    <a:pt x="134243" y="17491"/>
                    <a:pt x="127349" y="25432"/>
                  </a:cubicBezTo>
                  <a:cubicBezTo>
                    <a:pt x="115253" y="40672"/>
                    <a:pt x="97822" y="61150"/>
                    <a:pt x="77724" y="82582"/>
                  </a:cubicBezTo>
                  <a:cubicBezTo>
                    <a:pt x="57626" y="104013"/>
                    <a:pt x="38290" y="123158"/>
                    <a:pt x="24003" y="136398"/>
                  </a:cubicBezTo>
                  <a:cubicBezTo>
                    <a:pt x="16609" y="143877"/>
                    <a:pt x="8578" y="150697"/>
                    <a:pt x="0" y="156782"/>
                  </a:cubicBezTo>
                  <a:cubicBezTo>
                    <a:pt x="6653" y="148626"/>
                    <a:pt x="13878" y="140954"/>
                    <a:pt x="21622" y="133826"/>
                  </a:cubicBezTo>
                  <a:cubicBezTo>
                    <a:pt x="35242" y="120015"/>
                    <a:pt x="53912" y="100870"/>
                    <a:pt x="74009" y="79248"/>
                  </a:cubicBezTo>
                  <a:cubicBezTo>
                    <a:pt x="94107" y="57626"/>
                    <a:pt x="112109" y="37529"/>
                    <a:pt x="124682" y="22860"/>
                  </a:cubicBezTo>
                  <a:cubicBezTo>
                    <a:pt x="131206" y="14741"/>
                    <a:pt x="138304" y="7101"/>
                    <a:pt x="14592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2899854" y="1859543"/>
              <a:ext cx="44133" cy="230766"/>
            </a:xfrm>
            <a:custGeom>
              <a:avLst/>
              <a:gdLst/>
              <a:ahLst/>
              <a:cxnLst/>
              <a:rect l="l" t="t" r="r" b="b"/>
              <a:pathLst>
                <a:path w="59841" h="312903" extrusionOk="0">
                  <a:moveTo>
                    <a:pt x="781" y="0"/>
                  </a:moveTo>
                  <a:cubicBezTo>
                    <a:pt x="1789" y="4277"/>
                    <a:pt x="2300" y="8655"/>
                    <a:pt x="2305" y="13049"/>
                  </a:cubicBezTo>
                  <a:cubicBezTo>
                    <a:pt x="2971" y="22574"/>
                    <a:pt x="3733" y="34385"/>
                    <a:pt x="4590" y="48673"/>
                  </a:cubicBezTo>
                  <a:cubicBezTo>
                    <a:pt x="6305" y="78772"/>
                    <a:pt x="8400" y="120396"/>
                    <a:pt x="10306" y="166307"/>
                  </a:cubicBezTo>
                  <a:cubicBezTo>
                    <a:pt x="12211" y="212217"/>
                    <a:pt x="10306" y="254984"/>
                    <a:pt x="25069" y="281273"/>
                  </a:cubicBezTo>
                  <a:cubicBezTo>
                    <a:pt x="30427" y="291710"/>
                    <a:pt x="38444" y="300548"/>
                    <a:pt x="48310" y="306896"/>
                  </a:cubicBezTo>
                  <a:cubicBezTo>
                    <a:pt x="55359" y="311277"/>
                    <a:pt x="60026" y="312230"/>
                    <a:pt x="59836" y="312706"/>
                  </a:cubicBezTo>
                  <a:cubicBezTo>
                    <a:pt x="59645" y="313182"/>
                    <a:pt x="58692" y="312706"/>
                    <a:pt x="56502" y="312230"/>
                  </a:cubicBezTo>
                  <a:cubicBezTo>
                    <a:pt x="53189" y="311379"/>
                    <a:pt x="49991" y="310132"/>
                    <a:pt x="46977" y="308515"/>
                  </a:cubicBezTo>
                  <a:cubicBezTo>
                    <a:pt x="36294" y="302564"/>
                    <a:pt x="27511" y="293715"/>
                    <a:pt x="21640" y="282988"/>
                  </a:cubicBezTo>
                  <a:cubicBezTo>
                    <a:pt x="13433" y="266967"/>
                    <a:pt x="8817" y="249349"/>
                    <a:pt x="8115" y="231362"/>
                  </a:cubicBezTo>
                  <a:cubicBezTo>
                    <a:pt x="6686" y="211360"/>
                    <a:pt x="6019" y="189547"/>
                    <a:pt x="4972" y="166497"/>
                  </a:cubicBezTo>
                  <a:cubicBezTo>
                    <a:pt x="3066" y="120587"/>
                    <a:pt x="1542" y="78962"/>
                    <a:pt x="781" y="48863"/>
                  </a:cubicBezTo>
                  <a:cubicBezTo>
                    <a:pt x="781" y="34480"/>
                    <a:pt x="209" y="22479"/>
                    <a:pt x="19" y="13145"/>
                  </a:cubicBezTo>
                  <a:cubicBezTo>
                    <a:pt x="-74" y="8750"/>
                    <a:pt x="180" y="4355"/>
                    <a:pt x="7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2807077" y="1859543"/>
              <a:ext cx="44375" cy="230674"/>
            </a:xfrm>
            <a:custGeom>
              <a:avLst/>
              <a:gdLst/>
              <a:ahLst/>
              <a:cxnLst/>
              <a:rect l="l" t="t" r="r" b="b"/>
              <a:pathLst>
                <a:path w="60170" h="312778" extrusionOk="0">
                  <a:moveTo>
                    <a:pt x="59818" y="0"/>
                  </a:moveTo>
                  <a:cubicBezTo>
                    <a:pt x="60288" y="4369"/>
                    <a:pt x="60288" y="8776"/>
                    <a:pt x="59818" y="13145"/>
                  </a:cubicBezTo>
                  <a:cubicBezTo>
                    <a:pt x="59818" y="22670"/>
                    <a:pt x="59818" y="34480"/>
                    <a:pt x="59152" y="48863"/>
                  </a:cubicBezTo>
                  <a:cubicBezTo>
                    <a:pt x="58294" y="78962"/>
                    <a:pt x="56866" y="120587"/>
                    <a:pt x="54961" y="166497"/>
                  </a:cubicBezTo>
                  <a:cubicBezTo>
                    <a:pt x="53818" y="189547"/>
                    <a:pt x="53151" y="211360"/>
                    <a:pt x="51817" y="231362"/>
                  </a:cubicBezTo>
                  <a:cubicBezTo>
                    <a:pt x="51132" y="249363"/>
                    <a:pt x="46481" y="266991"/>
                    <a:pt x="38197" y="282988"/>
                  </a:cubicBezTo>
                  <a:cubicBezTo>
                    <a:pt x="32356" y="293705"/>
                    <a:pt x="23606" y="302554"/>
                    <a:pt x="12956" y="308515"/>
                  </a:cubicBezTo>
                  <a:cubicBezTo>
                    <a:pt x="9934" y="310115"/>
                    <a:pt x="6738" y="311361"/>
                    <a:pt x="3431" y="312229"/>
                  </a:cubicBezTo>
                  <a:cubicBezTo>
                    <a:pt x="1240" y="312706"/>
                    <a:pt x="97" y="312896"/>
                    <a:pt x="1" y="312706"/>
                  </a:cubicBezTo>
                  <a:cubicBezTo>
                    <a:pt x="-94" y="312515"/>
                    <a:pt x="4573" y="311277"/>
                    <a:pt x="11622" y="306896"/>
                  </a:cubicBezTo>
                  <a:cubicBezTo>
                    <a:pt x="21430" y="300508"/>
                    <a:pt x="29407" y="291678"/>
                    <a:pt x="34768" y="281273"/>
                  </a:cubicBezTo>
                  <a:cubicBezTo>
                    <a:pt x="49817" y="254984"/>
                    <a:pt x="46960" y="211931"/>
                    <a:pt x="49627" y="166307"/>
                  </a:cubicBezTo>
                  <a:cubicBezTo>
                    <a:pt x="52294" y="120682"/>
                    <a:pt x="53532" y="78772"/>
                    <a:pt x="55246" y="48673"/>
                  </a:cubicBezTo>
                  <a:cubicBezTo>
                    <a:pt x="56199" y="34385"/>
                    <a:pt x="56961" y="22384"/>
                    <a:pt x="57532" y="13049"/>
                  </a:cubicBezTo>
                  <a:cubicBezTo>
                    <a:pt x="57846" y="8633"/>
                    <a:pt x="58612" y="4260"/>
                    <a:pt x="598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2765956" y="2556106"/>
              <a:ext cx="236240" cy="63433"/>
            </a:xfrm>
            <a:custGeom>
              <a:avLst/>
              <a:gdLst/>
              <a:ahLst/>
              <a:cxnLst/>
              <a:rect l="l" t="t" r="r" b="b"/>
              <a:pathLst>
                <a:path w="320325" h="86011" extrusionOk="0">
                  <a:moveTo>
                    <a:pt x="37052" y="44937"/>
                  </a:moveTo>
                  <a:cubicBezTo>
                    <a:pt x="50387" y="32745"/>
                    <a:pt x="67818" y="13886"/>
                    <a:pt x="83153" y="5694"/>
                  </a:cubicBezTo>
                  <a:cubicBezTo>
                    <a:pt x="98489" y="-2497"/>
                    <a:pt x="118777" y="-402"/>
                    <a:pt x="135446" y="3503"/>
                  </a:cubicBezTo>
                  <a:cubicBezTo>
                    <a:pt x="145086" y="7260"/>
                    <a:pt x="155170" y="9757"/>
                    <a:pt x="165449" y="10933"/>
                  </a:cubicBezTo>
                  <a:cubicBezTo>
                    <a:pt x="174210" y="9805"/>
                    <a:pt x="182751" y="7365"/>
                    <a:pt x="190786" y="3694"/>
                  </a:cubicBezTo>
                  <a:cubicBezTo>
                    <a:pt x="219932" y="-5831"/>
                    <a:pt x="241459" y="3694"/>
                    <a:pt x="265462" y="25030"/>
                  </a:cubicBezTo>
                  <a:cubicBezTo>
                    <a:pt x="283940" y="41603"/>
                    <a:pt x="308038" y="63130"/>
                    <a:pt x="320326" y="85895"/>
                  </a:cubicBezTo>
                  <a:cubicBezTo>
                    <a:pt x="299129" y="83013"/>
                    <a:pt x="278427" y="77244"/>
                    <a:pt x="258794" y="68750"/>
                  </a:cubicBezTo>
                  <a:cubicBezTo>
                    <a:pt x="238506" y="61701"/>
                    <a:pt x="216789" y="56558"/>
                    <a:pt x="196310" y="62939"/>
                  </a:cubicBezTo>
                  <a:cubicBezTo>
                    <a:pt x="180880" y="67797"/>
                    <a:pt x="166878" y="78941"/>
                    <a:pt x="150971" y="80275"/>
                  </a:cubicBezTo>
                  <a:cubicBezTo>
                    <a:pt x="125825" y="82370"/>
                    <a:pt x="103346" y="59415"/>
                    <a:pt x="78391" y="58177"/>
                  </a:cubicBezTo>
                  <a:cubicBezTo>
                    <a:pt x="67058" y="58362"/>
                    <a:pt x="55916" y="61131"/>
                    <a:pt x="45815" y="66273"/>
                  </a:cubicBezTo>
                  <a:cubicBezTo>
                    <a:pt x="37243" y="69988"/>
                    <a:pt x="8763" y="87609"/>
                    <a:pt x="0" y="85895"/>
                  </a:cubicBezTo>
                  <a:cubicBezTo>
                    <a:pt x="0" y="79513"/>
                    <a:pt x="29813" y="51319"/>
                    <a:pt x="37052" y="449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6"/>
            <p:cNvSpPr/>
            <p:nvPr/>
          </p:nvSpPr>
          <p:spPr>
            <a:xfrm>
              <a:off x="2395082" y="1921753"/>
              <a:ext cx="89775" cy="123494"/>
            </a:xfrm>
            <a:custGeom>
              <a:avLst/>
              <a:gdLst/>
              <a:ahLst/>
              <a:cxnLst/>
              <a:rect l="l" t="t" r="r" b="b"/>
              <a:pathLst>
                <a:path w="121729" h="167449" extrusionOk="0">
                  <a:moveTo>
                    <a:pt x="0" y="0"/>
                  </a:moveTo>
                  <a:cubicBezTo>
                    <a:pt x="6541" y="7726"/>
                    <a:pt x="12525" y="15906"/>
                    <a:pt x="17907" y="24479"/>
                  </a:cubicBezTo>
                  <a:cubicBezTo>
                    <a:pt x="28575" y="39910"/>
                    <a:pt x="43339" y="61150"/>
                    <a:pt x="60198" y="84201"/>
                  </a:cubicBezTo>
                  <a:cubicBezTo>
                    <a:pt x="77057" y="107251"/>
                    <a:pt x="92583" y="127921"/>
                    <a:pt x="104013" y="142780"/>
                  </a:cubicBezTo>
                  <a:cubicBezTo>
                    <a:pt x="110542" y="150537"/>
                    <a:pt x="116465" y="158784"/>
                    <a:pt x="121730" y="167449"/>
                  </a:cubicBezTo>
                  <a:cubicBezTo>
                    <a:pt x="114280" y="160549"/>
                    <a:pt x="107429" y="153029"/>
                    <a:pt x="101251" y="144970"/>
                  </a:cubicBezTo>
                  <a:cubicBezTo>
                    <a:pt x="89154" y="130683"/>
                    <a:pt x="72676" y="110299"/>
                    <a:pt x="56198" y="87154"/>
                  </a:cubicBezTo>
                  <a:cubicBezTo>
                    <a:pt x="39719" y="64008"/>
                    <a:pt x="24956" y="42386"/>
                    <a:pt x="14954" y="26479"/>
                  </a:cubicBezTo>
                  <a:cubicBezTo>
                    <a:pt x="9158" y="18136"/>
                    <a:pt x="4152" y="9272"/>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6"/>
            <p:cNvSpPr/>
            <p:nvPr/>
          </p:nvSpPr>
          <p:spPr>
            <a:xfrm>
              <a:off x="2642730" y="2352798"/>
              <a:ext cx="18685" cy="18685"/>
            </a:xfrm>
            <a:custGeom>
              <a:avLst/>
              <a:gdLst/>
              <a:ahLst/>
              <a:cxnLst/>
              <a:rect l="l" t="t" r="r" b="b"/>
              <a:pathLst>
                <a:path w="25336" h="25336" extrusionOk="0">
                  <a:moveTo>
                    <a:pt x="25336"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a:off x="3111805" y="2352798"/>
              <a:ext cx="18685" cy="18685"/>
            </a:xfrm>
            <a:custGeom>
              <a:avLst/>
              <a:gdLst/>
              <a:ahLst/>
              <a:cxnLst/>
              <a:rect l="l" t="t" r="r" b="b"/>
              <a:pathLst>
                <a:path w="25336" h="25336" extrusionOk="0">
                  <a:moveTo>
                    <a:pt x="25337"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6"/>
            <p:cNvSpPr/>
            <p:nvPr/>
          </p:nvSpPr>
          <p:spPr>
            <a:xfrm>
              <a:off x="2726205" y="2625753"/>
              <a:ext cx="313598" cy="208861"/>
            </a:xfrm>
            <a:custGeom>
              <a:avLst/>
              <a:gdLst/>
              <a:ahLst/>
              <a:cxnLst/>
              <a:rect l="l" t="t" r="r" b="b"/>
              <a:pathLst>
                <a:path w="425217" h="283202" extrusionOk="0">
                  <a:moveTo>
                    <a:pt x="412575" y="6477"/>
                  </a:moveTo>
                  <a:cubicBezTo>
                    <a:pt x="413121" y="6987"/>
                    <a:pt x="413601" y="7563"/>
                    <a:pt x="414004" y="8191"/>
                  </a:cubicBezTo>
                  <a:cubicBezTo>
                    <a:pt x="414861" y="9334"/>
                    <a:pt x="416195" y="11049"/>
                    <a:pt x="417814" y="13525"/>
                  </a:cubicBezTo>
                  <a:cubicBezTo>
                    <a:pt x="421593" y="21016"/>
                    <a:pt x="423889" y="29167"/>
                    <a:pt x="424576" y="37529"/>
                  </a:cubicBezTo>
                  <a:cubicBezTo>
                    <a:pt x="427053" y="59341"/>
                    <a:pt x="422195" y="90868"/>
                    <a:pt x="412765" y="128397"/>
                  </a:cubicBezTo>
                  <a:cubicBezTo>
                    <a:pt x="408194" y="147447"/>
                    <a:pt x="402574" y="167545"/>
                    <a:pt x="396764" y="189547"/>
                  </a:cubicBezTo>
                  <a:cubicBezTo>
                    <a:pt x="394189" y="201092"/>
                    <a:pt x="390848" y="212452"/>
                    <a:pt x="386762" y="223552"/>
                  </a:cubicBezTo>
                  <a:cubicBezTo>
                    <a:pt x="382417" y="235638"/>
                    <a:pt x="375968" y="246860"/>
                    <a:pt x="367712" y="256699"/>
                  </a:cubicBezTo>
                  <a:cubicBezTo>
                    <a:pt x="357360" y="265347"/>
                    <a:pt x="344721" y="270806"/>
                    <a:pt x="331327" y="272415"/>
                  </a:cubicBezTo>
                  <a:cubicBezTo>
                    <a:pt x="318182" y="275082"/>
                    <a:pt x="304657" y="277368"/>
                    <a:pt x="290750" y="279082"/>
                  </a:cubicBezTo>
                  <a:cubicBezTo>
                    <a:pt x="262126" y="282579"/>
                    <a:pt x="233274" y="283853"/>
                    <a:pt x="204454" y="282892"/>
                  </a:cubicBezTo>
                  <a:cubicBezTo>
                    <a:pt x="175671" y="282003"/>
                    <a:pt x="147005" y="278818"/>
                    <a:pt x="118729" y="273367"/>
                  </a:cubicBezTo>
                  <a:cubicBezTo>
                    <a:pt x="105194" y="270945"/>
                    <a:pt x="91807" y="267765"/>
                    <a:pt x="78628" y="263842"/>
                  </a:cubicBezTo>
                  <a:cubicBezTo>
                    <a:pt x="65480" y="260001"/>
                    <a:pt x="54048" y="251763"/>
                    <a:pt x="46244" y="240506"/>
                  </a:cubicBezTo>
                  <a:cubicBezTo>
                    <a:pt x="39730" y="229565"/>
                    <a:pt x="35064" y="217626"/>
                    <a:pt x="32432" y="205168"/>
                  </a:cubicBezTo>
                  <a:cubicBezTo>
                    <a:pt x="29575" y="193357"/>
                    <a:pt x="26908" y="181928"/>
                    <a:pt x="24241" y="170879"/>
                  </a:cubicBezTo>
                  <a:cubicBezTo>
                    <a:pt x="19002" y="148780"/>
                    <a:pt x="14240" y="128207"/>
                    <a:pt x="9763" y="109252"/>
                  </a:cubicBezTo>
                  <a:cubicBezTo>
                    <a:pt x="5117" y="92412"/>
                    <a:pt x="1930" y="75203"/>
                    <a:pt x="238" y="57817"/>
                  </a:cubicBezTo>
                  <a:cubicBezTo>
                    <a:pt x="-905" y="44537"/>
                    <a:pt x="2089" y="31228"/>
                    <a:pt x="8810" y="19717"/>
                  </a:cubicBezTo>
                  <a:cubicBezTo>
                    <a:pt x="13056" y="12338"/>
                    <a:pt x="19476" y="6450"/>
                    <a:pt x="27194" y="2858"/>
                  </a:cubicBezTo>
                  <a:cubicBezTo>
                    <a:pt x="29912" y="1292"/>
                    <a:pt x="32931" y="318"/>
                    <a:pt x="36052" y="0"/>
                  </a:cubicBezTo>
                  <a:cubicBezTo>
                    <a:pt x="33294" y="851"/>
                    <a:pt x="30590" y="1868"/>
                    <a:pt x="27955" y="3048"/>
                  </a:cubicBezTo>
                  <a:cubicBezTo>
                    <a:pt x="20726" y="6929"/>
                    <a:pt x="14772" y="12817"/>
                    <a:pt x="10810" y="20003"/>
                  </a:cubicBezTo>
                  <a:cubicBezTo>
                    <a:pt x="4581" y="31399"/>
                    <a:pt x="1989" y="44428"/>
                    <a:pt x="3381" y="57341"/>
                  </a:cubicBezTo>
                  <a:cubicBezTo>
                    <a:pt x="5340" y="74544"/>
                    <a:pt x="8717" y="91557"/>
                    <a:pt x="13477" y="108204"/>
                  </a:cubicBezTo>
                  <a:cubicBezTo>
                    <a:pt x="18049" y="127254"/>
                    <a:pt x="23066" y="147733"/>
                    <a:pt x="28527" y="169640"/>
                  </a:cubicBezTo>
                  <a:cubicBezTo>
                    <a:pt x="31194" y="180594"/>
                    <a:pt x="34052" y="192024"/>
                    <a:pt x="36909" y="203740"/>
                  </a:cubicBezTo>
                  <a:cubicBezTo>
                    <a:pt x="39480" y="215708"/>
                    <a:pt x="44018" y="227166"/>
                    <a:pt x="50339" y="237649"/>
                  </a:cubicBezTo>
                  <a:cubicBezTo>
                    <a:pt x="57576" y="248075"/>
                    <a:pt x="68219" y="255653"/>
                    <a:pt x="80438" y="259080"/>
                  </a:cubicBezTo>
                  <a:cubicBezTo>
                    <a:pt x="93423" y="263002"/>
                    <a:pt x="106621" y="266182"/>
                    <a:pt x="119967" y="268605"/>
                  </a:cubicBezTo>
                  <a:cubicBezTo>
                    <a:pt x="148025" y="274014"/>
                    <a:pt x="176466" y="277199"/>
                    <a:pt x="205025" y="278130"/>
                  </a:cubicBezTo>
                  <a:cubicBezTo>
                    <a:pt x="233653" y="279132"/>
                    <a:pt x="262316" y="277890"/>
                    <a:pt x="290750" y="274415"/>
                  </a:cubicBezTo>
                  <a:cubicBezTo>
                    <a:pt x="304466" y="272796"/>
                    <a:pt x="317897" y="270510"/>
                    <a:pt x="330946" y="268034"/>
                  </a:cubicBezTo>
                  <a:cubicBezTo>
                    <a:pt x="343575" y="266623"/>
                    <a:pt x="355538" y="261633"/>
                    <a:pt x="365426" y="253651"/>
                  </a:cubicBezTo>
                  <a:cubicBezTo>
                    <a:pt x="373135" y="244230"/>
                    <a:pt x="379190" y="233569"/>
                    <a:pt x="383333" y="222123"/>
                  </a:cubicBezTo>
                  <a:cubicBezTo>
                    <a:pt x="387394" y="211201"/>
                    <a:pt x="390766" y="200035"/>
                    <a:pt x="393430" y="188690"/>
                  </a:cubicBezTo>
                  <a:lnTo>
                    <a:pt x="409908" y="127730"/>
                  </a:lnTo>
                  <a:cubicBezTo>
                    <a:pt x="419433" y="90392"/>
                    <a:pt x="425053" y="59341"/>
                    <a:pt x="423243" y="37909"/>
                  </a:cubicBezTo>
                  <a:cubicBezTo>
                    <a:pt x="422770" y="29715"/>
                    <a:pt x="420801" y="21677"/>
                    <a:pt x="417433" y="14192"/>
                  </a:cubicBezTo>
                  <a:cubicBezTo>
                    <a:pt x="415636" y="11736"/>
                    <a:pt x="414013" y="9158"/>
                    <a:pt x="412575" y="6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6"/>
            <p:cNvSpPr/>
            <p:nvPr/>
          </p:nvSpPr>
          <p:spPr>
            <a:xfrm>
              <a:off x="2704519" y="2808518"/>
              <a:ext cx="62870" cy="39127"/>
            </a:xfrm>
            <a:custGeom>
              <a:avLst/>
              <a:gdLst/>
              <a:ahLst/>
              <a:cxnLst/>
              <a:rect l="l" t="t" r="r" b="b"/>
              <a:pathLst>
                <a:path w="85248" h="53054" extrusionOk="0">
                  <a:moveTo>
                    <a:pt x="85249" y="0"/>
                  </a:moveTo>
                  <a:cubicBezTo>
                    <a:pt x="72484" y="10915"/>
                    <a:pt x="58631" y="20490"/>
                    <a:pt x="43910" y="28575"/>
                  </a:cubicBezTo>
                  <a:cubicBezTo>
                    <a:pt x="30148" y="38213"/>
                    <a:pt x="15434" y="46415"/>
                    <a:pt x="0" y="53054"/>
                  </a:cubicBezTo>
                  <a:cubicBezTo>
                    <a:pt x="12793" y="42176"/>
                    <a:pt x="26641" y="32603"/>
                    <a:pt x="41338" y="24479"/>
                  </a:cubicBezTo>
                  <a:cubicBezTo>
                    <a:pt x="55155" y="14929"/>
                    <a:pt x="69860" y="6731"/>
                    <a:pt x="8524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9475" y="2811682"/>
              <a:ext cx="56197" cy="33999"/>
            </a:xfrm>
            <a:custGeom>
              <a:avLst/>
              <a:gdLst/>
              <a:ahLst/>
              <a:cxnLst/>
              <a:rect l="l" t="t" r="r" b="b"/>
              <a:pathLst>
                <a:path w="76200" h="46101" extrusionOk="0">
                  <a:moveTo>
                    <a:pt x="76200" y="46101"/>
                  </a:moveTo>
                  <a:cubicBezTo>
                    <a:pt x="63069" y="39260"/>
                    <a:pt x="50347" y="31659"/>
                    <a:pt x="38100" y="23336"/>
                  </a:cubicBezTo>
                  <a:cubicBezTo>
                    <a:pt x="24933" y="16347"/>
                    <a:pt x="12209" y="8553"/>
                    <a:pt x="0" y="0"/>
                  </a:cubicBezTo>
                  <a:cubicBezTo>
                    <a:pt x="14351" y="4186"/>
                    <a:pt x="27949" y="10615"/>
                    <a:pt x="40291" y="19050"/>
                  </a:cubicBezTo>
                  <a:cubicBezTo>
                    <a:pt x="53664" y="26035"/>
                    <a:pt x="65796" y="35174"/>
                    <a:pt x="76200" y="46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2826269" y="2604312"/>
              <a:ext cx="28992" cy="64559"/>
            </a:xfrm>
            <a:custGeom>
              <a:avLst/>
              <a:gdLst/>
              <a:ahLst/>
              <a:cxnLst/>
              <a:rect l="l" t="t" r="r" b="b"/>
              <a:pathLst>
                <a:path w="39311" h="87537" extrusionOk="0">
                  <a:moveTo>
                    <a:pt x="0" y="87535"/>
                  </a:moveTo>
                  <a:cubicBezTo>
                    <a:pt x="1982" y="54550"/>
                    <a:pt x="15936" y="23424"/>
                    <a:pt x="39243" y="0"/>
                  </a:cubicBezTo>
                  <a:cubicBezTo>
                    <a:pt x="40386" y="857"/>
                    <a:pt x="26956" y="17907"/>
                    <a:pt x="16192" y="42196"/>
                  </a:cubicBezTo>
                  <a:cubicBezTo>
                    <a:pt x="5429" y="66484"/>
                    <a:pt x="1429" y="87821"/>
                    <a:pt x="0" y="875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2921870" y="2607195"/>
              <a:ext cx="17381" cy="57392"/>
            </a:xfrm>
            <a:custGeom>
              <a:avLst/>
              <a:gdLst/>
              <a:ahLst/>
              <a:cxnLst/>
              <a:rect l="l" t="t" r="r" b="b"/>
              <a:pathLst>
                <a:path w="23567" h="77819" extrusionOk="0">
                  <a:moveTo>
                    <a:pt x="21146" y="77819"/>
                  </a:moveTo>
                  <a:cubicBezTo>
                    <a:pt x="19824" y="64323"/>
                    <a:pt x="17789" y="50905"/>
                    <a:pt x="15049" y="37624"/>
                  </a:cubicBezTo>
                  <a:cubicBezTo>
                    <a:pt x="10734" y="24813"/>
                    <a:pt x="5710" y="12253"/>
                    <a:pt x="0" y="0"/>
                  </a:cubicBezTo>
                  <a:cubicBezTo>
                    <a:pt x="10070" y="9907"/>
                    <a:pt x="16994" y="22563"/>
                    <a:pt x="19907" y="36386"/>
                  </a:cubicBezTo>
                  <a:cubicBezTo>
                    <a:pt x="24323" y="49786"/>
                    <a:pt x="24753" y="64180"/>
                    <a:pt x="21146" y="77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6"/>
            <p:cNvSpPr/>
            <p:nvPr/>
          </p:nvSpPr>
          <p:spPr>
            <a:xfrm>
              <a:off x="2744305" y="2598497"/>
              <a:ext cx="285137" cy="32449"/>
            </a:xfrm>
            <a:custGeom>
              <a:avLst/>
              <a:gdLst/>
              <a:ahLst/>
              <a:cxnLst/>
              <a:rect l="l" t="t" r="r" b="b"/>
              <a:pathLst>
                <a:path w="386626" h="43999" extrusionOk="0">
                  <a:moveTo>
                    <a:pt x="386621" y="43408"/>
                  </a:moveTo>
                  <a:cubicBezTo>
                    <a:pt x="386621" y="44361"/>
                    <a:pt x="380716" y="44266"/>
                    <a:pt x="370619" y="42361"/>
                  </a:cubicBezTo>
                  <a:cubicBezTo>
                    <a:pt x="356643" y="39271"/>
                    <a:pt x="342869" y="35327"/>
                    <a:pt x="329376" y="30550"/>
                  </a:cubicBezTo>
                  <a:cubicBezTo>
                    <a:pt x="309961" y="23572"/>
                    <a:pt x="289838" y="18749"/>
                    <a:pt x="269369" y="16167"/>
                  </a:cubicBezTo>
                  <a:cubicBezTo>
                    <a:pt x="257650" y="14805"/>
                    <a:pt x="245804" y="14965"/>
                    <a:pt x="234126" y="16643"/>
                  </a:cubicBezTo>
                  <a:cubicBezTo>
                    <a:pt x="221004" y="20131"/>
                    <a:pt x="207716" y="22961"/>
                    <a:pt x="194312" y="25120"/>
                  </a:cubicBezTo>
                  <a:cubicBezTo>
                    <a:pt x="180153" y="24931"/>
                    <a:pt x="166134" y="22289"/>
                    <a:pt x="152878" y="17310"/>
                  </a:cubicBezTo>
                  <a:cubicBezTo>
                    <a:pt x="141475" y="14560"/>
                    <a:pt x="129710" y="13628"/>
                    <a:pt x="118016" y="14548"/>
                  </a:cubicBezTo>
                  <a:cubicBezTo>
                    <a:pt x="97501" y="16346"/>
                    <a:pt x="77267" y="20534"/>
                    <a:pt x="57723" y="27025"/>
                  </a:cubicBezTo>
                  <a:cubicBezTo>
                    <a:pt x="44067" y="31399"/>
                    <a:pt x="30128" y="34836"/>
                    <a:pt x="16003" y="37312"/>
                  </a:cubicBezTo>
                  <a:cubicBezTo>
                    <a:pt x="5812" y="38741"/>
                    <a:pt x="97" y="38455"/>
                    <a:pt x="1" y="37312"/>
                  </a:cubicBezTo>
                  <a:cubicBezTo>
                    <a:pt x="-94" y="36169"/>
                    <a:pt x="5145" y="34550"/>
                    <a:pt x="14670" y="31407"/>
                  </a:cubicBezTo>
                  <a:cubicBezTo>
                    <a:pt x="24195" y="28263"/>
                    <a:pt x="37530" y="23311"/>
                    <a:pt x="54389" y="16834"/>
                  </a:cubicBezTo>
                  <a:cubicBezTo>
                    <a:pt x="74416" y="8617"/>
                    <a:pt x="95470" y="3169"/>
                    <a:pt x="116968" y="641"/>
                  </a:cubicBezTo>
                  <a:cubicBezTo>
                    <a:pt x="130155" y="-718"/>
                    <a:pt x="143475" y="87"/>
                    <a:pt x="156402" y="3022"/>
                  </a:cubicBezTo>
                  <a:cubicBezTo>
                    <a:pt x="168275" y="7297"/>
                    <a:pt x="180746" y="9676"/>
                    <a:pt x="193359" y="10071"/>
                  </a:cubicBezTo>
                  <a:cubicBezTo>
                    <a:pt x="205360" y="9404"/>
                    <a:pt x="217933" y="4070"/>
                    <a:pt x="231935" y="2070"/>
                  </a:cubicBezTo>
                  <a:cubicBezTo>
                    <a:pt x="244921" y="254"/>
                    <a:pt x="258097" y="254"/>
                    <a:pt x="271083" y="2070"/>
                  </a:cubicBezTo>
                  <a:cubicBezTo>
                    <a:pt x="292419" y="5386"/>
                    <a:pt x="313232" y="11470"/>
                    <a:pt x="332995" y="20167"/>
                  </a:cubicBezTo>
                  <a:cubicBezTo>
                    <a:pt x="349664" y="27216"/>
                    <a:pt x="362904" y="32740"/>
                    <a:pt x="372238" y="36360"/>
                  </a:cubicBezTo>
                  <a:cubicBezTo>
                    <a:pt x="381573" y="39979"/>
                    <a:pt x="386812" y="42361"/>
                    <a:pt x="386621" y="434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6"/>
            <p:cNvSpPr/>
            <p:nvPr/>
          </p:nvSpPr>
          <p:spPr>
            <a:xfrm>
              <a:off x="3097465" y="1689289"/>
              <a:ext cx="169365" cy="322714"/>
            </a:xfrm>
            <a:custGeom>
              <a:avLst/>
              <a:gdLst/>
              <a:ahLst/>
              <a:cxnLst/>
              <a:rect l="l" t="t" r="r" b="b"/>
              <a:pathLst>
                <a:path w="229647" h="437578" extrusionOk="0">
                  <a:moveTo>
                    <a:pt x="229648" y="0"/>
                  </a:moveTo>
                  <a:cubicBezTo>
                    <a:pt x="229648" y="0"/>
                    <a:pt x="228886" y="1619"/>
                    <a:pt x="226886" y="4477"/>
                  </a:cubicBezTo>
                  <a:lnTo>
                    <a:pt x="218313" y="16764"/>
                  </a:lnTo>
                  <a:lnTo>
                    <a:pt x="185833" y="61341"/>
                  </a:lnTo>
                  <a:lnTo>
                    <a:pt x="77343" y="207169"/>
                  </a:lnTo>
                  <a:lnTo>
                    <a:pt x="4477" y="303657"/>
                  </a:lnTo>
                  <a:lnTo>
                    <a:pt x="4477" y="302228"/>
                  </a:lnTo>
                  <a:cubicBezTo>
                    <a:pt x="7906" y="342233"/>
                    <a:pt x="10763" y="375952"/>
                    <a:pt x="12859" y="400431"/>
                  </a:cubicBezTo>
                  <a:cubicBezTo>
                    <a:pt x="13716" y="411766"/>
                    <a:pt x="14383" y="421005"/>
                    <a:pt x="14859" y="428054"/>
                  </a:cubicBezTo>
                  <a:cubicBezTo>
                    <a:pt x="15189" y="431220"/>
                    <a:pt x="15189" y="434412"/>
                    <a:pt x="14859" y="437579"/>
                  </a:cubicBezTo>
                  <a:cubicBezTo>
                    <a:pt x="14088" y="434451"/>
                    <a:pt x="13578" y="431265"/>
                    <a:pt x="13335" y="428054"/>
                  </a:cubicBezTo>
                  <a:cubicBezTo>
                    <a:pt x="12478" y="421005"/>
                    <a:pt x="11430" y="411766"/>
                    <a:pt x="10096" y="400431"/>
                  </a:cubicBezTo>
                  <a:cubicBezTo>
                    <a:pt x="7525" y="376047"/>
                    <a:pt x="4096" y="342329"/>
                    <a:pt x="0" y="302419"/>
                  </a:cubicBezTo>
                  <a:lnTo>
                    <a:pt x="0" y="301562"/>
                  </a:lnTo>
                  <a:lnTo>
                    <a:pt x="476" y="300895"/>
                  </a:lnTo>
                  <a:lnTo>
                    <a:pt x="72866" y="203930"/>
                  </a:lnTo>
                  <a:lnTo>
                    <a:pt x="183071" y="59246"/>
                  </a:lnTo>
                  <a:lnTo>
                    <a:pt x="216789" y="15716"/>
                  </a:lnTo>
                  <a:cubicBezTo>
                    <a:pt x="220504" y="10954"/>
                    <a:pt x="223647" y="7048"/>
                    <a:pt x="226314" y="4000"/>
                  </a:cubicBezTo>
                  <a:cubicBezTo>
                    <a:pt x="227276" y="2549"/>
                    <a:pt x="228394" y="1208"/>
                    <a:pt x="22964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502001" y="1684369"/>
              <a:ext cx="169154" cy="322854"/>
            </a:xfrm>
            <a:custGeom>
              <a:avLst/>
              <a:gdLst/>
              <a:ahLst/>
              <a:cxnLst/>
              <a:rect l="l" t="t" r="r" b="b"/>
              <a:pathLst>
                <a:path w="229361" h="437768" extrusionOk="0">
                  <a:moveTo>
                    <a:pt x="0" y="0"/>
                  </a:moveTo>
                  <a:cubicBezTo>
                    <a:pt x="0" y="0"/>
                    <a:pt x="1333" y="1238"/>
                    <a:pt x="3524" y="3905"/>
                  </a:cubicBezTo>
                  <a:lnTo>
                    <a:pt x="13049" y="15621"/>
                  </a:lnTo>
                  <a:lnTo>
                    <a:pt x="46672" y="59246"/>
                  </a:lnTo>
                  <a:lnTo>
                    <a:pt x="156400" y="204121"/>
                  </a:lnTo>
                  <a:lnTo>
                    <a:pt x="228790" y="301085"/>
                  </a:lnTo>
                  <a:lnTo>
                    <a:pt x="229362" y="301752"/>
                  </a:lnTo>
                  <a:lnTo>
                    <a:pt x="229362" y="302609"/>
                  </a:lnTo>
                  <a:cubicBezTo>
                    <a:pt x="225171" y="342519"/>
                    <a:pt x="221742" y="376238"/>
                    <a:pt x="219170" y="400621"/>
                  </a:cubicBezTo>
                  <a:cubicBezTo>
                    <a:pt x="217837" y="412051"/>
                    <a:pt x="216789" y="421196"/>
                    <a:pt x="216027" y="428244"/>
                  </a:cubicBezTo>
                  <a:cubicBezTo>
                    <a:pt x="215732" y="431456"/>
                    <a:pt x="215190" y="434640"/>
                    <a:pt x="214408" y="437769"/>
                  </a:cubicBezTo>
                  <a:cubicBezTo>
                    <a:pt x="214078" y="434603"/>
                    <a:pt x="214078" y="431410"/>
                    <a:pt x="214408" y="428244"/>
                  </a:cubicBezTo>
                  <a:cubicBezTo>
                    <a:pt x="214979" y="421291"/>
                    <a:pt x="215646" y="412051"/>
                    <a:pt x="216408" y="400621"/>
                  </a:cubicBezTo>
                  <a:cubicBezTo>
                    <a:pt x="218503" y="376142"/>
                    <a:pt x="221361" y="342424"/>
                    <a:pt x="224790" y="302419"/>
                  </a:cubicBezTo>
                  <a:lnTo>
                    <a:pt x="225266" y="303943"/>
                  </a:lnTo>
                  <a:lnTo>
                    <a:pt x="152400" y="207359"/>
                  </a:lnTo>
                  <a:lnTo>
                    <a:pt x="43815" y="61531"/>
                  </a:lnTo>
                  <a:lnTo>
                    <a:pt x="11335" y="16954"/>
                  </a:lnTo>
                  <a:lnTo>
                    <a:pt x="2762" y="4667"/>
                  </a:lnTo>
                  <a:cubicBezTo>
                    <a:pt x="1696" y="3203"/>
                    <a:pt x="771" y="164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093107" y="2149156"/>
              <a:ext cx="118436" cy="118436"/>
            </a:xfrm>
            <a:custGeom>
              <a:avLst/>
              <a:gdLst/>
              <a:ahLst/>
              <a:cxnLst/>
              <a:rect l="l" t="t" r="r" b="b"/>
              <a:pathLst>
                <a:path w="160591" h="160591" extrusionOk="0">
                  <a:moveTo>
                    <a:pt x="80391" y="160591"/>
                  </a:moveTo>
                  <a:cubicBezTo>
                    <a:pt x="36045" y="160644"/>
                    <a:pt x="53" y="124737"/>
                    <a:pt x="0" y="80391"/>
                  </a:cubicBezTo>
                  <a:cubicBezTo>
                    <a:pt x="-53" y="36045"/>
                    <a:pt x="35855" y="53"/>
                    <a:pt x="80200" y="0"/>
                  </a:cubicBezTo>
                  <a:cubicBezTo>
                    <a:pt x="124547" y="-53"/>
                    <a:pt x="160539" y="35854"/>
                    <a:pt x="160591" y="80201"/>
                  </a:cubicBezTo>
                  <a:cubicBezTo>
                    <a:pt x="160591" y="80232"/>
                    <a:pt x="160591" y="80264"/>
                    <a:pt x="160591" y="80296"/>
                  </a:cubicBezTo>
                  <a:cubicBezTo>
                    <a:pt x="160539" y="124583"/>
                    <a:pt x="124678" y="160487"/>
                    <a:pt x="80391" y="160591"/>
                  </a:cubicBezTo>
                  <a:close/>
                  <a:moveTo>
                    <a:pt x="80391" y="9620"/>
                  </a:moveTo>
                  <a:cubicBezTo>
                    <a:pt x="41305" y="9568"/>
                    <a:pt x="9578" y="41210"/>
                    <a:pt x="9525" y="80296"/>
                  </a:cubicBezTo>
                  <a:cubicBezTo>
                    <a:pt x="9473" y="119381"/>
                    <a:pt x="41115" y="151109"/>
                    <a:pt x="80201" y="151162"/>
                  </a:cubicBezTo>
                  <a:cubicBezTo>
                    <a:pt x="119287" y="151214"/>
                    <a:pt x="151014" y="119572"/>
                    <a:pt x="151067" y="80486"/>
                  </a:cubicBezTo>
                  <a:cubicBezTo>
                    <a:pt x="151067" y="80423"/>
                    <a:pt x="151067" y="80359"/>
                    <a:pt x="151067" y="80296"/>
                  </a:cubicBezTo>
                  <a:cubicBezTo>
                    <a:pt x="151014" y="41284"/>
                    <a:pt x="119402" y="9673"/>
                    <a:pt x="80391" y="96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111314" y="2165155"/>
              <a:ext cx="84998" cy="81330"/>
            </a:xfrm>
            <a:custGeom>
              <a:avLst/>
              <a:gdLst/>
              <a:ahLst/>
              <a:cxnLst/>
              <a:rect l="l" t="t" r="r" b="b"/>
              <a:pathLst>
                <a:path w="115252" h="110278" extrusionOk="0">
                  <a:moveTo>
                    <a:pt x="0" y="54615"/>
                  </a:moveTo>
                  <a:cubicBezTo>
                    <a:pt x="1133" y="85821"/>
                    <a:pt x="26877" y="110468"/>
                    <a:pt x="58103" y="110241"/>
                  </a:cubicBezTo>
                  <a:cubicBezTo>
                    <a:pt x="88541" y="111348"/>
                    <a:pt x="114113" y="87569"/>
                    <a:pt x="115219" y="57131"/>
                  </a:cubicBezTo>
                  <a:cubicBezTo>
                    <a:pt x="115237" y="56642"/>
                    <a:pt x="115248" y="56152"/>
                    <a:pt x="115253" y="55663"/>
                  </a:cubicBezTo>
                  <a:cubicBezTo>
                    <a:pt x="114120" y="24457"/>
                    <a:pt x="88376" y="-190"/>
                    <a:pt x="57150" y="37"/>
                  </a:cubicBezTo>
                  <a:cubicBezTo>
                    <a:pt x="26712" y="-1069"/>
                    <a:pt x="1140" y="22709"/>
                    <a:pt x="34" y="53148"/>
                  </a:cubicBezTo>
                  <a:cubicBezTo>
                    <a:pt x="16" y="53637"/>
                    <a:pt x="5" y="54126"/>
                    <a:pt x="0" y="546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6"/>
            <p:cNvSpPr/>
            <p:nvPr/>
          </p:nvSpPr>
          <p:spPr>
            <a:xfrm>
              <a:off x="2948756" y="2009797"/>
              <a:ext cx="344559" cy="226792"/>
            </a:xfrm>
            <a:custGeom>
              <a:avLst/>
              <a:gdLst/>
              <a:ahLst/>
              <a:cxnLst/>
              <a:rect l="l" t="t" r="r" b="b"/>
              <a:pathLst>
                <a:path w="467199" h="307515" extrusionOk="0">
                  <a:moveTo>
                    <a:pt x="111397" y="307515"/>
                  </a:moveTo>
                  <a:cubicBezTo>
                    <a:pt x="78155" y="283607"/>
                    <a:pt x="44722" y="258461"/>
                    <a:pt x="22148" y="223981"/>
                  </a:cubicBezTo>
                  <a:cubicBezTo>
                    <a:pt x="-427" y="189500"/>
                    <a:pt x="-8332" y="143399"/>
                    <a:pt x="10718" y="107395"/>
                  </a:cubicBezTo>
                  <a:cubicBezTo>
                    <a:pt x="27006" y="77486"/>
                    <a:pt x="59200" y="59770"/>
                    <a:pt x="90633" y="46911"/>
                  </a:cubicBezTo>
                  <a:cubicBezTo>
                    <a:pt x="179949" y="9766"/>
                    <a:pt x="276800" y="-5674"/>
                    <a:pt x="373240" y="1858"/>
                  </a:cubicBezTo>
                  <a:cubicBezTo>
                    <a:pt x="398671" y="3858"/>
                    <a:pt x="425627" y="8144"/>
                    <a:pt x="444296" y="25480"/>
                  </a:cubicBezTo>
                  <a:cubicBezTo>
                    <a:pt x="471061" y="50245"/>
                    <a:pt x="471347" y="93107"/>
                    <a:pt x="460488" y="127969"/>
                  </a:cubicBezTo>
                  <a:cubicBezTo>
                    <a:pt x="449630" y="162830"/>
                    <a:pt x="429723" y="194644"/>
                    <a:pt x="422388" y="230458"/>
                  </a:cubicBezTo>
                  <a:cubicBezTo>
                    <a:pt x="384860" y="176165"/>
                    <a:pt x="305136" y="164640"/>
                    <a:pt x="243699" y="188738"/>
                  </a:cubicBezTo>
                  <a:cubicBezTo>
                    <a:pt x="182263" y="212836"/>
                    <a:pt x="150450" y="254365"/>
                    <a:pt x="111397" y="3075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6"/>
            <p:cNvSpPr/>
            <p:nvPr/>
          </p:nvSpPr>
          <p:spPr>
            <a:xfrm>
              <a:off x="3032782" y="2131713"/>
              <a:ext cx="238027" cy="114121"/>
            </a:xfrm>
            <a:custGeom>
              <a:avLst/>
              <a:gdLst/>
              <a:ahLst/>
              <a:cxnLst/>
              <a:rect l="l" t="t" r="r" b="b"/>
              <a:pathLst>
                <a:path w="322749" h="154741" extrusionOk="0">
                  <a:moveTo>
                    <a:pt x="322533" y="65735"/>
                  </a:moveTo>
                  <a:cubicBezTo>
                    <a:pt x="319866" y="68592"/>
                    <a:pt x="302816" y="53638"/>
                    <a:pt x="270717" y="40303"/>
                  </a:cubicBezTo>
                  <a:cubicBezTo>
                    <a:pt x="252112" y="32507"/>
                    <a:pt x="232478" y="27438"/>
                    <a:pt x="212424" y="25254"/>
                  </a:cubicBezTo>
                  <a:cubicBezTo>
                    <a:pt x="163461" y="19266"/>
                    <a:pt x="114124" y="32971"/>
                    <a:pt x="75264" y="63354"/>
                  </a:cubicBezTo>
                  <a:cubicBezTo>
                    <a:pt x="59200" y="75593"/>
                    <a:pt x="44960" y="90058"/>
                    <a:pt x="32973" y="106311"/>
                  </a:cubicBezTo>
                  <a:cubicBezTo>
                    <a:pt x="12304" y="134220"/>
                    <a:pt x="5446" y="155841"/>
                    <a:pt x="1636" y="154698"/>
                  </a:cubicBezTo>
                  <a:cubicBezTo>
                    <a:pt x="-2174" y="153555"/>
                    <a:pt x="-364" y="130124"/>
                    <a:pt x="18305" y="96691"/>
                  </a:cubicBezTo>
                  <a:cubicBezTo>
                    <a:pt x="57663" y="26899"/>
                    <a:pt x="136569" y="-10706"/>
                    <a:pt x="215567" y="2679"/>
                  </a:cubicBezTo>
                  <a:cubicBezTo>
                    <a:pt x="237649" y="6224"/>
                    <a:pt x="258931" y="13640"/>
                    <a:pt x="278432" y="24587"/>
                  </a:cubicBezTo>
                  <a:cubicBezTo>
                    <a:pt x="311580" y="43542"/>
                    <a:pt x="324629" y="63925"/>
                    <a:pt x="322533" y="65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948505" y="1994226"/>
              <a:ext cx="328137" cy="96886"/>
            </a:xfrm>
            <a:custGeom>
              <a:avLst/>
              <a:gdLst/>
              <a:ahLst/>
              <a:cxnLst/>
              <a:rect l="l" t="t" r="r" b="b"/>
              <a:pathLst>
                <a:path w="444932" h="131371" extrusionOk="0">
                  <a:moveTo>
                    <a:pt x="444826" y="46578"/>
                  </a:moveTo>
                  <a:cubicBezTo>
                    <a:pt x="442350" y="49816"/>
                    <a:pt x="420347" y="34100"/>
                    <a:pt x="378151" y="27528"/>
                  </a:cubicBezTo>
                  <a:cubicBezTo>
                    <a:pt x="323191" y="19602"/>
                    <a:pt x="267256" y="21569"/>
                    <a:pt x="212988" y="33338"/>
                  </a:cubicBezTo>
                  <a:cubicBezTo>
                    <a:pt x="182892" y="39369"/>
                    <a:pt x="153259" y="47518"/>
                    <a:pt x="124310" y="57722"/>
                  </a:cubicBezTo>
                  <a:cubicBezTo>
                    <a:pt x="101010" y="65956"/>
                    <a:pt x="78884" y="77195"/>
                    <a:pt x="58492" y="91155"/>
                  </a:cubicBezTo>
                  <a:cubicBezTo>
                    <a:pt x="40966" y="103156"/>
                    <a:pt x="27345" y="114491"/>
                    <a:pt x="17344" y="121635"/>
                  </a:cubicBezTo>
                  <a:cubicBezTo>
                    <a:pt x="7343" y="128779"/>
                    <a:pt x="1342" y="132303"/>
                    <a:pt x="199" y="131160"/>
                  </a:cubicBezTo>
                  <a:cubicBezTo>
                    <a:pt x="-944" y="130017"/>
                    <a:pt x="2866" y="124111"/>
                    <a:pt x="10772" y="114682"/>
                  </a:cubicBezTo>
                  <a:cubicBezTo>
                    <a:pt x="22087" y="101249"/>
                    <a:pt x="34479" y="88761"/>
                    <a:pt x="47824" y="77344"/>
                  </a:cubicBezTo>
                  <a:cubicBezTo>
                    <a:pt x="68184" y="60228"/>
                    <a:pt x="91142" y="46466"/>
                    <a:pt x="115833" y="36577"/>
                  </a:cubicBezTo>
                  <a:cubicBezTo>
                    <a:pt x="145585" y="24594"/>
                    <a:pt x="176388" y="15410"/>
                    <a:pt x="207845" y="9145"/>
                  </a:cubicBezTo>
                  <a:cubicBezTo>
                    <a:pt x="275091" y="-4572"/>
                    <a:pt x="338242" y="-1809"/>
                    <a:pt x="381961" y="10478"/>
                  </a:cubicBezTo>
                  <a:cubicBezTo>
                    <a:pt x="399398" y="14934"/>
                    <a:pt x="415930" y="22378"/>
                    <a:pt x="430825" y="32481"/>
                  </a:cubicBezTo>
                  <a:cubicBezTo>
                    <a:pt x="441397" y="39625"/>
                    <a:pt x="445684" y="45435"/>
                    <a:pt x="444826" y="465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6"/>
            <p:cNvSpPr/>
            <p:nvPr/>
          </p:nvSpPr>
          <p:spPr>
            <a:xfrm>
              <a:off x="2281294" y="2116961"/>
              <a:ext cx="27424" cy="173720"/>
            </a:xfrm>
            <a:custGeom>
              <a:avLst/>
              <a:gdLst/>
              <a:ahLst/>
              <a:cxnLst/>
              <a:rect l="l" t="t" r="r" b="b"/>
              <a:pathLst>
                <a:path w="37185" h="235553" extrusionOk="0">
                  <a:moveTo>
                    <a:pt x="70" y="0"/>
                  </a:moveTo>
                  <a:cubicBezTo>
                    <a:pt x="2033" y="2529"/>
                    <a:pt x="3636" y="5318"/>
                    <a:pt x="4833" y="8287"/>
                  </a:cubicBezTo>
                  <a:cubicBezTo>
                    <a:pt x="7595" y="13716"/>
                    <a:pt x="11119" y="21908"/>
                    <a:pt x="15025" y="32099"/>
                  </a:cubicBezTo>
                  <a:cubicBezTo>
                    <a:pt x="35192" y="85830"/>
                    <a:pt x="41737" y="143720"/>
                    <a:pt x="34075" y="200597"/>
                  </a:cubicBezTo>
                  <a:cubicBezTo>
                    <a:pt x="32946" y="209153"/>
                    <a:pt x="31356" y="217643"/>
                    <a:pt x="29312" y="226028"/>
                  </a:cubicBezTo>
                  <a:cubicBezTo>
                    <a:pt x="28863" y="229322"/>
                    <a:pt x="27932" y="232531"/>
                    <a:pt x="26550" y="235553"/>
                  </a:cubicBezTo>
                  <a:cubicBezTo>
                    <a:pt x="25693" y="235553"/>
                    <a:pt x="28455" y="222123"/>
                    <a:pt x="30550" y="200596"/>
                  </a:cubicBezTo>
                  <a:cubicBezTo>
                    <a:pt x="36306" y="144251"/>
                    <a:pt x="29974" y="87326"/>
                    <a:pt x="11977" y="33623"/>
                  </a:cubicBezTo>
                  <a:cubicBezTo>
                    <a:pt x="4833" y="13145"/>
                    <a:pt x="-692" y="381"/>
                    <a:pt x="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6"/>
            <p:cNvSpPr/>
            <p:nvPr/>
          </p:nvSpPr>
          <p:spPr>
            <a:xfrm>
              <a:off x="2307271" y="2190945"/>
              <a:ext cx="18913" cy="3918"/>
            </a:xfrm>
            <a:custGeom>
              <a:avLst/>
              <a:gdLst/>
              <a:ahLst/>
              <a:cxnLst/>
              <a:rect l="l" t="t" r="r" b="b"/>
              <a:pathLst>
                <a:path w="25645" h="5312" extrusionOk="0">
                  <a:moveTo>
                    <a:pt x="25641" y="2907"/>
                  </a:moveTo>
                  <a:cubicBezTo>
                    <a:pt x="25641" y="4336"/>
                    <a:pt x="19735" y="4622"/>
                    <a:pt x="12877" y="5002"/>
                  </a:cubicBezTo>
                  <a:cubicBezTo>
                    <a:pt x="6019" y="5384"/>
                    <a:pt x="399" y="5669"/>
                    <a:pt x="18" y="4240"/>
                  </a:cubicBezTo>
                  <a:cubicBezTo>
                    <a:pt x="-363" y="2812"/>
                    <a:pt x="5257" y="430"/>
                    <a:pt x="12687" y="49"/>
                  </a:cubicBezTo>
                  <a:cubicBezTo>
                    <a:pt x="20116" y="-332"/>
                    <a:pt x="25831" y="1573"/>
                    <a:pt x="25641" y="2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2583922" y="2160140"/>
              <a:ext cx="117744" cy="117715"/>
            </a:xfrm>
            <a:custGeom>
              <a:avLst/>
              <a:gdLst/>
              <a:ahLst/>
              <a:cxnLst/>
              <a:rect l="l" t="t" r="r" b="b"/>
              <a:pathLst>
                <a:path w="159653" h="159613" extrusionOk="0">
                  <a:moveTo>
                    <a:pt x="80353" y="159614"/>
                  </a:moveTo>
                  <a:cubicBezTo>
                    <a:pt x="77209" y="159614"/>
                    <a:pt x="74161" y="159614"/>
                    <a:pt x="70828" y="159137"/>
                  </a:cubicBezTo>
                  <a:cubicBezTo>
                    <a:pt x="27026" y="154167"/>
                    <a:pt x="-4454" y="114630"/>
                    <a:pt x="516" y="70828"/>
                  </a:cubicBezTo>
                  <a:cubicBezTo>
                    <a:pt x="5486" y="27026"/>
                    <a:pt x="45024" y="-4454"/>
                    <a:pt x="88826" y="516"/>
                  </a:cubicBezTo>
                  <a:cubicBezTo>
                    <a:pt x="132628" y="5486"/>
                    <a:pt x="164107" y="45024"/>
                    <a:pt x="159137" y="88826"/>
                  </a:cubicBezTo>
                  <a:cubicBezTo>
                    <a:pt x="159133" y="88863"/>
                    <a:pt x="159129" y="88901"/>
                    <a:pt x="159125" y="88938"/>
                  </a:cubicBezTo>
                  <a:cubicBezTo>
                    <a:pt x="154490" y="129127"/>
                    <a:pt x="120522" y="159494"/>
                    <a:pt x="80067" y="159614"/>
                  </a:cubicBezTo>
                  <a:close/>
                  <a:moveTo>
                    <a:pt x="80353" y="9595"/>
                  </a:moveTo>
                  <a:cubicBezTo>
                    <a:pt x="41583" y="9406"/>
                    <a:pt x="10001" y="40681"/>
                    <a:pt x="9812" y="79451"/>
                  </a:cubicBezTo>
                  <a:cubicBezTo>
                    <a:pt x="9733" y="95618"/>
                    <a:pt x="15237" y="111316"/>
                    <a:pt x="25394" y="123895"/>
                  </a:cubicBezTo>
                  <a:cubicBezTo>
                    <a:pt x="49671" y="154073"/>
                    <a:pt x="93768" y="158968"/>
                    <a:pt x="124073" y="134849"/>
                  </a:cubicBezTo>
                  <a:cubicBezTo>
                    <a:pt x="138676" y="123253"/>
                    <a:pt x="148066" y="106323"/>
                    <a:pt x="150171" y="87795"/>
                  </a:cubicBezTo>
                  <a:lnTo>
                    <a:pt x="150171" y="87795"/>
                  </a:lnTo>
                  <a:cubicBezTo>
                    <a:pt x="154524" y="49254"/>
                    <a:pt x="126880" y="14454"/>
                    <a:pt x="88354" y="9976"/>
                  </a:cubicBezTo>
                  <a:cubicBezTo>
                    <a:pt x="85600" y="9702"/>
                    <a:pt x="82834" y="9575"/>
                    <a:pt x="80067" y="95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2600623" y="2178371"/>
              <a:ext cx="84787" cy="81053"/>
            </a:xfrm>
            <a:custGeom>
              <a:avLst/>
              <a:gdLst/>
              <a:ahLst/>
              <a:cxnLst/>
              <a:rect l="l" t="t" r="r" b="b"/>
              <a:pathLst>
                <a:path w="114966" h="109902" extrusionOk="0">
                  <a:moveTo>
                    <a:pt x="114967" y="52614"/>
                  </a:moveTo>
                  <a:cubicBezTo>
                    <a:pt x="114972" y="83773"/>
                    <a:pt x="90018" y="109193"/>
                    <a:pt x="58864" y="109764"/>
                  </a:cubicBezTo>
                  <a:cubicBezTo>
                    <a:pt x="28534" y="111898"/>
                    <a:pt x="2216" y="89040"/>
                    <a:pt x="82" y="58709"/>
                  </a:cubicBezTo>
                  <a:cubicBezTo>
                    <a:pt x="48" y="58234"/>
                    <a:pt x="21" y="57758"/>
                    <a:pt x="0" y="57281"/>
                  </a:cubicBezTo>
                  <a:cubicBezTo>
                    <a:pt x="295" y="26247"/>
                    <a:pt x="25078" y="1001"/>
                    <a:pt x="56102" y="131"/>
                  </a:cubicBezTo>
                  <a:cubicBezTo>
                    <a:pt x="86489" y="-1952"/>
                    <a:pt x="112812" y="20992"/>
                    <a:pt x="114896" y="51379"/>
                  </a:cubicBezTo>
                  <a:cubicBezTo>
                    <a:pt x="114924" y="51790"/>
                    <a:pt x="114948" y="52202"/>
                    <a:pt x="114967" y="526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2481804" y="2003837"/>
              <a:ext cx="330909" cy="84098"/>
            </a:xfrm>
            <a:custGeom>
              <a:avLst/>
              <a:gdLst/>
              <a:ahLst/>
              <a:cxnLst/>
              <a:rect l="l" t="t" r="r" b="b"/>
              <a:pathLst>
                <a:path w="448690" h="114031" extrusionOk="0">
                  <a:moveTo>
                    <a:pt x="448372" y="113850"/>
                  </a:moveTo>
                  <a:cubicBezTo>
                    <a:pt x="445038" y="116231"/>
                    <a:pt x="429322" y="94800"/>
                    <a:pt x="391222" y="74798"/>
                  </a:cubicBezTo>
                  <a:cubicBezTo>
                    <a:pt x="341502" y="50048"/>
                    <a:pt x="287764" y="34372"/>
                    <a:pt x="232535" y="28506"/>
                  </a:cubicBezTo>
                  <a:cubicBezTo>
                    <a:pt x="202049" y="24740"/>
                    <a:pt x="171330" y="23180"/>
                    <a:pt x="140619" y="23839"/>
                  </a:cubicBezTo>
                  <a:cubicBezTo>
                    <a:pt x="115924" y="24367"/>
                    <a:pt x="91401" y="28080"/>
                    <a:pt x="67657" y="34888"/>
                  </a:cubicBezTo>
                  <a:cubicBezTo>
                    <a:pt x="47274" y="40889"/>
                    <a:pt x="30796" y="47270"/>
                    <a:pt x="19080" y="50985"/>
                  </a:cubicBezTo>
                  <a:cubicBezTo>
                    <a:pt x="7364" y="54700"/>
                    <a:pt x="506" y="56129"/>
                    <a:pt x="30" y="54509"/>
                  </a:cubicBezTo>
                  <a:cubicBezTo>
                    <a:pt x="-446" y="52890"/>
                    <a:pt x="4792" y="48699"/>
                    <a:pt x="15270" y="42222"/>
                  </a:cubicBezTo>
                  <a:cubicBezTo>
                    <a:pt x="30258" y="33010"/>
                    <a:pt x="45961" y="25015"/>
                    <a:pt x="62228" y="18314"/>
                  </a:cubicBezTo>
                  <a:cubicBezTo>
                    <a:pt x="86976" y="8524"/>
                    <a:pt x="113106" y="2675"/>
                    <a:pt x="139666" y="979"/>
                  </a:cubicBezTo>
                  <a:cubicBezTo>
                    <a:pt x="171659" y="-967"/>
                    <a:pt x="203763" y="-10"/>
                    <a:pt x="235583" y="3836"/>
                  </a:cubicBezTo>
                  <a:cubicBezTo>
                    <a:pt x="303782" y="11933"/>
                    <a:pt x="362932" y="34412"/>
                    <a:pt x="400556" y="59748"/>
                  </a:cubicBezTo>
                  <a:cubicBezTo>
                    <a:pt x="415732" y="69429"/>
                    <a:pt x="429108" y="81677"/>
                    <a:pt x="440085" y="95943"/>
                  </a:cubicBezTo>
                  <a:cubicBezTo>
                    <a:pt x="447324" y="106230"/>
                    <a:pt x="449610" y="113088"/>
                    <a:pt x="448372" y="1138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2467174" y="2019810"/>
              <a:ext cx="351521" cy="206810"/>
            </a:xfrm>
            <a:custGeom>
              <a:avLst/>
              <a:gdLst/>
              <a:ahLst/>
              <a:cxnLst/>
              <a:rect l="l" t="t" r="r" b="b"/>
              <a:pathLst>
                <a:path w="476638" h="280420" extrusionOk="0">
                  <a:moveTo>
                    <a:pt x="63193" y="255656"/>
                  </a:moveTo>
                  <a:cubicBezTo>
                    <a:pt x="39094" y="222413"/>
                    <a:pt x="14901" y="188028"/>
                    <a:pt x="4614" y="148309"/>
                  </a:cubicBezTo>
                  <a:cubicBezTo>
                    <a:pt x="-5673" y="108590"/>
                    <a:pt x="518" y="62012"/>
                    <a:pt x="30522" y="34009"/>
                  </a:cubicBezTo>
                  <a:cubicBezTo>
                    <a:pt x="55382" y="10768"/>
                    <a:pt x="91387" y="4291"/>
                    <a:pt x="125772" y="1719"/>
                  </a:cubicBezTo>
                  <a:cubicBezTo>
                    <a:pt x="222270" y="-5521"/>
                    <a:pt x="319111" y="10178"/>
                    <a:pt x="408379" y="47534"/>
                  </a:cubicBezTo>
                  <a:cubicBezTo>
                    <a:pt x="431810" y="57059"/>
                    <a:pt x="456004" y="70013"/>
                    <a:pt x="468386" y="92207"/>
                  </a:cubicBezTo>
                  <a:cubicBezTo>
                    <a:pt x="486103" y="124211"/>
                    <a:pt x="472863" y="164978"/>
                    <a:pt x="451622" y="194696"/>
                  </a:cubicBezTo>
                  <a:cubicBezTo>
                    <a:pt x="430381" y="224414"/>
                    <a:pt x="401425" y="248417"/>
                    <a:pt x="383042" y="280421"/>
                  </a:cubicBezTo>
                  <a:cubicBezTo>
                    <a:pt x="364468" y="217079"/>
                    <a:pt x="292459" y="181170"/>
                    <a:pt x="226546" y="185171"/>
                  </a:cubicBezTo>
                  <a:cubicBezTo>
                    <a:pt x="160633" y="189171"/>
                    <a:pt x="117390" y="218127"/>
                    <a:pt x="63669" y="25641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2519790" y="2146118"/>
              <a:ext cx="242375" cy="109845"/>
            </a:xfrm>
            <a:custGeom>
              <a:avLst/>
              <a:gdLst/>
              <a:ahLst/>
              <a:cxnLst/>
              <a:rect l="l" t="t" r="r" b="b"/>
              <a:pathLst>
                <a:path w="328644" h="148943" extrusionOk="0">
                  <a:moveTo>
                    <a:pt x="661" y="103843"/>
                  </a:moveTo>
                  <a:cubicBezTo>
                    <a:pt x="-768" y="103177"/>
                    <a:pt x="-6" y="96985"/>
                    <a:pt x="4185" y="86508"/>
                  </a:cubicBezTo>
                  <a:cubicBezTo>
                    <a:pt x="10708" y="71785"/>
                    <a:pt x="20098" y="58510"/>
                    <a:pt x="31808" y="47455"/>
                  </a:cubicBezTo>
                  <a:cubicBezTo>
                    <a:pt x="49252" y="30890"/>
                    <a:pt x="70129" y="18370"/>
                    <a:pt x="92958" y="10784"/>
                  </a:cubicBezTo>
                  <a:cubicBezTo>
                    <a:pt x="106319" y="6008"/>
                    <a:pt x="120193" y="2811"/>
                    <a:pt x="134297" y="1259"/>
                  </a:cubicBezTo>
                  <a:cubicBezTo>
                    <a:pt x="149526" y="-593"/>
                    <a:pt x="164934" y="-401"/>
                    <a:pt x="180112" y="1830"/>
                  </a:cubicBezTo>
                  <a:cubicBezTo>
                    <a:pt x="233828" y="9432"/>
                    <a:pt x="281212" y="40952"/>
                    <a:pt x="308985" y="87555"/>
                  </a:cubicBezTo>
                  <a:cubicBezTo>
                    <a:pt x="317216" y="101130"/>
                    <a:pt x="323259" y="115916"/>
                    <a:pt x="326892" y="131371"/>
                  </a:cubicBezTo>
                  <a:cubicBezTo>
                    <a:pt x="329273" y="142229"/>
                    <a:pt x="328988" y="148516"/>
                    <a:pt x="327464" y="148897"/>
                  </a:cubicBezTo>
                  <a:cubicBezTo>
                    <a:pt x="323559" y="150135"/>
                    <a:pt x="316605" y="126894"/>
                    <a:pt x="294412" y="97271"/>
                  </a:cubicBezTo>
                  <a:cubicBezTo>
                    <a:pt x="281450" y="80261"/>
                    <a:pt x="265817" y="65464"/>
                    <a:pt x="248120" y="53456"/>
                  </a:cubicBezTo>
                  <a:cubicBezTo>
                    <a:pt x="226550" y="39178"/>
                    <a:pt x="202091" y="29843"/>
                    <a:pt x="176492" y="26119"/>
                  </a:cubicBezTo>
                  <a:cubicBezTo>
                    <a:pt x="163313" y="24141"/>
                    <a:pt x="149937" y="23821"/>
                    <a:pt x="136678" y="25167"/>
                  </a:cubicBezTo>
                  <a:cubicBezTo>
                    <a:pt x="124217" y="26167"/>
                    <a:pt x="111895" y="28465"/>
                    <a:pt x="99911" y="32025"/>
                  </a:cubicBezTo>
                  <a:cubicBezTo>
                    <a:pt x="79440" y="37951"/>
                    <a:pt x="60252" y="47641"/>
                    <a:pt x="43333" y="60600"/>
                  </a:cubicBezTo>
                  <a:cubicBezTo>
                    <a:pt x="14282" y="83079"/>
                    <a:pt x="4471" y="105653"/>
                    <a:pt x="661" y="103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2862892" y="1682822"/>
              <a:ext cx="28590" cy="96449"/>
            </a:xfrm>
            <a:custGeom>
              <a:avLst/>
              <a:gdLst/>
              <a:ahLst/>
              <a:cxnLst/>
              <a:rect l="l" t="t" r="r" b="b"/>
              <a:pathLst>
                <a:path w="38766" h="130778" extrusionOk="0">
                  <a:moveTo>
                    <a:pt x="0" y="0"/>
                  </a:moveTo>
                  <a:lnTo>
                    <a:pt x="38767" y="0"/>
                  </a:lnTo>
                  <a:lnTo>
                    <a:pt x="38767" y="130778"/>
                  </a:lnTo>
                  <a:lnTo>
                    <a:pt x="0" y="1307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2874140" y="2859763"/>
              <a:ext cx="28590" cy="24656"/>
            </a:xfrm>
            <a:custGeom>
              <a:avLst/>
              <a:gdLst/>
              <a:ahLst/>
              <a:cxnLst/>
              <a:rect l="l" t="t" r="r" b="b"/>
              <a:pathLst>
                <a:path w="38766" h="33432" extrusionOk="0">
                  <a:moveTo>
                    <a:pt x="0" y="0"/>
                  </a:moveTo>
                  <a:lnTo>
                    <a:pt x="38767" y="0"/>
                  </a:lnTo>
                  <a:lnTo>
                    <a:pt x="38767" y="33433"/>
                  </a:lnTo>
                  <a:lnTo>
                    <a:pt x="0" y="334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2872523" y="2708840"/>
              <a:ext cx="28590" cy="72284"/>
            </a:xfrm>
            <a:custGeom>
              <a:avLst/>
              <a:gdLst/>
              <a:ahLst/>
              <a:cxnLst/>
              <a:rect l="l" t="t" r="r" b="b"/>
              <a:pathLst>
                <a:path w="38766" h="98012" extrusionOk="0">
                  <a:moveTo>
                    <a:pt x="0" y="0"/>
                  </a:moveTo>
                  <a:lnTo>
                    <a:pt x="38767" y="0"/>
                  </a:lnTo>
                  <a:lnTo>
                    <a:pt x="38767" y="98012"/>
                  </a:lnTo>
                  <a:lnTo>
                    <a:pt x="0" y="980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3126848" y="2180366"/>
              <a:ext cx="50999" cy="50999"/>
            </a:xfrm>
            <a:custGeom>
              <a:avLst/>
              <a:gdLst/>
              <a:ahLst/>
              <a:cxnLst/>
              <a:rect l="l" t="t" r="r" b="b"/>
              <a:pathLst>
                <a:path w="69151" h="69151" extrusionOk="0">
                  <a:moveTo>
                    <a:pt x="69151" y="34576"/>
                  </a:moveTo>
                  <a:cubicBezTo>
                    <a:pt x="69151" y="53672"/>
                    <a:pt x="53671" y="69152"/>
                    <a:pt x="34576" y="69152"/>
                  </a:cubicBezTo>
                  <a:cubicBezTo>
                    <a:pt x="15480" y="69152"/>
                    <a:pt x="0" y="53671"/>
                    <a:pt x="0" y="34576"/>
                  </a:cubicBezTo>
                  <a:cubicBezTo>
                    <a:pt x="0" y="15480"/>
                    <a:pt x="15480" y="0"/>
                    <a:pt x="34576" y="0"/>
                  </a:cubicBezTo>
                  <a:cubicBezTo>
                    <a:pt x="34607" y="0"/>
                    <a:pt x="34639" y="0"/>
                    <a:pt x="34671" y="0"/>
                  </a:cubicBezTo>
                  <a:cubicBezTo>
                    <a:pt x="53714" y="0"/>
                    <a:pt x="69151" y="15437"/>
                    <a:pt x="69152" y="34480"/>
                  </a:cubicBezTo>
                  <a:cubicBezTo>
                    <a:pt x="69152" y="34512"/>
                    <a:pt x="69152" y="34544"/>
                    <a:pt x="69152" y="345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2972801" y="2030176"/>
              <a:ext cx="353749" cy="355732"/>
            </a:xfrm>
            <a:custGeom>
              <a:avLst/>
              <a:gdLst/>
              <a:ahLst/>
              <a:cxnLst/>
              <a:rect l="l" t="t" r="r" b="b"/>
              <a:pathLst>
                <a:path w="479659" h="482349" extrusionOk="0">
                  <a:moveTo>
                    <a:pt x="479627" y="241515"/>
                  </a:moveTo>
                  <a:cubicBezTo>
                    <a:pt x="479520" y="240247"/>
                    <a:pt x="479520" y="238973"/>
                    <a:pt x="479627" y="237705"/>
                  </a:cubicBezTo>
                  <a:cubicBezTo>
                    <a:pt x="479627" y="234943"/>
                    <a:pt x="479151" y="231133"/>
                    <a:pt x="478769" y="226370"/>
                  </a:cubicBezTo>
                  <a:cubicBezTo>
                    <a:pt x="478769" y="223894"/>
                    <a:pt x="478769" y="221036"/>
                    <a:pt x="478198" y="218083"/>
                  </a:cubicBezTo>
                  <a:cubicBezTo>
                    <a:pt x="477627" y="215131"/>
                    <a:pt x="477245" y="211702"/>
                    <a:pt x="476674" y="208558"/>
                  </a:cubicBezTo>
                  <a:cubicBezTo>
                    <a:pt x="475585" y="200256"/>
                    <a:pt x="473898" y="192043"/>
                    <a:pt x="471626" y="183984"/>
                  </a:cubicBezTo>
                  <a:cubicBezTo>
                    <a:pt x="466052" y="161713"/>
                    <a:pt x="457123" y="140419"/>
                    <a:pt x="445146" y="120833"/>
                  </a:cubicBezTo>
                  <a:cubicBezTo>
                    <a:pt x="386832" y="23426"/>
                    <a:pt x="267570" y="-18860"/>
                    <a:pt x="160920" y="20059"/>
                  </a:cubicBezTo>
                  <a:cubicBezTo>
                    <a:pt x="150382" y="23894"/>
                    <a:pt x="140105" y="28412"/>
                    <a:pt x="130154" y="33584"/>
                  </a:cubicBezTo>
                  <a:cubicBezTo>
                    <a:pt x="120196" y="39259"/>
                    <a:pt x="110648" y="45625"/>
                    <a:pt x="101579" y="52634"/>
                  </a:cubicBezTo>
                  <a:cubicBezTo>
                    <a:pt x="92147" y="59638"/>
                    <a:pt x="83175" y="67243"/>
                    <a:pt x="74719" y="75399"/>
                  </a:cubicBezTo>
                  <a:cubicBezTo>
                    <a:pt x="66427" y="84014"/>
                    <a:pt x="58727" y="93179"/>
                    <a:pt x="51668" y="102831"/>
                  </a:cubicBezTo>
                  <a:cubicBezTo>
                    <a:pt x="36950" y="122543"/>
                    <a:pt x="25531" y="144514"/>
                    <a:pt x="17855" y="167887"/>
                  </a:cubicBezTo>
                  <a:cubicBezTo>
                    <a:pt x="1600" y="216214"/>
                    <a:pt x="1600" y="268531"/>
                    <a:pt x="17855" y="316858"/>
                  </a:cubicBezTo>
                  <a:cubicBezTo>
                    <a:pt x="25535" y="340239"/>
                    <a:pt x="36919" y="362236"/>
                    <a:pt x="51573" y="382009"/>
                  </a:cubicBezTo>
                  <a:cubicBezTo>
                    <a:pt x="58693" y="391608"/>
                    <a:pt x="66425" y="400740"/>
                    <a:pt x="74719" y="409345"/>
                  </a:cubicBezTo>
                  <a:cubicBezTo>
                    <a:pt x="83174" y="417532"/>
                    <a:pt x="92146" y="425168"/>
                    <a:pt x="101579" y="432205"/>
                  </a:cubicBezTo>
                  <a:cubicBezTo>
                    <a:pt x="110661" y="439053"/>
                    <a:pt x="120209" y="445259"/>
                    <a:pt x="130154" y="450779"/>
                  </a:cubicBezTo>
                  <a:cubicBezTo>
                    <a:pt x="140067" y="456030"/>
                    <a:pt x="150349" y="460551"/>
                    <a:pt x="160920" y="464304"/>
                  </a:cubicBezTo>
                  <a:cubicBezTo>
                    <a:pt x="267693" y="502752"/>
                    <a:pt x="386737" y="460142"/>
                    <a:pt x="444861" y="362673"/>
                  </a:cubicBezTo>
                  <a:cubicBezTo>
                    <a:pt x="456838" y="343087"/>
                    <a:pt x="465766" y="321793"/>
                    <a:pt x="471340" y="299522"/>
                  </a:cubicBezTo>
                  <a:cubicBezTo>
                    <a:pt x="473621" y="291465"/>
                    <a:pt x="475308" y="283251"/>
                    <a:pt x="476388" y="274947"/>
                  </a:cubicBezTo>
                  <a:cubicBezTo>
                    <a:pt x="476960" y="271424"/>
                    <a:pt x="477627" y="268090"/>
                    <a:pt x="477912" y="265423"/>
                  </a:cubicBezTo>
                  <a:cubicBezTo>
                    <a:pt x="478198" y="262756"/>
                    <a:pt x="477912" y="259612"/>
                    <a:pt x="478484" y="257136"/>
                  </a:cubicBezTo>
                  <a:cubicBezTo>
                    <a:pt x="478484" y="252278"/>
                    <a:pt x="479151" y="248563"/>
                    <a:pt x="479341" y="245801"/>
                  </a:cubicBezTo>
                  <a:cubicBezTo>
                    <a:pt x="479240" y="244501"/>
                    <a:pt x="479240" y="243196"/>
                    <a:pt x="479341" y="241896"/>
                  </a:cubicBezTo>
                  <a:cubicBezTo>
                    <a:pt x="479445" y="243196"/>
                    <a:pt x="479445" y="244502"/>
                    <a:pt x="479341" y="245801"/>
                  </a:cubicBezTo>
                  <a:cubicBezTo>
                    <a:pt x="479341" y="248563"/>
                    <a:pt x="479341" y="252374"/>
                    <a:pt x="479341" y="257136"/>
                  </a:cubicBezTo>
                  <a:cubicBezTo>
                    <a:pt x="479341" y="259708"/>
                    <a:pt x="479341" y="262470"/>
                    <a:pt x="479341" y="265518"/>
                  </a:cubicBezTo>
                  <a:cubicBezTo>
                    <a:pt x="479341" y="268566"/>
                    <a:pt x="478484" y="271995"/>
                    <a:pt x="478008" y="275615"/>
                  </a:cubicBezTo>
                  <a:cubicBezTo>
                    <a:pt x="477148" y="283978"/>
                    <a:pt x="475619" y="292260"/>
                    <a:pt x="473436" y="300380"/>
                  </a:cubicBezTo>
                  <a:cubicBezTo>
                    <a:pt x="468104" y="322954"/>
                    <a:pt x="459334" y="344574"/>
                    <a:pt x="447432" y="364483"/>
                  </a:cubicBezTo>
                  <a:cubicBezTo>
                    <a:pt x="412303" y="423913"/>
                    <a:pt x="353321" y="465374"/>
                    <a:pt x="285507" y="478307"/>
                  </a:cubicBezTo>
                  <a:cubicBezTo>
                    <a:pt x="243195" y="486153"/>
                    <a:pt x="199553" y="482536"/>
                    <a:pt x="159110" y="467829"/>
                  </a:cubicBezTo>
                  <a:cubicBezTo>
                    <a:pt x="148326" y="463958"/>
                    <a:pt x="137823" y="459343"/>
                    <a:pt x="127678" y="454018"/>
                  </a:cubicBezTo>
                  <a:cubicBezTo>
                    <a:pt x="117337" y="448426"/>
                    <a:pt x="107434" y="442057"/>
                    <a:pt x="98056" y="434968"/>
                  </a:cubicBezTo>
                  <a:cubicBezTo>
                    <a:pt x="88423" y="427889"/>
                    <a:pt x="79289" y="420156"/>
                    <a:pt x="70719" y="411822"/>
                  </a:cubicBezTo>
                  <a:cubicBezTo>
                    <a:pt x="62185" y="403072"/>
                    <a:pt x="54260" y="393747"/>
                    <a:pt x="47002" y="383914"/>
                  </a:cubicBezTo>
                  <a:cubicBezTo>
                    <a:pt x="31996" y="363689"/>
                    <a:pt x="20352" y="341174"/>
                    <a:pt x="12521" y="317239"/>
                  </a:cubicBezTo>
                  <a:cubicBezTo>
                    <a:pt x="-4174" y="267811"/>
                    <a:pt x="-4174" y="214267"/>
                    <a:pt x="12521" y="164839"/>
                  </a:cubicBezTo>
                  <a:cubicBezTo>
                    <a:pt x="20392" y="140920"/>
                    <a:pt x="32032" y="118412"/>
                    <a:pt x="47002" y="98164"/>
                  </a:cubicBezTo>
                  <a:cubicBezTo>
                    <a:pt x="54285" y="88350"/>
                    <a:pt x="62208" y="79027"/>
                    <a:pt x="70719" y="70256"/>
                  </a:cubicBezTo>
                  <a:cubicBezTo>
                    <a:pt x="79313" y="61949"/>
                    <a:pt x="88445" y="54217"/>
                    <a:pt x="98056" y="47110"/>
                  </a:cubicBezTo>
                  <a:cubicBezTo>
                    <a:pt x="107495" y="40108"/>
                    <a:pt x="117391" y="33744"/>
                    <a:pt x="127678" y="28060"/>
                  </a:cubicBezTo>
                  <a:cubicBezTo>
                    <a:pt x="137826" y="22767"/>
                    <a:pt x="148329" y="18184"/>
                    <a:pt x="159110" y="14344"/>
                  </a:cubicBezTo>
                  <a:cubicBezTo>
                    <a:pt x="199609" y="-284"/>
                    <a:pt x="243285" y="-3803"/>
                    <a:pt x="285602" y="4152"/>
                  </a:cubicBezTo>
                  <a:cubicBezTo>
                    <a:pt x="353517" y="17160"/>
                    <a:pt x="412528" y="58815"/>
                    <a:pt x="447527" y="118452"/>
                  </a:cubicBezTo>
                  <a:cubicBezTo>
                    <a:pt x="459425" y="138329"/>
                    <a:pt x="468196" y="159917"/>
                    <a:pt x="473531" y="182460"/>
                  </a:cubicBezTo>
                  <a:cubicBezTo>
                    <a:pt x="475715" y="190612"/>
                    <a:pt x="477244" y="198925"/>
                    <a:pt x="478103" y="207320"/>
                  </a:cubicBezTo>
                  <a:cubicBezTo>
                    <a:pt x="478579" y="210940"/>
                    <a:pt x="479246" y="214274"/>
                    <a:pt x="479436" y="217321"/>
                  </a:cubicBezTo>
                  <a:cubicBezTo>
                    <a:pt x="479627" y="220370"/>
                    <a:pt x="479436" y="223227"/>
                    <a:pt x="479436" y="225703"/>
                  </a:cubicBezTo>
                  <a:cubicBezTo>
                    <a:pt x="479436" y="230561"/>
                    <a:pt x="479436" y="234276"/>
                    <a:pt x="479436" y="237133"/>
                  </a:cubicBezTo>
                  <a:cubicBezTo>
                    <a:pt x="479641" y="238584"/>
                    <a:pt x="479705" y="240052"/>
                    <a:pt x="479627" y="2415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2991172" y="2048908"/>
              <a:ext cx="317820" cy="317090"/>
            </a:xfrm>
            <a:custGeom>
              <a:avLst/>
              <a:gdLst/>
              <a:ahLst/>
              <a:cxnLst/>
              <a:rect l="l" t="t" r="r" b="b"/>
              <a:pathLst>
                <a:path w="430942" h="429952" extrusionOk="0">
                  <a:moveTo>
                    <a:pt x="430540" y="216133"/>
                  </a:moveTo>
                  <a:cubicBezTo>
                    <a:pt x="430439" y="215278"/>
                    <a:pt x="430439" y="214415"/>
                    <a:pt x="430540" y="213561"/>
                  </a:cubicBezTo>
                  <a:cubicBezTo>
                    <a:pt x="430540" y="211561"/>
                    <a:pt x="430540" y="209084"/>
                    <a:pt x="429874" y="205941"/>
                  </a:cubicBezTo>
                  <a:cubicBezTo>
                    <a:pt x="429207" y="202798"/>
                    <a:pt x="429302" y="198321"/>
                    <a:pt x="429017" y="193558"/>
                  </a:cubicBezTo>
                  <a:cubicBezTo>
                    <a:pt x="428731" y="188796"/>
                    <a:pt x="427207" y="183081"/>
                    <a:pt x="426159" y="176890"/>
                  </a:cubicBezTo>
                  <a:cubicBezTo>
                    <a:pt x="425111" y="170698"/>
                    <a:pt x="422920" y="163840"/>
                    <a:pt x="421111" y="156316"/>
                  </a:cubicBezTo>
                  <a:cubicBezTo>
                    <a:pt x="419301" y="148791"/>
                    <a:pt x="415681" y="141171"/>
                    <a:pt x="412538" y="132694"/>
                  </a:cubicBezTo>
                  <a:cubicBezTo>
                    <a:pt x="404129" y="114095"/>
                    <a:pt x="393374" y="96650"/>
                    <a:pt x="380534" y="80782"/>
                  </a:cubicBezTo>
                  <a:cubicBezTo>
                    <a:pt x="364546" y="61853"/>
                    <a:pt x="345484" y="45753"/>
                    <a:pt x="324146" y="33157"/>
                  </a:cubicBezTo>
                  <a:cubicBezTo>
                    <a:pt x="271999" y="2697"/>
                    <a:pt x="209381" y="-4226"/>
                    <a:pt x="151839" y="14107"/>
                  </a:cubicBezTo>
                  <a:cubicBezTo>
                    <a:pt x="86715" y="34954"/>
                    <a:pt x="35666" y="85967"/>
                    <a:pt x="14774" y="151077"/>
                  </a:cubicBezTo>
                  <a:cubicBezTo>
                    <a:pt x="-3563" y="208650"/>
                    <a:pt x="3359" y="271298"/>
                    <a:pt x="33824" y="323479"/>
                  </a:cubicBezTo>
                  <a:cubicBezTo>
                    <a:pt x="46420" y="344817"/>
                    <a:pt x="62520" y="363879"/>
                    <a:pt x="81449" y="379867"/>
                  </a:cubicBezTo>
                  <a:cubicBezTo>
                    <a:pt x="97349" y="392709"/>
                    <a:pt x="114826" y="403465"/>
                    <a:pt x="133456" y="411871"/>
                  </a:cubicBezTo>
                  <a:cubicBezTo>
                    <a:pt x="141838" y="415015"/>
                    <a:pt x="149553" y="418348"/>
                    <a:pt x="157078" y="420444"/>
                  </a:cubicBezTo>
                  <a:cubicBezTo>
                    <a:pt x="164602" y="422539"/>
                    <a:pt x="171270" y="424635"/>
                    <a:pt x="177556" y="425492"/>
                  </a:cubicBezTo>
                  <a:lnTo>
                    <a:pt x="194225" y="428350"/>
                  </a:lnTo>
                  <a:lnTo>
                    <a:pt x="206608" y="429207"/>
                  </a:lnTo>
                  <a:lnTo>
                    <a:pt x="214228" y="429874"/>
                  </a:lnTo>
                  <a:lnTo>
                    <a:pt x="216800" y="429874"/>
                  </a:lnTo>
                  <a:cubicBezTo>
                    <a:pt x="215946" y="429979"/>
                    <a:pt x="215082" y="429979"/>
                    <a:pt x="214228" y="429874"/>
                  </a:cubicBezTo>
                  <a:lnTo>
                    <a:pt x="206512" y="429874"/>
                  </a:lnTo>
                  <a:cubicBezTo>
                    <a:pt x="203179" y="429874"/>
                    <a:pt x="198988" y="429874"/>
                    <a:pt x="194130" y="429874"/>
                  </a:cubicBezTo>
                  <a:lnTo>
                    <a:pt x="177176" y="427492"/>
                  </a:lnTo>
                  <a:cubicBezTo>
                    <a:pt x="170794" y="426730"/>
                    <a:pt x="164031" y="424540"/>
                    <a:pt x="156411" y="422825"/>
                  </a:cubicBezTo>
                  <a:cubicBezTo>
                    <a:pt x="148791" y="421111"/>
                    <a:pt x="140885" y="417586"/>
                    <a:pt x="132313" y="414538"/>
                  </a:cubicBezTo>
                  <a:cubicBezTo>
                    <a:pt x="113319" y="406248"/>
                    <a:pt x="95484" y="395522"/>
                    <a:pt x="79258" y="382630"/>
                  </a:cubicBezTo>
                  <a:cubicBezTo>
                    <a:pt x="59833" y="366530"/>
                    <a:pt x="43334" y="347196"/>
                    <a:pt x="30490" y="325480"/>
                  </a:cubicBezTo>
                  <a:cubicBezTo>
                    <a:pt x="15582" y="300602"/>
                    <a:pt x="5862" y="272964"/>
                    <a:pt x="1915" y="244231"/>
                  </a:cubicBezTo>
                  <a:cubicBezTo>
                    <a:pt x="-2315" y="212453"/>
                    <a:pt x="482" y="180133"/>
                    <a:pt x="10107" y="149553"/>
                  </a:cubicBezTo>
                  <a:cubicBezTo>
                    <a:pt x="31555" y="83275"/>
                    <a:pt x="83598" y="31374"/>
                    <a:pt x="149934" y="10107"/>
                  </a:cubicBezTo>
                  <a:cubicBezTo>
                    <a:pt x="180514" y="482"/>
                    <a:pt x="212834" y="-2315"/>
                    <a:pt x="244612" y="1915"/>
                  </a:cubicBezTo>
                  <a:cubicBezTo>
                    <a:pt x="273345" y="5862"/>
                    <a:pt x="300983" y="15582"/>
                    <a:pt x="325860" y="30490"/>
                  </a:cubicBezTo>
                  <a:cubicBezTo>
                    <a:pt x="347577" y="43334"/>
                    <a:pt x="366911" y="59833"/>
                    <a:pt x="383010" y="79258"/>
                  </a:cubicBezTo>
                  <a:cubicBezTo>
                    <a:pt x="395903" y="95484"/>
                    <a:pt x="406629" y="113319"/>
                    <a:pt x="414919" y="132313"/>
                  </a:cubicBezTo>
                  <a:cubicBezTo>
                    <a:pt x="417968" y="140885"/>
                    <a:pt x="421206" y="148791"/>
                    <a:pt x="423206" y="156411"/>
                  </a:cubicBezTo>
                  <a:cubicBezTo>
                    <a:pt x="425206" y="164031"/>
                    <a:pt x="427111" y="170794"/>
                    <a:pt x="427873" y="177175"/>
                  </a:cubicBezTo>
                  <a:cubicBezTo>
                    <a:pt x="428636" y="183557"/>
                    <a:pt x="429588" y="189082"/>
                    <a:pt x="430255" y="194035"/>
                  </a:cubicBezTo>
                  <a:cubicBezTo>
                    <a:pt x="430921" y="198988"/>
                    <a:pt x="430255" y="203560"/>
                    <a:pt x="430731" y="206512"/>
                  </a:cubicBezTo>
                  <a:cubicBezTo>
                    <a:pt x="431207" y="209465"/>
                    <a:pt x="430731" y="212227"/>
                    <a:pt x="430731" y="214228"/>
                  </a:cubicBezTo>
                  <a:cubicBezTo>
                    <a:pt x="430726" y="214867"/>
                    <a:pt x="430662" y="215505"/>
                    <a:pt x="430541" y="2161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3176757"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3154685"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3196440" y="2278849"/>
              <a:ext cx="86965" cy="16297"/>
            </a:xfrm>
            <a:custGeom>
              <a:avLst/>
              <a:gdLst/>
              <a:ahLst/>
              <a:cxnLst/>
              <a:rect l="l" t="t" r="r" b="b"/>
              <a:pathLst>
                <a:path w="117919" h="22097" extrusionOk="0">
                  <a:moveTo>
                    <a:pt x="0" y="0"/>
                  </a:moveTo>
                  <a:lnTo>
                    <a:pt x="117919" y="0"/>
                  </a:lnTo>
                  <a:lnTo>
                    <a:pt x="117919"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3226034" y="2308513"/>
              <a:ext cx="86965" cy="16297"/>
            </a:xfrm>
            <a:custGeom>
              <a:avLst/>
              <a:gdLst/>
              <a:ahLst/>
              <a:cxnLst/>
              <a:rect l="l" t="t" r="r" b="b"/>
              <a:pathLst>
                <a:path w="117919" h="22097" extrusionOk="0">
                  <a:moveTo>
                    <a:pt x="0" y="0"/>
                  </a:moveTo>
                  <a:lnTo>
                    <a:pt x="117920" y="0"/>
                  </a:lnTo>
                  <a:lnTo>
                    <a:pt x="117920"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3198549" y="2308513"/>
              <a:ext cx="22970" cy="16297"/>
            </a:xfrm>
            <a:custGeom>
              <a:avLst/>
              <a:gdLst/>
              <a:ahLst/>
              <a:cxnLst/>
              <a:rect l="l" t="t" r="r" b="b"/>
              <a:pathLst>
                <a:path w="31146" h="22097" extrusionOk="0">
                  <a:moveTo>
                    <a:pt x="0" y="0"/>
                  </a:moveTo>
                  <a:lnTo>
                    <a:pt x="31147" y="0"/>
                  </a:lnTo>
                  <a:lnTo>
                    <a:pt x="3114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2120582" y="3513923"/>
              <a:ext cx="1534824" cy="798777"/>
            </a:xfrm>
            <a:custGeom>
              <a:avLst/>
              <a:gdLst/>
              <a:ahLst/>
              <a:cxnLst/>
              <a:rect l="l" t="t" r="r" b="b"/>
              <a:pathLst>
                <a:path w="2081117" h="1083087" extrusionOk="0">
                  <a:moveTo>
                    <a:pt x="0" y="173641"/>
                  </a:moveTo>
                  <a:lnTo>
                    <a:pt x="449771" y="1083088"/>
                  </a:lnTo>
                  <a:lnTo>
                    <a:pt x="1613630" y="1083088"/>
                  </a:lnTo>
                  <a:lnTo>
                    <a:pt x="2081117" y="0"/>
                  </a:lnTo>
                  <a:lnTo>
                    <a:pt x="0" y="1736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2883700" y="3166598"/>
              <a:ext cx="1007199" cy="1049733"/>
            </a:xfrm>
            <a:custGeom>
              <a:avLst/>
              <a:gdLst/>
              <a:ahLst/>
              <a:cxnLst/>
              <a:rect l="l" t="t" r="r" b="b"/>
              <a:pathLst>
                <a:path w="1365694" h="1423367" extrusionOk="0">
                  <a:moveTo>
                    <a:pt x="1365695" y="308896"/>
                  </a:moveTo>
                  <a:cubicBezTo>
                    <a:pt x="1365695" y="308896"/>
                    <a:pt x="1007269" y="4096"/>
                    <a:pt x="533114" y="0"/>
                  </a:cubicBezTo>
                  <a:cubicBezTo>
                    <a:pt x="533114" y="0"/>
                    <a:pt x="743903" y="121634"/>
                    <a:pt x="664655" y="262604"/>
                  </a:cubicBezTo>
                  <a:cubicBezTo>
                    <a:pt x="585406" y="403574"/>
                    <a:pt x="248126" y="608076"/>
                    <a:pt x="241745" y="613886"/>
                  </a:cubicBezTo>
                  <a:cubicBezTo>
                    <a:pt x="235363" y="619697"/>
                    <a:pt x="93536" y="716185"/>
                    <a:pt x="0" y="735521"/>
                  </a:cubicBezTo>
                  <a:lnTo>
                    <a:pt x="0" y="1420844"/>
                  </a:lnTo>
                  <a:cubicBezTo>
                    <a:pt x="0" y="1420844"/>
                    <a:pt x="186785" y="1444085"/>
                    <a:pt x="335185" y="1349502"/>
                  </a:cubicBezTo>
                  <a:cubicBezTo>
                    <a:pt x="483584" y="1254919"/>
                    <a:pt x="747808" y="1223867"/>
                    <a:pt x="747808" y="1223867"/>
                  </a:cubicBezTo>
                  <a:cubicBezTo>
                    <a:pt x="747808" y="1223867"/>
                    <a:pt x="1175099" y="704374"/>
                    <a:pt x="1254728" y="565499"/>
                  </a:cubicBezTo>
                  <a:cubicBezTo>
                    <a:pt x="1355312" y="391096"/>
                    <a:pt x="1365695" y="308896"/>
                    <a:pt x="1365695"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1855432" y="3166598"/>
              <a:ext cx="1007129" cy="1049733"/>
            </a:xfrm>
            <a:custGeom>
              <a:avLst/>
              <a:gdLst/>
              <a:ahLst/>
              <a:cxnLst/>
              <a:rect l="l" t="t" r="r" b="b"/>
              <a:pathLst>
                <a:path w="1365599" h="1423367" extrusionOk="0">
                  <a:moveTo>
                    <a:pt x="0" y="308896"/>
                  </a:moveTo>
                  <a:cubicBezTo>
                    <a:pt x="0" y="308896"/>
                    <a:pt x="358426" y="4096"/>
                    <a:pt x="832580" y="0"/>
                  </a:cubicBezTo>
                  <a:cubicBezTo>
                    <a:pt x="832580" y="0"/>
                    <a:pt x="621887" y="121634"/>
                    <a:pt x="701135" y="262604"/>
                  </a:cubicBezTo>
                  <a:cubicBezTo>
                    <a:pt x="780383" y="403574"/>
                    <a:pt x="1117759" y="608076"/>
                    <a:pt x="1123855" y="613886"/>
                  </a:cubicBezTo>
                  <a:cubicBezTo>
                    <a:pt x="1129951" y="619697"/>
                    <a:pt x="1272159" y="716185"/>
                    <a:pt x="1365599" y="735521"/>
                  </a:cubicBezTo>
                  <a:lnTo>
                    <a:pt x="1365599" y="1420844"/>
                  </a:lnTo>
                  <a:cubicBezTo>
                    <a:pt x="1365599" y="1420844"/>
                    <a:pt x="1178814" y="1444085"/>
                    <a:pt x="1030510" y="1349502"/>
                  </a:cubicBezTo>
                  <a:cubicBezTo>
                    <a:pt x="882206" y="1254919"/>
                    <a:pt x="617792" y="1223867"/>
                    <a:pt x="617792" y="1223867"/>
                  </a:cubicBezTo>
                  <a:cubicBezTo>
                    <a:pt x="617792" y="1223867"/>
                    <a:pt x="190500" y="704374"/>
                    <a:pt x="111062" y="565499"/>
                  </a:cubicBezTo>
                  <a:cubicBezTo>
                    <a:pt x="10573" y="391096"/>
                    <a:pt x="0" y="308896"/>
                    <a:pt x="0"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2702129" y="3698587"/>
              <a:ext cx="108882" cy="511116"/>
            </a:xfrm>
            <a:custGeom>
              <a:avLst/>
              <a:gdLst/>
              <a:ahLst/>
              <a:cxnLst/>
              <a:rect l="l" t="t" r="r" b="b"/>
              <a:pathLst>
                <a:path w="147637" h="693039" extrusionOk="0">
                  <a:moveTo>
                    <a:pt x="144018" y="693039"/>
                  </a:moveTo>
                  <a:cubicBezTo>
                    <a:pt x="143875" y="690533"/>
                    <a:pt x="143875" y="688021"/>
                    <a:pt x="144018" y="685514"/>
                  </a:cubicBezTo>
                  <a:cubicBezTo>
                    <a:pt x="144018" y="680085"/>
                    <a:pt x="144018" y="672941"/>
                    <a:pt x="143542" y="663988"/>
                  </a:cubicBezTo>
                  <a:cubicBezTo>
                    <a:pt x="143542" y="644938"/>
                    <a:pt x="143542" y="617792"/>
                    <a:pt x="142780" y="584549"/>
                  </a:cubicBezTo>
                  <a:cubicBezTo>
                    <a:pt x="142780" y="517112"/>
                    <a:pt x="142780" y="424529"/>
                    <a:pt x="142018" y="321850"/>
                  </a:cubicBezTo>
                  <a:lnTo>
                    <a:pt x="142875" y="323755"/>
                  </a:lnTo>
                  <a:lnTo>
                    <a:pt x="137446" y="318802"/>
                  </a:lnTo>
                  <a:lnTo>
                    <a:pt x="762" y="194977"/>
                  </a:lnTo>
                  <a:lnTo>
                    <a:pt x="0" y="194215"/>
                  </a:lnTo>
                  <a:lnTo>
                    <a:pt x="0" y="193262"/>
                  </a:lnTo>
                  <a:cubicBezTo>
                    <a:pt x="3810" y="136112"/>
                    <a:pt x="6858" y="87535"/>
                    <a:pt x="9525" y="53150"/>
                  </a:cubicBezTo>
                  <a:cubicBezTo>
                    <a:pt x="10763" y="36671"/>
                    <a:pt x="11716" y="23431"/>
                    <a:pt x="12383" y="13906"/>
                  </a:cubicBezTo>
                  <a:cubicBezTo>
                    <a:pt x="12383" y="9716"/>
                    <a:pt x="13145" y="6287"/>
                    <a:pt x="13335" y="3524"/>
                  </a:cubicBezTo>
                  <a:cubicBezTo>
                    <a:pt x="13411" y="2334"/>
                    <a:pt x="13602" y="1153"/>
                    <a:pt x="13907" y="0"/>
                  </a:cubicBezTo>
                  <a:cubicBezTo>
                    <a:pt x="14073" y="1201"/>
                    <a:pt x="14073" y="2419"/>
                    <a:pt x="13907" y="3620"/>
                  </a:cubicBezTo>
                  <a:cubicBezTo>
                    <a:pt x="13907" y="6287"/>
                    <a:pt x="13907" y="9716"/>
                    <a:pt x="13907" y="14002"/>
                  </a:cubicBezTo>
                  <a:cubicBezTo>
                    <a:pt x="13907" y="23527"/>
                    <a:pt x="12954" y="36767"/>
                    <a:pt x="12192" y="53340"/>
                  </a:cubicBezTo>
                  <a:cubicBezTo>
                    <a:pt x="10478" y="87725"/>
                    <a:pt x="7906" y="135922"/>
                    <a:pt x="4953" y="193453"/>
                  </a:cubicBezTo>
                  <a:lnTo>
                    <a:pt x="4191" y="191738"/>
                  </a:lnTo>
                  <a:cubicBezTo>
                    <a:pt x="44291" y="227933"/>
                    <a:pt x="91345" y="270320"/>
                    <a:pt x="141351" y="315563"/>
                  </a:cubicBezTo>
                  <a:lnTo>
                    <a:pt x="146780" y="320421"/>
                  </a:lnTo>
                  <a:lnTo>
                    <a:pt x="147638" y="321183"/>
                  </a:lnTo>
                  <a:lnTo>
                    <a:pt x="147638" y="322231"/>
                  </a:lnTo>
                  <a:cubicBezTo>
                    <a:pt x="147638" y="424910"/>
                    <a:pt x="147066" y="517493"/>
                    <a:pt x="146876" y="584930"/>
                  </a:cubicBezTo>
                  <a:cubicBezTo>
                    <a:pt x="146876" y="618172"/>
                    <a:pt x="146209" y="645128"/>
                    <a:pt x="146114" y="664369"/>
                  </a:cubicBezTo>
                  <a:cubicBezTo>
                    <a:pt x="146114" y="673322"/>
                    <a:pt x="146114" y="680466"/>
                    <a:pt x="145637" y="685895"/>
                  </a:cubicBezTo>
                  <a:cubicBezTo>
                    <a:pt x="145328" y="688323"/>
                    <a:pt x="144786" y="690715"/>
                    <a:pt x="144018" y="693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2960883" y="3698306"/>
              <a:ext cx="108812" cy="511397"/>
            </a:xfrm>
            <a:custGeom>
              <a:avLst/>
              <a:gdLst/>
              <a:ahLst/>
              <a:cxnLst/>
              <a:rect l="l" t="t" r="r" b="b"/>
              <a:pathLst>
                <a:path w="147542" h="693420" extrusionOk="0">
                  <a:moveTo>
                    <a:pt x="2476" y="693420"/>
                  </a:moveTo>
                  <a:cubicBezTo>
                    <a:pt x="2050" y="690936"/>
                    <a:pt x="1890" y="688414"/>
                    <a:pt x="2000" y="685895"/>
                  </a:cubicBezTo>
                  <a:cubicBezTo>
                    <a:pt x="2000" y="680466"/>
                    <a:pt x="2000" y="673322"/>
                    <a:pt x="1524" y="664369"/>
                  </a:cubicBezTo>
                  <a:cubicBezTo>
                    <a:pt x="1524" y="645319"/>
                    <a:pt x="1048" y="618173"/>
                    <a:pt x="762" y="584930"/>
                  </a:cubicBezTo>
                  <a:cubicBezTo>
                    <a:pt x="762" y="517493"/>
                    <a:pt x="286" y="424910"/>
                    <a:pt x="0" y="322231"/>
                  </a:cubicBezTo>
                  <a:lnTo>
                    <a:pt x="0" y="321183"/>
                  </a:lnTo>
                  <a:lnTo>
                    <a:pt x="762" y="320421"/>
                  </a:lnTo>
                  <a:lnTo>
                    <a:pt x="6191" y="315563"/>
                  </a:lnTo>
                  <a:cubicBezTo>
                    <a:pt x="56197" y="270320"/>
                    <a:pt x="103251" y="227933"/>
                    <a:pt x="143351" y="191738"/>
                  </a:cubicBezTo>
                  <a:lnTo>
                    <a:pt x="142684" y="193453"/>
                  </a:lnTo>
                  <a:cubicBezTo>
                    <a:pt x="139637" y="136303"/>
                    <a:pt x="137160" y="87725"/>
                    <a:pt x="135350" y="53340"/>
                  </a:cubicBezTo>
                  <a:cubicBezTo>
                    <a:pt x="134588" y="36767"/>
                    <a:pt x="134017" y="23527"/>
                    <a:pt x="133636" y="14002"/>
                  </a:cubicBezTo>
                  <a:cubicBezTo>
                    <a:pt x="133636" y="9716"/>
                    <a:pt x="133636" y="6287"/>
                    <a:pt x="133636" y="3620"/>
                  </a:cubicBezTo>
                  <a:cubicBezTo>
                    <a:pt x="133532" y="2415"/>
                    <a:pt x="133532" y="1204"/>
                    <a:pt x="133636" y="0"/>
                  </a:cubicBezTo>
                  <a:cubicBezTo>
                    <a:pt x="133636" y="0"/>
                    <a:pt x="133636" y="1238"/>
                    <a:pt x="134207" y="3524"/>
                  </a:cubicBezTo>
                  <a:cubicBezTo>
                    <a:pt x="134779" y="5810"/>
                    <a:pt x="134779" y="9716"/>
                    <a:pt x="135160" y="13907"/>
                  </a:cubicBezTo>
                  <a:cubicBezTo>
                    <a:pt x="135826" y="23432"/>
                    <a:pt x="136874" y="36671"/>
                    <a:pt x="138017" y="53150"/>
                  </a:cubicBezTo>
                  <a:cubicBezTo>
                    <a:pt x="140303" y="87535"/>
                    <a:pt x="143446" y="135731"/>
                    <a:pt x="147542" y="193262"/>
                  </a:cubicBezTo>
                  <a:lnTo>
                    <a:pt x="147542" y="194215"/>
                  </a:lnTo>
                  <a:lnTo>
                    <a:pt x="146780" y="194977"/>
                  </a:lnTo>
                  <a:lnTo>
                    <a:pt x="10001" y="318802"/>
                  </a:lnTo>
                  <a:lnTo>
                    <a:pt x="4572" y="323755"/>
                  </a:lnTo>
                  <a:lnTo>
                    <a:pt x="5429" y="321850"/>
                  </a:lnTo>
                  <a:cubicBezTo>
                    <a:pt x="5429" y="424529"/>
                    <a:pt x="4858" y="517112"/>
                    <a:pt x="4667" y="584550"/>
                  </a:cubicBezTo>
                  <a:cubicBezTo>
                    <a:pt x="4667" y="617792"/>
                    <a:pt x="4096" y="644747"/>
                    <a:pt x="3905" y="663988"/>
                  </a:cubicBezTo>
                  <a:cubicBezTo>
                    <a:pt x="3905" y="672942"/>
                    <a:pt x="3905" y="680085"/>
                    <a:pt x="3905" y="685514"/>
                  </a:cubicBezTo>
                  <a:cubicBezTo>
                    <a:pt x="3661" y="688186"/>
                    <a:pt x="3182" y="690831"/>
                    <a:pt x="2477" y="693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6"/>
            <p:cNvSpPr/>
            <p:nvPr/>
          </p:nvSpPr>
          <p:spPr>
            <a:xfrm>
              <a:off x="3434879" y="3293128"/>
              <a:ext cx="302272" cy="775947"/>
            </a:xfrm>
            <a:custGeom>
              <a:avLst/>
              <a:gdLst/>
              <a:ahLst/>
              <a:cxnLst/>
              <a:rect l="l" t="t" r="r" b="b"/>
              <a:pathLst>
                <a:path w="409860" h="1052131" extrusionOk="0">
                  <a:moveTo>
                    <a:pt x="409861" y="0"/>
                  </a:moveTo>
                  <a:cubicBezTo>
                    <a:pt x="409428" y="920"/>
                    <a:pt x="408884" y="1784"/>
                    <a:pt x="408241" y="2572"/>
                  </a:cubicBezTo>
                  <a:lnTo>
                    <a:pt x="402907" y="9906"/>
                  </a:lnTo>
                  <a:cubicBezTo>
                    <a:pt x="397859" y="16478"/>
                    <a:pt x="390906" y="25813"/>
                    <a:pt x="381953" y="37624"/>
                  </a:cubicBezTo>
                  <a:cubicBezTo>
                    <a:pt x="363474" y="61817"/>
                    <a:pt x="336995" y="96488"/>
                    <a:pt x="304324" y="139065"/>
                  </a:cubicBezTo>
                  <a:cubicBezTo>
                    <a:pt x="238315" y="224790"/>
                    <a:pt x="147256" y="342519"/>
                    <a:pt x="47149" y="472440"/>
                  </a:cubicBezTo>
                  <a:lnTo>
                    <a:pt x="3524" y="528733"/>
                  </a:lnTo>
                  <a:lnTo>
                    <a:pt x="4001" y="527209"/>
                  </a:lnTo>
                  <a:cubicBezTo>
                    <a:pt x="4001" y="675132"/>
                    <a:pt x="3429" y="806196"/>
                    <a:pt x="3238" y="900779"/>
                  </a:cubicBezTo>
                  <a:cubicBezTo>
                    <a:pt x="3238" y="947642"/>
                    <a:pt x="2667" y="985361"/>
                    <a:pt x="2477" y="1011841"/>
                  </a:cubicBezTo>
                  <a:cubicBezTo>
                    <a:pt x="2477" y="1024604"/>
                    <a:pt x="2477" y="1034605"/>
                    <a:pt x="2000" y="1041749"/>
                  </a:cubicBezTo>
                  <a:lnTo>
                    <a:pt x="2000" y="1049560"/>
                  </a:lnTo>
                  <a:cubicBezTo>
                    <a:pt x="2124" y="1050413"/>
                    <a:pt x="2124" y="1051279"/>
                    <a:pt x="2000" y="1052131"/>
                  </a:cubicBezTo>
                  <a:cubicBezTo>
                    <a:pt x="2000" y="1052131"/>
                    <a:pt x="2000" y="1051274"/>
                    <a:pt x="2000" y="1049560"/>
                  </a:cubicBezTo>
                  <a:cubicBezTo>
                    <a:pt x="2000" y="1047845"/>
                    <a:pt x="2000" y="1044988"/>
                    <a:pt x="2000" y="1041749"/>
                  </a:cubicBezTo>
                  <a:cubicBezTo>
                    <a:pt x="2000" y="1034605"/>
                    <a:pt x="2000" y="1024604"/>
                    <a:pt x="1524" y="1011841"/>
                  </a:cubicBezTo>
                  <a:cubicBezTo>
                    <a:pt x="1524" y="985361"/>
                    <a:pt x="1048" y="947642"/>
                    <a:pt x="762" y="900779"/>
                  </a:cubicBezTo>
                  <a:cubicBezTo>
                    <a:pt x="762" y="806196"/>
                    <a:pt x="286" y="675132"/>
                    <a:pt x="0" y="527209"/>
                  </a:cubicBezTo>
                  <a:lnTo>
                    <a:pt x="0" y="526352"/>
                  </a:lnTo>
                  <a:lnTo>
                    <a:pt x="0" y="525685"/>
                  </a:lnTo>
                  <a:cubicBezTo>
                    <a:pt x="13906" y="507682"/>
                    <a:pt x="28575" y="488728"/>
                    <a:pt x="43529" y="469392"/>
                  </a:cubicBezTo>
                  <a:lnTo>
                    <a:pt x="302228" y="136684"/>
                  </a:lnTo>
                  <a:lnTo>
                    <a:pt x="380714" y="36386"/>
                  </a:lnTo>
                  <a:lnTo>
                    <a:pt x="402336" y="9239"/>
                  </a:lnTo>
                  <a:lnTo>
                    <a:pt x="408146" y="2286"/>
                  </a:lnTo>
                  <a:cubicBezTo>
                    <a:pt x="408620" y="1455"/>
                    <a:pt x="409196" y="687"/>
                    <a:pt x="4098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6"/>
            <p:cNvSpPr/>
            <p:nvPr/>
          </p:nvSpPr>
          <p:spPr>
            <a:xfrm>
              <a:off x="2992586" y="3976953"/>
              <a:ext cx="22619" cy="168031"/>
            </a:xfrm>
            <a:custGeom>
              <a:avLst/>
              <a:gdLst/>
              <a:ahLst/>
              <a:cxnLst/>
              <a:rect l="l" t="t" r="r" b="b"/>
              <a:pathLst>
                <a:path w="30670" h="227838" extrusionOk="0">
                  <a:moveTo>
                    <a:pt x="0" y="0"/>
                  </a:moveTo>
                  <a:lnTo>
                    <a:pt x="30670" y="0"/>
                  </a:lnTo>
                  <a:lnTo>
                    <a:pt x="30670" y="227838"/>
                  </a:lnTo>
                  <a:lnTo>
                    <a:pt x="0" y="22783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2644839" y="3765086"/>
              <a:ext cx="29925" cy="65891"/>
            </a:xfrm>
            <a:custGeom>
              <a:avLst/>
              <a:gdLst/>
              <a:ahLst/>
              <a:cxnLst/>
              <a:rect l="l" t="t" r="r" b="b"/>
              <a:pathLst>
                <a:path w="40576" h="89344" extrusionOk="0">
                  <a:moveTo>
                    <a:pt x="0" y="0"/>
                  </a:moveTo>
                  <a:lnTo>
                    <a:pt x="40576" y="0"/>
                  </a:lnTo>
                  <a:lnTo>
                    <a:pt x="40576" y="89344"/>
                  </a:lnTo>
                  <a:lnTo>
                    <a:pt x="0" y="893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3326555" y="3203433"/>
              <a:ext cx="277194" cy="69404"/>
            </a:xfrm>
            <a:custGeom>
              <a:avLst/>
              <a:gdLst/>
              <a:ahLst/>
              <a:cxnLst/>
              <a:rect l="l" t="t" r="r" b="b"/>
              <a:pathLst>
                <a:path w="375856" h="94107" extrusionOk="0">
                  <a:moveTo>
                    <a:pt x="375856" y="45911"/>
                  </a:moveTo>
                  <a:cubicBezTo>
                    <a:pt x="375856" y="45911"/>
                    <a:pt x="374618" y="47339"/>
                    <a:pt x="371951" y="49625"/>
                  </a:cubicBezTo>
                  <a:lnTo>
                    <a:pt x="360140" y="59150"/>
                  </a:lnTo>
                  <a:lnTo>
                    <a:pt x="316230" y="93440"/>
                  </a:lnTo>
                  <a:lnTo>
                    <a:pt x="315468" y="94107"/>
                  </a:lnTo>
                  <a:lnTo>
                    <a:pt x="314516" y="94107"/>
                  </a:lnTo>
                  <a:lnTo>
                    <a:pt x="193453" y="59246"/>
                  </a:lnTo>
                  <a:cubicBezTo>
                    <a:pt x="139827" y="43529"/>
                    <a:pt x="91345" y="29051"/>
                    <a:pt x="56388" y="18383"/>
                  </a:cubicBezTo>
                  <a:lnTo>
                    <a:pt x="14954" y="5429"/>
                  </a:lnTo>
                  <a:cubicBezTo>
                    <a:pt x="9814" y="4082"/>
                    <a:pt x="4808" y="2264"/>
                    <a:pt x="0" y="0"/>
                  </a:cubicBezTo>
                  <a:cubicBezTo>
                    <a:pt x="5256" y="783"/>
                    <a:pt x="10446" y="1961"/>
                    <a:pt x="15526" y="3524"/>
                  </a:cubicBezTo>
                  <a:lnTo>
                    <a:pt x="57341" y="14954"/>
                  </a:lnTo>
                  <a:cubicBezTo>
                    <a:pt x="92583" y="24479"/>
                    <a:pt x="141256" y="38767"/>
                    <a:pt x="194881" y="54483"/>
                  </a:cubicBezTo>
                  <a:lnTo>
                    <a:pt x="315659" y="90392"/>
                  </a:lnTo>
                  <a:lnTo>
                    <a:pt x="313944" y="90392"/>
                  </a:lnTo>
                  <a:lnTo>
                    <a:pt x="358807" y="57436"/>
                  </a:lnTo>
                  <a:lnTo>
                    <a:pt x="371285" y="48578"/>
                  </a:lnTo>
                  <a:cubicBezTo>
                    <a:pt x="372714" y="47535"/>
                    <a:pt x="374246" y="46642"/>
                    <a:pt x="375857" y="45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3483945" y="3495436"/>
              <a:ext cx="157493" cy="198798"/>
            </a:xfrm>
            <a:custGeom>
              <a:avLst/>
              <a:gdLst/>
              <a:ahLst/>
              <a:cxnLst/>
              <a:rect l="l" t="t" r="r" b="b"/>
              <a:pathLst>
                <a:path w="213550" h="269557" extrusionOk="0">
                  <a:moveTo>
                    <a:pt x="0" y="252127"/>
                  </a:moveTo>
                  <a:lnTo>
                    <a:pt x="23813" y="269557"/>
                  </a:lnTo>
                  <a:lnTo>
                    <a:pt x="213550" y="20288"/>
                  </a:lnTo>
                  <a:lnTo>
                    <a:pt x="190500" y="0"/>
                  </a:lnTo>
                  <a:lnTo>
                    <a:pt x="0"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3647961" y="3462676"/>
              <a:ext cx="24868" cy="24871"/>
            </a:xfrm>
            <a:custGeom>
              <a:avLst/>
              <a:gdLst/>
              <a:ahLst/>
              <a:cxnLst/>
              <a:rect l="l" t="t" r="r" b="b"/>
              <a:pathLst>
                <a:path w="33719" h="33723" extrusionOk="0">
                  <a:moveTo>
                    <a:pt x="33692" y="15911"/>
                  </a:moveTo>
                  <a:cubicBezTo>
                    <a:pt x="34218" y="25208"/>
                    <a:pt x="27108" y="33170"/>
                    <a:pt x="17812" y="33696"/>
                  </a:cubicBezTo>
                  <a:cubicBezTo>
                    <a:pt x="8516" y="34222"/>
                    <a:pt x="553" y="27112"/>
                    <a:pt x="27" y="17816"/>
                  </a:cubicBezTo>
                  <a:cubicBezTo>
                    <a:pt x="-498" y="8520"/>
                    <a:pt x="6611" y="557"/>
                    <a:pt x="15907" y="31"/>
                  </a:cubicBezTo>
                  <a:cubicBezTo>
                    <a:pt x="16247" y="12"/>
                    <a:pt x="16587" y="3"/>
                    <a:pt x="16928" y="5"/>
                  </a:cubicBezTo>
                  <a:cubicBezTo>
                    <a:pt x="25941" y="-209"/>
                    <a:pt x="33432" y="6900"/>
                    <a:pt x="33692" y="159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2020060" y="3295097"/>
              <a:ext cx="302836" cy="776228"/>
            </a:xfrm>
            <a:custGeom>
              <a:avLst/>
              <a:gdLst/>
              <a:ahLst/>
              <a:cxnLst/>
              <a:rect l="l" t="t" r="r" b="b"/>
              <a:pathLst>
                <a:path w="410625" h="1052512" extrusionOk="0">
                  <a:moveTo>
                    <a:pt x="3" y="0"/>
                  </a:moveTo>
                  <a:cubicBezTo>
                    <a:pt x="3" y="0"/>
                    <a:pt x="765" y="762"/>
                    <a:pt x="2098" y="2286"/>
                  </a:cubicBezTo>
                  <a:lnTo>
                    <a:pt x="7813" y="9239"/>
                  </a:lnTo>
                  <a:lnTo>
                    <a:pt x="29435" y="36481"/>
                  </a:lnTo>
                  <a:lnTo>
                    <a:pt x="108302" y="136970"/>
                  </a:lnTo>
                  <a:cubicBezTo>
                    <a:pt x="174977" y="222695"/>
                    <a:pt x="266131" y="339852"/>
                    <a:pt x="367001" y="469678"/>
                  </a:cubicBezTo>
                  <a:lnTo>
                    <a:pt x="410625" y="525971"/>
                  </a:lnTo>
                  <a:lnTo>
                    <a:pt x="410625" y="526637"/>
                  </a:lnTo>
                  <a:lnTo>
                    <a:pt x="410625" y="527495"/>
                  </a:lnTo>
                  <a:cubicBezTo>
                    <a:pt x="410625" y="675418"/>
                    <a:pt x="410054" y="806482"/>
                    <a:pt x="409768" y="901065"/>
                  </a:cubicBezTo>
                  <a:cubicBezTo>
                    <a:pt x="409768" y="947928"/>
                    <a:pt x="409197" y="985647"/>
                    <a:pt x="409101" y="1012127"/>
                  </a:cubicBezTo>
                  <a:cubicBezTo>
                    <a:pt x="409101" y="1024890"/>
                    <a:pt x="409101" y="1034891"/>
                    <a:pt x="409101" y="1042035"/>
                  </a:cubicBezTo>
                  <a:lnTo>
                    <a:pt x="409101" y="1049846"/>
                  </a:lnTo>
                  <a:cubicBezTo>
                    <a:pt x="409218" y="1050731"/>
                    <a:pt x="409218" y="1051627"/>
                    <a:pt x="409101" y="1052513"/>
                  </a:cubicBezTo>
                  <a:cubicBezTo>
                    <a:pt x="408962" y="1051629"/>
                    <a:pt x="408962" y="1050729"/>
                    <a:pt x="409101" y="1049846"/>
                  </a:cubicBezTo>
                  <a:cubicBezTo>
                    <a:pt x="409101" y="1047845"/>
                    <a:pt x="409101" y="1045273"/>
                    <a:pt x="409101" y="1042035"/>
                  </a:cubicBezTo>
                  <a:cubicBezTo>
                    <a:pt x="409101" y="1034891"/>
                    <a:pt x="409101" y="1024890"/>
                    <a:pt x="409101" y="1012127"/>
                  </a:cubicBezTo>
                  <a:cubicBezTo>
                    <a:pt x="409101" y="985647"/>
                    <a:pt x="409101" y="947928"/>
                    <a:pt x="408339" y="901065"/>
                  </a:cubicBezTo>
                  <a:cubicBezTo>
                    <a:pt x="408339" y="806482"/>
                    <a:pt x="407863" y="675418"/>
                    <a:pt x="407482" y="527495"/>
                  </a:cubicBezTo>
                  <a:lnTo>
                    <a:pt x="408054" y="529019"/>
                  </a:lnTo>
                  <a:lnTo>
                    <a:pt x="364429" y="472726"/>
                  </a:lnTo>
                  <a:lnTo>
                    <a:pt x="107254" y="139351"/>
                  </a:lnTo>
                  <a:lnTo>
                    <a:pt x="29625" y="37910"/>
                  </a:lnTo>
                  <a:lnTo>
                    <a:pt x="8765" y="10192"/>
                  </a:lnTo>
                  <a:lnTo>
                    <a:pt x="3432" y="2857"/>
                  </a:lnTo>
                  <a:cubicBezTo>
                    <a:pt x="1082" y="1080"/>
                    <a:pt x="-61" y="127"/>
                    <a:pt x="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2153476" y="3205471"/>
              <a:ext cx="277269" cy="69404"/>
            </a:xfrm>
            <a:custGeom>
              <a:avLst/>
              <a:gdLst/>
              <a:ahLst/>
              <a:cxnLst/>
              <a:rect l="l" t="t" r="r" b="b"/>
              <a:pathLst>
                <a:path w="375958" h="94107" extrusionOk="0">
                  <a:moveTo>
                    <a:pt x="6" y="45815"/>
                  </a:moveTo>
                  <a:cubicBezTo>
                    <a:pt x="1660" y="46560"/>
                    <a:pt x="3225" y="47486"/>
                    <a:pt x="4674" y="48578"/>
                  </a:cubicBezTo>
                  <a:cubicBezTo>
                    <a:pt x="8007" y="51054"/>
                    <a:pt x="12198" y="53912"/>
                    <a:pt x="17151" y="57436"/>
                  </a:cubicBezTo>
                  <a:lnTo>
                    <a:pt x="62014" y="90392"/>
                  </a:lnTo>
                  <a:lnTo>
                    <a:pt x="60300" y="90392"/>
                  </a:lnTo>
                  <a:lnTo>
                    <a:pt x="181077" y="54483"/>
                  </a:lnTo>
                  <a:cubicBezTo>
                    <a:pt x="234702" y="38767"/>
                    <a:pt x="283280" y="24860"/>
                    <a:pt x="318618" y="14954"/>
                  </a:cubicBezTo>
                  <a:lnTo>
                    <a:pt x="360432" y="3524"/>
                  </a:lnTo>
                  <a:cubicBezTo>
                    <a:pt x="365512" y="1961"/>
                    <a:pt x="370702" y="783"/>
                    <a:pt x="375958" y="0"/>
                  </a:cubicBezTo>
                  <a:cubicBezTo>
                    <a:pt x="371122" y="2275"/>
                    <a:pt x="366083" y="4092"/>
                    <a:pt x="360909" y="5429"/>
                  </a:cubicBezTo>
                  <a:lnTo>
                    <a:pt x="319570" y="18383"/>
                  </a:lnTo>
                  <a:cubicBezTo>
                    <a:pt x="284518" y="29051"/>
                    <a:pt x="236036" y="43529"/>
                    <a:pt x="182410" y="59246"/>
                  </a:cubicBezTo>
                  <a:lnTo>
                    <a:pt x="61347" y="94107"/>
                  </a:lnTo>
                  <a:lnTo>
                    <a:pt x="60395" y="94107"/>
                  </a:lnTo>
                  <a:lnTo>
                    <a:pt x="59633" y="93440"/>
                  </a:lnTo>
                  <a:lnTo>
                    <a:pt x="15818" y="59150"/>
                  </a:lnTo>
                  <a:cubicBezTo>
                    <a:pt x="11055" y="55340"/>
                    <a:pt x="7150" y="52197"/>
                    <a:pt x="4007" y="49625"/>
                  </a:cubicBezTo>
                  <a:cubicBezTo>
                    <a:pt x="864" y="47054"/>
                    <a:pt x="-89" y="46006"/>
                    <a:pt x="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2115943" y="3497405"/>
              <a:ext cx="157493" cy="198798"/>
            </a:xfrm>
            <a:custGeom>
              <a:avLst/>
              <a:gdLst/>
              <a:ahLst/>
              <a:cxnLst/>
              <a:rect l="l" t="t" r="r" b="b"/>
              <a:pathLst>
                <a:path w="213550" h="269557" extrusionOk="0">
                  <a:moveTo>
                    <a:pt x="213551" y="252127"/>
                  </a:moveTo>
                  <a:lnTo>
                    <a:pt x="189738" y="269557"/>
                  </a:lnTo>
                  <a:lnTo>
                    <a:pt x="0" y="20288"/>
                  </a:lnTo>
                  <a:lnTo>
                    <a:pt x="22955" y="0"/>
                  </a:lnTo>
                  <a:lnTo>
                    <a:pt x="213551"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2084662" y="3464577"/>
              <a:ext cx="24726" cy="23603"/>
            </a:xfrm>
            <a:custGeom>
              <a:avLst/>
              <a:gdLst/>
              <a:ahLst/>
              <a:cxnLst/>
              <a:rect l="l" t="t" r="r" b="b"/>
              <a:pathLst>
                <a:path w="33527" h="32004" extrusionOk="0">
                  <a:moveTo>
                    <a:pt x="33528" y="16002"/>
                  </a:moveTo>
                  <a:cubicBezTo>
                    <a:pt x="33528" y="24840"/>
                    <a:pt x="26023" y="32004"/>
                    <a:pt x="16764" y="32004"/>
                  </a:cubicBezTo>
                  <a:cubicBezTo>
                    <a:pt x="7506" y="32004"/>
                    <a:pt x="0" y="24840"/>
                    <a:pt x="0" y="16002"/>
                  </a:cubicBezTo>
                  <a:cubicBezTo>
                    <a:pt x="0" y="7165"/>
                    <a:pt x="7506" y="0"/>
                    <a:pt x="16764" y="0"/>
                  </a:cubicBezTo>
                  <a:cubicBezTo>
                    <a:pt x="26023" y="0"/>
                    <a:pt x="33528" y="7165"/>
                    <a:pt x="33528" y="160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2734605" y="3347044"/>
              <a:ext cx="316462" cy="223595"/>
            </a:xfrm>
            <a:custGeom>
              <a:avLst/>
              <a:gdLst/>
              <a:ahLst/>
              <a:cxnLst/>
              <a:rect l="l" t="t" r="r" b="b"/>
              <a:pathLst>
                <a:path w="429101" h="303180" extrusionOk="0">
                  <a:moveTo>
                    <a:pt x="0" y="8382"/>
                  </a:moveTo>
                  <a:cubicBezTo>
                    <a:pt x="0" y="8382"/>
                    <a:pt x="125730" y="88011"/>
                    <a:pt x="218027" y="84582"/>
                  </a:cubicBezTo>
                  <a:cubicBezTo>
                    <a:pt x="310324" y="81153"/>
                    <a:pt x="429101" y="0"/>
                    <a:pt x="429101" y="0"/>
                  </a:cubicBezTo>
                  <a:lnTo>
                    <a:pt x="339566" y="303181"/>
                  </a:lnTo>
                  <a:lnTo>
                    <a:pt x="94774" y="2967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2620025" y="3098608"/>
              <a:ext cx="198466" cy="599051"/>
            </a:xfrm>
            <a:custGeom>
              <a:avLst/>
              <a:gdLst/>
              <a:ahLst/>
              <a:cxnLst/>
              <a:rect l="l" t="t" r="r" b="b"/>
              <a:pathLst>
                <a:path w="269107" h="812272" extrusionOk="0">
                  <a:moveTo>
                    <a:pt x="111728" y="663533"/>
                  </a:moveTo>
                  <a:cubicBezTo>
                    <a:pt x="111728" y="663533"/>
                    <a:pt x="52197" y="779929"/>
                    <a:pt x="136684" y="808028"/>
                  </a:cubicBezTo>
                  <a:cubicBezTo>
                    <a:pt x="186959" y="823511"/>
                    <a:pt x="240266" y="795308"/>
                    <a:pt x="255750" y="745033"/>
                  </a:cubicBezTo>
                  <a:cubicBezTo>
                    <a:pt x="256434" y="742813"/>
                    <a:pt x="257036" y="740569"/>
                    <a:pt x="257556" y="738304"/>
                  </a:cubicBezTo>
                  <a:cubicBezTo>
                    <a:pt x="266319" y="703253"/>
                    <a:pt x="273082" y="664771"/>
                    <a:pt x="266414" y="648007"/>
                  </a:cubicBezTo>
                  <a:cubicBezTo>
                    <a:pt x="252603" y="613527"/>
                    <a:pt x="145447" y="223859"/>
                    <a:pt x="135446" y="159185"/>
                  </a:cubicBezTo>
                  <a:cubicBezTo>
                    <a:pt x="132779" y="142611"/>
                    <a:pt x="109061" y="51076"/>
                    <a:pt x="106204" y="38027"/>
                  </a:cubicBezTo>
                  <a:cubicBezTo>
                    <a:pt x="92583" y="-23029"/>
                    <a:pt x="95" y="-5979"/>
                    <a:pt x="0" y="56600"/>
                  </a:cubicBezTo>
                  <a:cubicBezTo>
                    <a:pt x="0" y="75079"/>
                    <a:pt x="2096" y="139944"/>
                    <a:pt x="3524" y="151850"/>
                  </a:cubicBezTo>
                  <a:cubicBezTo>
                    <a:pt x="23241" y="312823"/>
                    <a:pt x="47244" y="397024"/>
                    <a:pt x="67342" y="481225"/>
                  </a:cubicBezTo>
                  <a:cubicBezTo>
                    <a:pt x="92869" y="587905"/>
                    <a:pt x="111728" y="663628"/>
                    <a:pt x="111728" y="66362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2618549" y="3096783"/>
              <a:ext cx="201467" cy="602097"/>
            </a:xfrm>
            <a:custGeom>
              <a:avLst/>
              <a:gdLst/>
              <a:ahLst/>
              <a:cxnLst/>
              <a:rect l="l" t="t" r="r" b="b"/>
              <a:pathLst>
                <a:path w="273176" h="816403" extrusionOk="0">
                  <a:moveTo>
                    <a:pt x="113729" y="666005"/>
                  </a:moveTo>
                  <a:cubicBezTo>
                    <a:pt x="113729" y="666005"/>
                    <a:pt x="113252" y="664481"/>
                    <a:pt x="112395" y="661433"/>
                  </a:cubicBezTo>
                  <a:cubicBezTo>
                    <a:pt x="111538" y="658385"/>
                    <a:pt x="110395" y="653813"/>
                    <a:pt x="108871" y="648098"/>
                  </a:cubicBezTo>
                  <a:cubicBezTo>
                    <a:pt x="105823" y="636097"/>
                    <a:pt x="101441" y="618761"/>
                    <a:pt x="95917" y="596663"/>
                  </a:cubicBezTo>
                  <a:cubicBezTo>
                    <a:pt x="84773" y="551610"/>
                    <a:pt x="68675" y="486935"/>
                    <a:pt x="48958" y="407020"/>
                  </a:cubicBezTo>
                  <a:cubicBezTo>
                    <a:pt x="39433" y="366920"/>
                    <a:pt x="29908" y="322819"/>
                    <a:pt x="21241" y="275004"/>
                  </a:cubicBezTo>
                  <a:cubicBezTo>
                    <a:pt x="16986" y="251128"/>
                    <a:pt x="13049" y="226363"/>
                    <a:pt x="9430" y="200709"/>
                  </a:cubicBezTo>
                  <a:cubicBezTo>
                    <a:pt x="5114" y="174421"/>
                    <a:pt x="2442" y="147890"/>
                    <a:pt x="1429" y="121270"/>
                  </a:cubicBezTo>
                  <a:cubicBezTo>
                    <a:pt x="953" y="107650"/>
                    <a:pt x="476" y="93838"/>
                    <a:pt x="0" y="79932"/>
                  </a:cubicBezTo>
                  <a:cubicBezTo>
                    <a:pt x="0" y="72883"/>
                    <a:pt x="0" y="65930"/>
                    <a:pt x="0" y="58786"/>
                  </a:cubicBezTo>
                  <a:lnTo>
                    <a:pt x="953" y="47547"/>
                  </a:lnTo>
                  <a:cubicBezTo>
                    <a:pt x="1810" y="43927"/>
                    <a:pt x="2953" y="40403"/>
                    <a:pt x="4001" y="36784"/>
                  </a:cubicBezTo>
                  <a:cubicBezTo>
                    <a:pt x="16813" y="7793"/>
                    <a:pt x="49501" y="-6781"/>
                    <a:pt x="79629" y="3065"/>
                  </a:cubicBezTo>
                  <a:cubicBezTo>
                    <a:pt x="94606" y="8684"/>
                    <a:pt x="105885" y="21279"/>
                    <a:pt x="109823" y="36784"/>
                  </a:cubicBezTo>
                  <a:cubicBezTo>
                    <a:pt x="113824" y="51452"/>
                    <a:pt x="117253" y="66121"/>
                    <a:pt x="121063" y="80980"/>
                  </a:cubicBezTo>
                  <a:cubicBezTo>
                    <a:pt x="128302" y="110793"/>
                    <a:pt x="136589" y="140797"/>
                    <a:pt x="142113" y="171848"/>
                  </a:cubicBezTo>
                  <a:cubicBezTo>
                    <a:pt x="155162" y="233189"/>
                    <a:pt x="171260" y="292625"/>
                    <a:pt x="186214" y="349966"/>
                  </a:cubicBezTo>
                  <a:cubicBezTo>
                    <a:pt x="201168" y="407306"/>
                    <a:pt x="216408" y="462551"/>
                    <a:pt x="230981" y="515034"/>
                  </a:cubicBezTo>
                  <a:lnTo>
                    <a:pt x="252698" y="591234"/>
                  </a:lnTo>
                  <a:cubicBezTo>
                    <a:pt x="256445" y="603934"/>
                    <a:pt x="260064" y="616126"/>
                    <a:pt x="263557" y="627810"/>
                  </a:cubicBezTo>
                  <a:cubicBezTo>
                    <a:pt x="265367" y="633811"/>
                    <a:pt x="267176" y="639716"/>
                    <a:pt x="269272" y="645431"/>
                  </a:cubicBezTo>
                  <a:cubicBezTo>
                    <a:pt x="270395" y="648544"/>
                    <a:pt x="271317" y="651725"/>
                    <a:pt x="272034" y="654956"/>
                  </a:cubicBezTo>
                  <a:cubicBezTo>
                    <a:pt x="272749" y="658082"/>
                    <a:pt x="273132" y="661275"/>
                    <a:pt x="273177" y="664481"/>
                  </a:cubicBezTo>
                  <a:cubicBezTo>
                    <a:pt x="272913" y="688059"/>
                    <a:pt x="269714" y="711512"/>
                    <a:pt x="263652" y="734299"/>
                  </a:cubicBezTo>
                  <a:cubicBezTo>
                    <a:pt x="259458" y="755994"/>
                    <a:pt x="248446" y="775783"/>
                    <a:pt x="232219" y="790782"/>
                  </a:cubicBezTo>
                  <a:cubicBezTo>
                    <a:pt x="224619" y="797675"/>
                    <a:pt x="216051" y="803419"/>
                    <a:pt x="206788" y="807832"/>
                  </a:cubicBezTo>
                  <a:cubicBezTo>
                    <a:pt x="197888" y="811745"/>
                    <a:pt x="188500" y="814436"/>
                    <a:pt x="178879" y="815833"/>
                  </a:cubicBezTo>
                  <a:cubicBezTo>
                    <a:pt x="161046" y="817839"/>
                    <a:pt x="143018" y="814525"/>
                    <a:pt x="127063" y="806308"/>
                  </a:cubicBezTo>
                  <a:cubicBezTo>
                    <a:pt x="112976" y="799325"/>
                    <a:pt x="102248" y="787021"/>
                    <a:pt x="97250" y="772113"/>
                  </a:cubicBezTo>
                  <a:cubicBezTo>
                    <a:pt x="93334" y="759819"/>
                    <a:pt x="92036" y="746840"/>
                    <a:pt x="93440" y="734013"/>
                  </a:cubicBezTo>
                  <a:cubicBezTo>
                    <a:pt x="95360" y="716311"/>
                    <a:pt x="99753" y="698966"/>
                    <a:pt x="106489" y="682483"/>
                  </a:cubicBezTo>
                  <a:cubicBezTo>
                    <a:pt x="108776" y="676864"/>
                    <a:pt x="110681" y="672958"/>
                    <a:pt x="112109" y="669815"/>
                  </a:cubicBezTo>
                  <a:cubicBezTo>
                    <a:pt x="112765" y="668411"/>
                    <a:pt x="113496" y="667044"/>
                    <a:pt x="114300" y="665719"/>
                  </a:cubicBezTo>
                  <a:lnTo>
                    <a:pt x="112586" y="670006"/>
                  </a:lnTo>
                  <a:cubicBezTo>
                    <a:pt x="111347" y="672863"/>
                    <a:pt x="109538" y="677149"/>
                    <a:pt x="107442" y="682865"/>
                  </a:cubicBezTo>
                  <a:cubicBezTo>
                    <a:pt x="101184" y="699343"/>
                    <a:pt x="97117" y="716572"/>
                    <a:pt x="95345" y="734109"/>
                  </a:cubicBezTo>
                  <a:cubicBezTo>
                    <a:pt x="94096" y="746736"/>
                    <a:pt x="95491" y="759485"/>
                    <a:pt x="99441" y="771542"/>
                  </a:cubicBezTo>
                  <a:cubicBezTo>
                    <a:pt x="104278" y="785732"/>
                    <a:pt x="114558" y="797417"/>
                    <a:pt x="128016" y="804023"/>
                  </a:cubicBezTo>
                  <a:cubicBezTo>
                    <a:pt x="143527" y="811691"/>
                    <a:pt x="160947" y="814639"/>
                    <a:pt x="178117" y="812500"/>
                  </a:cubicBezTo>
                  <a:cubicBezTo>
                    <a:pt x="187399" y="811143"/>
                    <a:pt x="196442" y="808482"/>
                    <a:pt x="204978" y="804594"/>
                  </a:cubicBezTo>
                  <a:cubicBezTo>
                    <a:pt x="213894" y="800278"/>
                    <a:pt x="222139" y="794696"/>
                    <a:pt x="229457" y="788021"/>
                  </a:cubicBezTo>
                  <a:cubicBezTo>
                    <a:pt x="245030" y="773407"/>
                    <a:pt x="255568" y="754232"/>
                    <a:pt x="259556" y="733252"/>
                  </a:cubicBezTo>
                  <a:cubicBezTo>
                    <a:pt x="265566" y="710811"/>
                    <a:pt x="268765" y="687711"/>
                    <a:pt x="269081" y="664482"/>
                  </a:cubicBezTo>
                  <a:cubicBezTo>
                    <a:pt x="268883" y="658590"/>
                    <a:pt x="267625" y="652782"/>
                    <a:pt x="265367" y="647337"/>
                  </a:cubicBezTo>
                  <a:cubicBezTo>
                    <a:pt x="263176" y="641431"/>
                    <a:pt x="261366" y="635430"/>
                    <a:pt x="259556" y="629429"/>
                  </a:cubicBezTo>
                  <a:lnTo>
                    <a:pt x="248603" y="593139"/>
                  </a:lnTo>
                  <a:cubicBezTo>
                    <a:pt x="241554" y="568374"/>
                    <a:pt x="234220" y="542752"/>
                    <a:pt x="226695" y="516939"/>
                  </a:cubicBezTo>
                  <a:cubicBezTo>
                    <a:pt x="211931" y="464456"/>
                    <a:pt x="196882" y="409211"/>
                    <a:pt x="181642" y="351871"/>
                  </a:cubicBezTo>
                  <a:cubicBezTo>
                    <a:pt x="166402" y="294530"/>
                    <a:pt x="150495" y="235190"/>
                    <a:pt x="137351" y="173467"/>
                  </a:cubicBezTo>
                  <a:cubicBezTo>
                    <a:pt x="131921" y="142606"/>
                    <a:pt x="123539" y="112603"/>
                    <a:pt x="116396" y="82885"/>
                  </a:cubicBezTo>
                  <a:cubicBezTo>
                    <a:pt x="112586" y="68121"/>
                    <a:pt x="109061" y="53167"/>
                    <a:pt x="105156" y="38784"/>
                  </a:cubicBezTo>
                  <a:cubicBezTo>
                    <a:pt x="101727" y="24748"/>
                    <a:pt x="91556" y="13329"/>
                    <a:pt x="78010" y="8304"/>
                  </a:cubicBezTo>
                  <a:cubicBezTo>
                    <a:pt x="50333" y="-557"/>
                    <a:pt x="20413" y="12763"/>
                    <a:pt x="8477" y="39260"/>
                  </a:cubicBezTo>
                  <a:cubicBezTo>
                    <a:pt x="4566" y="52505"/>
                    <a:pt x="3368" y="66403"/>
                    <a:pt x="4953" y="80122"/>
                  </a:cubicBezTo>
                  <a:cubicBezTo>
                    <a:pt x="5429" y="94124"/>
                    <a:pt x="5810" y="107840"/>
                    <a:pt x="6287" y="121461"/>
                  </a:cubicBezTo>
                  <a:cubicBezTo>
                    <a:pt x="7199" y="147922"/>
                    <a:pt x="9808" y="174296"/>
                    <a:pt x="14097" y="200423"/>
                  </a:cubicBezTo>
                  <a:cubicBezTo>
                    <a:pt x="17653" y="225823"/>
                    <a:pt x="21463" y="250556"/>
                    <a:pt x="25527" y="274623"/>
                  </a:cubicBezTo>
                  <a:cubicBezTo>
                    <a:pt x="33623" y="322248"/>
                    <a:pt x="43148" y="366539"/>
                    <a:pt x="52578" y="406640"/>
                  </a:cubicBezTo>
                  <a:lnTo>
                    <a:pt x="98012" y="596568"/>
                  </a:lnTo>
                  <a:cubicBezTo>
                    <a:pt x="103251" y="618857"/>
                    <a:pt x="107537" y="636192"/>
                    <a:pt x="110109" y="648193"/>
                  </a:cubicBezTo>
                  <a:cubicBezTo>
                    <a:pt x="111443" y="654004"/>
                    <a:pt x="112490" y="658481"/>
                    <a:pt x="113157" y="661719"/>
                  </a:cubicBezTo>
                  <a:cubicBezTo>
                    <a:pt x="113824" y="664957"/>
                    <a:pt x="113729" y="666005"/>
                    <a:pt x="113729" y="666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2637106" y="3122875"/>
              <a:ext cx="51421" cy="51421"/>
            </a:xfrm>
            <a:custGeom>
              <a:avLst/>
              <a:gdLst/>
              <a:ahLst/>
              <a:cxnLst/>
              <a:rect l="l" t="t" r="r" b="b"/>
              <a:pathLst>
                <a:path w="69723" h="69723" extrusionOk="0">
                  <a:moveTo>
                    <a:pt x="69723" y="34766"/>
                  </a:moveTo>
                  <a:cubicBezTo>
                    <a:pt x="69776" y="54020"/>
                    <a:pt x="54210" y="69670"/>
                    <a:pt x="34957" y="69723"/>
                  </a:cubicBezTo>
                  <a:cubicBezTo>
                    <a:pt x="15703" y="69776"/>
                    <a:pt x="53" y="54210"/>
                    <a:pt x="0" y="34957"/>
                  </a:cubicBezTo>
                  <a:cubicBezTo>
                    <a:pt x="-52" y="15703"/>
                    <a:pt x="15513" y="53"/>
                    <a:pt x="34766" y="0"/>
                  </a:cubicBezTo>
                  <a:cubicBezTo>
                    <a:pt x="34798" y="0"/>
                    <a:pt x="34830" y="0"/>
                    <a:pt x="34861" y="0"/>
                  </a:cubicBezTo>
                  <a:cubicBezTo>
                    <a:pt x="54062" y="-52"/>
                    <a:pt x="69670" y="15470"/>
                    <a:pt x="69723" y="34671"/>
                  </a:cubicBezTo>
                  <a:cubicBezTo>
                    <a:pt x="69723" y="34703"/>
                    <a:pt x="69723" y="34735"/>
                    <a:pt x="69723"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2719281" y="3616413"/>
              <a:ext cx="51280" cy="51280"/>
            </a:xfrm>
            <a:custGeom>
              <a:avLst/>
              <a:gdLst/>
              <a:ahLst/>
              <a:cxnLst/>
              <a:rect l="l" t="t" r="r" b="b"/>
              <a:pathLst>
                <a:path w="69532" h="69532" extrusionOk="0">
                  <a:moveTo>
                    <a:pt x="69532" y="34766"/>
                  </a:moveTo>
                  <a:cubicBezTo>
                    <a:pt x="69532" y="53967"/>
                    <a:pt x="53967" y="69532"/>
                    <a:pt x="34766" y="69532"/>
                  </a:cubicBezTo>
                  <a:cubicBezTo>
                    <a:pt x="15565" y="69532"/>
                    <a:pt x="0" y="53967"/>
                    <a:pt x="0" y="34766"/>
                  </a:cubicBezTo>
                  <a:cubicBezTo>
                    <a:pt x="0" y="15565"/>
                    <a:pt x="15565" y="0"/>
                    <a:pt x="34766" y="0"/>
                  </a:cubicBezTo>
                  <a:cubicBezTo>
                    <a:pt x="53967" y="0"/>
                    <a:pt x="69532" y="15565"/>
                    <a:pt x="69532"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2712813" y="3592864"/>
              <a:ext cx="81626" cy="24516"/>
            </a:xfrm>
            <a:custGeom>
              <a:avLst/>
              <a:gdLst/>
              <a:ahLst/>
              <a:cxnLst/>
              <a:rect l="l" t="t" r="r" b="b"/>
              <a:pathLst>
                <a:path w="110680" h="33242" extrusionOk="0">
                  <a:moveTo>
                    <a:pt x="110681" y="33242"/>
                  </a:moveTo>
                  <a:cubicBezTo>
                    <a:pt x="91638" y="30133"/>
                    <a:pt x="72899" y="25385"/>
                    <a:pt x="54674" y="19050"/>
                  </a:cubicBezTo>
                  <a:cubicBezTo>
                    <a:pt x="35935" y="14283"/>
                    <a:pt x="17643" y="7910"/>
                    <a:pt x="0" y="0"/>
                  </a:cubicBezTo>
                  <a:cubicBezTo>
                    <a:pt x="19061" y="3170"/>
                    <a:pt x="37827" y="7917"/>
                    <a:pt x="56102" y="14192"/>
                  </a:cubicBezTo>
                  <a:cubicBezTo>
                    <a:pt x="74807" y="18968"/>
                    <a:pt x="93067" y="25341"/>
                    <a:pt x="110680" y="33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2701707" y="3390276"/>
              <a:ext cx="25148" cy="25148"/>
            </a:xfrm>
            <a:custGeom>
              <a:avLst/>
              <a:gdLst/>
              <a:ahLst/>
              <a:cxnLst/>
              <a:rect l="l" t="t" r="r" b="b"/>
              <a:pathLst>
                <a:path w="34099" h="34099" extrusionOk="0">
                  <a:moveTo>
                    <a:pt x="34099" y="17050"/>
                  </a:moveTo>
                  <a:cubicBezTo>
                    <a:pt x="34099" y="26466"/>
                    <a:pt x="26466" y="34099"/>
                    <a:pt x="17050" y="34099"/>
                  </a:cubicBezTo>
                  <a:cubicBezTo>
                    <a:pt x="7634" y="34099"/>
                    <a:pt x="0" y="26466"/>
                    <a:pt x="0" y="17050"/>
                  </a:cubicBezTo>
                  <a:cubicBezTo>
                    <a:pt x="0" y="7633"/>
                    <a:pt x="7634" y="0"/>
                    <a:pt x="17050" y="0"/>
                  </a:cubicBezTo>
                  <a:cubicBezTo>
                    <a:pt x="26466" y="0"/>
                    <a:pt x="34099" y="7633"/>
                    <a:pt x="34099"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2741705" y="3533184"/>
              <a:ext cx="25148" cy="25148"/>
            </a:xfrm>
            <a:custGeom>
              <a:avLst/>
              <a:gdLst/>
              <a:ahLst/>
              <a:cxnLst/>
              <a:rect l="l" t="t" r="r" b="b"/>
              <a:pathLst>
                <a:path w="34099" h="34099" extrusionOk="0">
                  <a:moveTo>
                    <a:pt x="34099" y="17145"/>
                  </a:moveTo>
                  <a:cubicBezTo>
                    <a:pt x="34047" y="26561"/>
                    <a:pt x="26371" y="34152"/>
                    <a:pt x="16954" y="34099"/>
                  </a:cubicBezTo>
                  <a:cubicBezTo>
                    <a:pt x="7538" y="34046"/>
                    <a:pt x="-52" y="26370"/>
                    <a:pt x="0" y="16954"/>
                  </a:cubicBezTo>
                  <a:cubicBezTo>
                    <a:pt x="53" y="7576"/>
                    <a:pt x="7670" y="0"/>
                    <a:pt x="17050" y="0"/>
                  </a:cubicBezTo>
                  <a:cubicBezTo>
                    <a:pt x="26466" y="0"/>
                    <a:pt x="34099" y="7633"/>
                    <a:pt x="34100" y="17050"/>
                  </a:cubicBezTo>
                  <a:cubicBezTo>
                    <a:pt x="34100" y="17082"/>
                    <a:pt x="34099" y="17113"/>
                    <a:pt x="34099" y="17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2968642" y="3112295"/>
              <a:ext cx="180082" cy="602152"/>
            </a:xfrm>
            <a:custGeom>
              <a:avLst/>
              <a:gdLst/>
              <a:ahLst/>
              <a:cxnLst/>
              <a:rect l="l" t="t" r="r" b="b"/>
              <a:pathLst>
                <a:path w="244179" h="816477" extrusionOk="0">
                  <a:moveTo>
                    <a:pt x="157698" y="665180"/>
                  </a:moveTo>
                  <a:cubicBezTo>
                    <a:pt x="157698" y="665180"/>
                    <a:pt x="222182" y="778908"/>
                    <a:pt x="138648" y="810627"/>
                  </a:cubicBezTo>
                  <a:cubicBezTo>
                    <a:pt x="87308" y="830153"/>
                    <a:pt x="30539" y="798816"/>
                    <a:pt x="14823" y="746142"/>
                  </a:cubicBezTo>
                  <a:cubicBezTo>
                    <a:pt x="4631" y="711471"/>
                    <a:pt x="-4227" y="673371"/>
                    <a:pt x="2155" y="656226"/>
                  </a:cubicBezTo>
                  <a:cubicBezTo>
                    <a:pt x="14537" y="621174"/>
                    <a:pt x="105025" y="227601"/>
                    <a:pt x="112264" y="162355"/>
                  </a:cubicBezTo>
                  <a:cubicBezTo>
                    <a:pt x="114169" y="145591"/>
                    <a:pt x="133981" y="53199"/>
                    <a:pt x="136362" y="40054"/>
                  </a:cubicBezTo>
                  <a:cubicBezTo>
                    <a:pt x="147411" y="-21477"/>
                    <a:pt x="240470" y="-8428"/>
                    <a:pt x="243232" y="54056"/>
                  </a:cubicBezTo>
                  <a:cubicBezTo>
                    <a:pt x="243995" y="72534"/>
                    <a:pt x="244661" y="137400"/>
                    <a:pt x="243709" y="149306"/>
                  </a:cubicBezTo>
                  <a:cubicBezTo>
                    <a:pt x="230850" y="311231"/>
                    <a:pt x="210466" y="396099"/>
                    <a:pt x="193988" y="481062"/>
                  </a:cubicBezTo>
                  <a:cubicBezTo>
                    <a:pt x="173033" y="588789"/>
                    <a:pt x="157317" y="665180"/>
                    <a:pt x="157317" y="66518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2966223" y="3109532"/>
              <a:ext cx="184263" cy="605439"/>
            </a:xfrm>
            <a:custGeom>
              <a:avLst/>
              <a:gdLst/>
              <a:ahLst/>
              <a:cxnLst/>
              <a:rect l="l" t="t" r="r" b="b"/>
              <a:pathLst>
                <a:path w="249848" h="820934" extrusionOk="0">
                  <a:moveTo>
                    <a:pt x="160975" y="668924"/>
                  </a:moveTo>
                  <a:cubicBezTo>
                    <a:pt x="160975" y="668924"/>
                    <a:pt x="160975" y="667305"/>
                    <a:pt x="161641" y="664257"/>
                  </a:cubicBezTo>
                  <a:lnTo>
                    <a:pt x="164118" y="650636"/>
                  </a:lnTo>
                  <a:lnTo>
                    <a:pt x="173643" y="598534"/>
                  </a:lnTo>
                  <a:lnTo>
                    <a:pt x="210981" y="406796"/>
                  </a:lnTo>
                  <a:cubicBezTo>
                    <a:pt x="218696" y="366315"/>
                    <a:pt x="226316" y="321833"/>
                    <a:pt x="232412" y="273446"/>
                  </a:cubicBezTo>
                  <a:cubicBezTo>
                    <a:pt x="235556" y="249443"/>
                    <a:pt x="238318" y="224488"/>
                    <a:pt x="240699" y="198865"/>
                  </a:cubicBezTo>
                  <a:cubicBezTo>
                    <a:pt x="243892" y="172573"/>
                    <a:pt x="245387" y="146102"/>
                    <a:pt x="245176" y="119617"/>
                  </a:cubicBezTo>
                  <a:cubicBezTo>
                    <a:pt x="245176" y="105997"/>
                    <a:pt x="245176" y="92185"/>
                    <a:pt x="244699" y="78279"/>
                  </a:cubicBezTo>
                  <a:cubicBezTo>
                    <a:pt x="245698" y="64476"/>
                    <a:pt x="243916" y="50614"/>
                    <a:pt x="239461" y="37512"/>
                  </a:cubicBezTo>
                  <a:cubicBezTo>
                    <a:pt x="226421" y="11542"/>
                    <a:pt x="195969" y="-507"/>
                    <a:pt x="168690" y="9508"/>
                  </a:cubicBezTo>
                  <a:cubicBezTo>
                    <a:pt x="155405" y="15182"/>
                    <a:pt x="145731" y="26990"/>
                    <a:pt x="142782" y="41131"/>
                  </a:cubicBezTo>
                  <a:cubicBezTo>
                    <a:pt x="139544" y="55705"/>
                    <a:pt x="136686" y="70754"/>
                    <a:pt x="133257" y="85708"/>
                  </a:cubicBezTo>
                  <a:cubicBezTo>
                    <a:pt x="127352" y="115712"/>
                    <a:pt x="120303" y="146001"/>
                    <a:pt x="116112" y="177053"/>
                  </a:cubicBezTo>
                  <a:cubicBezTo>
                    <a:pt x="105635" y="239347"/>
                    <a:pt x="92014" y="299259"/>
                    <a:pt x="79441" y="357266"/>
                  </a:cubicBezTo>
                  <a:cubicBezTo>
                    <a:pt x="66868" y="415273"/>
                    <a:pt x="53914" y="470994"/>
                    <a:pt x="41341" y="524049"/>
                  </a:cubicBezTo>
                  <a:cubicBezTo>
                    <a:pt x="34959" y="550528"/>
                    <a:pt x="28768" y="576436"/>
                    <a:pt x="22291" y="601487"/>
                  </a:cubicBezTo>
                  <a:cubicBezTo>
                    <a:pt x="19147" y="614060"/>
                    <a:pt x="16004" y="626347"/>
                    <a:pt x="12766" y="638539"/>
                  </a:cubicBezTo>
                  <a:cubicBezTo>
                    <a:pt x="11147" y="644635"/>
                    <a:pt x="9622" y="650636"/>
                    <a:pt x="7718" y="656542"/>
                  </a:cubicBezTo>
                  <a:cubicBezTo>
                    <a:pt x="5685" y="662128"/>
                    <a:pt x="4654" y="668028"/>
                    <a:pt x="4670" y="673972"/>
                  </a:cubicBezTo>
                  <a:cubicBezTo>
                    <a:pt x="5983" y="697135"/>
                    <a:pt x="10174" y="720044"/>
                    <a:pt x="17147" y="742171"/>
                  </a:cubicBezTo>
                  <a:cubicBezTo>
                    <a:pt x="22002" y="762993"/>
                    <a:pt x="33342" y="781737"/>
                    <a:pt x="49532" y="795702"/>
                  </a:cubicBezTo>
                  <a:cubicBezTo>
                    <a:pt x="57130" y="802051"/>
                    <a:pt x="65598" y="807279"/>
                    <a:pt x="74678" y="811227"/>
                  </a:cubicBezTo>
                  <a:cubicBezTo>
                    <a:pt x="83400" y="814720"/>
                    <a:pt x="92571" y="816964"/>
                    <a:pt x="101920" y="817895"/>
                  </a:cubicBezTo>
                  <a:cubicBezTo>
                    <a:pt x="119133" y="819376"/>
                    <a:pt x="136400" y="815731"/>
                    <a:pt x="151545" y="807418"/>
                  </a:cubicBezTo>
                  <a:cubicBezTo>
                    <a:pt x="164845" y="800269"/>
                    <a:pt x="174776" y="788146"/>
                    <a:pt x="179167" y="773699"/>
                  </a:cubicBezTo>
                  <a:cubicBezTo>
                    <a:pt x="182533" y="761487"/>
                    <a:pt x="183376" y="748718"/>
                    <a:pt x="181644" y="736170"/>
                  </a:cubicBezTo>
                  <a:cubicBezTo>
                    <a:pt x="179131" y="718694"/>
                    <a:pt x="174327" y="701624"/>
                    <a:pt x="167356" y="685402"/>
                  </a:cubicBezTo>
                  <a:cubicBezTo>
                    <a:pt x="164975" y="679783"/>
                    <a:pt x="163070" y="675877"/>
                    <a:pt x="161737" y="672829"/>
                  </a:cubicBezTo>
                  <a:lnTo>
                    <a:pt x="159737" y="668543"/>
                  </a:lnTo>
                  <a:cubicBezTo>
                    <a:pt x="159737" y="668543"/>
                    <a:pt x="160689" y="669876"/>
                    <a:pt x="162213" y="672543"/>
                  </a:cubicBezTo>
                  <a:cubicBezTo>
                    <a:pt x="163737" y="675210"/>
                    <a:pt x="165737" y="679401"/>
                    <a:pt x="168309" y="685021"/>
                  </a:cubicBezTo>
                  <a:cubicBezTo>
                    <a:pt x="175684" y="701202"/>
                    <a:pt x="180811" y="718315"/>
                    <a:pt x="183549" y="735885"/>
                  </a:cubicBezTo>
                  <a:cubicBezTo>
                    <a:pt x="185467" y="748599"/>
                    <a:pt x="184721" y="761574"/>
                    <a:pt x="181358" y="773985"/>
                  </a:cubicBezTo>
                  <a:cubicBezTo>
                    <a:pt x="176941" y="789135"/>
                    <a:pt x="166653" y="801891"/>
                    <a:pt x="152783" y="809418"/>
                  </a:cubicBezTo>
                  <a:cubicBezTo>
                    <a:pt x="137153" y="818145"/>
                    <a:pt x="119291" y="822055"/>
                    <a:pt x="101443" y="820657"/>
                  </a:cubicBezTo>
                  <a:cubicBezTo>
                    <a:pt x="91645" y="819777"/>
                    <a:pt x="82022" y="817500"/>
                    <a:pt x="72868" y="813894"/>
                  </a:cubicBezTo>
                  <a:cubicBezTo>
                    <a:pt x="42566" y="801288"/>
                    <a:pt x="20217" y="774823"/>
                    <a:pt x="12861" y="742838"/>
                  </a:cubicBezTo>
                  <a:cubicBezTo>
                    <a:pt x="5684" y="720355"/>
                    <a:pt x="1364" y="697058"/>
                    <a:pt x="2" y="673496"/>
                  </a:cubicBezTo>
                  <a:cubicBezTo>
                    <a:pt x="-26" y="670305"/>
                    <a:pt x="229" y="667117"/>
                    <a:pt x="764" y="663971"/>
                  </a:cubicBezTo>
                  <a:cubicBezTo>
                    <a:pt x="1362" y="660750"/>
                    <a:pt x="2157" y="657569"/>
                    <a:pt x="3145" y="654446"/>
                  </a:cubicBezTo>
                  <a:cubicBezTo>
                    <a:pt x="4955" y="648636"/>
                    <a:pt x="6479" y="642635"/>
                    <a:pt x="8098" y="636634"/>
                  </a:cubicBezTo>
                  <a:cubicBezTo>
                    <a:pt x="11147" y="624442"/>
                    <a:pt x="14290" y="612155"/>
                    <a:pt x="17623" y="599582"/>
                  </a:cubicBezTo>
                  <a:cubicBezTo>
                    <a:pt x="23529" y="574531"/>
                    <a:pt x="29720" y="548623"/>
                    <a:pt x="36007" y="522144"/>
                  </a:cubicBezTo>
                  <a:cubicBezTo>
                    <a:pt x="48389" y="469090"/>
                    <a:pt x="61057" y="413273"/>
                    <a:pt x="74107" y="355361"/>
                  </a:cubicBezTo>
                  <a:cubicBezTo>
                    <a:pt x="87156" y="297449"/>
                    <a:pt x="100205" y="237346"/>
                    <a:pt x="110683" y="175529"/>
                  </a:cubicBezTo>
                  <a:cubicBezTo>
                    <a:pt x="114779" y="144192"/>
                    <a:pt x="121922" y="113902"/>
                    <a:pt x="127828" y="83803"/>
                  </a:cubicBezTo>
                  <a:cubicBezTo>
                    <a:pt x="131066" y="68849"/>
                    <a:pt x="133829" y="53990"/>
                    <a:pt x="137353" y="39131"/>
                  </a:cubicBezTo>
                  <a:cubicBezTo>
                    <a:pt x="140675" y="23548"/>
                    <a:pt x="151317" y="10529"/>
                    <a:pt x="165928" y="4174"/>
                  </a:cubicBezTo>
                  <a:cubicBezTo>
                    <a:pt x="196333" y="-7604"/>
                    <a:pt x="230651" y="6340"/>
                    <a:pt x="244223" y="35988"/>
                  </a:cubicBezTo>
                  <a:cubicBezTo>
                    <a:pt x="245462" y="39512"/>
                    <a:pt x="246700" y="42941"/>
                    <a:pt x="247747" y="46465"/>
                  </a:cubicBezTo>
                  <a:lnTo>
                    <a:pt x="249272" y="57419"/>
                  </a:lnTo>
                  <a:cubicBezTo>
                    <a:pt x="249272" y="64563"/>
                    <a:pt x="249272" y="71516"/>
                    <a:pt x="249843" y="78565"/>
                  </a:cubicBezTo>
                  <a:cubicBezTo>
                    <a:pt x="249843" y="92471"/>
                    <a:pt x="249843" y="106282"/>
                    <a:pt x="249843" y="119998"/>
                  </a:cubicBezTo>
                  <a:cubicBezTo>
                    <a:pt x="249949" y="146613"/>
                    <a:pt x="248390" y="173208"/>
                    <a:pt x="245176" y="199627"/>
                  </a:cubicBezTo>
                  <a:cubicBezTo>
                    <a:pt x="242604" y="225345"/>
                    <a:pt x="239842" y="250300"/>
                    <a:pt x="236603" y="274303"/>
                  </a:cubicBezTo>
                  <a:cubicBezTo>
                    <a:pt x="230317" y="322500"/>
                    <a:pt x="222411" y="366982"/>
                    <a:pt x="214505" y="407653"/>
                  </a:cubicBezTo>
                  <a:lnTo>
                    <a:pt x="175643" y="599106"/>
                  </a:lnTo>
                  <a:cubicBezTo>
                    <a:pt x="170976" y="621490"/>
                    <a:pt x="167356" y="638920"/>
                    <a:pt x="164785" y="651017"/>
                  </a:cubicBezTo>
                  <a:cubicBezTo>
                    <a:pt x="163547" y="656827"/>
                    <a:pt x="162594" y="661304"/>
                    <a:pt x="161832" y="664543"/>
                  </a:cubicBezTo>
                  <a:cubicBezTo>
                    <a:pt x="161070" y="667781"/>
                    <a:pt x="160975" y="668924"/>
                    <a:pt x="160975" y="6689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3080293" y="3136488"/>
              <a:ext cx="51278" cy="51281"/>
            </a:xfrm>
            <a:custGeom>
              <a:avLst/>
              <a:gdLst/>
              <a:ahLst/>
              <a:cxnLst/>
              <a:rect l="l" t="t" r="r" b="b"/>
              <a:pathLst>
                <a:path w="69529" h="69533" extrusionOk="0">
                  <a:moveTo>
                    <a:pt x="27" y="36228"/>
                  </a:moveTo>
                  <a:cubicBezTo>
                    <a:pt x="834" y="55412"/>
                    <a:pt x="17040" y="70309"/>
                    <a:pt x="36224" y="69502"/>
                  </a:cubicBezTo>
                  <a:cubicBezTo>
                    <a:pt x="55408" y="68695"/>
                    <a:pt x="70305" y="52490"/>
                    <a:pt x="69498" y="33306"/>
                  </a:cubicBezTo>
                  <a:cubicBezTo>
                    <a:pt x="68692" y="14122"/>
                    <a:pt x="52486" y="-776"/>
                    <a:pt x="33302" y="31"/>
                  </a:cubicBezTo>
                  <a:cubicBezTo>
                    <a:pt x="33291" y="32"/>
                    <a:pt x="33281" y="32"/>
                    <a:pt x="33270" y="33"/>
                  </a:cubicBezTo>
                  <a:cubicBezTo>
                    <a:pt x="14123" y="908"/>
                    <a:pt x="-726" y="17076"/>
                    <a:pt x="27" y="3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3019272" y="3633048"/>
              <a:ext cx="51281" cy="51281"/>
            </a:xfrm>
            <a:custGeom>
              <a:avLst/>
              <a:gdLst/>
              <a:ahLst/>
              <a:cxnLst/>
              <a:rect l="l" t="t" r="r" b="b"/>
              <a:pathLst>
                <a:path w="69533" h="69533" extrusionOk="0">
                  <a:moveTo>
                    <a:pt x="35" y="36323"/>
                  </a:moveTo>
                  <a:cubicBezTo>
                    <a:pt x="894" y="55504"/>
                    <a:pt x="17141" y="70358"/>
                    <a:pt x="36322" y="69498"/>
                  </a:cubicBezTo>
                  <a:cubicBezTo>
                    <a:pt x="55504" y="68639"/>
                    <a:pt x="70357" y="52393"/>
                    <a:pt x="69498" y="33211"/>
                  </a:cubicBezTo>
                  <a:cubicBezTo>
                    <a:pt x="68640" y="14055"/>
                    <a:pt x="52435" y="-789"/>
                    <a:pt x="33278" y="32"/>
                  </a:cubicBezTo>
                  <a:cubicBezTo>
                    <a:pt x="14094" y="855"/>
                    <a:pt x="-790" y="17073"/>
                    <a:pt x="33" y="36256"/>
                  </a:cubicBezTo>
                  <a:cubicBezTo>
                    <a:pt x="33" y="36278"/>
                    <a:pt x="35" y="36300"/>
                    <a:pt x="35" y="36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2994343" y="3608329"/>
              <a:ext cx="80503" cy="27888"/>
            </a:xfrm>
            <a:custGeom>
              <a:avLst/>
              <a:gdLst/>
              <a:ahLst/>
              <a:cxnLst/>
              <a:rect l="l" t="t" r="r" b="b"/>
              <a:pathLst>
                <a:path w="109156" h="37814" extrusionOk="0">
                  <a:moveTo>
                    <a:pt x="0" y="37814"/>
                  </a:moveTo>
                  <a:cubicBezTo>
                    <a:pt x="17284" y="29176"/>
                    <a:pt x="35292" y="22068"/>
                    <a:pt x="53816" y="16573"/>
                  </a:cubicBezTo>
                  <a:cubicBezTo>
                    <a:pt x="71741" y="9435"/>
                    <a:pt x="90259" y="3889"/>
                    <a:pt x="109157" y="0"/>
                  </a:cubicBezTo>
                  <a:cubicBezTo>
                    <a:pt x="91868" y="8554"/>
                    <a:pt x="73899" y="15658"/>
                    <a:pt x="55436" y="21241"/>
                  </a:cubicBezTo>
                  <a:cubicBezTo>
                    <a:pt x="37440" y="28268"/>
                    <a:pt x="18900" y="33811"/>
                    <a:pt x="0" y="37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6"/>
            <p:cNvSpPr/>
            <p:nvPr/>
          </p:nvSpPr>
          <p:spPr>
            <a:xfrm>
              <a:off x="3067520" y="3400608"/>
              <a:ext cx="25148" cy="25148"/>
            </a:xfrm>
            <a:custGeom>
              <a:avLst/>
              <a:gdLst/>
              <a:ahLst/>
              <a:cxnLst/>
              <a:rect l="l" t="t" r="r" b="b"/>
              <a:pathLst>
                <a:path w="34099" h="34099" extrusionOk="0">
                  <a:moveTo>
                    <a:pt x="34100" y="17050"/>
                  </a:moveTo>
                  <a:cubicBezTo>
                    <a:pt x="34100" y="26466"/>
                    <a:pt x="26466" y="34099"/>
                    <a:pt x="17050" y="34099"/>
                  </a:cubicBezTo>
                  <a:cubicBezTo>
                    <a:pt x="7633" y="34099"/>
                    <a:pt x="0" y="26466"/>
                    <a:pt x="0" y="17050"/>
                  </a:cubicBezTo>
                  <a:cubicBezTo>
                    <a:pt x="0" y="7633"/>
                    <a:pt x="7633" y="0"/>
                    <a:pt x="17050" y="0"/>
                  </a:cubicBezTo>
                  <a:cubicBezTo>
                    <a:pt x="26466" y="0"/>
                    <a:pt x="34100" y="7633"/>
                    <a:pt x="3410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6"/>
            <p:cNvSpPr/>
            <p:nvPr/>
          </p:nvSpPr>
          <p:spPr>
            <a:xfrm>
              <a:off x="3026749" y="3545837"/>
              <a:ext cx="25289" cy="25289"/>
            </a:xfrm>
            <a:custGeom>
              <a:avLst/>
              <a:gdLst/>
              <a:ahLst/>
              <a:cxnLst/>
              <a:rect l="l" t="t" r="r" b="b"/>
              <a:pathLst>
                <a:path w="34290" h="34290" extrusionOk="0">
                  <a:moveTo>
                    <a:pt x="34290" y="17050"/>
                  </a:moveTo>
                  <a:cubicBezTo>
                    <a:pt x="34342" y="26519"/>
                    <a:pt x="26709" y="34237"/>
                    <a:pt x="17240" y="34290"/>
                  </a:cubicBezTo>
                  <a:cubicBezTo>
                    <a:pt x="7771" y="34342"/>
                    <a:pt x="53" y="26709"/>
                    <a:pt x="0" y="17240"/>
                  </a:cubicBezTo>
                  <a:cubicBezTo>
                    <a:pt x="-52" y="7771"/>
                    <a:pt x="7581" y="53"/>
                    <a:pt x="17050" y="0"/>
                  </a:cubicBezTo>
                  <a:cubicBezTo>
                    <a:pt x="17081" y="0"/>
                    <a:pt x="17113" y="0"/>
                    <a:pt x="17145" y="0"/>
                  </a:cubicBezTo>
                  <a:cubicBezTo>
                    <a:pt x="26577" y="0"/>
                    <a:pt x="34237" y="7618"/>
                    <a:pt x="3429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 name="Google Shape;275;p16"/>
            <p:cNvGrpSpPr/>
            <p:nvPr/>
          </p:nvGrpSpPr>
          <p:grpSpPr>
            <a:xfrm>
              <a:off x="2035724" y="1149832"/>
              <a:ext cx="827668" cy="587690"/>
              <a:chOff x="2183420" y="1130657"/>
              <a:chExt cx="1121502" cy="796328"/>
            </a:xfrm>
          </p:grpSpPr>
          <p:sp>
            <p:nvSpPr>
              <p:cNvPr id="276" name="Google Shape;276;p16"/>
              <p:cNvSpPr/>
              <p:nvPr/>
            </p:nvSpPr>
            <p:spPr>
              <a:xfrm>
                <a:off x="2282033" y="1212048"/>
                <a:ext cx="908569" cy="641581"/>
              </a:xfrm>
              <a:custGeom>
                <a:avLst/>
                <a:gdLst/>
                <a:ahLst/>
                <a:cxnLst/>
                <a:rect l="l" t="t" r="r" b="b"/>
                <a:pathLst>
                  <a:path w="908569" h="641581" extrusionOk="0">
                    <a:moveTo>
                      <a:pt x="896386" y="44648"/>
                    </a:moveTo>
                    <a:cubicBezTo>
                      <a:pt x="891676" y="38264"/>
                      <a:pt x="886243" y="32446"/>
                      <a:pt x="880194" y="27313"/>
                    </a:cubicBezTo>
                    <a:cubicBezTo>
                      <a:pt x="861798" y="13741"/>
                      <a:pt x="839937" y="5651"/>
                      <a:pt x="817138" y="3977"/>
                    </a:cubicBezTo>
                    <a:cubicBezTo>
                      <a:pt x="757988" y="-3453"/>
                      <a:pt x="671215" y="12644"/>
                      <a:pt x="572346" y="51030"/>
                    </a:cubicBezTo>
                    <a:cubicBezTo>
                      <a:pt x="456477" y="97210"/>
                      <a:pt x="347507" y="159099"/>
                      <a:pt x="248495" y="234958"/>
                    </a:cubicBezTo>
                    <a:cubicBezTo>
                      <a:pt x="189785" y="279046"/>
                      <a:pt x="136007" y="329343"/>
                      <a:pt x="88095" y="384977"/>
                    </a:cubicBezTo>
                    <a:cubicBezTo>
                      <a:pt x="62743" y="414312"/>
                      <a:pt x="41145" y="446693"/>
                      <a:pt x="23801" y="481370"/>
                    </a:cubicBezTo>
                    <a:cubicBezTo>
                      <a:pt x="15132" y="499034"/>
                      <a:pt x="9221" y="517922"/>
                      <a:pt x="6275" y="537377"/>
                    </a:cubicBezTo>
                    <a:cubicBezTo>
                      <a:pt x="4941" y="547142"/>
                      <a:pt x="4941" y="557043"/>
                      <a:pt x="6275" y="566809"/>
                    </a:cubicBezTo>
                    <a:cubicBezTo>
                      <a:pt x="8957" y="586514"/>
                      <a:pt x="19948" y="604127"/>
                      <a:pt x="36469" y="615196"/>
                    </a:cubicBezTo>
                    <a:cubicBezTo>
                      <a:pt x="44635" y="620668"/>
                      <a:pt x="53512" y="624994"/>
                      <a:pt x="62853" y="628055"/>
                    </a:cubicBezTo>
                    <a:cubicBezTo>
                      <a:pt x="81673" y="633847"/>
                      <a:pt x="101265" y="636737"/>
                      <a:pt x="120956" y="636627"/>
                    </a:cubicBezTo>
                    <a:cubicBezTo>
                      <a:pt x="159740" y="636292"/>
                      <a:pt x="198330" y="631109"/>
                      <a:pt x="235827" y="621197"/>
                    </a:cubicBezTo>
                    <a:cubicBezTo>
                      <a:pt x="306942" y="602563"/>
                      <a:pt x="375829" y="576279"/>
                      <a:pt x="441282" y="542806"/>
                    </a:cubicBezTo>
                    <a:cubicBezTo>
                      <a:pt x="552871" y="487344"/>
                      <a:pt x="656324" y="416837"/>
                      <a:pt x="748749" y="333256"/>
                    </a:cubicBezTo>
                    <a:cubicBezTo>
                      <a:pt x="826663" y="261342"/>
                      <a:pt x="879241" y="190381"/>
                      <a:pt x="898482" y="134088"/>
                    </a:cubicBezTo>
                    <a:cubicBezTo>
                      <a:pt x="906950" y="112939"/>
                      <a:pt x="909294" y="89832"/>
                      <a:pt x="905244" y="67413"/>
                    </a:cubicBezTo>
                    <a:cubicBezTo>
                      <a:pt x="903269" y="59718"/>
                      <a:pt x="900425" y="52272"/>
                      <a:pt x="896767" y="45220"/>
                    </a:cubicBezTo>
                    <a:lnTo>
                      <a:pt x="899815" y="50459"/>
                    </a:lnTo>
                    <a:cubicBezTo>
                      <a:pt x="901101" y="52594"/>
                      <a:pt x="902155" y="54861"/>
                      <a:pt x="902958" y="57221"/>
                    </a:cubicBezTo>
                    <a:cubicBezTo>
                      <a:pt x="904340" y="60286"/>
                      <a:pt x="905424" y="63475"/>
                      <a:pt x="906197" y="66746"/>
                    </a:cubicBezTo>
                    <a:cubicBezTo>
                      <a:pt x="910761" y="89452"/>
                      <a:pt x="908711" y="112990"/>
                      <a:pt x="900291" y="134564"/>
                    </a:cubicBezTo>
                    <a:cubicBezTo>
                      <a:pt x="881241" y="191714"/>
                      <a:pt x="828949" y="263152"/>
                      <a:pt x="751130" y="335637"/>
                    </a:cubicBezTo>
                    <a:cubicBezTo>
                      <a:pt x="658649" y="419927"/>
                      <a:pt x="554956" y="491022"/>
                      <a:pt x="442996" y="546902"/>
                    </a:cubicBezTo>
                    <a:cubicBezTo>
                      <a:pt x="377265" y="580588"/>
                      <a:pt x="308095" y="607094"/>
                      <a:pt x="236684" y="625959"/>
                    </a:cubicBezTo>
                    <a:cubicBezTo>
                      <a:pt x="198785" y="635994"/>
                      <a:pt x="159778" y="641242"/>
                      <a:pt x="120575" y="641580"/>
                    </a:cubicBezTo>
                    <a:cubicBezTo>
                      <a:pt x="100366" y="641656"/>
                      <a:pt x="80262" y="638670"/>
                      <a:pt x="60948" y="632722"/>
                    </a:cubicBezTo>
                    <a:cubicBezTo>
                      <a:pt x="51145" y="629516"/>
                      <a:pt x="41821" y="624998"/>
                      <a:pt x="33230" y="619292"/>
                    </a:cubicBezTo>
                    <a:cubicBezTo>
                      <a:pt x="24709" y="613184"/>
                      <a:pt x="17381" y="605565"/>
                      <a:pt x="11609" y="596813"/>
                    </a:cubicBezTo>
                    <a:cubicBezTo>
                      <a:pt x="6289" y="587811"/>
                      <a:pt x="2703" y="577893"/>
                      <a:pt x="1036" y="567571"/>
                    </a:cubicBezTo>
                    <a:cubicBezTo>
                      <a:pt x="-345" y="557330"/>
                      <a:pt x="-345" y="546951"/>
                      <a:pt x="1036" y="536710"/>
                    </a:cubicBezTo>
                    <a:cubicBezTo>
                      <a:pt x="4237" y="516839"/>
                      <a:pt x="10435" y="497570"/>
                      <a:pt x="19419" y="479560"/>
                    </a:cubicBezTo>
                    <a:cubicBezTo>
                      <a:pt x="36875" y="444469"/>
                      <a:pt x="58702" y="411729"/>
                      <a:pt x="84380" y="382119"/>
                    </a:cubicBezTo>
                    <a:cubicBezTo>
                      <a:pt x="132761" y="326225"/>
                      <a:pt x="187053" y="275734"/>
                      <a:pt x="246305" y="231529"/>
                    </a:cubicBezTo>
                    <a:cubicBezTo>
                      <a:pt x="345550" y="155551"/>
                      <a:pt x="454861" y="93716"/>
                      <a:pt x="571107" y="47792"/>
                    </a:cubicBezTo>
                    <a:cubicBezTo>
                      <a:pt x="670453" y="9692"/>
                      <a:pt x="757702" y="-6025"/>
                      <a:pt x="817329" y="2072"/>
                    </a:cubicBezTo>
                    <a:cubicBezTo>
                      <a:pt x="840392" y="3945"/>
                      <a:pt x="862422" y="12446"/>
                      <a:pt x="880765" y="26551"/>
                    </a:cubicBezTo>
                    <a:cubicBezTo>
                      <a:pt x="883491" y="28691"/>
                      <a:pt x="886011" y="31083"/>
                      <a:pt x="888290" y="33695"/>
                    </a:cubicBezTo>
                    <a:cubicBezTo>
                      <a:pt x="890050" y="35493"/>
                      <a:pt x="891614" y="37472"/>
                      <a:pt x="892957" y="39600"/>
                    </a:cubicBezTo>
                    <a:cubicBezTo>
                      <a:pt x="895338" y="42934"/>
                      <a:pt x="896386" y="44648"/>
                      <a:pt x="896386" y="446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6"/>
              <p:cNvSpPr/>
              <p:nvPr/>
            </p:nvSpPr>
            <p:spPr>
              <a:xfrm>
                <a:off x="2183420" y="1130657"/>
                <a:ext cx="1121502" cy="796328"/>
              </a:xfrm>
              <a:custGeom>
                <a:avLst/>
                <a:gdLst/>
                <a:ahLst/>
                <a:cxnLst/>
                <a:rect l="l" t="t" r="r" b="b"/>
                <a:pathLst>
                  <a:path w="1121502" h="796328" extrusionOk="0">
                    <a:moveTo>
                      <a:pt x="1106346" y="57364"/>
                    </a:moveTo>
                    <a:cubicBezTo>
                      <a:pt x="1100526" y="49418"/>
                      <a:pt x="1093850" y="42135"/>
                      <a:pt x="1086439" y="35647"/>
                    </a:cubicBezTo>
                    <a:cubicBezTo>
                      <a:pt x="1077229" y="28067"/>
                      <a:pt x="1066919" y="21932"/>
                      <a:pt x="1055863" y="17454"/>
                    </a:cubicBezTo>
                    <a:cubicBezTo>
                      <a:pt x="1040586" y="11318"/>
                      <a:pt x="1024578" y="7188"/>
                      <a:pt x="1008238" y="5167"/>
                    </a:cubicBezTo>
                    <a:cubicBezTo>
                      <a:pt x="934991" y="-5501"/>
                      <a:pt x="827263" y="13168"/>
                      <a:pt x="704010" y="60126"/>
                    </a:cubicBezTo>
                    <a:cubicBezTo>
                      <a:pt x="637041" y="86026"/>
                      <a:pt x="572037" y="116745"/>
                      <a:pt x="509509" y="152043"/>
                    </a:cubicBezTo>
                    <a:cubicBezTo>
                      <a:pt x="437432" y="192249"/>
                      <a:pt x="368355" y="237611"/>
                      <a:pt x="302817" y="287774"/>
                    </a:cubicBezTo>
                    <a:cubicBezTo>
                      <a:pt x="230133" y="342664"/>
                      <a:pt x="163752" y="405436"/>
                      <a:pt x="104887" y="474940"/>
                    </a:cubicBezTo>
                    <a:cubicBezTo>
                      <a:pt x="73719" y="511661"/>
                      <a:pt x="47375" y="552217"/>
                      <a:pt x="26497" y="595622"/>
                    </a:cubicBezTo>
                    <a:cubicBezTo>
                      <a:pt x="15906" y="617683"/>
                      <a:pt x="8866" y="641278"/>
                      <a:pt x="5637" y="665535"/>
                    </a:cubicBezTo>
                    <a:cubicBezTo>
                      <a:pt x="4128" y="677692"/>
                      <a:pt x="4288" y="689998"/>
                      <a:pt x="6113" y="702111"/>
                    </a:cubicBezTo>
                    <a:cubicBezTo>
                      <a:pt x="8280" y="714169"/>
                      <a:pt x="12569" y="725747"/>
                      <a:pt x="18782" y="736306"/>
                    </a:cubicBezTo>
                    <a:cubicBezTo>
                      <a:pt x="25584" y="746536"/>
                      <a:pt x="34089" y="755524"/>
                      <a:pt x="43928" y="762881"/>
                    </a:cubicBezTo>
                    <a:cubicBezTo>
                      <a:pt x="54030" y="769813"/>
                      <a:pt x="65019" y="775356"/>
                      <a:pt x="76598" y="779359"/>
                    </a:cubicBezTo>
                    <a:cubicBezTo>
                      <a:pt x="99827" y="787096"/>
                      <a:pt x="124125" y="791145"/>
                      <a:pt x="148607" y="791361"/>
                    </a:cubicBezTo>
                    <a:cubicBezTo>
                      <a:pt x="196776" y="791693"/>
                      <a:pt x="244790" y="785867"/>
                      <a:pt x="291482" y="774025"/>
                    </a:cubicBezTo>
                    <a:cubicBezTo>
                      <a:pt x="379899" y="751528"/>
                      <a:pt x="465569" y="719362"/>
                      <a:pt x="546943" y="678108"/>
                    </a:cubicBezTo>
                    <a:cubicBezTo>
                      <a:pt x="620655" y="641269"/>
                      <a:pt x="691610" y="599155"/>
                      <a:pt x="759255" y="552093"/>
                    </a:cubicBezTo>
                    <a:cubicBezTo>
                      <a:pt x="818475" y="511250"/>
                      <a:pt x="874660" y="466174"/>
                      <a:pt x="927371" y="417219"/>
                    </a:cubicBezTo>
                    <a:cubicBezTo>
                      <a:pt x="1023574" y="327398"/>
                      <a:pt x="1087772" y="238530"/>
                      <a:pt x="1110346" y="168140"/>
                    </a:cubicBezTo>
                    <a:cubicBezTo>
                      <a:pt x="1115460" y="152715"/>
                      <a:pt x="1118659" y="136720"/>
                      <a:pt x="1119871" y="120515"/>
                    </a:cubicBezTo>
                    <a:cubicBezTo>
                      <a:pt x="1120666" y="108591"/>
                      <a:pt x="1119670" y="96616"/>
                      <a:pt x="1116919" y="84987"/>
                    </a:cubicBezTo>
                    <a:cubicBezTo>
                      <a:pt x="1114377" y="75466"/>
                      <a:pt x="1110767" y="66263"/>
                      <a:pt x="1106155" y="57555"/>
                    </a:cubicBezTo>
                    <a:cubicBezTo>
                      <a:pt x="1106155" y="57555"/>
                      <a:pt x="1107489" y="59745"/>
                      <a:pt x="1109870" y="64127"/>
                    </a:cubicBezTo>
                    <a:cubicBezTo>
                      <a:pt x="1111462" y="66790"/>
                      <a:pt x="1112802" y="69596"/>
                      <a:pt x="1113871" y="72509"/>
                    </a:cubicBezTo>
                    <a:cubicBezTo>
                      <a:pt x="1115558" y="76448"/>
                      <a:pt x="1116897" y="80528"/>
                      <a:pt x="1117871" y="84701"/>
                    </a:cubicBezTo>
                    <a:cubicBezTo>
                      <a:pt x="1120853" y="96391"/>
                      <a:pt x="1122009" y="108472"/>
                      <a:pt x="1121300" y="120515"/>
                    </a:cubicBezTo>
                    <a:cubicBezTo>
                      <a:pt x="1120176" y="136950"/>
                      <a:pt x="1116975" y="153176"/>
                      <a:pt x="1111775" y="168807"/>
                    </a:cubicBezTo>
                    <a:cubicBezTo>
                      <a:pt x="1089487" y="239958"/>
                      <a:pt x="1025479" y="329493"/>
                      <a:pt x="929276" y="419886"/>
                    </a:cubicBezTo>
                    <a:cubicBezTo>
                      <a:pt x="876905" y="469019"/>
                      <a:pt x="821037" y="514286"/>
                      <a:pt x="762112" y="555331"/>
                    </a:cubicBezTo>
                    <a:cubicBezTo>
                      <a:pt x="694240" y="602756"/>
                      <a:pt x="622994" y="645160"/>
                      <a:pt x="548943" y="682204"/>
                    </a:cubicBezTo>
                    <a:cubicBezTo>
                      <a:pt x="467348" y="723776"/>
                      <a:pt x="381379" y="756138"/>
                      <a:pt x="292625" y="778693"/>
                    </a:cubicBezTo>
                    <a:cubicBezTo>
                      <a:pt x="245577" y="790737"/>
                      <a:pt x="197171" y="796660"/>
                      <a:pt x="148607" y="796314"/>
                    </a:cubicBezTo>
                    <a:cubicBezTo>
                      <a:pt x="123571" y="796114"/>
                      <a:pt x="98723" y="791967"/>
                      <a:pt x="74979" y="784026"/>
                    </a:cubicBezTo>
                    <a:cubicBezTo>
                      <a:pt x="62959" y="779857"/>
                      <a:pt x="51553" y="774091"/>
                      <a:pt x="41070" y="766881"/>
                    </a:cubicBezTo>
                    <a:cubicBezTo>
                      <a:pt x="30726" y="759176"/>
                      <a:pt x="21799" y="749733"/>
                      <a:pt x="14686" y="738973"/>
                    </a:cubicBezTo>
                    <a:cubicBezTo>
                      <a:pt x="8128" y="727854"/>
                      <a:pt x="3581" y="715666"/>
                      <a:pt x="1255" y="702969"/>
                    </a:cubicBezTo>
                    <a:cubicBezTo>
                      <a:pt x="-418" y="690324"/>
                      <a:pt x="-418" y="677514"/>
                      <a:pt x="1255" y="664869"/>
                    </a:cubicBezTo>
                    <a:cubicBezTo>
                      <a:pt x="4637" y="640097"/>
                      <a:pt x="11834" y="615999"/>
                      <a:pt x="22591" y="593431"/>
                    </a:cubicBezTo>
                    <a:cubicBezTo>
                      <a:pt x="43670" y="549693"/>
                      <a:pt x="70237" y="508819"/>
                      <a:pt x="101649" y="471797"/>
                    </a:cubicBezTo>
                    <a:cubicBezTo>
                      <a:pt x="160921" y="402011"/>
                      <a:pt x="227751" y="339015"/>
                      <a:pt x="300912" y="283964"/>
                    </a:cubicBezTo>
                    <a:cubicBezTo>
                      <a:pt x="366694" y="233721"/>
                      <a:pt x="436062" y="188357"/>
                      <a:pt x="508462" y="148233"/>
                    </a:cubicBezTo>
                    <a:cubicBezTo>
                      <a:pt x="571101" y="113097"/>
                      <a:pt x="636200" y="82537"/>
                      <a:pt x="703248" y="56793"/>
                    </a:cubicBezTo>
                    <a:cubicBezTo>
                      <a:pt x="827073" y="10215"/>
                      <a:pt x="935277" y="-8073"/>
                      <a:pt x="1009000" y="3262"/>
                    </a:cubicBezTo>
                    <a:cubicBezTo>
                      <a:pt x="1025349" y="5498"/>
                      <a:pt x="1041350" y="9787"/>
                      <a:pt x="1056626" y="16026"/>
                    </a:cubicBezTo>
                    <a:cubicBezTo>
                      <a:pt x="1067757" y="20782"/>
                      <a:pt x="1078099" y="27206"/>
                      <a:pt x="1087296" y="35076"/>
                    </a:cubicBezTo>
                    <a:cubicBezTo>
                      <a:pt x="1090750" y="37749"/>
                      <a:pt x="1093939" y="40747"/>
                      <a:pt x="1096821" y="44029"/>
                    </a:cubicBezTo>
                    <a:cubicBezTo>
                      <a:pt x="1099025" y="46250"/>
                      <a:pt x="1100974" y="48710"/>
                      <a:pt x="1102631" y="513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6"/>
              <p:cNvSpPr/>
              <p:nvPr/>
            </p:nvSpPr>
            <p:spPr>
              <a:xfrm>
                <a:off x="2569052" y="1499866"/>
                <a:ext cx="563027" cy="399678"/>
              </a:xfrm>
              <a:custGeom>
                <a:avLst/>
                <a:gdLst/>
                <a:ahLst/>
                <a:cxnLst/>
                <a:rect l="l" t="t" r="r" b="b"/>
                <a:pathLst>
                  <a:path w="563027" h="399678" extrusionOk="0">
                    <a:moveTo>
                      <a:pt x="554788" y="28959"/>
                    </a:moveTo>
                    <a:cubicBezTo>
                      <a:pt x="551711" y="25141"/>
                      <a:pt x="548335" y="21573"/>
                      <a:pt x="544692" y="18291"/>
                    </a:cubicBezTo>
                    <a:cubicBezTo>
                      <a:pt x="533404" y="9812"/>
                      <a:pt x="519983" y="4634"/>
                      <a:pt x="505925" y="3337"/>
                    </a:cubicBezTo>
                    <a:cubicBezTo>
                      <a:pt x="469349" y="-1806"/>
                      <a:pt x="415533" y="7623"/>
                      <a:pt x="354192" y="31150"/>
                    </a:cubicBezTo>
                    <a:cubicBezTo>
                      <a:pt x="282472" y="59652"/>
                      <a:pt x="215133" y="98131"/>
                      <a:pt x="154167" y="145450"/>
                    </a:cubicBezTo>
                    <a:cubicBezTo>
                      <a:pt x="117841" y="172861"/>
                      <a:pt x="84652" y="204197"/>
                      <a:pt x="55202" y="238890"/>
                    </a:cubicBezTo>
                    <a:cubicBezTo>
                      <a:pt x="39722" y="257193"/>
                      <a:pt x="26631" y="277389"/>
                      <a:pt x="16245" y="298993"/>
                    </a:cubicBezTo>
                    <a:cubicBezTo>
                      <a:pt x="11001" y="309906"/>
                      <a:pt x="7498" y="321572"/>
                      <a:pt x="5862" y="333569"/>
                    </a:cubicBezTo>
                    <a:cubicBezTo>
                      <a:pt x="5049" y="339542"/>
                      <a:pt x="5049" y="345598"/>
                      <a:pt x="5862" y="351571"/>
                    </a:cubicBezTo>
                    <a:cubicBezTo>
                      <a:pt x="7780" y="363481"/>
                      <a:pt x="14404" y="374121"/>
                      <a:pt x="24246" y="381099"/>
                    </a:cubicBezTo>
                    <a:cubicBezTo>
                      <a:pt x="29191" y="384506"/>
                      <a:pt x="34573" y="387229"/>
                      <a:pt x="40248" y="389195"/>
                    </a:cubicBezTo>
                    <a:cubicBezTo>
                      <a:pt x="51773" y="393013"/>
                      <a:pt x="63825" y="395005"/>
                      <a:pt x="75966" y="395100"/>
                    </a:cubicBezTo>
                    <a:cubicBezTo>
                      <a:pt x="99920" y="395285"/>
                      <a:pt x="123800" y="392405"/>
                      <a:pt x="147023" y="386528"/>
                    </a:cubicBezTo>
                    <a:cubicBezTo>
                      <a:pt x="191120" y="375367"/>
                      <a:pt x="233857" y="359396"/>
                      <a:pt x="274467" y="338903"/>
                    </a:cubicBezTo>
                    <a:cubicBezTo>
                      <a:pt x="343766" y="304699"/>
                      <a:pt x="407897" y="260898"/>
                      <a:pt x="464967" y="208791"/>
                    </a:cubicBezTo>
                    <a:cubicBezTo>
                      <a:pt x="513069" y="164024"/>
                      <a:pt x="545263" y="119733"/>
                      <a:pt x="556598" y="84966"/>
                    </a:cubicBezTo>
                    <a:cubicBezTo>
                      <a:pt x="564418" y="67291"/>
                      <a:pt x="563858" y="47033"/>
                      <a:pt x="555074" y="29817"/>
                    </a:cubicBezTo>
                    <a:cubicBezTo>
                      <a:pt x="557878" y="33936"/>
                      <a:pt x="559941" y="38513"/>
                      <a:pt x="561170" y="43342"/>
                    </a:cubicBezTo>
                    <a:cubicBezTo>
                      <a:pt x="564356" y="57403"/>
                      <a:pt x="563430" y="72084"/>
                      <a:pt x="558503" y="85633"/>
                    </a:cubicBezTo>
                    <a:cubicBezTo>
                      <a:pt x="547454" y="121352"/>
                      <a:pt x="515450" y="166310"/>
                      <a:pt x="467348" y="211649"/>
                    </a:cubicBezTo>
                    <a:cubicBezTo>
                      <a:pt x="410418" y="264346"/>
                      <a:pt x="346274" y="308670"/>
                      <a:pt x="276848" y="343284"/>
                    </a:cubicBezTo>
                    <a:cubicBezTo>
                      <a:pt x="235749" y="363849"/>
                      <a:pt x="192495" y="379790"/>
                      <a:pt x="147880" y="390814"/>
                    </a:cubicBezTo>
                    <a:cubicBezTo>
                      <a:pt x="124230" y="396861"/>
                      <a:pt x="99900" y="399838"/>
                      <a:pt x="75490" y="399672"/>
                    </a:cubicBezTo>
                    <a:cubicBezTo>
                      <a:pt x="62862" y="399543"/>
                      <a:pt x="50330" y="397455"/>
                      <a:pt x="38343" y="393481"/>
                    </a:cubicBezTo>
                    <a:cubicBezTo>
                      <a:pt x="32210" y="391390"/>
                      <a:pt x="26406" y="388440"/>
                      <a:pt x="21102" y="384718"/>
                    </a:cubicBezTo>
                    <a:cubicBezTo>
                      <a:pt x="15775" y="380803"/>
                      <a:pt x="11194" y="375964"/>
                      <a:pt x="7577" y="370431"/>
                    </a:cubicBezTo>
                    <a:cubicBezTo>
                      <a:pt x="4192" y="364727"/>
                      <a:pt x="1839" y="358472"/>
                      <a:pt x="624" y="351952"/>
                    </a:cubicBezTo>
                    <a:cubicBezTo>
                      <a:pt x="-208" y="345629"/>
                      <a:pt x="-208" y="339225"/>
                      <a:pt x="624" y="332902"/>
                    </a:cubicBezTo>
                    <a:cubicBezTo>
                      <a:pt x="2287" y="320377"/>
                      <a:pt x="5920" y="308193"/>
                      <a:pt x="11387" y="296802"/>
                    </a:cubicBezTo>
                    <a:cubicBezTo>
                      <a:pt x="21998" y="274856"/>
                      <a:pt x="35344" y="254342"/>
                      <a:pt x="51106" y="235747"/>
                    </a:cubicBezTo>
                    <a:cubicBezTo>
                      <a:pt x="80827" y="200777"/>
                      <a:pt x="114338" y="169215"/>
                      <a:pt x="151023" y="141640"/>
                    </a:cubicBezTo>
                    <a:cubicBezTo>
                      <a:pt x="212608" y="94381"/>
                      <a:pt x="280639" y="56179"/>
                      <a:pt x="353049" y="28197"/>
                    </a:cubicBezTo>
                    <a:cubicBezTo>
                      <a:pt x="414866" y="4861"/>
                      <a:pt x="469254" y="-4092"/>
                      <a:pt x="506211" y="1718"/>
                    </a:cubicBezTo>
                    <a:cubicBezTo>
                      <a:pt x="520529" y="3238"/>
                      <a:pt x="534113" y="8823"/>
                      <a:pt x="545358" y="17815"/>
                    </a:cubicBezTo>
                    <a:cubicBezTo>
                      <a:pt x="548255" y="20198"/>
                      <a:pt x="550790" y="22989"/>
                      <a:pt x="552883" y="26102"/>
                    </a:cubicBezTo>
                    <a:cubicBezTo>
                      <a:pt x="554121" y="27816"/>
                      <a:pt x="554788" y="28959"/>
                      <a:pt x="554788" y="289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2571802" y="1399439"/>
                <a:ext cx="296176" cy="211878"/>
              </a:xfrm>
              <a:custGeom>
                <a:avLst/>
                <a:gdLst/>
                <a:ahLst/>
                <a:cxnLst/>
                <a:rect l="l" t="t" r="r" b="b"/>
                <a:pathLst>
                  <a:path w="296176" h="211878" extrusionOk="0">
                    <a:moveTo>
                      <a:pt x="291435" y="16611"/>
                    </a:moveTo>
                    <a:cubicBezTo>
                      <a:pt x="291435" y="16611"/>
                      <a:pt x="289625" y="14515"/>
                      <a:pt x="285910" y="11181"/>
                    </a:cubicBezTo>
                    <a:cubicBezTo>
                      <a:pt x="279904" y="6975"/>
                      <a:pt x="272918" y="4384"/>
                      <a:pt x="265622" y="3657"/>
                    </a:cubicBezTo>
                    <a:cubicBezTo>
                      <a:pt x="246572" y="1085"/>
                      <a:pt x="217997" y="6228"/>
                      <a:pt x="186279" y="18516"/>
                    </a:cubicBezTo>
                    <a:cubicBezTo>
                      <a:pt x="148763" y="33569"/>
                      <a:pt x="113505" y="53730"/>
                      <a:pt x="81504" y="78428"/>
                    </a:cubicBezTo>
                    <a:cubicBezTo>
                      <a:pt x="62501" y="92780"/>
                      <a:pt x="45182" y="109236"/>
                      <a:pt x="29878" y="127482"/>
                    </a:cubicBezTo>
                    <a:cubicBezTo>
                      <a:pt x="21669" y="136900"/>
                      <a:pt x="14808" y="147415"/>
                      <a:pt x="9495" y="158724"/>
                    </a:cubicBezTo>
                    <a:cubicBezTo>
                      <a:pt x="3222" y="169460"/>
                      <a:pt x="2410" y="182535"/>
                      <a:pt x="7304" y="193966"/>
                    </a:cubicBezTo>
                    <a:cubicBezTo>
                      <a:pt x="15598" y="203363"/>
                      <a:pt x="27874" y="208244"/>
                      <a:pt x="40356" y="207110"/>
                    </a:cubicBezTo>
                    <a:cubicBezTo>
                      <a:pt x="52819" y="207261"/>
                      <a:pt x="65246" y="205755"/>
                      <a:pt x="77313" y="202634"/>
                    </a:cubicBezTo>
                    <a:cubicBezTo>
                      <a:pt x="100393" y="196809"/>
                      <a:pt x="122755" y="188440"/>
                      <a:pt x="143988" y="177678"/>
                    </a:cubicBezTo>
                    <a:cubicBezTo>
                      <a:pt x="180270" y="159763"/>
                      <a:pt x="213895" y="136908"/>
                      <a:pt x="243905" y="109765"/>
                    </a:cubicBezTo>
                    <a:cubicBezTo>
                      <a:pt x="269051" y="86334"/>
                      <a:pt x="286005" y="63283"/>
                      <a:pt x="292101" y="45090"/>
                    </a:cubicBezTo>
                    <a:cubicBezTo>
                      <a:pt x="294658" y="38219"/>
                      <a:pt x="295380" y="30799"/>
                      <a:pt x="294197" y="23564"/>
                    </a:cubicBezTo>
                    <a:cubicBezTo>
                      <a:pt x="292864" y="18706"/>
                      <a:pt x="291530" y="16325"/>
                      <a:pt x="291816" y="16230"/>
                    </a:cubicBezTo>
                    <a:cubicBezTo>
                      <a:pt x="293284" y="18393"/>
                      <a:pt x="294409" y="20771"/>
                      <a:pt x="295150" y="23278"/>
                    </a:cubicBezTo>
                    <a:cubicBezTo>
                      <a:pt x="296857" y="30707"/>
                      <a:pt x="296428" y="38467"/>
                      <a:pt x="293911" y="45662"/>
                    </a:cubicBezTo>
                    <a:cubicBezTo>
                      <a:pt x="288292" y="64712"/>
                      <a:pt x="271432" y="88238"/>
                      <a:pt x="246286" y="112337"/>
                    </a:cubicBezTo>
                    <a:cubicBezTo>
                      <a:pt x="216313" y="140119"/>
                      <a:pt x="182542" y="163498"/>
                      <a:pt x="145988" y="181774"/>
                    </a:cubicBezTo>
                    <a:cubicBezTo>
                      <a:pt x="124515" y="192762"/>
                      <a:pt x="101857" y="201263"/>
                      <a:pt x="78456" y="207111"/>
                    </a:cubicBezTo>
                    <a:cubicBezTo>
                      <a:pt x="66023" y="210380"/>
                      <a:pt x="53211" y="211982"/>
                      <a:pt x="40356" y="211873"/>
                    </a:cubicBezTo>
                    <a:cubicBezTo>
                      <a:pt x="37117" y="211873"/>
                      <a:pt x="33784" y="211302"/>
                      <a:pt x="30831" y="211016"/>
                    </a:cubicBezTo>
                    <a:cubicBezTo>
                      <a:pt x="27603" y="210409"/>
                      <a:pt x="24420" y="209582"/>
                      <a:pt x="21306" y="208539"/>
                    </a:cubicBezTo>
                    <a:cubicBezTo>
                      <a:pt x="6722" y="204701"/>
                      <a:pt x="-2368" y="190190"/>
                      <a:pt x="541" y="175392"/>
                    </a:cubicBezTo>
                    <a:cubicBezTo>
                      <a:pt x="1069" y="172017"/>
                      <a:pt x="1801" y="168678"/>
                      <a:pt x="2732" y="165391"/>
                    </a:cubicBezTo>
                    <a:cubicBezTo>
                      <a:pt x="3970" y="162248"/>
                      <a:pt x="4923" y="159009"/>
                      <a:pt x="6351" y="155866"/>
                    </a:cubicBezTo>
                    <a:cubicBezTo>
                      <a:pt x="11912" y="144221"/>
                      <a:pt x="18991" y="133363"/>
                      <a:pt x="27402" y="123576"/>
                    </a:cubicBezTo>
                    <a:cubicBezTo>
                      <a:pt x="43033" y="105131"/>
                      <a:pt x="60704" y="88515"/>
                      <a:pt x="80075" y="74046"/>
                    </a:cubicBezTo>
                    <a:cubicBezTo>
                      <a:pt x="112516" y="49225"/>
                      <a:pt x="148344" y="29177"/>
                      <a:pt x="186469" y="14515"/>
                    </a:cubicBezTo>
                    <a:cubicBezTo>
                      <a:pt x="219140" y="2514"/>
                      <a:pt x="247810" y="-2249"/>
                      <a:pt x="267337" y="990"/>
                    </a:cubicBezTo>
                    <a:cubicBezTo>
                      <a:pt x="274868" y="1908"/>
                      <a:pt x="281993" y="4910"/>
                      <a:pt x="287911" y="9657"/>
                    </a:cubicBezTo>
                    <a:cubicBezTo>
                      <a:pt x="289409" y="11796"/>
                      <a:pt x="290596" y="14137"/>
                      <a:pt x="291435" y="166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0" name="Google Shape;280;p16"/>
            <p:cNvGrpSpPr/>
            <p:nvPr/>
          </p:nvGrpSpPr>
          <p:grpSpPr>
            <a:xfrm>
              <a:off x="3309189" y="2275457"/>
              <a:ext cx="731979" cy="322036"/>
              <a:chOff x="3908982" y="2655895"/>
              <a:chExt cx="991842" cy="436363"/>
            </a:xfrm>
          </p:grpSpPr>
          <p:sp>
            <p:nvSpPr>
              <p:cNvPr id="281" name="Google Shape;281;p16"/>
              <p:cNvSpPr/>
              <p:nvPr/>
            </p:nvSpPr>
            <p:spPr>
              <a:xfrm>
                <a:off x="3908982" y="2655895"/>
                <a:ext cx="392628" cy="214455"/>
              </a:xfrm>
              <a:custGeom>
                <a:avLst/>
                <a:gdLst/>
                <a:ahLst/>
                <a:cxnLst/>
                <a:rect l="l" t="t" r="r" b="b"/>
                <a:pathLst>
                  <a:path w="392628" h="214455" extrusionOk="0">
                    <a:moveTo>
                      <a:pt x="392624" y="214432"/>
                    </a:moveTo>
                    <a:cubicBezTo>
                      <a:pt x="391957" y="215670"/>
                      <a:pt x="303566" y="168521"/>
                      <a:pt x="195171" y="109657"/>
                    </a:cubicBezTo>
                    <a:cubicBezTo>
                      <a:pt x="86777" y="50792"/>
                      <a:pt x="-663" y="1262"/>
                      <a:pt x="4" y="24"/>
                    </a:cubicBezTo>
                    <a:cubicBezTo>
                      <a:pt x="671" y="-1214"/>
                      <a:pt x="89063" y="45934"/>
                      <a:pt x="197552" y="105275"/>
                    </a:cubicBezTo>
                    <a:cubicBezTo>
                      <a:pt x="306042" y="164616"/>
                      <a:pt x="393291" y="213193"/>
                      <a:pt x="392624" y="2144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4326467" y="2719355"/>
                <a:ext cx="574357" cy="372903"/>
              </a:xfrm>
              <a:custGeom>
                <a:avLst/>
                <a:gdLst/>
                <a:ahLst/>
                <a:cxnLst/>
                <a:rect l="l" t="t" r="r" b="b"/>
                <a:pathLst>
                  <a:path w="574357" h="372903" extrusionOk="0">
                    <a:moveTo>
                      <a:pt x="574357" y="179832"/>
                    </a:moveTo>
                    <a:lnTo>
                      <a:pt x="568071" y="179832"/>
                    </a:lnTo>
                    <a:lnTo>
                      <a:pt x="549878" y="179832"/>
                    </a:lnTo>
                    <a:lnTo>
                      <a:pt x="479869" y="179832"/>
                    </a:lnTo>
                    <a:lnTo>
                      <a:pt x="479107" y="179832"/>
                    </a:lnTo>
                    <a:lnTo>
                      <a:pt x="479107" y="179070"/>
                    </a:lnTo>
                    <a:lnTo>
                      <a:pt x="426434" y="33147"/>
                    </a:lnTo>
                    <a:lnTo>
                      <a:pt x="429863" y="33147"/>
                    </a:lnTo>
                    <a:cubicBezTo>
                      <a:pt x="419290" y="92488"/>
                      <a:pt x="406813" y="162020"/>
                      <a:pt x="393097" y="238601"/>
                    </a:cubicBezTo>
                    <a:lnTo>
                      <a:pt x="391954" y="245269"/>
                    </a:lnTo>
                    <a:lnTo>
                      <a:pt x="389001" y="239173"/>
                    </a:lnTo>
                    <a:lnTo>
                      <a:pt x="334327" y="126301"/>
                    </a:lnTo>
                    <a:lnTo>
                      <a:pt x="338709" y="126301"/>
                    </a:lnTo>
                    <a:cubicBezTo>
                      <a:pt x="332422" y="143161"/>
                      <a:pt x="325755" y="161449"/>
                      <a:pt x="318897" y="180022"/>
                    </a:cubicBezTo>
                    <a:lnTo>
                      <a:pt x="318325" y="181642"/>
                    </a:lnTo>
                    <a:lnTo>
                      <a:pt x="230219" y="181642"/>
                    </a:lnTo>
                    <a:lnTo>
                      <a:pt x="230219" y="179546"/>
                    </a:lnTo>
                    <a:cubicBezTo>
                      <a:pt x="225552" y="145733"/>
                      <a:pt x="220694" y="110109"/>
                      <a:pt x="215551" y="73914"/>
                    </a:cubicBezTo>
                    <a:cubicBezTo>
                      <a:pt x="212979" y="55340"/>
                      <a:pt x="210407" y="36767"/>
                      <a:pt x="207931" y="18479"/>
                    </a:cubicBezTo>
                    <a:lnTo>
                      <a:pt x="212788" y="18479"/>
                    </a:lnTo>
                    <a:cubicBezTo>
                      <a:pt x="196596" y="142304"/>
                      <a:pt x="181356" y="258223"/>
                      <a:pt x="167926" y="360331"/>
                    </a:cubicBezTo>
                    <a:lnTo>
                      <a:pt x="166306" y="372904"/>
                    </a:lnTo>
                    <a:lnTo>
                      <a:pt x="163639" y="360521"/>
                    </a:lnTo>
                    <a:cubicBezTo>
                      <a:pt x="141827" y="257842"/>
                      <a:pt x="122968" y="169354"/>
                      <a:pt x="108394" y="100584"/>
                    </a:cubicBezTo>
                    <a:lnTo>
                      <a:pt x="111157" y="100584"/>
                    </a:lnTo>
                    <a:lnTo>
                      <a:pt x="66865" y="189262"/>
                    </a:lnTo>
                    <a:lnTo>
                      <a:pt x="66865" y="189738"/>
                    </a:lnTo>
                    <a:lnTo>
                      <a:pt x="4381" y="189738"/>
                    </a:lnTo>
                    <a:lnTo>
                      <a:pt x="0" y="189738"/>
                    </a:lnTo>
                    <a:lnTo>
                      <a:pt x="4381" y="189738"/>
                    </a:lnTo>
                    <a:lnTo>
                      <a:pt x="17145" y="189738"/>
                    </a:lnTo>
                    <a:lnTo>
                      <a:pt x="66294" y="188785"/>
                    </a:lnTo>
                    <a:lnTo>
                      <a:pt x="65437" y="189357"/>
                    </a:lnTo>
                    <a:lnTo>
                      <a:pt x="108775" y="100298"/>
                    </a:lnTo>
                    <a:lnTo>
                      <a:pt x="110680" y="96393"/>
                    </a:lnTo>
                    <a:lnTo>
                      <a:pt x="111538" y="100584"/>
                    </a:lnTo>
                    <a:cubicBezTo>
                      <a:pt x="126492" y="169259"/>
                      <a:pt x="145828" y="257651"/>
                      <a:pt x="168212" y="360235"/>
                    </a:cubicBezTo>
                    <a:lnTo>
                      <a:pt x="163925" y="360235"/>
                    </a:lnTo>
                    <a:cubicBezTo>
                      <a:pt x="177165" y="258127"/>
                      <a:pt x="192500" y="142018"/>
                      <a:pt x="208216" y="18288"/>
                    </a:cubicBezTo>
                    <a:lnTo>
                      <a:pt x="210598" y="0"/>
                    </a:lnTo>
                    <a:lnTo>
                      <a:pt x="213074" y="18288"/>
                    </a:lnTo>
                    <a:cubicBezTo>
                      <a:pt x="215614" y="36576"/>
                      <a:pt x="218186" y="55054"/>
                      <a:pt x="220789" y="73724"/>
                    </a:cubicBezTo>
                    <a:cubicBezTo>
                      <a:pt x="225838" y="109918"/>
                      <a:pt x="230314" y="145542"/>
                      <a:pt x="235363" y="179356"/>
                    </a:cubicBezTo>
                    <a:lnTo>
                      <a:pt x="232981" y="177165"/>
                    </a:lnTo>
                    <a:lnTo>
                      <a:pt x="317182" y="177165"/>
                    </a:lnTo>
                    <a:lnTo>
                      <a:pt x="314896" y="178689"/>
                    </a:lnTo>
                    <a:lnTo>
                      <a:pt x="334804" y="125063"/>
                    </a:lnTo>
                    <a:lnTo>
                      <a:pt x="336709" y="119825"/>
                    </a:lnTo>
                    <a:lnTo>
                      <a:pt x="339185" y="124777"/>
                    </a:lnTo>
                    <a:cubicBezTo>
                      <a:pt x="358235" y="164021"/>
                      <a:pt x="376238" y="201835"/>
                      <a:pt x="393478" y="237839"/>
                    </a:cubicBezTo>
                    <a:lnTo>
                      <a:pt x="389382" y="238411"/>
                    </a:lnTo>
                    <a:cubicBezTo>
                      <a:pt x="403384" y="162211"/>
                      <a:pt x="416147" y="92392"/>
                      <a:pt x="427482" y="33052"/>
                    </a:cubicBezTo>
                    <a:lnTo>
                      <a:pt x="428625" y="26479"/>
                    </a:lnTo>
                    <a:lnTo>
                      <a:pt x="430816" y="32766"/>
                    </a:lnTo>
                    <a:cubicBezTo>
                      <a:pt x="451485" y="91630"/>
                      <a:pt x="468916" y="141256"/>
                      <a:pt x="482251" y="179165"/>
                    </a:cubicBezTo>
                    <a:lnTo>
                      <a:pt x="481203" y="178403"/>
                    </a:lnTo>
                    <a:lnTo>
                      <a:pt x="551212" y="179642"/>
                    </a:lnTo>
                    <a:lnTo>
                      <a:pt x="569405" y="1796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4277985" y="2848991"/>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4" name="Google Shape;284;p16"/>
            <p:cNvGrpSpPr/>
            <p:nvPr/>
          </p:nvGrpSpPr>
          <p:grpSpPr>
            <a:xfrm>
              <a:off x="1864992" y="1210373"/>
              <a:ext cx="2001495" cy="879608"/>
              <a:chOff x="1952075" y="1212691"/>
              <a:chExt cx="2712053" cy="1191881"/>
            </a:xfrm>
          </p:grpSpPr>
          <p:sp>
            <p:nvSpPr>
              <p:cNvPr id="285" name="Google Shape;285;p16"/>
              <p:cNvSpPr/>
              <p:nvPr/>
            </p:nvSpPr>
            <p:spPr>
              <a:xfrm>
                <a:off x="3860310" y="2172601"/>
                <a:ext cx="378437" cy="231971"/>
              </a:xfrm>
              <a:custGeom>
                <a:avLst/>
                <a:gdLst/>
                <a:ahLst/>
                <a:cxnLst/>
                <a:rect l="l" t="t" r="r" b="b"/>
                <a:pathLst>
                  <a:path w="378437" h="231971" extrusionOk="0">
                    <a:moveTo>
                      <a:pt x="378432" y="19"/>
                    </a:moveTo>
                    <a:cubicBezTo>
                      <a:pt x="379194" y="1162"/>
                      <a:pt x="294993" y="54026"/>
                      <a:pt x="190504" y="118129"/>
                    </a:cubicBezTo>
                    <a:cubicBezTo>
                      <a:pt x="86015" y="182232"/>
                      <a:pt x="670" y="233096"/>
                      <a:pt x="4" y="231953"/>
                    </a:cubicBezTo>
                    <a:cubicBezTo>
                      <a:pt x="-663" y="230810"/>
                      <a:pt x="83443" y="177946"/>
                      <a:pt x="188027" y="113843"/>
                    </a:cubicBezTo>
                    <a:cubicBezTo>
                      <a:pt x="292612" y="49739"/>
                      <a:pt x="377670" y="-1124"/>
                      <a:pt x="378432" y="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4420669" y="212023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4614027" y="205965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4578975" y="212023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4348184" y="212023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4346946" y="2189194"/>
                <a:ext cx="232029" cy="35813"/>
              </a:xfrm>
              <a:custGeom>
                <a:avLst/>
                <a:gdLst/>
                <a:ahLst/>
                <a:cxnLst/>
                <a:rect l="l" t="t" r="r" b="b"/>
                <a:pathLst>
                  <a:path w="232029" h="35813" extrusionOk="0">
                    <a:moveTo>
                      <a:pt x="0" y="0"/>
                    </a:moveTo>
                    <a:lnTo>
                      <a:pt x="232029" y="0"/>
                    </a:lnTo>
                    <a:lnTo>
                      <a:pt x="232029"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4420669" y="224977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4614027" y="218919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4578975" y="224977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4348184" y="224977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4221501" y="2155380"/>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3285004" y="1212691"/>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3234807" y="1277937"/>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3491982" y="1212691"/>
                <a:ext cx="79343" cy="46672"/>
              </a:xfrm>
              <a:custGeom>
                <a:avLst/>
                <a:gdLst/>
                <a:ahLst/>
                <a:cxnLst/>
                <a:rect l="l" t="t" r="r" b="b"/>
                <a:pathLst>
                  <a:path w="79343" h="46672" extrusionOk="0">
                    <a:moveTo>
                      <a:pt x="0" y="0"/>
                    </a:moveTo>
                    <a:lnTo>
                      <a:pt x="79343" y="0"/>
                    </a:lnTo>
                    <a:lnTo>
                      <a:pt x="79343"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3249571" y="1212691"/>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6"/>
              <p:cNvSpPr/>
              <p:nvPr/>
            </p:nvSpPr>
            <p:spPr>
              <a:xfrm>
                <a:off x="3442071"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6"/>
              <p:cNvSpPr/>
              <p:nvPr/>
            </p:nvSpPr>
            <p:spPr>
              <a:xfrm>
                <a:off x="3479504"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1952075" y="1907444"/>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1952075" y="2038318"/>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1952075" y="1971738"/>
                <a:ext cx="21335" cy="41052"/>
              </a:xfrm>
              <a:custGeom>
                <a:avLst/>
                <a:gdLst/>
                <a:ahLst/>
                <a:cxnLst/>
                <a:rect l="l" t="t" r="r" b="b"/>
                <a:pathLst>
                  <a:path w="21335"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2337361" y="2045557"/>
                <a:ext cx="21336" cy="41052"/>
              </a:xfrm>
              <a:custGeom>
                <a:avLst/>
                <a:gdLst/>
                <a:ahLst/>
                <a:cxnLst/>
                <a:rect l="l" t="t" r="r" b="b"/>
                <a:pathLst>
                  <a:path w="21336"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2328884" y="1907444"/>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2137527" y="1971262"/>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2226205" y="1970214"/>
                <a:ext cx="111632" cy="41052"/>
              </a:xfrm>
              <a:custGeom>
                <a:avLst/>
                <a:gdLst/>
                <a:ahLst/>
                <a:cxnLst/>
                <a:rect l="l" t="t" r="r" b="b"/>
                <a:pathLst>
                  <a:path w="111632" h="41052" extrusionOk="0">
                    <a:moveTo>
                      <a:pt x="0" y="0"/>
                    </a:moveTo>
                    <a:lnTo>
                      <a:pt x="111633" y="0"/>
                    </a:lnTo>
                    <a:lnTo>
                      <a:pt x="11163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6888C9AC-7F19-7E76-08F8-657BE9F0BB87}"/>
              </a:ext>
            </a:extLst>
          </p:cNvPr>
          <p:cNvGrpSpPr/>
          <p:nvPr/>
        </p:nvGrpSpPr>
        <p:grpSpPr>
          <a:xfrm>
            <a:off x="8540234" y="4688923"/>
            <a:ext cx="455720" cy="307777"/>
            <a:chOff x="8221038" y="4761540"/>
            <a:chExt cx="455720" cy="307777"/>
          </a:xfrm>
        </p:grpSpPr>
        <p:sp>
          <p:nvSpPr>
            <p:cNvPr id="3" name="TextBox 2">
              <a:extLst>
                <a:ext uri="{FF2B5EF4-FFF2-40B4-BE49-F238E27FC236}">
                  <a16:creationId xmlns:a16="http://schemas.microsoft.com/office/drawing/2014/main" id="{E808F4F4-CC81-5824-9E5F-A98EC5F47159}"/>
                </a:ext>
              </a:extLst>
            </p:cNvPr>
            <p:cNvSpPr txBox="1"/>
            <p:nvPr/>
          </p:nvSpPr>
          <p:spPr>
            <a:xfrm>
              <a:off x="8221038" y="4761540"/>
              <a:ext cx="455720" cy="307777"/>
            </a:xfrm>
            <a:prstGeom prst="rect">
              <a:avLst/>
            </a:prstGeom>
            <a:noFill/>
          </p:spPr>
          <p:txBody>
            <a:bodyPr wrap="square" rtlCol="0">
              <a:spAutoFit/>
            </a:bodyPr>
            <a:lstStyle/>
            <a:p>
              <a:r>
                <a:rPr lang="en-US" dirty="0"/>
                <a:t>14</a:t>
              </a:r>
            </a:p>
          </p:txBody>
        </p:sp>
        <p:sp>
          <p:nvSpPr>
            <p:cNvPr id="4" name="Rectangle: Rounded Corners 3">
              <a:extLst>
                <a:ext uri="{FF2B5EF4-FFF2-40B4-BE49-F238E27FC236}">
                  <a16:creationId xmlns:a16="http://schemas.microsoft.com/office/drawing/2014/main" id="{20E01E8B-9EA8-1CC6-31E4-14B5C06B513D}"/>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3714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8ADD-39F8-925D-7092-554F3B9331E6}"/>
              </a:ext>
            </a:extLst>
          </p:cNvPr>
          <p:cNvSpPr>
            <a:spLocks noGrp="1"/>
          </p:cNvSpPr>
          <p:nvPr>
            <p:ph type="title"/>
          </p:nvPr>
        </p:nvSpPr>
        <p:spPr>
          <a:xfrm>
            <a:off x="457200" y="411475"/>
            <a:ext cx="8238900" cy="572700"/>
          </a:xfrm>
        </p:spPr>
        <p:txBody>
          <a:bodyPr wrap="square" anchor="ctr">
            <a:normAutofit/>
          </a:bodyPr>
          <a:lstStyle/>
          <a:p>
            <a:pPr algn="l">
              <a:lnSpc>
                <a:spcPct val="90000"/>
              </a:lnSpc>
            </a:pPr>
            <a:r>
              <a:rPr lang="en-US" sz="2600" dirty="0"/>
              <a:t>03 Implementation: Workflow</a:t>
            </a:r>
          </a:p>
        </p:txBody>
      </p:sp>
      <p:pic>
        <p:nvPicPr>
          <p:cNvPr id="4" name="Picture 3">
            <a:extLst>
              <a:ext uri="{FF2B5EF4-FFF2-40B4-BE49-F238E27FC236}">
                <a16:creationId xmlns:a16="http://schemas.microsoft.com/office/drawing/2014/main" id="{E88DE910-B66F-32B7-CE67-706308B2D7D4}"/>
              </a:ext>
            </a:extLst>
          </p:cNvPr>
          <p:cNvPicPr>
            <a:picLocks noChangeAspect="1"/>
          </p:cNvPicPr>
          <p:nvPr/>
        </p:nvPicPr>
        <p:blipFill>
          <a:blip r:embed="rId3"/>
          <a:stretch>
            <a:fillRect/>
          </a:stretch>
        </p:blipFill>
        <p:spPr>
          <a:xfrm>
            <a:off x="1282101" y="1187868"/>
            <a:ext cx="6753967" cy="3651642"/>
          </a:xfrm>
          <a:prstGeom prst="rect">
            <a:avLst/>
          </a:prstGeom>
          <a:noFill/>
          <a:ln>
            <a:noFill/>
          </a:ln>
        </p:spPr>
      </p:pic>
      <p:grpSp>
        <p:nvGrpSpPr>
          <p:cNvPr id="8" name="Group 7">
            <a:extLst>
              <a:ext uri="{FF2B5EF4-FFF2-40B4-BE49-F238E27FC236}">
                <a16:creationId xmlns:a16="http://schemas.microsoft.com/office/drawing/2014/main" id="{DF19FBC0-E453-33A1-248E-222D13A4DEEC}"/>
              </a:ext>
            </a:extLst>
          </p:cNvPr>
          <p:cNvGrpSpPr/>
          <p:nvPr/>
        </p:nvGrpSpPr>
        <p:grpSpPr>
          <a:xfrm>
            <a:off x="8540234" y="4688923"/>
            <a:ext cx="455720" cy="307777"/>
            <a:chOff x="8221038" y="4761540"/>
            <a:chExt cx="455720" cy="307777"/>
          </a:xfrm>
        </p:grpSpPr>
        <p:sp>
          <p:nvSpPr>
            <p:cNvPr id="9" name="TextBox 8">
              <a:extLst>
                <a:ext uri="{FF2B5EF4-FFF2-40B4-BE49-F238E27FC236}">
                  <a16:creationId xmlns:a16="http://schemas.microsoft.com/office/drawing/2014/main" id="{9FBE807C-3395-2504-91C0-6790C1F776C9}"/>
                </a:ext>
              </a:extLst>
            </p:cNvPr>
            <p:cNvSpPr txBox="1"/>
            <p:nvPr/>
          </p:nvSpPr>
          <p:spPr>
            <a:xfrm>
              <a:off x="8221038" y="4761540"/>
              <a:ext cx="455720" cy="307777"/>
            </a:xfrm>
            <a:prstGeom prst="rect">
              <a:avLst/>
            </a:prstGeom>
            <a:noFill/>
          </p:spPr>
          <p:txBody>
            <a:bodyPr wrap="square" rtlCol="0">
              <a:spAutoFit/>
            </a:bodyPr>
            <a:lstStyle/>
            <a:p>
              <a:r>
                <a:rPr lang="en-US" dirty="0"/>
                <a:t>15</a:t>
              </a:r>
            </a:p>
          </p:txBody>
        </p:sp>
        <p:sp>
          <p:nvSpPr>
            <p:cNvPr id="10" name="Rectangle: Rounded Corners 9">
              <a:extLst>
                <a:ext uri="{FF2B5EF4-FFF2-40B4-BE49-F238E27FC236}">
                  <a16:creationId xmlns:a16="http://schemas.microsoft.com/office/drawing/2014/main" id="{D2BCDE48-ACA6-E765-91E4-8F02D65324EB}"/>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0520AC4D-A8CB-9C09-42C7-4330EF724AD1}"/>
              </a:ext>
            </a:extLst>
          </p:cNvPr>
          <p:cNvSpPr/>
          <p:nvPr/>
        </p:nvSpPr>
        <p:spPr>
          <a:xfrm>
            <a:off x="4005943" y="3082834"/>
            <a:ext cx="2481943" cy="8447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863276-880C-76BC-E9E5-7C779EF30213}"/>
              </a:ext>
            </a:extLst>
          </p:cNvPr>
          <p:cNvSpPr/>
          <p:nvPr/>
        </p:nvSpPr>
        <p:spPr>
          <a:xfrm>
            <a:off x="4093028" y="2101745"/>
            <a:ext cx="1132115" cy="598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B66FF1-370C-0EB2-9ECA-B7F2C2F24C03}"/>
              </a:ext>
            </a:extLst>
          </p:cNvPr>
          <p:cNvSpPr/>
          <p:nvPr/>
        </p:nvSpPr>
        <p:spPr>
          <a:xfrm>
            <a:off x="2464526" y="1428206"/>
            <a:ext cx="12192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27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03 Implementation: Libraries Used</a:t>
            </a:r>
            <a:endParaRPr lang="en-US" dirty="0"/>
          </a:p>
        </p:txBody>
      </p:sp>
      <p:grpSp>
        <p:nvGrpSpPr>
          <p:cNvPr id="60" name="Group 59">
            <a:extLst>
              <a:ext uri="{FF2B5EF4-FFF2-40B4-BE49-F238E27FC236}">
                <a16:creationId xmlns:a16="http://schemas.microsoft.com/office/drawing/2014/main" id="{02386593-FF7E-6A8D-2A78-8294DF19F9FD}"/>
              </a:ext>
            </a:extLst>
          </p:cNvPr>
          <p:cNvGrpSpPr/>
          <p:nvPr/>
        </p:nvGrpSpPr>
        <p:grpSpPr>
          <a:xfrm>
            <a:off x="1985722" y="1738068"/>
            <a:ext cx="3989213" cy="708942"/>
            <a:chOff x="1985722" y="1738068"/>
            <a:chExt cx="3989213" cy="708942"/>
          </a:xfrm>
        </p:grpSpPr>
        <p:pic>
          <p:nvPicPr>
            <p:cNvPr id="3074" name="Picture 2">
              <a:extLst>
                <a:ext uri="{FF2B5EF4-FFF2-40B4-BE49-F238E27FC236}">
                  <a16:creationId xmlns:a16="http://schemas.microsoft.com/office/drawing/2014/main" id="{9904858B-C306-3745-99C3-8935BCE4F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775" y="1980512"/>
              <a:ext cx="1430160" cy="19704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7C74C75-D3EF-68DB-7D4F-C6414F30BAE6}"/>
                </a:ext>
              </a:extLst>
            </p:cNvPr>
            <p:cNvGrpSpPr/>
            <p:nvPr/>
          </p:nvGrpSpPr>
          <p:grpSpPr>
            <a:xfrm>
              <a:off x="1985722" y="1738068"/>
              <a:ext cx="1537856" cy="708942"/>
              <a:chOff x="3311422" y="1784600"/>
              <a:chExt cx="1900886" cy="874654"/>
            </a:xfrm>
          </p:grpSpPr>
          <p:pic>
            <p:nvPicPr>
              <p:cNvPr id="24" name="Graphic 23" descr="Document outline">
                <a:extLst>
                  <a:ext uri="{FF2B5EF4-FFF2-40B4-BE49-F238E27FC236}">
                    <a16:creationId xmlns:a16="http://schemas.microsoft.com/office/drawing/2014/main" id="{620E2D12-B666-D165-3DD9-D1110B0380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1893" y="1784600"/>
                <a:ext cx="590106" cy="590106"/>
              </a:xfrm>
              <a:prstGeom prst="rect">
                <a:avLst/>
              </a:prstGeom>
            </p:spPr>
          </p:pic>
          <p:sp>
            <p:nvSpPr>
              <p:cNvPr id="25" name="TextBox 24">
                <a:extLst>
                  <a:ext uri="{FF2B5EF4-FFF2-40B4-BE49-F238E27FC236}">
                    <a16:creationId xmlns:a16="http://schemas.microsoft.com/office/drawing/2014/main" id="{6B5F54A5-D5F2-B090-72F0-F9DA1A6B15F7}"/>
                  </a:ext>
                </a:extLst>
              </p:cNvPr>
              <p:cNvSpPr txBox="1"/>
              <p:nvPr/>
            </p:nvSpPr>
            <p:spPr>
              <a:xfrm>
                <a:off x="3311422" y="2351477"/>
                <a:ext cx="1900886" cy="307777"/>
              </a:xfrm>
              <a:prstGeom prst="rect">
                <a:avLst/>
              </a:prstGeom>
              <a:noFill/>
            </p:spPr>
            <p:txBody>
              <a:bodyPr wrap="square" rtlCol="0">
                <a:spAutoFit/>
              </a:bodyPr>
              <a:lstStyle/>
              <a:p>
                <a:pPr algn="ctr"/>
                <a:r>
                  <a:rPr lang="en-US" dirty="0">
                    <a:latin typeface="Montserrat" panose="00000500000000000000" pitchFamily="2" charset="0"/>
                  </a:rPr>
                  <a:t>Dataset</a:t>
                </a:r>
              </a:p>
            </p:txBody>
          </p:sp>
        </p:grpSp>
      </p:grpSp>
      <p:grpSp>
        <p:nvGrpSpPr>
          <p:cNvPr id="59" name="Group 58">
            <a:extLst>
              <a:ext uri="{FF2B5EF4-FFF2-40B4-BE49-F238E27FC236}">
                <a16:creationId xmlns:a16="http://schemas.microsoft.com/office/drawing/2014/main" id="{12FE6102-3D00-D50E-FD46-D282AA43E86D}"/>
              </a:ext>
            </a:extLst>
          </p:cNvPr>
          <p:cNvGrpSpPr/>
          <p:nvPr/>
        </p:nvGrpSpPr>
        <p:grpSpPr>
          <a:xfrm>
            <a:off x="1872862" y="2779427"/>
            <a:ext cx="3741546" cy="783831"/>
            <a:chOff x="1872862" y="2779427"/>
            <a:chExt cx="3741546" cy="783831"/>
          </a:xfrm>
        </p:grpSpPr>
        <p:grpSp>
          <p:nvGrpSpPr>
            <p:cNvPr id="43" name="Group 42">
              <a:extLst>
                <a:ext uri="{FF2B5EF4-FFF2-40B4-BE49-F238E27FC236}">
                  <a16:creationId xmlns:a16="http://schemas.microsoft.com/office/drawing/2014/main" id="{8E4E1523-E74A-B33B-1774-763FE713971C}"/>
                </a:ext>
              </a:extLst>
            </p:cNvPr>
            <p:cNvGrpSpPr/>
            <p:nvPr/>
          </p:nvGrpSpPr>
          <p:grpSpPr>
            <a:xfrm>
              <a:off x="1872862" y="2779427"/>
              <a:ext cx="1763576" cy="783831"/>
              <a:chOff x="2524572" y="2847291"/>
              <a:chExt cx="1763576" cy="783831"/>
            </a:xfrm>
          </p:grpSpPr>
          <p:grpSp>
            <p:nvGrpSpPr>
              <p:cNvPr id="30" name="Google Shape;1805;p35">
                <a:extLst>
                  <a:ext uri="{FF2B5EF4-FFF2-40B4-BE49-F238E27FC236}">
                    <a16:creationId xmlns:a16="http://schemas.microsoft.com/office/drawing/2014/main" id="{D896AFC6-CE6F-CF1A-6753-9265E2B721AE}"/>
                  </a:ext>
                </a:extLst>
              </p:cNvPr>
              <p:cNvGrpSpPr/>
              <p:nvPr/>
            </p:nvGrpSpPr>
            <p:grpSpPr>
              <a:xfrm>
                <a:off x="3176727" y="2847291"/>
                <a:ext cx="455064" cy="491254"/>
                <a:chOff x="5346190" y="5327577"/>
                <a:chExt cx="564315" cy="609194"/>
              </a:xfrm>
            </p:grpSpPr>
            <p:sp>
              <p:nvSpPr>
                <p:cNvPr id="31" name="Google Shape;1806;p35">
                  <a:extLst>
                    <a:ext uri="{FF2B5EF4-FFF2-40B4-BE49-F238E27FC236}">
                      <a16:creationId xmlns:a16="http://schemas.microsoft.com/office/drawing/2014/main" id="{928C0639-BD3B-D535-B3EA-BCC6CF3C1B63}"/>
                    </a:ext>
                  </a:extLst>
                </p:cNvPr>
                <p:cNvSpPr/>
                <p:nvPr/>
              </p:nvSpPr>
              <p:spPr>
                <a:xfrm>
                  <a:off x="5603919" y="5342238"/>
                  <a:ext cx="54140" cy="54139"/>
                </a:xfrm>
                <a:custGeom>
                  <a:avLst/>
                  <a:gdLst/>
                  <a:ahLst/>
                  <a:cxnLst/>
                  <a:rect l="l" t="t" r="r" b="b"/>
                  <a:pathLst>
                    <a:path w="54140" h="54139" extrusionOk="0">
                      <a:moveTo>
                        <a:pt x="41648" y="0"/>
                      </a:moveTo>
                      <a:lnTo>
                        <a:pt x="12493" y="0"/>
                      </a:lnTo>
                      <a:cubicBezTo>
                        <a:pt x="5604" y="0"/>
                        <a:pt x="0" y="5604"/>
                        <a:pt x="0" y="12493"/>
                      </a:cubicBezTo>
                      <a:lnTo>
                        <a:pt x="0" y="41646"/>
                      </a:lnTo>
                      <a:cubicBezTo>
                        <a:pt x="0" y="48536"/>
                        <a:pt x="5604" y="54140"/>
                        <a:pt x="12493" y="54140"/>
                      </a:cubicBezTo>
                      <a:lnTo>
                        <a:pt x="41648" y="54140"/>
                      </a:lnTo>
                      <a:cubicBezTo>
                        <a:pt x="48537" y="54140"/>
                        <a:pt x="54141" y="48536"/>
                        <a:pt x="54141" y="41646"/>
                      </a:cubicBezTo>
                      <a:lnTo>
                        <a:pt x="54141" y="12493"/>
                      </a:lnTo>
                      <a:cubicBezTo>
                        <a:pt x="54141" y="5604"/>
                        <a:pt x="48537" y="0"/>
                        <a:pt x="41648" y="0"/>
                      </a:cubicBezTo>
                      <a:close/>
                      <a:moveTo>
                        <a:pt x="36293" y="36292"/>
                      </a:moveTo>
                      <a:lnTo>
                        <a:pt x="17847" y="36292"/>
                      </a:lnTo>
                      <a:lnTo>
                        <a:pt x="17847" y="17847"/>
                      </a:lnTo>
                      <a:lnTo>
                        <a:pt x="36293" y="17847"/>
                      </a:lnTo>
                      <a:lnTo>
                        <a:pt x="36293"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807;p35">
                  <a:extLst>
                    <a:ext uri="{FF2B5EF4-FFF2-40B4-BE49-F238E27FC236}">
                      <a16:creationId xmlns:a16="http://schemas.microsoft.com/office/drawing/2014/main" id="{9FEC4839-751D-35EC-75CF-65EB6BD9FEE3}"/>
                    </a:ext>
                  </a:extLst>
                </p:cNvPr>
                <p:cNvSpPr/>
                <p:nvPr/>
              </p:nvSpPr>
              <p:spPr>
                <a:xfrm>
                  <a:off x="5413294" y="5718277"/>
                  <a:ext cx="54142" cy="54139"/>
                </a:xfrm>
                <a:custGeom>
                  <a:avLst/>
                  <a:gdLst/>
                  <a:ahLst/>
                  <a:cxnLst/>
                  <a:rect l="l" t="t" r="r" b="b"/>
                  <a:pathLst>
                    <a:path w="54142" h="54139" extrusionOk="0">
                      <a:moveTo>
                        <a:pt x="41649" y="0"/>
                      </a:moveTo>
                      <a:lnTo>
                        <a:pt x="12493" y="0"/>
                      </a:lnTo>
                      <a:cubicBezTo>
                        <a:pt x="5604" y="0"/>
                        <a:pt x="0" y="5604"/>
                        <a:pt x="0" y="12493"/>
                      </a:cubicBezTo>
                      <a:lnTo>
                        <a:pt x="0" y="41646"/>
                      </a:lnTo>
                      <a:cubicBezTo>
                        <a:pt x="0" y="48536"/>
                        <a:pt x="5604" y="54140"/>
                        <a:pt x="12493" y="54140"/>
                      </a:cubicBezTo>
                      <a:lnTo>
                        <a:pt x="41649" y="54140"/>
                      </a:lnTo>
                      <a:cubicBezTo>
                        <a:pt x="48538" y="54140"/>
                        <a:pt x="54142" y="48536"/>
                        <a:pt x="54142" y="41646"/>
                      </a:cubicBezTo>
                      <a:lnTo>
                        <a:pt x="54142" y="12493"/>
                      </a:lnTo>
                      <a:cubicBezTo>
                        <a:pt x="54142" y="5605"/>
                        <a:pt x="48538" y="0"/>
                        <a:pt x="41649" y="0"/>
                      </a:cubicBezTo>
                      <a:close/>
                      <a:moveTo>
                        <a:pt x="36295" y="36292"/>
                      </a:moveTo>
                      <a:lnTo>
                        <a:pt x="17847" y="36292"/>
                      </a:lnTo>
                      <a:lnTo>
                        <a:pt x="17847" y="17847"/>
                      </a:lnTo>
                      <a:lnTo>
                        <a:pt x="36295" y="17847"/>
                      </a:lnTo>
                      <a:lnTo>
                        <a:pt x="36295"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808;p35">
                  <a:extLst>
                    <a:ext uri="{FF2B5EF4-FFF2-40B4-BE49-F238E27FC236}">
                      <a16:creationId xmlns:a16="http://schemas.microsoft.com/office/drawing/2014/main" id="{AF80086D-BD1C-E848-7C82-21AE68C7AD60}"/>
                    </a:ext>
                  </a:extLst>
                </p:cNvPr>
                <p:cNvSpPr/>
                <p:nvPr/>
              </p:nvSpPr>
              <p:spPr>
                <a:xfrm>
                  <a:off x="5346190" y="5368828"/>
                  <a:ext cx="54142" cy="54140"/>
                </a:xfrm>
                <a:custGeom>
                  <a:avLst/>
                  <a:gdLst/>
                  <a:ahLst/>
                  <a:cxnLst/>
                  <a:rect l="l" t="t" r="r" b="b"/>
                  <a:pathLst>
                    <a:path w="54142" h="54140" extrusionOk="0">
                      <a:moveTo>
                        <a:pt x="41649" y="0"/>
                      </a:moveTo>
                      <a:lnTo>
                        <a:pt x="12493" y="0"/>
                      </a:lnTo>
                      <a:cubicBezTo>
                        <a:pt x="5604" y="0"/>
                        <a:pt x="0" y="5605"/>
                        <a:pt x="0" y="12493"/>
                      </a:cubicBezTo>
                      <a:lnTo>
                        <a:pt x="0" y="41648"/>
                      </a:lnTo>
                      <a:cubicBezTo>
                        <a:pt x="0" y="48536"/>
                        <a:pt x="5604" y="54141"/>
                        <a:pt x="12493" y="54141"/>
                      </a:cubicBezTo>
                      <a:lnTo>
                        <a:pt x="41649" y="54141"/>
                      </a:lnTo>
                      <a:cubicBezTo>
                        <a:pt x="48538" y="54141"/>
                        <a:pt x="54142" y="48536"/>
                        <a:pt x="54142" y="41648"/>
                      </a:cubicBezTo>
                      <a:lnTo>
                        <a:pt x="54142" y="12493"/>
                      </a:lnTo>
                      <a:cubicBezTo>
                        <a:pt x="54142" y="5605"/>
                        <a:pt x="48538" y="0"/>
                        <a:pt x="41649" y="0"/>
                      </a:cubicBezTo>
                      <a:close/>
                      <a:moveTo>
                        <a:pt x="36295" y="36293"/>
                      </a:moveTo>
                      <a:lnTo>
                        <a:pt x="17847" y="36293"/>
                      </a:lnTo>
                      <a:lnTo>
                        <a:pt x="17847" y="17847"/>
                      </a:lnTo>
                      <a:lnTo>
                        <a:pt x="36295" y="17847"/>
                      </a:lnTo>
                      <a:lnTo>
                        <a:pt x="36295" y="362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809;p35">
                  <a:extLst>
                    <a:ext uri="{FF2B5EF4-FFF2-40B4-BE49-F238E27FC236}">
                      <a16:creationId xmlns:a16="http://schemas.microsoft.com/office/drawing/2014/main" id="{C905FAFB-FEA8-DA9C-5ED9-F4B42C83AC8D}"/>
                    </a:ext>
                  </a:extLst>
                </p:cNvPr>
                <p:cNvSpPr/>
                <p:nvPr/>
              </p:nvSpPr>
              <p:spPr>
                <a:xfrm>
                  <a:off x="5351410" y="5327577"/>
                  <a:ext cx="559095" cy="609194"/>
                </a:xfrm>
                <a:custGeom>
                  <a:avLst/>
                  <a:gdLst/>
                  <a:ahLst/>
                  <a:cxnLst/>
                  <a:rect l="l" t="t" r="r" b="b"/>
                  <a:pathLst>
                    <a:path w="559095" h="609194" extrusionOk="0">
                      <a:moveTo>
                        <a:pt x="555238" y="404453"/>
                      </a:moveTo>
                      <a:lnTo>
                        <a:pt x="514814" y="332798"/>
                      </a:lnTo>
                      <a:lnTo>
                        <a:pt x="514814" y="290703"/>
                      </a:lnTo>
                      <a:cubicBezTo>
                        <a:pt x="514814" y="290369"/>
                        <a:pt x="514804" y="290037"/>
                        <a:pt x="514785" y="289711"/>
                      </a:cubicBezTo>
                      <a:cubicBezTo>
                        <a:pt x="512709" y="255534"/>
                        <a:pt x="501764" y="222314"/>
                        <a:pt x="483133" y="193641"/>
                      </a:cubicBezTo>
                      <a:cubicBezTo>
                        <a:pt x="466058" y="167366"/>
                        <a:pt x="442699" y="145189"/>
                        <a:pt x="415579" y="129507"/>
                      </a:cubicBezTo>
                      <a:cubicBezTo>
                        <a:pt x="413089" y="128069"/>
                        <a:pt x="410255" y="127307"/>
                        <a:pt x="407381" y="127307"/>
                      </a:cubicBezTo>
                      <a:cubicBezTo>
                        <a:pt x="403004" y="127307"/>
                        <a:pt x="398889" y="129011"/>
                        <a:pt x="395796" y="132106"/>
                      </a:cubicBezTo>
                      <a:lnTo>
                        <a:pt x="391547" y="136355"/>
                      </a:lnTo>
                      <a:cubicBezTo>
                        <a:pt x="388175" y="134909"/>
                        <a:pt x="384757" y="133556"/>
                        <a:pt x="381297" y="132317"/>
                      </a:cubicBezTo>
                      <a:cubicBezTo>
                        <a:pt x="372304" y="109182"/>
                        <a:pt x="350260" y="93948"/>
                        <a:pt x="325063" y="93948"/>
                      </a:cubicBezTo>
                      <a:cubicBezTo>
                        <a:pt x="308842" y="93948"/>
                        <a:pt x="293586" y="100354"/>
                        <a:pt x="282297" y="111720"/>
                      </a:cubicBezTo>
                      <a:cubicBezTo>
                        <a:pt x="276374" y="109820"/>
                        <a:pt x="270220" y="108861"/>
                        <a:pt x="263923" y="108861"/>
                      </a:cubicBezTo>
                      <a:cubicBezTo>
                        <a:pt x="262665" y="108861"/>
                        <a:pt x="261415" y="108908"/>
                        <a:pt x="260172" y="108984"/>
                      </a:cubicBezTo>
                      <a:lnTo>
                        <a:pt x="260172" y="95401"/>
                      </a:lnTo>
                      <a:cubicBezTo>
                        <a:pt x="260172" y="87199"/>
                        <a:pt x="253500" y="80528"/>
                        <a:pt x="245299" y="80528"/>
                      </a:cubicBezTo>
                      <a:lnTo>
                        <a:pt x="160259" y="80528"/>
                      </a:lnTo>
                      <a:lnTo>
                        <a:pt x="160259" y="62583"/>
                      </a:lnTo>
                      <a:cubicBezTo>
                        <a:pt x="173214" y="58472"/>
                        <a:pt x="182628" y="46336"/>
                        <a:pt x="182628" y="32039"/>
                      </a:cubicBezTo>
                      <a:cubicBezTo>
                        <a:pt x="182627" y="14372"/>
                        <a:pt x="168255" y="0"/>
                        <a:pt x="150590" y="0"/>
                      </a:cubicBezTo>
                      <a:cubicBezTo>
                        <a:pt x="132924" y="0"/>
                        <a:pt x="118552" y="14372"/>
                        <a:pt x="118552" y="32039"/>
                      </a:cubicBezTo>
                      <a:cubicBezTo>
                        <a:pt x="118552" y="46878"/>
                        <a:pt x="128694" y="59389"/>
                        <a:pt x="142411" y="63015"/>
                      </a:cubicBezTo>
                      <a:lnTo>
                        <a:pt x="142411" y="83502"/>
                      </a:lnTo>
                      <a:cubicBezTo>
                        <a:pt x="142411" y="91704"/>
                        <a:pt x="149082" y="98375"/>
                        <a:pt x="157284" y="98375"/>
                      </a:cubicBezTo>
                      <a:lnTo>
                        <a:pt x="242323" y="98375"/>
                      </a:lnTo>
                      <a:lnTo>
                        <a:pt x="242323" y="112833"/>
                      </a:lnTo>
                      <a:cubicBezTo>
                        <a:pt x="231624" y="116915"/>
                        <a:pt x="222296" y="123973"/>
                        <a:pt x="215457" y="133197"/>
                      </a:cubicBezTo>
                      <a:lnTo>
                        <a:pt x="111779" y="133197"/>
                      </a:lnTo>
                      <a:lnTo>
                        <a:pt x="111779" y="127544"/>
                      </a:lnTo>
                      <a:cubicBezTo>
                        <a:pt x="111779" y="120655"/>
                        <a:pt x="106174" y="115051"/>
                        <a:pt x="99285" y="115051"/>
                      </a:cubicBezTo>
                      <a:lnTo>
                        <a:pt x="70131" y="115051"/>
                      </a:lnTo>
                      <a:cubicBezTo>
                        <a:pt x="63242" y="115051"/>
                        <a:pt x="57638" y="120655"/>
                        <a:pt x="57638" y="127544"/>
                      </a:cubicBezTo>
                      <a:lnTo>
                        <a:pt x="57638" y="156697"/>
                      </a:lnTo>
                      <a:cubicBezTo>
                        <a:pt x="57638" y="163586"/>
                        <a:pt x="63242" y="169190"/>
                        <a:pt x="70131" y="169190"/>
                      </a:cubicBezTo>
                      <a:lnTo>
                        <a:pt x="99285" y="169190"/>
                      </a:lnTo>
                      <a:cubicBezTo>
                        <a:pt x="106174" y="169190"/>
                        <a:pt x="111779" y="163586"/>
                        <a:pt x="111779" y="156697"/>
                      </a:cubicBezTo>
                      <a:lnTo>
                        <a:pt x="111779" y="151044"/>
                      </a:lnTo>
                      <a:lnTo>
                        <a:pt x="166053" y="151044"/>
                      </a:lnTo>
                      <a:cubicBezTo>
                        <a:pt x="151022" y="160585"/>
                        <a:pt x="140480" y="176577"/>
                        <a:pt x="138350" y="195099"/>
                      </a:cubicBezTo>
                      <a:lnTo>
                        <a:pt x="102897" y="195099"/>
                      </a:lnTo>
                      <a:cubicBezTo>
                        <a:pt x="97967" y="195099"/>
                        <a:pt x="93973" y="199094"/>
                        <a:pt x="93973" y="204023"/>
                      </a:cubicBezTo>
                      <a:cubicBezTo>
                        <a:pt x="93973" y="208951"/>
                        <a:pt x="97967" y="212946"/>
                        <a:pt x="102897" y="212946"/>
                      </a:cubicBezTo>
                      <a:lnTo>
                        <a:pt x="138942" y="212946"/>
                      </a:lnTo>
                      <a:cubicBezTo>
                        <a:pt x="139868" y="218023"/>
                        <a:pt x="141424" y="222954"/>
                        <a:pt x="143615" y="227625"/>
                      </a:cubicBezTo>
                      <a:cubicBezTo>
                        <a:pt x="133448" y="234930"/>
                        <a:pt x="125938" y="245113"/>
                        <a:pt x="121906" y="256743"/>
                      </a:cubicBezTo>
                      <a:lnTo>
                        <a:pt x="93657" y="256743"/>
                      </a:lnTo>
                      <a:lnTo>
                        <a:pt x="93657" y="251089"/>
                      </a:lnTo>
                      <a:cubicBezTo>
                        <a:pt x="93657" y="244200"/>
                        <a:pt x="88053" y="238595"/>
                        <a:pt x="81164" y="238595"/>
                      </a:cubicBezTo>
                      <a:lnTo>
                        <a:pt x="52010" y="238595"/>
                      </a:lnTo>
                      <a:cubicBezTo>
                        <a:pt x="45121" y="238595"/>
                        <a:pt x="39517" y="244200"/>
                        <a:pt x="39517" y="251089"/>
                      </a:cubicBezTo>
                      <a:lnTo>
                        <a:pt x="39517" y="280244"/>
                      </a:lnTo>
                      <a:cubicBezTo>
                        <a:pt x="39517" y="287133"/>
                        <a:pt x="45121" y="292737"/>
                        <a:pt x="52010" y="292737"/>
                      </a:cubicBezTo>
                      <a:lnTo>
                        <a:pt x="81163" y="292737"/>
                      </a:lnTo>
                      <a:cubicBezTo>
                        <a:pt x="88052" y="292737"/>
                        <a:pt x="93656" y="287133"/>
                        <a:pt x="93656" y="280244"/>
                      </a:cubicBezTo>
                      <a:lnTo>
                        <a:pt x="93656" y="274590"/>
                      </a:lnTo>
                      <a:lnTo>
                        <a:pt x="118613" y="274590"/>
                      </a:lnTo>
                      <a:cubicBezTo>
                        <a:pt x="118590" y="275260"/>
                        <a:pt x="118552" y="275925"/>
                        <a:pt x="118552" y="276599"/>
                      </a:cubicBezTo>
                      <a:cubicBezTo>
                        <a:pt x="118552" y="294613"/>
                        <a:pt x="126585" y="311524"/>
                        <a:pt x="140270" y="322941"/>
                      </a:cubicBezTo>
                      <a:cubicBezTo>
                        <a:pt x="140652" y="323760"/>
                        <a:pt x="141153" y="324507"/>
                        <a:pt x="141753" y="325167"/>
                      </a:cubicBezTo>
                      <a:cubicBezTo>
                        <a:pt x="142195" y="328644"/>
                        <a:pt x="142731" y="332099"/>
                        <a:pt x="143372" y="335526"/>
                      </a:cubicBezTo>
                      <a:lnTo>
                        <a:pt x="62800" y="335526"/>
                      </a:lnTo>
                      <a:cubicBezTo>
                        <a:pt x="58926" y="322192"/>
                        <a:pt x="46606" y="312413"/>
                        <a:pt x="32037" y="312413"/>
                      </a:cubicBezTo>
                      <a:cubicBezTo>
                        <a:pt x="14372" y="312413"/>
                        <a:pt x="0" y="326784"/>
                        <a:pt x="0" y="344450"/>
                      </a:cubicBezTo>
                      <a:cubicBezTo>
                        <a:pt x="0" y="362116"/>
                        <a:pt x="14372" y="376488"/>
                        <a:pt x="32037" y="376488"/>
                      </a:cubicBezTo>
                      <a:cubicBezTo>
                        <a:pt x="46607" y="376488"/>
                        <a:pt x="58928" y="366710"/>
                        <a:pt x="62800" y="353374"/>
                      </a:cubicBezTo>
                      <a:lnTo>
                        <a:pt x="147672" y="353374"/>
                      </a:lnTo>
                      <a:cubicBezTo>
                        <a:pt x="148369" y="355725"/>
                        <a:pt x="149129" y="358057"/>
                        <a:pt x="149922" y="360377"/>
                      </a:cubicBezTo>
                      <a:cubicBezTo>
                        <a:pt x="141487" y="371231"/>
                        <a:pt x="136447" y="384847"/>
                        <a:pt x="136447" y="399626"/>
                      </a:cubicBezTo>
                      <a:cubicBezTo>
                        <a:pt x="136447" y="434848"/>
                        <a:pt x="165007" y="463519"/>
                        <a:pt x="200184" y="463715"/>
                      </a:cubicBezTo>
                      <a:cubicBezTo>
                        <a:pt x="202727" y="465547"/>
                        <a:pt x="205297" y="467339"/>
                        <a:pt x="207926" y="469045"/>
                      </a:cubicBezTo>
                      <a:cubicBezTo>
                        <a:pt x="219255" y="476396"/>
                        <a:pt x="231295" y="482536"/>
                        <a:pt x="243815" y="487415"/>
                      </a:cubicBezTo>
                      <a:lnTo>
                        <a:pt x="243815" y="594321"/>
                      </a:lnTo>
                      <a:cubicBezTo>
                        <a:pt x="243815" y="602523"/>
                        <a:pt x="250487" y="609194"/>
                        <a:pt x="258688" y="609194"/>
                      </a:cubicBezTo>
                      <a:lnTo>
                        <a:pt x="327774" y="609194"/>
                      </a:lnTo>
                      <a:cubicBezTo>
                        <a:pt x="332704" y="609194"/>
                        <a:pt x="336698" y="605199"/>
                        <a:pt x="336698" y="600271"/>
                      </a:cubicBezTo>
                      <a:cubicBezTo>
                        <a:pt x="336698" y="595342"/>
                        <a:pt x="332704" y="591347"/>
                        <a:pt x="327774" y="591347"/>
                      </a:cubicBezTo>
                      <a:lnTo>
                        <a:pt x="261661" y="591347"/>
                      </a:lnTo>
                      <a:lnTo>
                        <a:pt x="261661" y="493418"/>
                      </a:lnTo>
                      <a:cubicBezTo>
                        <a:pt x="272870" y="496603"/>
                        <a:pt x="284365" y="498810"/>
                        <a:pt x="296006" y="499986"/>
                      </a:cubicBezTo>
                      <a:lnTo>
                        <a:pt x="296006" y="518923"/>
                      </a:lnTo>
                      <a:cubicBezTo>
                        <a:pt x="296006" y="543579"/>
                        <a:pt x="316064" y="563637"/>
                        <a:pt x="340720" y="563637"/>
                      </a:cubicBezTo>
                      <a:lnTo>
                        <a:pt x="409340" y="563637"/>
                      </a:lnTo>
                      <a:lnTo>
                        <a:pt x="409340" y="591346"/>
                      </a:lnTo>
                      <a:lnTo>
                        <a:pt x="389644" y="591346"/>
                      </a:lnTo>
                      <a:cubicBezTo>
                        <a:pt x="384715" y="591346"/>
                        <a:pt x="380721" y="595341"/>
                        <a:pt x="380721" y="600269"/>
                      </a:cubicBezTo>
                      <a:cubicBezTo>
                        <a:pt x="380721" y="605198"/>
                        <a:pt x="384715" y="609193"/>
                        <a:pt x="389644" y="609193"/>
                      </a:cubicBezTo>
                      <a:lnTo>
                        <a:pt x="412314" y="609193"/>
                      </a:lnTo>
                      <a:cubicBezTo>
                        <a:pt x="420516" y="609193"/>
                        <a:pt x="427187" y="602522"/>
                        <a:pt x="427187" y="594320"/>
                      </a:cubicBezTo>
                      <a:lnTo>
                        <a:pt x="427187" y="563636"/>
                      </a:lnTo>
                      <a:lnTo>
                        <a:pt x="470455" y="563636"/>
                      </a:lnTo>
                      <a:cubicBezTo>
                        <a:pt x="494915" y="563636"/>
                        <a:pt x="514813" y="543577"/>
                        <a:pt x="514813" y="518922"/>
                      </a:cubicBezTo>
                      <a:lnTo>
                        <a:pt x="514813" y="438614"/>
                      </a:lnTo>
                      <a:lnTo>
                        <a:pt x="535287" y="438614"/>
                      </a:lnTo>
                      <a:cubicBezTo>
                        <a:pt x="544818" y="438614"/>
                        <a:pt x="552531" y="434770"/>
                        <a:pt x="556445" y="428065"/>
                      </a:cubicBezTo>
                      <a:cubicBezTo>
                        <a:pt x="560361" y="421361"/>
                        <a:pt x="559921" y="412754"/>
                        <a:pt x="555238" y="404453"/>
                      </a:cubicBezTo>
                      <a:close/>
                      <a:moveTo>
                        <a:pt x="150590" y="46230"/>
                      </a:moveTo>
                      <a:cubicBezTo>
                        <a:pt x="142765" y="46230"/>
                        <a:pt x="136400" y="39863"/>
                        <a:pt x="136400" y="32039"/>
                      </a:cubicBezTo>
                      <a:cubicBezTo>
                        <a:pt x="136400" y="24213"/>
                        <a:pt x="142765" y="17847"/>
                        <a:pt x="150590" y="17847"/>
                      </a:cubicBezTo>
                      <a:cubicBezTo>
                        <a:pt x="158414" y="17847"/>
                        <a:pt x="164780" y="24213"/>
                        <a:pt x="164780" y="32039"/>
                      </a:cubicBezTo>
                      <a:cubicBezTo>
                        <a:pt x="164780" y="39864"/>
                        <a:pt x="158414" y="46230"/>
                        <a:pt x="150590" y="46230"/>
                      </a:cubicBezTo>
                      <a:close/>
                      <a:moveTo>
                        <a:pt x="93931" y="151343"/>
                      </a:moveTo>
                      <a:lnTo>
                        <a:pt x="75485" y="151343"/>
                      </a:lnTo>
                      <a:lnTo>
                        <a:pt x="75485" y="132898"/>
                      </a:lnTo>
                      <a:lnTo>
                        <a:pt x="93931" y="132898"/>
                      </a:lnTo>
                      <a:lnTo>
                        <a:pt x="93931" y="151343"/>
                      </a:lnTo>
                      <a:close/>
                      <a:moveTo>
                        <a:pt x="75809" y="274890"/>
                      </a:moveTo>
                      <a:lnTo>
                        <a:pt x="57364" y="274890"/>
                      </a:lnTo>
                      <a:lnTo>
                        <a:pt x="57364" y="256443"/>
                      </a:lnTo>
                      <a:lnTo>
                        <a:pt x="75809" y="256443"/>
                      </a:lnTo>
                      <a:lnTo>
                        <a:pt x="75809" y="274890"/>
                      </a:lnTo>
                      <a:close/>
                      <a:moveTo>
                        <a:pt x="32036" y="358640"/>
                      </a:moveTo>
                      <a:cubicBezTo>
                        <a:pt x="24212" y="358640"/>
                        <a:pt x="17846" y="352274"/>
                        <a:pt x="17846" y="344449"/>
                      </a:cubicBezTo>
                      <a:cubicBezTo>
                        <a:pt x="17846" y="336624"/>
                        <a:pt x="24212" y="330259"/>
                        <a:pt x="32036" y="330259"/>
                      </a:cubicBezTo>
                      <a:cubicBezTo>
                        <a:pt x="39860" y="330259"/>
                        <a:pt x="46227" y="336624"/>
                        <a:pt x="46227" y="344449"/>
                      </a:cubicBezTo>
                      <a:cubicBezTo>
                        <a:pt x="46227" y="352274"/>
                        <a:pt x="39860" y="358640"/>
                        <a:pt x="32036" y="358640"/>
                      </a:cubicBezTo>
                      <a:close/>
                      <a:moveTo>
                        <a:pt x="200546" y="445876"/>
                      </a:moveTo>
                      <a:cubicBezTo>
                        <a:pt x="175043" y="445876"/>
                        <a:pt x="154294" y="425127"/>
                        <a:pt x="154294" y="399625"/>
                      </a:cubicBezTo>
                      <a:cubicBezTo>
                        <a:pt x="154294" y="374121"/>
                        <a:pt x="175042" y="353372"/>
                        <a:pt x="200546" y="353372"/>
                      </a:cubicBezTo>
                      <a:cubicBezTo>
                        <a:pt x="226049" y="353372"/>
                        <a:pt x="246796" y="374122"/>
                        <a:pt x="246796" y="399625"/>
                      </a:cubicBezTo>
                      <a:cubicBezTo>
                        <a:pt x="246796" y="425127"/>
                        <a:pt x="226047" y="445876"/>
                        <a:pt x="200546" y="445876"/>
                      </a:cubicBezTo>
                      <a:close/>
                      <a:moveTo>
                        <a:pt x="365513" y="545791"/>
                      </a:moveTo>
                      <a:lnTo>
                        <a:pt x="340722" y="545791"/>
                      </a:lnTo>
                      <a:cubicBezTo>
                        <a:pt x="325908" y="545788"/>
                        <a:pt x="313855" y="533736"/>
                        <a:pt x="313855" y="518922"/>
                      </a:cubicBezTo>
                      <a:lnTo>
                        <a:pt x="313855" y="491744"/>
                      </a:lnTo>
                      <a:cubicBezTo>
                        <a:pt x="313855" y="487015"/>
                        <a:pt x="310167" y="483109"/>
                        <a:pt x="305448" y="482835"/>
                      </a:cubicBezTo>
                      <a:cubicBezTo>
                        <a:pt x="277208" y="481198"/>
                        <a:pt x="249691" y="472890"/>
                        <a:pt x="225300" y="458747"/>
                      </a:cubicBezTo>
                      <a:cubicBezTo>
                        <a:pt x="248389" y="449044"/>
                        <a:pt x="264644" y="426200"/>
                        <a:pt x="264644" y="399626"/>
                      </a:cubicBezTo>
                      <a:cubicBezTo>
                        <a:pt x="264644" y="397546"/>
                        <a:pt x="264536" y="395491"/>
                        <a:pt x="264342" y="393461"/>
                      </a:cubicBezTo>
                      <a:cubicBezTo>
                        <a:pt x="280958" y="395470"/>
                        <a:pt x="296537" y="400884"/>
                        <a:pt x="310368" y="408977"/>
                      </a:cubicBezTo>
                      <a:cubicBezTo>
                        <a:pt x="307494" y="414172"/>
                        <a:pt x="305852" y="420140"/>
                        <a:pt x="305852" y="426486"/>
                      </a:cubicBezTo>
                      <a:cubicBezTo>
                        <a:pt x="305852" y="446497"/>
                        <a:pt x="322132" y="462776"/>
                        <a:pt x="342142" y="462776"/>
                      </a:cubicBezTo>
                      <a:cubicBezTo>
                        <a:pt x="347634" y="462776"/>
                        <a:pt x="352843" y="461543"/>
                        <a:pt x="357514" y="459349"/>
                      </a:cubicBezTo>
                      <a:cubicBezTo>
                        <a:pt x="365560" y="475474"/>
                        <a:pt x="370103" y="493639"/>
                        <a:pt x="370103" y="512851"/>
                      </a:cubicBezTo>
                      <a:cubicBezTo>
                        <a:pt x="370103" y="524068"/>
                        <a:pt x="368547" y="535117"/>
                        <a:pt x="365513" y="545791"/>
                      </a:cubicBezTo>
                      <a:close/>
                      <a:moveTo>
                        <a:pt x="323698" y="426484"/>
                      </a:moveTo>
                      <a:cubicBezTo>
                        <a:pt x="323698" y="416314"/>
                        <a:pt x="331971" y="408042"/>
                        <a:pt x="342140" y="408042"/>
                      </a:cubicBezTo>
                      <a:cubicBezTo>
                        <a:pt x="352310" y="408042"/>
                        <a:pt x="360583" y="416314"/>
                        <a:pt x="360583" y="426484"/>
                      </a:cubicBezTo>
                      <a:cubicBezTo>
                        <a:pt x="360583" y="436653"/>
                        <a:pt x="352310" y="444926"/>
                        <a:pt x="342140" y="444926"/>
                      </a:cubicBezTo>
                      <a:cubicBezTo>
                        <a:pt x="331971" y="444926"/>
                        <a:pt x="323698" y="436653"/>
                        <a:pt x="323698" y="426484"/>
                      </a:cubicBezTo>
                      <a:close/>
                      <a:moveTo>
                        <a:pt x="496967" y="518922"/>
                      </a:moveTo>
                      <a:cubicBezTo>
                        <a:pt x="496967" y="533736"/>
                        <a:pt x="485075" y="545788"/>
                        <a:pt x="470456" y="545788"/>
                      </a:cubicBezTo>
                      <a:lnTo>
                        <a:pt x="445061" y="545788"/>
                      </a:lnTo>
                      <a:lnTo>
                        <a:pt x="445061" y="471697"/>
                      </a:lnTo>
                      <a:cubicBezTo>
                        <a:pt x="445061" y="470085"/>
                        <a:pt x="446423" y="468723"/>
                        <a:pt x="448035" y="468723"/>
                      </a:cubicBezTo>
                      <a:lnTo>
                        <a:pt x="496967" y="468723"/>
                      </a:lnTo>
                      <a:lnTo>
                        <a:pt x="496967" y="518922"/>
                      </a:lnTo>
                      <a:close/>
                      <a:moveTo>
                        <a:pt x="541035" y="419064"/>
                      </a:moveTo>
                      <a:cubicBezTo>
                        <a:pt x="540556" y="419884"/>
                        <a:pt x="538553" y="420767"/>
                        <a:pt x="535288" y="420767"/>
                      </a:cubicBezTo>
                      <a:lnTo>
                        <a:pt x="505891" y="420767"/>
                      </a:lnTo>
                      <a:cubicBezTo>
                        <a:pt x="500961" y="420767"/>
                        <a:pt x="496967" y="424762"/>
                        <a:pt x="496967" y="429690"/>
                      </a:cubicBezTo>
                      <a:lnTo>
                        <a:pt x="496967" y="450877"/>
                      </a:lnTo>
                      <a:lnTo>
                        <a:pt x="448035" y="450877"/>
                      </a:lnTo>
                      <a:cubicBezTo>
                        <a:pt x="436555" y="450877"/>
                        <a:pt x="427213" y="460218"/>
                        <a:pt x="427213" y="471699"/>
                      </a:cubicBezTo>
                      <a:lnTo>
                        <a:pt x="427213" y="545789"/>
                      </a:lnTo>
                      <a:lnTo>
                        <a:pt x="383945" y="545789"/>
                      </a:lnTo>
                      <a:cubicBezTo>
                        <a:pt x="386584" y="535054"/>
                        <a:pt x="387949" y="524025"/>
                        <a:pt x="387949" y="512850"/>
                      </a:cubicBezTo>
                      <a:cubicBezTo>
                        <a:pt x="387949" y="489295"/>
                        <a:pt x="382012" y="467106"/>
                        <a:pt x="371570" y="447681"/>
                      </a:cubicBezTo>
                      <a:cubicBezTo>
                        <a:pt x="375879" y="441713"/>
                        <a:pt x="378430" y="434393"/>
                        <a:pt x="378430" y="426485"/>
                      </a:cubicBezTo>
                      <a:cubicBezTo>
                        <a:pt x="378430" y="406475"/>
                        <a:pt x="362150" y="390195"/>
                        <a:pt x="342140" y="390195"/>
                      </a:cubicBezTo>
                      <a:cubicBezTo>
                        <a:pt x="335087" y="390195"/>
                        <a:pt x="328503" y="392225"/>
                        <a:pt x="322927" y="395721"/>
                      </a:cubicBezTo>
                      <a:cubicBezTo>
                        <a:pt x="304354" y="384086"/>
                        <a:pt x="282832" y="376751"/>
                        <a:pt x="259758" y="375102"/>
                      </a:cubicBezTo>
                      <a:cubicBezTo>
                        <a:pt x="252008" y="356460"/>
                        <a:pt x="235707" y="342245"/>
                        <a:pt x="215775" y="337369"/>
                      </a:cubicBezTo>
                      <a:lnTo>
                        <a:pt x="237709" y="315435"/>
                      </a:lnTo>
                      <a:cubicBezTo>
                        <a:pt x="241194" y="311950"/>
                        <a:pt x="241194" y="306299"/>
                        <a:pt x="237709" y="302815"/>
                      </a:cubicBezTo>
                      <a:cubicBezTo>
                        <a:pt x="234223" y="299330"/>
                        <a:pt x="228574" y="299330"/>
                        <a:pt x="225088" y="302815"/>
                      </a:cubicBezTo>
                      <a:lnTo>
                        <a:pt x="191760" y="336145"/>
                      </a:lnTo>
                      <a:cubicBezTo>
                        <a:pt x="181689" y="337532"/>
                        <a:pt x="172360" y="341258"/>
                        <a:pt x="164341" y="346769"/>
                      </a:cubicBezTo>
                      <a:cubicBezTo>
                        <a:pt x="162593" y="340651"/>
                        <a:pt x="161209" y="334423"/>
                        <a:pt x="160194" y="328100"/>
                      </a:cubicBezTo>
                      <a:lnTo>
                        <a:pt x="176686" y="328100"/>
                      </a:lnTo>
                      <a:cubicBezTo>
                        <a:pt x="181616" y="328100"/>
                        <a:pt x="185610" y="324105"/>
                        <a:pt x="185610" y="319177"/>
                      </a:cubicBezTo>
                      <a:cubicBezTo>
                        <a:pt x="185610" y="314248"/>
                        <a:pt x="181616" y="310253"/>
                        <a:pt x="176686" y="310253"/>
                      </a:cubicBezTo>
                      <a:lnTo>
                        <a:pt x="152928" y="310253"/>
                      </a:lnTo>
                      <a:cubicBezTo>
                        <a:pt x="142533" y="302216"/>
                        <a:pt x="136400" y="289822"/>
                        <a:pt x="136400" y="276601"/>
                      </a:cubicBezTo>
                      <a:cubicBezTo>
                        <a:pt x="136400" y="261201"/>
                        <a:pt x="144598" y="247241"/>
                        <a:pt x="157902" y="239667"/>
                      </a:cubicBezTo>
                      <a:lnTo>
                        <a:pt x="179692" y="239667"/>
                      </a:lnTo>
                      <a:lnTo>
                        <a:pt x="179692" y="271381"/>
                      </a:lnTo>
                      <a:cubicBezTo>
                        <a:pt x="179692" y="276309"/>
                        <a:pt x="183686" y="280305"/>
                        <a:pt x="188615" y="280305"/>
                      </a:cubicBezTo>
                      <a:cubicBezTo>
                        <a:pt x="193545" y="280305"/>
                        <a:pt x="197539" y="276309"/>
                        <a:pt x="197539" y="271381"/>
                      </a:cubicBezTo>
                      <a:lnTo>
                        <a:pt x="197539" y="239667"/>
                      </a:lnTo>
                      <a:lnTo>
                        <a:pt x="221423" y="239667"/>
                      </a:lnTo>
                      <a:cubicBezTo>
                        <a:pt x="226352" y="239667"/>
                        <a:pt x="230346" y="235672"/>
                        <a:pt x="230346" y="230744"/>
                      </a:cubicBezTo>
                      <a:cubicBezTo>
                        <a:pt x="230346" y="225815"/>
                        <a:pt x="226352" y="221820"/>
                        <a:pt x="221423" y="221820"/>
                      </a:cubicBezTo>
                      <a:lnTo>
                        <a:pt x="160688" y="221820"/>
                      </a:lnTo>
                      <a:cubicBezTo>
                        <a:pt x="157487" y="215750"/>
                        <a:pt x="155786" y="209001"/>
                        <a:pt x="155786" y="202040"/>
                      </a:cubicBezTo>
                      <a:cubicBezTo>
                        <a:pt x="155786" y="178594"/>
                        <a:pt x="174861" y="159517"/>
                        <a:pt x="198308" y="159517"/>
                      </a:cubicBezTo>
                      <a:cubicBezTo>
                        <a:pt x="200915" y="159517"/>
                        <a:pt x="203504" y="159764"/>
                        <a:pt x="206056" y="160238"/>
                      </a:cubicBezTo>
                      <a:lnTo>
                        <a:pt x="206056" y="190857"/>
                      </a:lnTo>
                      <a:cubicBezTo>
                        <a:pt x="206056" y="195785"/>
                        <a:pt x="210050" y="199781"/>
                        <a:pt x="214980" y="199781"/>
                      </a:cubicBezTo>
                      <a:cubicBezTo>
                        <a:pt x="219909" y="199781"/>
                        <a:pt x="223903" y="195785"/>
                        <a:pt x="223903" y="190857"/>
                      </a:cubicBezTo>
                      <a:lnTo>
                        <a:pt x="223903" y="181887"/>
                      </a:lnTo>
                      <a:lnTo>
                        <a:pt x="272124" y="181887"/>
                      </a:lnTo>
                      <a:cubicBezTo>
                        <a:pt x="277053" y="181887"/>
                        <a:pt x="281047" y="177891"/>
                        <a:pt x="281047" y="172963"/>
                      </a:cubicBezTo>
                      <a:cubicBezTo>
                        <a:pt x="281047" y="168035"/>
                        <a:pt x="277053" y="164039"/>
                        <a:pt x="272124" y="164039"/>
                      </a:cubicBezTo>
                      <a:lnTo>
                        <a:pt x="223903" y="164039"/>
                      </a:lnTo>
                      <a:lnTo>
                        <a:pt x="223903" y="154865"/>
                      </a:lnTo>
                      <a:cubicBezTo>
                        <a:pt x="229955" y="137972"/>
                        <a:pt x="245869" y="126711"/>
                        <a:pt x="263922" y="126711"/>
                      </a:cubicBezTo>
                      <a:cubicBezTo>
                        <a:pt x="269926" y="126711"/>
                        <a:pt x="275747" y="127950"/>
                        <a:pt x="281221" y="130392"/>
                      </a:cubicBezTo>
                      <a:cubicBezTo>
                        <a:pt x="284933" y="132047"/>
                        <a:pt x="289292" y="130987"/>
                        <a:pt x="291828" y="127813"/>
                      </a:cubicBezTo>
                      <a:cubicBezTo>
                        <a:pt x="298058" y="120015"/>
                        <a:pt x="306630" y="114778"/>
                        <a:pt x="316139" y="112749"/>
                      </a:cubicBezTo>
                      <a:lnTo>
                        <a:pt x="316139" y="148606"/>
                      </a:lnTo>
                      <a:cubicBezTo>
                        <a:pt x="316139" y="153534"/>
                        <a:pt x="320133" y="157530"/>
                        <a:pt x="325063" y="157530"/>
                      </a:cubicBezTo>
                      <a:cubicBezTo>
                        <a:pt x="329992" y="157530"/>
                        <a:pt x="333986" y="153534"/>
                        <a:pt x="333986" y="148606"/>
                      </a:cubicBezTo>
                      <a:lnTo>
                        <a:pt x="333986" y="112726"/>
                      </a:lnTo>
                      <a:cubicBezTo>
                        <a:pt x="348928" y="115876"/>
                        <a:pt x="361160" y="126828"/>
                        <a:pt x="365751" y="141938"/>
                      </a:cubicBezTo>
                      <a:cubicBezTo>
                        <a:pt x="366595" y="144715"/>
                        <a:pt x="368737" y="146908"/>
                        <a:pt x="371491" y="147817"/>
                      </a:cubicBezTo>
                      <a:cubicBezTo>
                        <a:pt x="373620" y="148521"/>
                        <a:pt x="375732" y="149280"/>
                        <a:pt x="377828" y="150072"/>
                      </a:cubicBezTo>
                      <a:lnTo>
                        <a:pt x="319129" y="208770"/>
                      </a:lnTo>
                      <a:lnTo>
                        <a:pt x="269140" y="208770"/>
                      </a:lnTo>
                      <a:cubicBezTo>
                        <a:pt x="264210" y="208770"/>
                        <a:pt x="260216" y="212765"/>
                        <a:pt x="260216" y="217694"/>
                      </a:cubicBezTo>
                      <a:cubicBezTo>
                        <a:pt x="260216" y="222622"/>
                        <a:pt x="264210" y="226617"/>
                        <a:pt x="269140" y="226617"/>
                      </a:cubicBezTo>
                      <a:lnTo>
                        <a:pt x="301282" y="226617"/>
                      </a:lnTo>
                      <a:lnTo>
                        <a:pt x="265542" y="262359"/>
                      </a:lnTo>
                      <a:cubicBezTo>
                        <a:pt x="262057" y="265844"/>
                        <a:pt x="262057" y="271494"/>
                        <a:pt x="265542" y="274978"/>
                      </a:cubicBezTo>
                      <a:cubicBezTo>
                        <a:pt x="269028" y="278463"/>
                        <a:pt x="274677" y="278463"/>
                        <a:pt x="278162" y="274978"/>
                      </a:cubicBezTo>
                      <a:lnTo>
                        <a:pt x="407617" y="145523"/>
                      </a:lnTo>
                      <a:cubicBezTo>
                        <a:pt x="431900" y="159770"/>
                        <a:pt x="452822" y="179751"/>
                        <a:pt x="468167" y="203365"/>
                      </a:cubicBezTo>
                      <a:cubicBezTo>
                        <a:pt x="485121" y="229455"/>
                        <a:pt x="495080" y="259686"/>
                        <a:pt x="496967" y="290702"/>
                      </a:cubicBezTo>
                      <a:lnTo>
                        <a:pt x="496967" y="335141"/>
                      </a:lnTo>
                      <a:cubicBezTo>
                        <a:pt x="496967" y="336677"/>
                        <a:pt x="497363" y="338187"/>
                        <a:pt x="498119" y="339525"/>
                      </a:cubicBezTo>
                      <a:lnTo>
                        <a:pt x="539693" y="413222"/>
                      </a:lnTo>
                      <a:cubicBezTo>
                        <a:pt x="541298" y="416067"/>
                        <a:pt x="541514" y="418244"/>
                        <a:pt x="541035" y="4190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810;p35">
                  <a:extLst>
                    <a:ext uri="{FF2B5EF4-FFF2-40B4-BE49-F238E27FC236}">
                      <a16:creationId xmlns:a16="http://schemas.microsoft.com/office/drawing/2014/main" id="{656D956F-50EE-0136-B155-7A6F3928C87F}"/>
                    </a:ext>
                  </a:extLst>
                </p:cNvPr>
                <p:cNvSpPr/>
                <p:nvPr/>
              </p:nvSpPr>
              <p:spPr>
                <a:xfrm>
                  <a:off x="5516374" y="5691619"/>
                  <a:ext cx="71162" cy="71162"/>
                </a:xfrm>
                <a:custGeom>
                  <a:avLst/>
                  <a:gdLst/>
                  <a:ahLst/>
                  <a:cxnLst/>
                  <a:rect l="l" t="t" r="r" b="b"/>
                  <a:pathLst>
                    <a:path w="71162" h="71162" extrusionOk="0">
                      <a:moveTo>
                        <a:pt x="35582" y="0"/>
                      </a:moveTo>
                      <a:cubicBezTo>
                        <a:pt x="15962" y="0"/>
                        <a:pt x="0" y="15962"/>
                        <a:pt x="0" y="35582"/>
                      </a:cubicBezTo>
                      <a:cubicBezTo>
                        <a:pt x="0" y="55201"/>
                        <a:pt x="15962" y="71163"/>
                        <a:pt x="35582" y="71163"/>
                      </a:cubicBezTo>
                      <a:cubicBezTo>
                        <a:pt x="55201" y="71164"/>
                        <a:pt x="71163" y="55201"/>
                        <a:pt x="71163" y="35582"/>
                      </a:cubicBezTo>
                      <a:cubicBezTo>
                        <a:pt x="71163" y="15962"/>
                        <a:pt x="55201" y="0"/>
                        <a:pt x="35582" y="0"/>
                      </a:cubicBezTo>
                      <a:close/>
                      <a:moveTo>
                        <a:pt x="35582" y="53315"/>
                      </a:moveTo>
                      <a:cubicBezTo>
                        <a:pt x="25803" y="53316"/>
                        <a:pt x="17847" y="45360"/>
                        <a:pt x="17847" y="35582"/>
                      </a:cubicBezTo>
                      <a:cubicBezTo>
                        <a:pt x="17847" y="25803"/>
                        <a:pt x="25804" y="17847"/>
                        <a:pt x="35582" y="17847"/>
                      </a:cubicBezTo>
                      <a:cubicBezTo>
                        <a:pt x="45361" y="17847"/>
                        <a:pt x="53315" y="25803"/>
                        <a:pt x="53315" y="35582"/>
                      </a:cubicBezTo>
                      <a:cubicBezTo>
                        <a:pt x="53315" y="45360"/>
                        <a:pt x="45360" y="53315"/>
                        <a:pt x="35582" y="5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811;p35">
                  <a:extLst>
                    <a:ext uri="{FF2B5EF4-FFF2-40B4-BE49-F238E27FC236}">
                      <a16:creationId xmlns:a16="http://schemas.microsoft.com/office/drawing/2014/main" id="{1C6D12D9-769B-703A-EF21-FEAB1B5A0923}"/>
                    </a:ext>
                  </a:extLst>
                </p:cNvPr>
                <p:cNvSpPr/>
                <p:nvPr/>
              </p:nvSpPr>
              <p:spPr>
                <a:xfrm>
                  <a:off x="5355837" y="5496813"/>
                  <a:ext cx="84387" cy="64075"/>
                </a:xfrm>
                <a:custGeom>
                  <a:avLst/>
                  <a:gdLst/>
                  <a:ahLst/>
                  <a:cxnLst/>
                  <a:rect l="l" t="t" r="r" b="b"/>
                  <a:pathLst>
                    <a:path w="84388" h="64075" extrusionOk="0">
                      <a:moveTo>
                        <a:pt x="75465" y="23115"/>
                      </a:moveTo>
                      <a:lnTo>
                        <a:pt x="62800" y="23115"/>
                      </a:lnTo>
                      <a:cubicBezTo>
                        <a:pt x="58925" y="9779"/>
                        <a:pt x="46606" y="0"/>
                        <a:pt x="32037" y="0"/>
                      </a:cubicBezTo>
                      <a:cubicBezTo>
                        <a:pt x="14372" y="0"/>
                        <a:pt x="0" y="14372"/>
                        <a:pt x="0" y="32039"/>
                      </a:cubicBezTo>
                      <a:cubicBezTo>
                        <a:pt x="0" y="49704"/>
                        <a:pt x="14372" y="64076"/>
                        <a:pt x="32037" y="64076"/>
                      </a:cubicBezTo>
                      <a:cubicBezTo>
                        <a:pt x="46606" y="64075"/>
                        <a:pt x="58925" y="54297"/>
                        <a:pt x="62800" y="40962"/>
                      </a:cubicBezTo>
                      <a:lnTo>
                        <a:pt x="75465" y="40962"/>
                      </a:lnTo>
                      <a:cubicBezTo>
                        <a:pt x="80394" y="40962"/>
                        <a:pt x="84389" y="36967"/>
                        <a:pt x="84389" y="32039"/>
                      </a:cubicBezTo>
                      <a:cubicBezTo>
                        <a:pt x="84389" y="27110"/>
                        <a:pt x="80394" y="23115"/>
                        <a:pt x="75465" y="23115"/>
                      </a:cubicBezTo>
                      <a:close/>
                      <a:moveTo>
                        <a:pt x="32037" y="46227"/>
                      </a:moveTo>
                      <a:cubicBezTo>
                        <a:pt x="24213" y="46227"/>
                        <a:pt x="17847" y="39862"/>
                        <a:pt x="17847" y="32037"/>
                      </a:cubicBezTo>
                      <a:cubicBezTo>
                        <a:pt x="17847" y="24212"/>
                        <a:pt x="24213" y="17846"/>
                        <a:pt x="32037" y="17846"/>
                      </a:cubicBezTo>
                      <a:cubicBezTo>
                        <a:pt x="39862" y="17846"/>
                        <a:pt x="46227" y="24212"/>
                        <a:pt x="46227" y="32037"/>
                      </a:cubicBezTo>
                      <a:cubicBezTo>
                        <a:pt x="46227" y="39862"/>
                        <a:pt x="39862" y="46227"/>
                        <a:pt x="32037" y="46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812;p35">
                  <a:extLst>
                    <a:ext uri="{FF2B5EF4-FFF2-40B4-BE49-F238E27FC236}">
                      <a16:creationId xmlns:a16="http://schemas.microsoft.com/office/drawing/2014/main" id="{E3BAA116-C017-3279-F8E0-1E1B0032139A}"/>
                    </a:ext>
                  </a:extLst>
                </p:cNvPr>
                <p:cNvSpPr/>
                <p:nvPr/>
              </p:nvSpPr>
              <p:spPr>
                <a:xfrm>
                  <a:off x="5728650" y="5619015"/>
                  <a:ext cx="102114" cy="53637"/>
                </a:xfrm>
                <a:custGeom>
                  <a:avLst/>
                  <a:gdLst/>
                  <a:ahLst/>
                  <a:cxnLst/>
                  <a:rect l="l" t="t" r="r" b="b"/>
                  <a:pathLst>
                    <a:path w="102114" h="53637" extrusionOk="0">
                      <a:moveTo>
                        <a:pt x="87242" y="0"/>
                      </a:moveTo>
                      <a:lnTo>
                        <a:pt x="14873" y="0"/>
                      </a:lnTo>
                      <a:cubicBezTo>
                        <a:pt x="6671" y="0"/>
                        <a:pt x="0" y="6671"/>
                        <a:pt x="0" y="14873"/>
                      </a:cubicBezTo>
                      <a:lnTo>
                        <a:pt x="0" y="38765"/>
                      </a:lnTo>
                      <a:cubicBezTo>
                        <a:pt x="0" y="46966"/>
                        <a:pt x="6671" y="53638"/>
                        <a:pt x="14873" y="53638"/>
                      </a:cubicBezTo>
                      <a:lnTo>
                        <a:pt x="87242" y="53638"/>
                      </a:lnTo>
                      <a:cubicBezTo>
                        <a:pt x="95442" y="53638"/>
                        <a:pt x="102115" y="46966"/>
                        <a:pt x="102115" y="38765"/>
                      </a:cubicBezTo>
                      <a:lnTo>
                        <a:pt x="102115" y="14873"/>
                      </a:lnTo>
                      <a:cubicBezTo>
                        <a:pt x="102115" y="6673"/>
                        <a:pt x="95443" y="0"/>
                        <a:pt x="87242" y="0"/>
                      </a:cubicBezTo>
                      <a:close/>
                      <a:moveTo>
                        <a:pt x="84267" y="35791"/>
                      </a:moveTo>
                      <a:lnTo>
                        <a:pt x="17847" y="35791"/>
                      </a:lnTo>
                      <a:lnTo>
                        <a:pt x="17847" y="17849"/>
                      </a:lnTo>
                      <a:lnTo>
                        <a:pt x="84267" y="17849"/>
                      </a:lnTo>
                      <a:lnTo>
                        <a:pt x="84267" y="357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 name="TextBox 37">
                <a:extLst>
                  <a:ext uri="{FF2B5EF4-FFF2-40B4-BE49-F238E27FC236}">
                    <a16:creationId xmlns:a16="http://schemas.microsoft.com/office/drawing/2014/main" id="{3AEC74BD-56E6-5052-3E45-90A3CBB616AE}"/>
                  </a:ext>
                </a:extLst>
              </p:cNvPr>
              <p:cNvSpPr txBox="1"/>
              <p:nvPr/>
            </p:nvSpPr>
            <p:spPr>
              <a:xfrm>
                <a:off x="2524572" y="3323345"/>
                <a:ext cx="1763576" cy="307777"/>
              </a:xfrm>
              <a:prstGeom prst="rect">
                <a:avLst/>
              </a:prstGeom>
              <a:noFill/>
            </p:spPr>
            <p:txBody>
              <a:bodyPr wrap="square" rtlCol="0">
                <a:spAutoFit/>
              </a:bodyPr>
              <a:lstStyle/>
              <a:p>
                <a:pPr algn="ctr"/>
                <a:r>
                  <a:rPr lang="en-US" dirty="0">
                    <a:latin typeface="Montserrat" panose="00000500000000000000" pitchFamily="2" charset="0"/>
                  </a:rPr>
                  <a:t>Pretrained DNNs</a:t>
                </a:r>
              </a:p>
            </p:txBody>
          </p:sp>
        </p:grpSp>
        <p:grpSp>
          <p:nvGrpSpPr>
            <p:cNvPr id="42" name="Group 41">
              <a:extLst>
                <a:ext uri="{FF2B5EF4-FFF2-40B4-BE49-F238E27FC236}">
                  <a16:creationId xmlns:a16="http://schemas.microsoft.com/office/drawing/2014/main" id="{0D056304-C865-AB1B-BCEA-770BE6EBB095}"/>
                </a:ext>
              </a:extLst>
            </p:cNvPr>
            <p:cNvGrpSpPr/>
            <p:nvPr/>
          </p:nvGrpSpPr>
          <p:grpSpPr>
            <a:xfrm>
              <a:off x="4184248" y="2844162"/>
              <a:ext cx="1430160" cy="572425"/>
              <a:chOff x="751689" y="535097"/>
              <a:chExt cx="1537855" cy="755327"/>
            </a:xfrm>
          </p:grpSpPr>
          <p:pic>
            <p:nvPicPr>
              <p:cNvPr id="39" name="Picture 2">
                <a:extLst>
                  <a:ext uri="{FF2B5EF4-FFF2-40B4-BE49-F238E27FC236}">
                    <a16:creationId xmlns:a16="http://schemas.microsoft.com/office/drawing/2014/main" id="{1079E285-97F4-3E8B-4900-E4C15BF6EE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73" y="535097"/>
                <a:ext cx="1062185" cy="54751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BC7DDE8-036C-51CB-07FB-DA10685392C7}"/>
                  </a:ext>
                </a:extLst>
              </p:cNvPr>
              <p:cNvSpPr txBox="1"/>
              <p:nvPr/>
            </p:nvSpPr>
            <p:spPr>
              <a:xfrm>
                <a:off x="751689" y="1006141"/>
                <a:ext cx="1537855" cy="284283"/>
              </a:xfrm>
              <a:prstGeom prst="rect">
                <a:avLst/>
              </a:prstGeom>
              <a:noFill/>
            </p:spPr>
            <p:txBody>
              <a:bodyPr wrap="square" rtlCol="0">
                <a:spAutoFit/>
              </a:bodyPr>
              <a:lstStyle/>
              <a:p>
                <a:pPr algn="ctr"/>
                <a:r>
                  <a:rPr lang="en-US" sz="800" b="1" dirty="0" err="1">
                    <a:latin typeface="Montserrat" panose="00000500000000000000" pitchFamily="2" charset="0"/>
                  </a:rPr>
                  <a:t>PyTorch</a:t>
                </a:r>
                <a:endParaRPr lang="en-US" sz="800" b="1" dirty="0">
                  <a:latin typeface="Montserrat" panose="00000500000000000000" pitchFamily="2" charset="0"/>
                </a:endParaRPr>
              </a:p>
            </p:txBody>
          </p:sp>
        </p:grpSp>
      </p:grpSp>
      <p:grpSp>
        <p:nvGrpSpPr>
          <p:cNvPr id="61" name="Group 60">
            <a:extLst>
              <a:ext uri="{FF2B5EF4-FFF2-40B4-BE49-F238E27FC236}">
                <a16:creationId xmlns:a16="http://schemas.microsoft.com/office/drawing/2014/main" id="{6EA4377B-5F1D-9538-A2FC-5E53775DA875}"/>
              </a:ext>
            </a:extLst>
          </p:cNvPr>
          <p:cNvGrpSpPr/>
          <p:nvPr/>
        </p:nvGrpSpPr>
        <p:grpSpPr>
          <a:xfrm>
            <a:off x="1764611" y="3873527"/>
            <a:ext cx="5393667" cy="704420"/>
            <a:chOff x="1764611" y="3873527"/>
            <a:chExt cx="5393667" cy="704420"/>
          </a:xfrm>
        </p:grpSpPr>
        <p:grpSp>
          <p:nvGrpSpPr>
            <p:cNvPr id="55" name="Group 54">
              <a:extLst>
                <a:ext uri="{FF2B5EF4-FFF2-40B4-BE49-F238E27FC236}">
                  <a16:creationId xmlns:a16="http://schemas.microsoft.com/office/drawing/2014/main" id="{39FBEBB2-BC31-9D02-9659-B264EAA67F8B}"/>
                </a:ext>
              </a:extLst>
            </p:cNvPr>
            <p:cNvGrpSpPr/>
            <p:nvPr/>
          </p:nvGrpSpPr>
          <p:grpSpPr>
            <a:xfrm>
              <a:off x="1764611" y="3873527"/>
              <a:ext cx="2023796" cy="704420"/>
              <a:chOff x="5522671" y="2249230"/>
              <a:chExt cx="2023796" cy="704420"/>
            </a:xfrm>
          </p:grpSpPr>
          <p:pic>
            <p:nvPicPr>
              <p:cNvPr id="53" name="Graphic 52" descr="Scissors outline">
                <a:extLst>
                  <a:ext uri="{FF2B5EF4-FFF2-40B4-BE49-F238E27FC236}">
                    <a16:creationId xmlns:a16="http://schemas.microsoft.com/office/drawing/2014/main" id="{A8C38741-9A42-C291-B46D-C82D556C1B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7799058" flipH="1">
                <a:off x="6277189" y="2249230"/>
                <a:ext cx="514760" cy="514760"/>
              </a:xfrm>
              <a:prstGeom prst="rect">
                <a:avLst/>
              </a:prstGeom>
            </p:spPr>
          </p:pic>
          <p:sp>
            <p:nvSpPr>
              <p:cNvPr id="54" name="TextBox 53">
                <a:extLst>
                  <a:ext uri="{FF2B5EF4-FFF2-40B4-BE49-F238E27FC236}">
                    <a16:creationId xmlns:a16="http://schemas.microsoft.com/office/drawing/2014/main" id="{4CF2A8FF-B294-E990-299A-EA9D6783AF35}"/>
                  </a:ext>
                </a:extLst>
              </p:cNvPr>
              <p:cNvSpPr txBox="1"/>
              <p:nvPr/>
            </p:nvSpPr>
            <p:spPr>
              <a:xfrm>
                <a:off x="5522671" y="2645873"/>
                <a:ext cx="2023796" cy="307777"/>
              </a:xfrm>
              <a:prstGeom prst="rect">
                <a:avLst/>
              </a:prstGeom>
              <a:noFill/>
            </p:spPr>
            <p:txBody>
              <a:bodyPr wrap="square" rtlCol="0">
                <a:spAutoFit/>
              </a:bodyPr>
              <a:lstStyle/>
              <a:p>
                <a:pPr algn="ctr"/>
                <a:r>
                  <a:rPr lang="en-US" dirty="0">
                    <a:latin typeface="Montserrat" panose="00000500000000000000" pitchFamily="2" charset="0"/>
                  </a:rPr>
                  <a:t>Model Compression</a:t>
                </a:r>
              </a:p>
            </p:txBody>
          </p:sp>
        </p:grpSp>
        <p:pic>
          <p:nvPicPr>
            <p:cNvPr id="57" name="Picture 56">
              <a:extLst>
                <a:ext uri="{FF2B5EF4-FFF2-40B4-BE49-F238E27FC236}">
                  <a16:creationId xmlns:a16="http://schemas.microsoft.com/office/drawing/2014/main" id="{5E2AA134-43D9-FDC3-1EBA-A79386F872BA}"/>
                </a:ext>
              </a:extLst>
            </p:cNvPr>
            <p:cNvPicPr>
              <a:picLocks noChangeAspect="1"/>
            </p:cNvPicPr>
            <p:nvPr/>
          </p:nvPicPr>
          <p:blipFill>
            <a:blip r:embed="rId9"/>
            <a:stretch>
              <a:fillRect/>
            </a:stretch>
          </p:blipFill>
          <p:spPr>
            <a:xfrm>
              <a:off x="4572000" y="3950758"/>
              <a:ext cx="2586278" cy="397502"/>
            </a:xfrm>
            <a:prstGeom prst="rect">
              <a:avLst/>
            </a:prstGeom>
          </p:spPr>
        </p:pic>
      </p:grpSp>
      <p:grpSp>
        <p:nvGrpSpPr>
          <p:cNvPr id="1043" name="Group 1042">
            <a:extLst>
              <a:ext uri="{FF2B5EF4-FFF2-40B4-BE49-F238E27FC236}">
                <a16:creationId xmlns:a16="http://schemas.microsoft.com/office/drawing/2014/main" id="{1EE47BDE-4A90-EF6D-5C6F-A8B8BB1824E1}"/>
              </a:ext>
            </a:extLst>
          </p:cNvPr>
          <p:cNvGrpSpPr/>
          <p:nvPr/>
        </p:nvGrpSpPr>
        <p:grpSpPr>
          <a:xfrm>
            <a:off x="1566075" y="1279024"/>
            <a:ext cx="5813314" cy="3587931"/>
            <a:chOff x="1566075" y="888850"/>
            <a:chExt cx="5364480" cy="3587931"/>
          </a:xfrm>
        </p:grpSpPr>
        <p:sp>
          <p:nvSpPr>
            <p:cNvPr id="1044" name="Rectangle 1043">
              <a:extLst>
                <a:ext uri="{FF2B5EF4-FFF2-40B4-BE49-F238E27FC236}">
                  <a16:creationId xmlns:a16="http://schemas.microsoft.com/office/drawing/2014/main" id="{C24AFF6F-D00B-5D68-2DCA-BD89D8820F04}"/>
                </a:ext>
              </a:extLst>
            </p:cNvPr>
            <p:cNvSpPr/>
            <p:nvPr/>
          </p:nvSpPr>
          <p:spPr>
            <a:xfrm>
              <a:off x="1566075" y="888850"/>
              <a:ext cx="5364480" cy="35879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5" name="Group 1044">
              <a:extLst>
                <a:ext uri="{FF2B5EF4-FFF2-40B4-BE49-F238E27FC236}">
                  <a16:creationId xmlns:a16="http://schemas.microsoft.com/office/drawing/2014/main" id="{62D1F4C7-5523-755C-1773-F35F4D56A083}"/>
                </a:ext>
              </a:extLst>
            </p:cNvPr>
            <p:cNvGrpSpPr/>
            <p:nvPr/>
          </p:nvGrpSpPr>
          <p:grpSpPr>
            <a:xfrm>
              <a:off x="2303976" y="1296227"/>
              <a:ext cx="3735751" cy="2933794"/>
              <a:chOff x="2303976" y="1296227"/>
              <a:chExt cx="3735751" cy="2933794"/>
            </a:xfrm>
          </p:grpSpPr>
          <p:grpSp>
            <p:nvGrpSpPr>
              <p:cNvPr id="1046" name="Group 1045">
                <a:extLst>
                  <a:ext uri="{FF2B5EF4-FFF2-40B4-BE49-F238E27FC236}">
                    <a16:creationId xmlns:a16="http://schemas.microsoft.com/office/drawing/2014/main" id="{E491386D-59F0-B24C-6DB9-3E5FCA3E45D7}"/>
                  </a:ext>
                </a:extLst>
              </p:cNvPr>
              <p:cNvGrpSpPr/>
              <p:nvPr/>
            </p:nvGrpSpPr>
            <p:grpSpPr>
              <a:xfrm>
                <a:off x="4563164" y="1300075"/>
                <a:ext cx="1430160" cy="702905"/>
                <a:chOff x="595177" y="1848917"/>
                <a:chExt cx="1388605" cy="833748"/>
              </a:xfrm>
            </p:grpSpPr>
            <p:sp>
              <p:nvSpPr>
                <p:cNvPr id="1062" name="TextBox 1061">
                  <a:extLst>
                    <a:ext uri="{FF2B5EF4-FFF2-40B4-BE49-F238E27FC236}">
                      <a16:creationId xmlns:a16="http://schemas.microsoft.com/office/drawing/2014/main" id="{7EAD5089-BC08-8A94-1635-F2C7646A58E5}"/>
                    </a:ext>
                  </a:extLst>
                </p:cNvPr>
                <p:cNvSpPr txBox="1"/>
                <p:nvPr/>
              </p:nvSpPr>
              <p:spPr>
                <a:xfrm>
                  <a:off x="595177" y="2427117"/>
                  <a:ext cx="1388605" cy="255548"/>
                </a:xfrm>
                <a:prstGeom prst="rect">
                  <a:avLst/>
                </a:prstGeom>
                <a:noFill/>
              </p:spPr>
              <p:txBody>
                <a:bodyPr wrap="square" rtlCol="0">
                  <a:spAutoFit/>
                </a:bodyPr>
                <a:lstStyle/>
                <a:p>
                  <a:pPr algn="ctr"/>
                  <a:r>
                    <a:rPr lang="en-US" sz="800" b="1" dirty="0">
                      <a:latin typeface="Montserrat" panose="00000500000000000000" pitchFamily="2" charset="0"/>
                    </a:rPr>
                    <a:t>Torch Profiler</a:t>
                  </a:r>
                </a:p>
              </p:txBody>
            </p:sp>
            <p:pic>
              <p:nvPicPr>
                <p:cNvPr id="1063" name="Picture 2">
                  <a:extLst>
                    <a:ext uri="{FF2B5EF4-FFF2-40B4-BE49-F238E27FC236}">
                      <a16:creationId xmlns:a16="http://schemas.microsoft.com/office/drawing/2014/main" id="{5C9B1E43-68C8-A7F5-8FAC-D747486F3A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930" y="1848917"/>
                  <a:ext cx="959099" cy="578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3127C14E-B999-A4BE-B24D-40C982C125FA}"/>
                  </a:ext>
                </a:extLst>
              </p:cNvPr>
              <p:cNvGrpSpPr/>
              <p:nvPr/>
            </p:nvGrpSpPr>
            <p:grpSpPr>
              <a:xfrm>
                <a:off x="2303976" y="1296227"/>
                <a:ext cx="1827348" cy="794636"/>
                <a:chOff x="1365973" y="3626623"/>
                <a:chExt cx="1900886" cy="880477"/>
              </a:xfrm>
            </p:grpSpPr>
            <p:pic>
              <p:nvPicPr>
                <p:cNvPr id="1060" name="Graphic 1059" descr="Database outline">
                  <a:extLst>
                    <a:ext uri="{FF2B5EF4-FFF2-40B4-BE49-F238E27FC236}">
                      <a16:creationId xmlns:a16="http://schemas.microsoft.com/office/drawing/2014/main" id="{FC3F37FC-06BC-69DA-87E6-7823655F27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0066" y="3626623"/>
                  <a:ext cx="572700" cy="572700"/>
                </a:xfrm>
                <a:prstGeom prst="rect">
                  <a:avLst/>
                </a:prstGeom>
              </p:spPr>
            </p:pic>
            <p:sp>
              <p:nvSpPr>
                <p:cNvPr id="1061" name="TextBox 1060">
                  <a:extLst>
                    <a:ext uri="{FF2B5EF4-FFF2-40B4-BE49-F238E27FC236}">
                      <a16:creationId xmlns:a16="http://schemas.microsoft.com/office/drawing/2014/main" id="{BC13144E-8041-C53C-B3A5-5EE35E5E03CC}"/>
                    </a:ext>
                  </a:extLst>
                </p:cNvPr>
                <p:cNvSpPr txBox="1"/>
                <p:nvPr/>
              </p:nvSpPr>
              <p:spPr>
                <a:xfrm>
                  <a:off x="1365973" y="4199323"/>
                  <a:ext cx="1900886" cy="307777"/>
                </a:xfrm>
                <a:prstGeom prst="rect">
                  <a:avLst/>
                </a:prstGeom>
                <a:noFill/>
              </p:spPr>
              <p:txBody>
                <a:bodyPr wrap="square" rtlCol="0">
                  <a:spAutoFit/>
                </a:bodyPr>
                <a:lstStyle/>
                <a:p>
                  <a:r>
                    <a:rPr lang="en-US" dirty="0">
                      <a:latin typeface="Montserrat" panose="00000500000000000000" pitchFamily="2" charset="0"/>
                    </a:rPr>
                    <a:t>Memory Footprint</a:t>
                  </a:r>
                </a:p>
              </p:txBody>
            </p:sp>
          </p:grpSp>
          <p:grpSp>
            <p:nvGrpSpPr>
              <p:cNvPr id="1048" name="Group 1047">
                <a:extLst>
                  <a:ext uri="{FF2B5EF4-FFF2-40B4-BE49-F238E27FC236}">
                    <a16:creationId xmlns:a16="http://schemas.microsoft.com/office/drawing/2014/main" id="{1E52A51B-484D-1675-5750-EFE48C1569A9}"/>
                  </a:ext>
                </a:extLst>
              </p:cNvPr>
              <p:cNvGrpSpPr/>
              <p:nvPr/>
            </p:nvGrpSpPr>
            <p:grpSpPr>
              <a:xfrm>
                <a:off x="2467222" y="2244067"/>
                <a:ext cx="1537857" cy="803792"/>
                <a:chOff x="1280230" y="1574891"/>
                <a:chExt cx="1537856" cy="843400"/>
              </a:xfrm>
            </p:grpSpPr>
            <p:pic>
              <p:nvPicPr>
                <p:cNvPr id="1058" name="Graphic 1057" descr="Stopwatch outline">
                  <a:extLst>
                    <a:ext uri="{FF2B5EF4-FFF2-40B4-BE49-F238E27FC236}">
                      <a16:creationId xmlns:a16="http://schemas.microsoft.com/office/drawing/2014/main" id="{717CCA6F-57DE-A64E-DBF3-A9F50E998C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87136" y="1574891"/>
                  <a:ext cx="524044" cy="524044"/>
                </a:xfrm>
                <a:prstGeom prst="rect">
                  <a:avLst/>
                </a:prstGeom>
              </p:spPr>
            </p:pic>
            <p:sp>
              <p:nvSpPr>
                <p:cNvPr id="1059" name="TextBox 1058">
                  <a:extLst>
                    <a:ext uri="{FF2B5EF4-FFF2-40B4-BE49-F238E27FC236}">
                      <a16:creationId xmlns:a16="http://schemas.microsoft.com/office/drawing/2014/main" id="{B4F336DD-995F-3CB6-50BD-29D8FAD07417}"/>
                    </a:ext>
                  </a:extLst>
                </p:cNvPr>
                <p:cNvSpPr txBox="1"/>
                <p:nvPr/>
              </p:nvSpPr>
              <p:spPr>
                <a:xfrm>
                  <a:off x="1280230" y="2110514"/>
                  <a:ext cx="1537856" cy="307777"/>
                </a:xfrm>
                <a:prstGeom prst="rect">
                  <a:avLst/>
                </a:prstGeom>
                <a:noFill/>
              </p:spPr>
              <p:txBody>
                <a:bodyPr wrap="square" rtlCol="0">
                  <a:spAutoFit/>
                </a:bodyPr>
                <a:lstStyle/>
                <a:p>
                  <a:r>
                    <a:rPr lang="en-US" dirty="0">
                      <a:latin typeface="Montserrat" panose="00000500000000000000" pitchFamily="2" charset="0"/>
                    </a:rPr>
                    <a:t>Inference Time</a:t>
                  </a:r>
                </a:p>
              </p:txBody>
            </p:sp>
          </p:grpSp>
          <p:grpSp>
            <p:nvGrpSpPr>
              <p:cNvPr id="1049" name="Group 1048">
                <a:extLst>
                  <a:ext uri="{FF2B5EF4-FFF2-40B4-BE49-F238E27FC236}">
                    <a16:creationId xmlns:a16="http://schemas.microsoft.com/office/drawing/2014/main" id="{C8333488-8486-E2ED-4873-D78DAC477F4F}"/>
                  </a:ext>
                </a:extLst>
              </p:cNvPr>
              <p:cNvGrpSpPr/>
              <p:nvPr/>
            </p:nvGrpSpPr>
            <p:grpSpPr>
              <a:xfrm>
                <a:off x="4501872" y="3606940"/>
                <a:ext cx="1537855" cy="623081"/>
                <a:chOff x="400292" y="3459681"/>
                <a:chExt cx="1537855" cy="623081"/>
              </a:xfrm>
            </p:grpSpPr>
            <p:sp>
              <p:nvSpPr>
                <p:cNvPr id="1056" name="TextBox 1055">
                  <a:extLst>
                    <a:ext uri="{FF2B5EF4-FFF2-40B4-BE49-F238E27FC236}">
                      <a16:creationId xmlns:a16="http://schemas.microsoft.com/office/drawing/2014/main" id="{03C31AA0-6A60-5633-83E4-241481004399}"/>
                    </a:ext>
                  </a:extLst>
                </p:cNvPr>
                <p:cNvSpPr txBox="1"/>
                <p:nvPr/>
              </p:nvSpPr>
              <p:spPr>
                <a:xfrm>
                  <a:off x="400292" y="3867318"/>
                  <a:ext cx="1537855" cy="215444"/>
                </a:xfrm>
                <a:prstGeom prst="rect">
                  <a:avLst/>
                </a:prstGeom>
                <a:noFill/>
              </p:spPr>
              <p:txBody>
                <a:bodyPr wrap="square" rtlCol="0">
                  <a:spAutoFit/>
                </a:bodyPr>
                <a:lstStyle/>
                <a:p>
                  <a:pPr algn="ctr"/>
                  <a:r>
                    <a:rPr lang="en-US" sz="800" b="1" dirty="0" err="1">
                      <a:latin typeface="Montserrat" panose="00000500000000000000" pitchFamily="2" charset="0"/>
                    </a:rPr>
                    <a:t>CodeCarbon</a:t>
                  </a:r>
                  <a:endParaRPr lang="en-US" sz="800" b="1" dirty="0">
                    <a:latin typeface="Montserrat" panose="00000500000000000000" pitchFamily="2" charset="0"/>
                  </a:endParaRPr>
                </a:p>
              </p:txBody>
            </p:sp>
            <p:pic>
              <p:nvPicPr>
                <p:cNvPr id="1057" name="Picture 4" descr="Seth Wong on LinkedIn: Operating Partners Forum New York | Oct 22-23">
                  <a:extLst>
                    <a:ext uri="{FF2B5EF4-FFF2-40B4-BE49-F238E27FC236}">
                      <a16:creationId xmlns:a16="http://schemas.microsoft.com/office/drawing/2014/main" id="{E25C9667-1D84-FEA3-8865-2CBD49FE4CC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9563" t="29589" r="27442" b="21704"/>
                <a:stretch/>
              </p:blipFill>
              <p:spPr bwMode="auto">
                <a:xfrm>
                  <a:off x="832132" y="3459681"/>
                  <a:ext cx="674176" cy="429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0" name="Group 1049">
                <a:extLst>
                  <a:ext uri="{FF2B5EF4-FFF2-40B4-BE49-F238E27FC236}">
                    <a16:creationId xmlns:a16="http://schemas.microsoft.com/office/drawing/2014/main" id="{F2371980-C4FA-464A-53D3-1BB8945AF2D8}"/>
                  </a:ext>
                </a:extLst>
              </p:cNvPr>
              <p:cNvGrpSpPr/>
              <p:nvPr/>
            </p:nvGrpSpPr>
            <p:grpSpPr>
              <a:xfrm>
                <a:off x="2448721" y="3394030"/>
                <a:ext cx="1537857" cy="805675"/>
                <a:chOff x="1162201" y="3950937"/>
                <a:chExt cx="1900886" cy="881745"/>
              </a:xfrm>
            </p:grpSpPr>
            <p:pic>
              <p:nvPicPr>
                <p:cNvPr id="1054" name="Graphic 1053" descr="Full battery outline">
                  <a:extLst>
                    <a:ext uri="{FF2B5EF4-FFF2-40B4-BE49-F238E27FC236}">
                      <a16:creationId xmlns:a16="http://schemas.microsoft.com/office/drawing/2014/main" id="{756EFB3C-8C9E-34CB-189B-BD05B2EDE7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39624" y="3950937"/>
                  <a:ext cx="743550" cy="743550"/>
                </a:xfrm>
                <a:prstGeom prst="rect">
                  <a:avLst/>
                </a:prstGeom>
              </p:spPr>
            </p:pic>
            <p:sp>
              <p:nvSpPr>
                <p:cNvPr id="1055" name="TextBox 1054">
                  <a:extLst>
                    <a:ext uri="{FF2B5EF4-FFF2-40B4-BE49-F238E27FC236}">
                      <a16:creationId xmlns:a16="http://schemas.microsoft.com/office/drawing/2014/main" id="{58C93A85-5F4C-5FA9-3691-B70D3F8C5AEE}"/>
                    </a:ext>
                  </a:extLst>
                </p:cNvPr>
                <p:cNvSpPr txBox="1"/>
                <p:nvPr/>
              </p:nvSpPr>
              <p:spPr>
                <a:xfrm>
                  <a:off x="1162201" y="4524905"/>
                  <a:ext cx="1900886" cy="307777"/>
                </a:xfrm>
                <a:prstGeom prst="rect">
                  <a:avLst/>
                </a:prstGeom>
                <a:noFill/>
              </p:spPr>
              <p:txBody>
                <a:bodyPr wrap="square" rtlCol="0">
                  <a:spAutoFit/>
                </a:bodyPr>
                <a:lstStyle/>
                <a:p>
                  <a:pPr algn="ctr"/>
                  <a:r>
                    <a:rPr lang="en-US" dirty="0">
                      <a:latin typeface="Montserrat" panose="00000500000000000000" pitchFamily="2" charset="0"/>
                    </a:rPr>
                    <a:t>Power Usage</a:t>
                  </a:r>
                </a:p>
              </p:txBody>
            </p:sp>
          </p:grpSp>
          <p:grpSp>
            <p:nvGrpSpPr>
              <p:cNvPr id="1051" name="Group 1050">
                <a:extLst>
                  <a:ext uri="{FF2B5EF4-FFF2-40B4-BE49-F238E27FC236}">
                    <a16:creationId xmlns:a16="http://schemas.microsoft.com/office/drawing/2014/main" id="{99A00210-2DD5-8995-4663-B687FD3EBDBB}"/>
                  </a:ext>
                </a:extLst>
              </p:cNvPr>
              <p:cNvGrpSpPr/>
              <p:nvPr/>
            </p:nvGrpSpPr>
            <p:grpSpPr>
              <a:xfrm>
                <a:off x="4555720" y="2338186"/>
                <a:ext cx="1430160" cy="702905"/>
                <a:chOff x="595177" y="1848917"/>
                <a:chExt cx="1388605" cy="833748"/>
              </a:xfrm>
            </p:grpSpPr>
            <p:sp>
              <p:nvSpPr>
                <p:cNvPr id="1052" name="TextBox 1051">
                  <a:extLst>
                    <a:ext uri="{FF2B5EF4-FFF2-40B4-BE49-F238E27FC236}">
                      <a16:creationId xmlns:a16="http://schemas.microsoft.com/office/drawing/2014/main" id="{A2DA4A75-C0E2-BEA4-0845-09136179D4E1}"/>
                    </a:ext>
                  </a:extLst>
                </p:cNvPr>
                <p:cNvSpPr txBox="1"/>
                <p:nvPr/>
              </p:nvSpPr>
              <p:spPr>
                <a:xfrm>
                  <a:off x="595177" y="2427117"/>
                  <a:ext cx="1388605" cy="255548"/>
                </a:xfrm>
                <a:prstGeom prst="rect">
                  <a:avLst/>
                </a:prstGeom>
                <a:noFill/>
              </p:spPr>
              <p:txBody>
                <a:bodyPr wrap="square" rtlCol="0">
                  <a:spAutoFit/>
                </a:bodyPr>
                <a:lstStyle/>
                <a:p>
                  <a:pPr algn="ctr"/>
                  <a:r>
                    <a:rPr lang="en-US" sz="800" b="1" dirty="0">
                      <a:latin typeface="Montserrat" panose="00000500000000000000" pitchFamily="2" charset="0"/>
                    </a:rPr>
                    <a:t>Torch Profiler</a:t>
                  </a:r>
                </a:p>
              </p:txBody>
            </p:sp>
            <p:pic>
              <p:nvPicPr>
                <p:cNvPr id="1053" name="Picture 2">
                  <a:extLst>
                    <a:ext uri="{FF2B5EF4-FFF2-40B4-BE49-F238E27FC236}">
                      <a16:creationId xmlns:a16="http://schemas.microsoft.com/office/drawing/2014/main" id="{A48566B7-BFE2-DFED-BAD2-A41B2EBDDD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930" y="1848917"/>
                  <a:ext cx="959099" cy="5782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064" name="Group 1063">
            <a:extLst>
              <a:ext uri="{FF2B5EF4-FFF2-40B4-BE49-F238E27FC236}">
                <a16:creationId xmlns:a16="http://schemas.microsoft.com/office/drawing/2014/main" id="{55ED347F-104A-52E4-9830-4BCDF2634BAD}"/>
              </a:ext>
            </a:extLst>
          </p:cNvPr>
          <p:cNvGrpSpPr/>
          <p:nvPr/>
        </p:nvGrpSpPr>
        <p:grpSpPr>
          <a:xfrm>
            <a:off x="8540234" y="4688923"/>
            <a:ext cx="455720" cy="307777"/>
            <a:chOff x="8221038" y="4761540"/>
            <a:chExt cx="455720" cy="307777"/>
          </a:xfrm>
        </p:grpSpPr>
        <p:sp>
          <p:nvSpPr>
            <p:cNvPr id="1065" name="TextBox 1064">
              <a:extLst>
                <a:ext uri="{FF2B5EF4-FFF2-40B4-BE49-F238E27FC236}">
                  <a16:creationId xmlns:a16="http://schemas.microsoft.com/office/drawing/2014/main" id="{B89F2840-EDA4-7D24-BE4C-F9269C74643E}"/>
                </a:ext>
              </a:extLst>
            </p:cNvPr>
            <p:cNvSpPr txBox="1"/>
            <p:nvPr/>
          </p:nvSpPr>
          <p:spPr>
            <a:xfrm>
              <a:off x="8221038" y="4761540"/>
              <a:ext cx="455720" cy="307777"/>
            </a:xfrm>
            <a:prstGeom prst="rect">
              <a:avLst/>
            </a:prstGeom>
            <a:noFill/>
          </p:spPr>
          <p:txBody>
            <a:bodyPr wrap="square" rtlCol="0">
              <a:spAutoFit/>
            </a:bodyPr>
            <a:lstStyle/>
            <a:p>
              <a:r>
                <a:rPr lang="en-US" dirty="0"/>
                <a:t>16</a:t>
              </a:r>
            </a:p>
          </p:txBody>
        </p:sp>
        <p:sp>
          <p:nvSpPr>
            <p:cNvPr id="1066" name="Rectangle: Rounded Corners 1065">
              <a:extLst>
                <a:ext uri="{FF2B5EF4-FFF2-40B4-BE49-F238E27FC236}">
                  <a16:creationId xmlns:a16="http://schemas.microsoft.com/office/drawing/2014/main" id="{AD7C2FC5-1ED8-F40C-3443-BD43724F3C6B}"/>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005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vidia Jetson Nano Developer Kit - Overview | SixFab">
            <a:extLst>
              <a:ext uri="{FF2B5EF4-FFF2-40B4-BE49-F238E27FC236}">
                <a16:creationId xmlns:a16="http://schemas.microsoft.com/office/drawing/2014/main" id="{962EBD09-0536-4D6D-852F-990FA2F4E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90" t="6593"/>
          <a:stretch/>
        </p:blipFill>
        <p:spPr bwMode="auto">
          <a:xfrm>
            <a:off x="570411" y="2110832"/>
            <a:ext cx="2721610" cy="1757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FA771-73D4-A886-80CF-6301EF1C1117}"/>
              </a:ext>
            </a:extLst>
          </p:cNvPr>
          <p:cNvSpPr>
            <a:spLocks noGrp="1"/>
          </p:cNvSpPr>
          <p:nvPr>
            <p:ph type="title"/>
          </p:nvPr>
        </p:nvSpPr>
        <p:spPr/>
        <p:txBody>
          <a:bodyPr/>
          <a:lstStyle/>
          <a:p>
            <a:pPr algn="l"/>
            <a:r>
              <a:rPr lang="en-US" dirty="0"/>
              <a:t>03 Implementation: Edge Device</a:t>
            </a:r>
          </a:p>
        </p:txBody>
      </p:sp>
      <p:sp>
        <p:nvSpPr>
          <p:cNvPr id="5" name="TextBox 4">
            <a:extLst>
              <a:ext uri="{FF2B5EF4-FFF2-40B4-BE49-F238E27FC236}">
                <a16:creationId xmlns:a16="http://schemas.microsoft.com/office/drawing/2014/main" id="{36281319-7A3D-2513-521C-FA7845FB4280}"/>
              </a:ext>
            </a:extLst>
          </p:cNvPr>
          <p:cNvSpPr txBox="1"/>
          <p:nvPr/>
        </p:nvSpPr>
        <p:spPr>
          <a:xfrm>
            <a:off x="3099103" y="1411636"/>
            <a:ext cx="5131680" cy="3539430"/>
          </a:xfrm>
          <a:prstGeom prst="rect">
            <a:avLst/>
          </a:prstGeom>
          <a:noFill/>
        </p:spPr>
        <p:txBody>
          <a:bodyPr wrap="square" rtlCol="0">
            <a:spAutoFit/>
          </a:bodyPr>
          <a:lstStyle/>
          <a:p>
            <a:r>
              <a:rPr lang="en-US" b="1" dirty="0">
                <a:latin typeface="Montserrat" panose="00000500000000000000" pitchFamily="2" charset="0"/>
              </a:rPr>
              <a:t>NVIDIA Jetson Nano</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GPU</a:t>
            </a:r>
            <a:r>
              <a:rPr lang="en-US" dirty="0">
                <a:latin typeface="Montserrat" panose="00000500000000000000" pitchFamily="2" charset="0"/>
              </a:rPr>
              <a:t>: Maxwell Architecture with 128 CUDA Cores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CPU</a:t>
            </a:r>
            <a:r>
              <a:rPr lang="en-US" dirty="0">
                <a:latin typeface="Montserrat" panose="00000500000000000000" pitchFamily="2" charset="0"/>
              </a:rPr>
              <a:t>: Quad-core ARM Cortex-A57 CPU</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Memory</a:t>
            </a:r>
            <a:r>
              <a:rPr lang="en-US" dirty="0">
                <a:latin typeface="Montserrat" panose="00000500000000000000" pitchFamily="2" charset="0"/>
              </a:rPr>
              <a:t>: 4 GB 64-bit LPDDR4</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Computing</a:t>
            </a:r>
            <a:r>
              <a:rPr lang="en-US" dirty="0">
                <a:latin typeface="Montserrat" panose="00000500000000000000" pitchFamily="2" charset="0"/>
              </a:rPr>
              <a:t> </a:t>
            </a:r>
            <a:r>
              <a:rPr lang="en-US" b="1" dirty="0">
                <a:latin typeface="Montserrat" panose="00000500000000000000" pitchFamily="2" charset="0"/>
              </a:rPr>
              <a:t>Power</a:t>
            </a:r>
            <a:r>
              <a:rPr lang="en-US" dirty="0">
                <a:latin typeface="Montserrat" panose="00000500000000000000" pitchFamily="2" charset="0"/>
              </a:rPr>
              <a:t>: 472 GFLOPS (FLOP per second)</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Supports CUDA Programming and various deep learning frameworks </a:t>
            </a: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Used in Robotics, IoT Edge Devices, Prototyping</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Cost: $129/unit</a:t>
            </a:r>
          </a:p>
        </p:txBody>
      </p:sp>
      <p:grpSp>
        <p:nvGrpSpPr>
          <p:cNvPr id="4" name="Group 3">
            <a:extLst>
              <a:ext uri="{FF2B5EF4-FFF2-40B4-BE49-F238E27FC236}">
                <a16:creationId xmlns:a16="http://schemas.microsoft.com/office/drawing/2014/main" id="{B428B260-2BFE-ED3F-CEAB-789149B97541}"/>
              </a:ext>
            </a:extLst>
          </p:cNvPr>
          <p:cNvGrpSpPr/>
          <p:nvPr/>
        </p:nvGrpSpPr>
        <p:grpSpPr>
          <a:xfrm>
            <a:off x="8540234" y="4688923"/>
            <a:ext cx="455720" cy="307777"/>
            <a:chOff x="8221038" y="4761540"/>
            <a:chExt cx="455720" cy="307777"/>
          </a:xfrm>
        </p:grpSpPr>
        <p:sp>
          <p:nvSpPr>
            <p:cNvPr id="6" name="TextBox 5">
              <a:extLst>
                <a:ext uri="{FF2B5EF4-FFF2-40B4-BE49-F238E27FC236}">
                  <a16:creationId xmlns:a16="http://schemas.microsoft.com/office/drawing/2014/main" id="{8E61A579-0E5D-FD23-A54F-11EFA1CEF2D3}"/>
                </a:ext>
              </a:extLst>
            </p:cNvPr>
            <p:cNvSpPr txBox="1"/>
            <p:nvPr/>
          </p:nvSpPr>
          <p:spPr>
            <a:xfrm>
              <a:off x="8221038" y="4761540"/>
              <a:ext cx="455720" cy="307777"/>
            </a:xfrm>
            <a:prstGeom prst="rect">
              <a:avLst/>
            </a:prstGeom>
            <a:noFill/>
          </p:spPr>
          <p:txBody>
            <a:bodyPr wrap="square" rtlCol="0">
              <a:spAutoFit/>
            </a:bodyPr>
            <a:lstStyle/>
            <a:p>
              <a:r>
                <a:rPr lang="en-US" dirty="0"/>
                <a:t>17</a:t>
              </a:r>
            </a:p>
          </p:txBody>
        </p:sp>
        <p:sp>
          <p:nvSpPr>
            <p:cNvPr id="7" name="Rectangle: Rounded Corners 6">
              <a:extLst>
                <a:ext uri="{FF2B5EF4-FFF2-40B4-BE49-F238E27FC236}">
                  <a16:creationId xmlns:a16="http://schemas.microsoft.com/office/drawing/2014/main" id="{9D57182C-F9C2-F5FB-63EA-78ADC77E36C1}"/>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3689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8ADD-39F8-925D-7092-554F3B9331E6}"/>
              </a:ext>
            </a:extLst>
          </p:cNvPr>
          <p:cNvSpPr>
            <a:spLocks noGrp="1"/>
          </p:cNvSpPr>
          <p:nvPr>
            <p:ph type="title"/>
          </p:nvPr>
        </p:nvSpPr>
        <p:spPr>
          <a:xfrm>
            <a:off x="457200" y="411475"/>
            <a:ext cx="8238900" cy="572700"/>
          </a:xfrm>
        </p:spPr>
        <p:txBody>
          <a:bodyPr wrap="square" anchor="ctr">
            <a:normAutofit/>
          </a:bodyPr>
          <a:lstStyle/>
          <a:p>
            <a:pPr algn="l">
              <a:lnSpc>
                <a:spcPct val="90000"/>
              </a:lnSpc>
            </a:pPr>
            <a:r>
              <a:rPr lang="en-US" sz="2600" dirty="0"/>
              <a:t>03 Implementation: Workflow</a:t>
            </a:r>
          </a:p>
        </p:txBody>
      </p:sp>
      <p:grpSp>
        <p:nvGrpSpPr>
          <p:cNvPr id="5" name="Group 4">
            <a:extLst>
              <a:ext uri="{FF2B5EF4-FFF2-40B4-BE49-F238E27FC236}">
                <a16:creationId xmlns:a16="http://schemas.microsoft.com/office/drawing/2014/main" id="{AA31D258-BAE7-AC9A-0B47-C1F180883150}"/>
              </a:ext>
            </a:extLst>
          </p:cNvPr>
          <p:cNvGrpSpPr/>
          <p:nvPr/>
        </p:nvGrpSpPr>
        <p:grpSpPr>
          <a:xfrm>
            <a:off x="1195016" y="1236135"/>
            <a:ext cx="6753967" cy="3651642"/>
            <a:chOff x="1195016" y="1236135"/>
            <a:chExt cx="6753967" cy="3651642"/>
          </a:xfrm>
        </p:grpSpPr>
        <p:pic>
          <p:nvPicPr>
            <p:cNvPr id="4" name="Picture 3">
              <a:extLst>
                <a:ext uri="{FF2B5EF4-FFF2-40B4-BE49-F238E27FC236}">
                  <a16:creationId xmlns:a16="http://schemas.microsoft.com/office/drawing/2014/main" id="{E88DE910-B66F-32B7-CE67-706308B2D7D4}"/>
                </a:ext>
              </a:extLst>
            </p:cNvPr>
            <p:cNvPicPr>
              <a:picLocks noChangeAspect="1"/>
            </p:cNvPicPr>
            <p:nvPr/>
          </p:nvPicPr>
          <p:blipFill>
            <a:blip r:embed="rId3"/>
            <a:stretch>
              <a:fillRect/>
            </a:stretch>
          </p:blipFill>
          <p:spPr>
            <a:xfrm>
              <a:off x="1195016" y="1236135"/>
              <a:ext cx="6753967" cy="3651642"/>
            </a:xfrm>
            <a:prstGeom prst="rect">
              <a:avLst/>
            </a:prstGeom>
            <a:noFill/>
            <a:ln>
              <a:noFill/>
            </a:ln>
          </p:spPr>
        </p:pic>
        <p:sp>
          <p:nvSpPr>
            <p:cNvPr id="3" name="Rectangle 2">
              <a:extLst>
                <a:ext uri="{FF2B5EF4-FFF2-40B4-BE49-F238E27FC236}">
                  <a16:creationId xmlns:a16="http://schemas.microsoft.com/office/drawing/2014/main" id="{0E1A3682-F6FF-411C-5A4C-0265EB53716C}"/>
                </a:ext>
              </a:extLst>
            </p:cNvPr>
            <p:cNvSpPr/>
            <p:nvPr/>
          </p:nvSpPr>
          <p:spPr>
            <a:xfrm>
              <a:off x="5191932" y="3277891"/>
              <a:ext cx="1270861" cy="7129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75713E9-1080-2DA4-321F-FF143AC411CE}"/>
              </a:ext>
            </a:extLst>
          </p:cNvPr>
          <p:cNvGrpSpPr/>
          <p:nvPr/>
        </p:nvGrpSpPr>
        <p:grpSpPr>
          <a:xfrm>
            <a:off x="8540234" y="4688923"/>
            <a:ext cx="455720" cy="307777"/>
            <a:chOff x="8221038" y="4761540"/>
            <a:chExt cx="455720" cy="307777"/>
          </a:xfrm>
        </p:grpSpPr>
        <p:sp>
          <p:nvSpPr>
            <p:cNvPr id="7" name="TextBox 6">
              <a:extLst>
                <a:ext uri="{FF2B5EF4-FFF2-40B4-BE49-F238E27FC236}">
                  <a16:creationId xmlns:a16="http://schemas.microsoft.com/office/drawing/2014/main" id="{07B68836-E52B-B92A-7924-5D9DC90862AD}"/>
                </a:ext>
              </a:extLst>
            </p:cNvPr>
            <p:cNvSpPr txBox="1"/>
            <p:nvPr/>
          </p:nvSpPr>
          <p:spPr>
            <a:xfrm>
              <a:off x="8221038" y="4761540"/>
              <a:ext cx="455720" cy="307777"/>
            </a:xfrm>
            <a:prstGeom prst="rect">
              <a:avLst/>
            </a:prstGeom>
            <a:noFill/>
          </p:spPr>
          <p:txBody>
            <a:bodyPr wrap="square" rtlCol="0">
              <a:spAutoFit/>
            </a:bodyPr>
            <a:lstStyle/>
            <a:p>
              <a:r>
                <a:rPr lang="en-US" dirty="0"/>
                <a:t>18</a:t>
              </a:r>
            </a:p>
          </p:txBody>
        </p:sp>
        <p:sp>
          <p:nvSpPr>
            <p:cNvPr id="8" name="Rectangle: Rounded Corners 7">
              <a:extLst>
                <a:ext uri="{FF2B5EF4-FFF2-40B4-BE49-F238E27FC236}">
                  <a16:creationId xmlns:a16="http://schemas.microsoft.com/office/drawing/2014/main" id="{8A59A73C-92B6-2DE0-D016-C64DD2E579E5}"/>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4089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03 Implementation: Profiler</a:t>
            </a:r>
            <a:endParaRPr lang="en-US" dirty="0"/>
          </a:p>
        </p:txBody>
      </p:sp>
      <p:grpSp>
        <p:nvGrpSpPr>
          <p:cNvPr id="31" name="Group 30">
            <a:extLst>
              <a:ext uri="{FF2B5EF4-FFF2-40B4-BE49-F238E27FC236}">
                <a16:creationId xmlns:a16="http://schemas.microsoft.com/office/drawing/2014/main" id="{C08C5B17-0996-9F46-6EF0-FBEC2B8C8EB9}"/>
              </a:ext>
            </a:extLst>
          </p:cNvPr>
          <p:cNvGrpSpPr/>
          <p:nvPr/>
        </p:nvGrpSpPr>
        <p:grpSpPr>
          <a:xfrm>
            <a:off x="2541446" y="1628433"/>
            <a:ext cx="5803377" cy="3515067"/>
            <a:chOff x="2971811" y="1413394"/>
            <a:chExt cx="5803377" cy="3515067"/>
          </a:xfrm>
        </p:grpSpPr>
        <p:sp>
          <p:nvSpPr>
            <p:cNvPr id="4" name="Rectangle 3">
              <a:extLst>
                <a:ext uri="{FF2B5EF4-FFF2-40B4-BE49-F238E27FC236}">
                  <a16:creationId xmlns:a16="http://schemas.microsoft.com/office/drawing/2014/main" id="{F2679A1F-076B-7435-EAFD-427878136A13}"/>
                </a:ext>
              </a:extLst>
            </p:cNvPr>
            <p:cNvSpPr/>
            <p:nvPr/>
          </p:nvSpPr>
          <p:spPr>
            <a:xfrm>
              <a:off x="3179829" y="1413394"/>
              <a:ext cx="5595359" cy="3515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61ABB351-77DF-6ED8-6DED-DC3B5A1D9CFF}"/>
                </a:ext>
              </a:extLst>
            </p:cNvPr>
            <p:cNvGrpSpPr/>
            <p:nvPr/>
          </p:nvGrpSpPr>
          <p:grpSpPr>
            <a:xfrm>
              <a:off x="3294651" y="1722799"/>
              <a:ext cx="4330927" cy="2664404"/>
              <a:chOff x="2387388" y="2114291"/>
              <a:chExt cx="5005952" cy="2919265"/>
            </a:xfrm>
          </p:grpSpPr>
          <p:pic>
            <p:nvPicPr>
              <p:cNvPr id="9" name="Picture 8">
                <a:extLst>
                  <a:ext uri="{FF2B5EF4-FFF2-40B4-BE49-F238E27FC236}">
                    <a16:creationId xmlns:a16="http://schemas.microsoft.com/office/drawing/2014/main" id="{254B7DE1-C3EC-D821-9DFD-7CB037947AB8}"/>
                  </a:ext>
                </a:extLst>
              </p:cNvPr>
              <p:cNvPicPr>
                <a:picLocks noChangeAspect="1"/>
              </p:cNvPicPr>
              <p:nvPr/>
            </p:nvPicPr>
            <p:blipFill rotWithShape="1">
              <a:blip r:embed="rId3"/>
              <a:srcRect r="49458"/>
              <a:stretch/>
            </p:blipFill>
            <p:spPr>
              <a:xfrm>
                <a:off x="5299279" y="2218663"/>
                <a:ext cx="1906292" cy="1766195"/>
              </a:xfrm>
              <a:prstGeom prst="rect">
                <a:avLst/>
              </a:prstGeom>
            </p:spPr>
          </p:pic>
          <p:pic>
            <p:nvPicPr>
              <p:cNvPr id="18" name="Picture 17">
                <a:extLst>
                  <a:ext uri="{FF2B5EF4-FFF2-40B4-BE49-F238E27FC236}">
                    <a16:creationId xmlns:a16="http://schemas.microsoft.com/office/drawing/2014/main" id="{0226F22C-E722-E658-FBC6-A0F6AA45F97D}"/>
                  </a:ext>
                </a:extLst>
              </p:cNvPr>
              <p:cNvPicPr>
                <a:picLocks noChangeAspect="1"/>
              </p:cNvPicPr>
              <p:nvPr/>
            </p:nvPicPr>
            <p:blipFill rotWithShape="1">
              <a:blip r:embed="rId3"/>
              <a:srcRect l="52556"/>
              <a:stretch/>
            </p:blipFill>
            <p:spPr>
              <a:xfrm>
                <a:off x="2703635" y="2114291"/>
                <a:ext cx="1789448" cy="1766195"/>
              </a:xfrm>
              <a:prstGeom prst="rect">
                <a:avLst/>
              </a:prstGeom>
            </p:spPr>
          </p:pic>
          <p:sp>
            <p:nvSpPr>
              <p:cNvPr id="19" name="TextBox 18">
                <a:extLst>
                  <a:ext uri="{FF2B5EF4-FFF2-40B4-BE49-F238E27FC236}">
                    <a16:creationId xmlns:a16="http://schemas.microsoft.com/office/drawing/2014/main" id="{BB6F87B6-6C88-56C4-3317-E63EF263BCF1}"/>
                  </a:ext>
                </a:extLst>
              </p:cNvPr>
              <p:cNvSpPr txBox="1"/>
              <p:nvPr/>
            </p:nvSpPr>
            <p:spPr>
              <a:xfrm>
                <a:off x="2387388" y="4079449"/>
                <a:ext cx="5005952"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cs typeface="Mongolian Baiti" panose="03000500000000000000" pitchFamily="66" charset="0"/>
                  </a:rPr>
                  <a:t>GPU supports asynchronous execution.</a:t>
                </a:r>
              </a:p>
              <a:p>
                <a:pPr marL="285750" indent="-285750">
                  <a:buFont typeface="Arial" panose="020B0604020202020204" pitchFamily="34" charset="0"/>
                  <a:buChar char="•"/>
                </a:pPr>
                <a:endParaRPr lang="en-US" dirty="0">
                  <a:latin typeface="Montserrat" panose="00000500000000000000" pitchFamily="2" charset="0"/>
                  <a:cs typeface="Mongolian Baiti" panose="03000500000000000000" pitchFamily="66" charset="0"/>
                </a:endParaRPr>
              </a:p>
              <a:p>
                <a:pPr marL="285750" indent="-285750">
                  <a:buFont typeface="Arial" panose="020B0604020202020204" pitchFamily="34" charset="0"/>
                  <a:buChar char="•"/>
                </a:pPr>
                <a:r>
                  <a:rPr lang="en-US" dirty="0">
                    <a:latin typeface="Montserrat" panose="00000500000000000000" pitchFamily="2" charset="0"/>
                    <a:cs typeface="Mongolian Baiti" panose="03000500000000000000" pitchFamily="66" charset="0"/>
                  </a:rPr>
                  <a:t>Synchronization is required to facilitate correct inference measure</a:t>
                </a:r>
              </a:p>
            </p:txBody>
          </p:sp>
        </p:grpSp>
        <p:pic>
          <p:nvPicPr>
            <p:cNvPr id="8" name="Graphic 7" descr="Checkmark with solid fill">
              <a:extLst>
                <a:ext uri="{FF2B5EF4-FFF2-40B4-BE49-F238E27FC236}">
                  <a16:creationId xmlns:a16="http://schemas.microsoft.com/office/drawing/2014/main" id="{EEA8AFE5-3F61-E3D4-64B8-A987640B1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1811" y="1598452"/>
              <a:ext cx="315091" cy="332405"/>
            </a:xfrm>
            <a:prstGeom prst="rect">
              <a:avLst/>
            </a:prstGeom>
          </p:spPr>
        </p:pic>
      </p:grpSp>
      <p:grpSp>
        <p:nvGrpSpPr>
          <p:cNvPr id="55" name="Group 54">
            <a:extLst>
              <a:ext uri="{FF2B5EF4-FFF2-40B4-BE49-F238E27FC236}">
                <a16:creationId xmlns:a16="http://schemas.microsoft.com/office/drawing/2014/main" id="{05B57039-2656-A512-C141-FDCA96D092C5}"/>
              </a:ext>
            </a:extLst>
          </p:cNvPr>
          <p:cNvGrpSpPr/>
          <p:nvPr/>
        </p:nvGrpSpPr>
        <p:grpSpPr>
          <a:xfrm>
            <a:off x="2081994" y="1266467"/>
            <a:ext cx="5911281" cy="3515067"/>
            <a:chOff x="3179829" y="1413394"/>
            <a:chExt cx="5911281" cy="3515067"/>
          </a:xfrm>
        </p:grpSpPr>
        <p:sp>
          <p:nvSpPr>
            <p:cNvPr id="56" name="Rectangle 55">
              <a:extLst>
                <a:ext uri="{FF2B5EF4-FFF2-40B4-BE49-F238E27FC236}">
                  <a16:creationId xmlns:a16="http://schemas.microsoft.com/office/drawing/2014/main" id="{17D6284A-9F55-B28B-EF3D-D498625DEA05}"/>
                </a:ext>
              </a:extLst>
            </p:cNvPr>
            <p:cNvSpPr/>
            <p:nvPr/>
          </p:nvSpPr>
          <p:spPr>
            <a:xfrm>
              <a:off x="3179829" y="1413394"/>
              <a:ext cx="5595359" cy="3515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Graphic 56" descr="Checkmark with solid fill">
              <a:extLst>
                <a:ext uri="{FF2B5EF4-FFF2-40B4-BE49-F238E27FC236}">
                  <a16:creationId xmlns:a16="http://schemas.microsoft.com/office/drawing/2014/main" id="{11BC6964-6B7D-30F2-DEC7-633FC813BE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76036" y="2972725"/>
              <a:ext cx="315091" cy="332405"/>
            </a:xfrm>
            <a:prstGeom prst="rect">
              <a:avLst/>
            </a:prstGeom>
          </p:spPr>
        </p:pic>
        <p:pic>
          <p:nvPicPr>
            <p:cNvPr id="58" name="Picture 57">
              <a:extLst>
                <a:ext uri="{FF2B5EF4-FFF2-40B4-BE49-F238E27FC236}">
                  <a16:creationId xmlns:a16="http://schemas.microsoft.com/office/drawing/2014/main" id="{A5CE58C4-A7D6-691E-C098-D183437FB088}"/>
                </a:ext>
              </a:extLst>
            </p:cNvPr>
            <p:cNvPicPr>
              <a:picLocks noChangeAspect="1"/>
            </p:cNvPicPr>
            <p:nvPr/>
          </p:nvPicPr>
          <p:blipFill rotWithShape="1">
            <a:blip r:embed="rId6"/>
            <a:srcRect l="4969" t="14431" r="13229" b="-177"/>
            <a:stretch/>
          </p:blipFill>
          <p:spPr>
            <a:xfrm>
              <a:off x="3791127" y="1462072"/>
              <a:ext cx="5165121" cy="2045544"/>
            </a:xfrm>
            <a:prstGeom prst="rect">
              <a:avLst/>
            </a:prstGeom>
          </p:spPr>
        </p:pic>
        <p:sp>
          <p:nvSpPr>
            <p:cNvPr id="59" name="TextBox 58">
              <a:extLst>
                <a:ext uri="{FF2B5EF4-FFF2-40B4-BE49-F238E27FC236}">
                  <a16:creationId xmlns:a16="http://schemas.microsoft.com/office/drawing/2014/main" id="{C469CB87-B9CF-A624-0381-40DC22604264}"/>
                </a:ext>
              </a:extLst>
            </p:cNvPr>
            <p:cNvSpPr txBox="1"/>
            <p:nvPr/>
          </p:nvSpPr>
          <p:spPr>
            <a:xfrm>
              <a:off x="4057417" y="3701789"/>
              <a:ext cx="5033693" cy="116955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ontserrat" panose="00000500000000000000" pitchFamily="2" charset="0"/>
                </a:rPr>
                <a:t>Reserved Memory</a:t>
              </a:r>
              <a:r>
                <a:rPr lang="en-US" dirty="0">
                  <a:latin typeface="Montserrat" panose="00000500000000000000" pitchFamily="2" charset="0"/>
                </a:rPr>
                <a:t>: </a:t>
              </a:r>
              <a:r>
                <a:rPr lang="en-US" dirty="0" err="1">
                  <a:latin typeface="Montserrat" panose="00000500000000000000" pitchFamily="2" charset="0"/>
                </a:rPr>
                <a:t>PyTorch</a:t>
              </a:r>
              <a:r>
                <a:rPr lang="en-US" dirty="0">
                  <a:latin typeface="Montserrat" panose="00000500000000000000" pitchFamily="2" charset="0"/>
                </a:rPr>
                <a:t> caching memory allocator reserve memory before actual inference</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Allocated Memory</a:t>
              </a:r>
              <a:r>
                <a:rPr lang="en-US" dirty="0">
                  <a:latin typeface="Montserrat" panose="00000500000000000000" pitchFamily="2" charset="0"/>
                </a:rPr>
                <a:t>: Actual memory allocated during the inference</a:t>
              </a:r>
            </a:p>
          </p:txBody>
        </p:sp>
      </p:grpSp>
      <p:grpSp>
        <p:nvGrpSpPr>
          <p:cNvPr id="33" name="Group 32">
            <a:extLst>
              <a:ext uri="{FF2B5EF4-FFF2-40B4-BE49-F238E27FC236}">
                <a16:creationId xmlns:a16="http://schemas.microsoft.com/office/drawing/2014/main" id="{B7C16FFD-9B37-BC8A-17A6-1F01DBBA4CE3}"/>
              </a:ext>
            </a:extLst>
          </p:cNvPr>
          <p:cNvGrpSpPr/>
          <p:nvPr/>
        </p:nvGrpSpPr>
        <p:grpSpPr>
          <a:xfrm>
            <a:off x="2282442" y="1266467"/>
            <a:ext cx="6133901" cy="3515067"/>
            <a:chOff x="1842753" y="1266309"/>
            <a:chExt cx="6133901" cy="3515067"/>
          </a:xfrm>
        </p:grpSpPr>
        <p:grpSp>
          <p:nvGrpSpPr>
            <p:cNvPr id="63" name="Group 62">
              <a:extLst>
                <a:ext uri="{FF2B5EF4-FFF2-40B4-BE49-F238E27FC236}">
                  <a16:creationId xmlns:a16="http://schemas.microsoft.com/office/drawing/2014/main" id="{62940C47-093A-CEDC-EC0C-951412745BD5}"/>
                </a:ext>
              </a:extLst>
            </p:cNvPr>
            <p:cNvGrpSpPr/>
            <p:nvPr/>
          </p:nvGrpSpPr>
          <p:grpSpPr>
            <a:xfrm>
              <a:off x="1842753" y="1266309"/>
              <a:ext cx="6133901" cy="3515067"/>
              <a:chOff x="5159493" y="1402778"/>
              <a:chExt cx="5810111" cy="3515067"/>
            </a:xfrm>
          </p:grpSpPr>
          <p:sp>
            <p:nvSpPr>
              <p:cNvPr id="1024" name="Rectangle 1023">
                <a:extLst>
                  <a:ext uri="{FF2B5EF4-FFF2-40B4-BE49-F238E27FC236}">
                    <a16:creationId xmlns:a16="http://schemas.microsoft.com/office/drawing/2014/main" id="{72F3095C-7360-1F1C-256B-AD142F62FECE}"/>
                  </a:ext>
                </a:extLst>
              </p:cNvPr>
              <p:cNvSpPr/>
              <p:nvPr/>
            </p:nvSpPr>
            <p:spPr>
              <a:xfrm>
                <a:off x="5159493" y="1402778"/>
                <a:ext cx="5595359" cy="3515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5" name="Graphic 1024" descr="Checkmark with solid fill">
                <a:extLst>
                  <a:ext uri="{FF2B5EF4-FFF2-40B4-BE49-F238E27FC236}">
                    <a16:creationId xmlns:a16="http://schemas.microsoft.com/office/drawing/2014/main" id="{FC270772-A2B6-DBC4-A303-254B549D92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0856" y="4303512"/>
                <a:ext cx="315091" cy="332405"/>
              </a:xfrm>
              <a:prstGeom prst="rect">
                <a:avLst/>
              </a:prstGeom>
            </p:spPr>
          </p:pic>
          <p:sp>
            <p:nvSpPr>
              <p:cNvPr id="1027" name="TextBox 1026">
                <a:extLst>
                  <a:ext uri="{FF2B5EF4-FFF2-40B4-BE49-F238E27FC236}">
                    <a16:creationId xmlns:a16="http://schemas.microsoft.com/office/drawing/2014/main" id="{9BA456AE-2206-C760-C5BA-4BDF5731768B}"/>
                  </a:ext>
                </a:extLst>
              </p:cNvPr>
              <p:cNvSpPr txBox="1"/>
              <p:nvPr/>
            </p:nvSpPr>
            <p:spPr>
              <a:xfrm>
                <a:off x="5935911" y="1781374"/>
                <a:ext cx="5033693"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Cross Device Tool</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Implemented hardware specific utility tool such as Nvidia Management Library NVML</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Supports Scheduler to measure power usage periodically</a:t>
                </a:r>
              </a:p>
            </p:txBody>
          </p:sp>
        </p:grpSp>
        <p:pic>
          <p:nvPicPr>
            <p:cNvPr id="30" name="Picture 29">
              <a:extLst>
                <a:ext uri="{FF2B5EF4-FFF2-40B4-BE49-F238E27FC236}">
                  <a16:creationId xmlns:a16="http://schemas.microsoft.com/office/drawing/2014/main" id="{4B4FF224-FFF8-B79E-5E47-BAE37B96C36E}"/>
                </a:ext>
              </a:extLst>
            </p:cNvPr>
            <p:cNvPicPr>
              <a:picLocks noChangeAspect="1"/>
            </p:cNvPicPr>
            <p:nvPr/>
          </p:nvPicPr>
          <p:blipFill>
            <a:blip r:embed="rId7"/>
            <a:stretch>
              <a:fillRect/>
            </a:stretch>
          </p:blipFill>
          <p:spPr>
            <a:xfrm>
              <a:off x="3010510" y="3498172"/>
              <a:ext cx="3009355" cy="906664"/>
            </a:xfrm>
            <a:prstGeom prst="rect">
              <a:avLst/>
            </a:prstGeom>
          </p:spPr>
        </p:pic>
      </p:grpSp>
      <p:grpSp>
        <p:nvGrpSpPr>
          <p:cNvPr id="17" name="Group 16">
            <a:extLst>
              <a:ext uri="{FF2B5EF4-FFF2-40B4-BE49-F238E27FC236}">
                <a16:creationId xmlns:a16="http://schemas.microsoft.com/office/drawing/2014/main" id="{2496F99D-9BD8-1484-332F-9B62EA95739B}"/>
              </a:ext>
            </a:extLst>
          </p:cNvPr>
          <p:cNvGrpSpPr/>
          <p:nvPr/>
        </p:nvGrpSpPr>
        <p:grpSpPr>
          <a:xfrm>
            <a:off x="906371" y="2553431"/>
            <a:ext cx="1900886" cy="918861"/>
            <a:chOff x="1365973" y="3626623"/>
            <a:chExt cx="1900886" cy="880477"/>
          </a:xfrm>
        </p:grpSpPr>
        <p:pic>
          <p:nvPicPr>
            <p:cNvPr id="11" name="Graphic 10" descr="Database outline">
              <a:extLst>
                <a:ext uri="{FF2B5EF4-FFF2-40B4-BE49-F238E27FC236}">
                  <a16:creationId xmlns:a16="http://schemas.microsoft.com/office/drawing/2014/main" id="{D4C069FB-FD5A-6FEC-25BB-9F9652FC75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0066" y="3626623"/>
              <a:ext cx="572700" cy="572700"/>
            </a:xfrm>
            <a:prstGeom prst="rect">
              <a:avLst/>
            </a:prstGeom>
          </p:spPr>
        </p:pic>
        <p:sp>
          <p:nvSpPr>
            <p:cNvPr id="16" name="TextBox 15">
              <a:extLst>
                <a:ext uri="{FF2B5EF4-FFF2-40B4-BE49-F238E27FC236}">
                  <a16:creationId xmlns:a16="http://schemas.microsoft.com/office/drawing/2014/main" id="{D8EABFC9-5500-A83A-6480-1A7905569C01}"/>
                </a:ext>
              </a:extLst>
            </p:cNvPr>
            <p:cNvSpPr txBox="1"/>
            <p:nvPr/>
          </p:nvSpPr>
          <p:spPr>
            <a:xfrm>
              <a:off x="1365973" y="4199323"/>
              <a:ext cx="1900886" cy="307777"/>
            </a:xfrm>
            <a:prstGeom prst="rect">
              <a:avLst/>
            </a:prstGeom>
            <a:noFill/>
          </p:spPr>
          <p:txBody>
            <a:bodyPr wrap="square" rtlCol="0">
              <a:spAutoFit/>
            </a:bodyPr>
            <a:lstStyle/>
            <a:p>
              <a:r>
                <a:rPr lang="en-US" dirty="0">
                  <a:latin typeface="Montserrat" panose="00000500000000000000" pitchFamily="2" charset="0"/>
                </a:rPr>
                <a:t>Memory Footprint</a:t>
              </a:r>
            </a:p>
          </p:txBody>
        </p:sp>
      </p:grpSp>
      <p:grpSp>
        <p:nvGrpSpPr>
          <p:cNvPr id="15" name="Group 14">
            <a:extLst>
              <a:ext uri="{FF2B5EF4-FFF2-40B4-BE49-F238E27FC236}">
                <a16:creationId xmlns:a16="http://schemas.microsoft.com/office/drawing/2014/main" id="{9EBA67F8-A981-1569-A2A2-44D32085B009}"/>
              </a:ext>
            </a:extLst>
          </p:cNvPr>
          <p:cNvGrpSpPr/>
          <p:nvPr/>
        </p:nvGrpSpPr>
        <p:grpSpPr>
          <a:xfrm>
            <a:off x="1087886" y="1448400"/>
            <a:ext cx="1537856" cy="843400"/>
            <a:chOff x="1280230" y="1574891"/>
            <a:chExt cx="1537856" cy="843400"/>
          </a:xfrm>
        </p:grpSpPr>
        <p:pic>
          <p:nvPicPr>
            <p:cNvPr id="13" name="Graphic 12" descr="Stopwatch outline">
              <a:extLst>
                <a:ext uri="{FF2B5EF4-FFF2-40B4-BE49-F238E27FC236}">
                  <a16:creationId xmlns:a16="http://schemas.microsoft.com/office/drawing/2014/main" id="{23BA63F1-1E2C-1644-EBC0-036527D897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87136" y="1574891"/>
              <a:ext cx="524044" cy="524044"/>
            </a:xfrm>
            <a:prstGeom prst="rect">
              <a:avLst/>
            </a:prstGeom>
          </p:spPr>
        </p:pic>
        <p:sp>
          <p:nvSpPr>
            <p:cNvPr id="14" name="TextBox 13">
              <a:extLst>
                <a:ext uri="{FF2B5EF4-FFF2-40B4-BE49-F238E27FC236}">
                  <a16:creationId xmlns:a16="http://schemas.microsoft.com/office/drawing/2014/main" id="{583887C0-DA15-16AC-0B44-624C0EDC632C}"/>
                </a:ext>
              </a:extLst>
            </p:cNvPr>
            <p:cNvSpPr txBox="1"/>
            <p:nvPr/>
          </p:nvSpPr>
          <p:spPr>
            <a:xfrm>
              <a:off x="1280230" y="2110514"/>
              <a:ext cx="1537856" cy="307777"/>
            </a:xfrm>
            <a:prstGeom prst="rect">
              <a:avLst/>
            </a:prstGeom>
            <a:noFill/>
          </p:spPr>
          <p:txBody>
            <a:bodyPr wrap="square" rtlCol="0">
              <a:spAutoFit/>
            </a:bodyPr>
            <a:lstStyle/>
            <a:p>
              <a:r>
                <a:rPr lang="en-US" dirty="0">
                  <a:latin typeface="Montserrat" panose="00000500000000000000" pitchFamily="2" charset="0"/>
                </a:rPr>
                <a:t>Inference Time</a:t>
              </a:r>
            </a:p>
          </p:txBody>
        </p:sp>
      </p:grpSp>
      <p:grpSp>
        <p:nvGrpSpPr>
          <p:cNvPr id="26" name="Group 25">
            <a:extLst>
              <a:ext uri="{FF2B5EF4-FFF2-40B4-BE49-F238E27FC236}">
                <a16:creationId xmlns:a16="http://schemas.microsoft.com/office/drawing/2014/main" id="{C0EFE864-C56A-FF6B-43D6-C8DF285414F1}"/>
              </a:ext>
            </a:extLst>
          </p:cNvPr>
          <p:cNvGrpSpPr/>
          <p:nvPr/>
        </p:nvGrpSpPr>
        <p:grpSpPr>
          <a:xfrm>
            <a:off x="979169" y="3899789"/>
            <a:ext cx="1900886" cy="881745"/>
            <a:chOff x="1162201" y="3950937"/>
            <a:chExt cx="1900886" cy="881745"/>
          </a:xfrm>
        </p:grpSpPr>
        <p:pic>
          <p:nvPicPr>
            <p:cNvPr id="22" name="Graphic 21" descr="Full battery outline">
              <a:extLst>
                <a:ext uri="{FF2B5EF4-FFF2-40B4-BE49-F238E27FC236}">
                  <a16:creationId xmlns:a16="http://schemas.microsoft.com/office/drawing/2014/main" id="{840736F1-961C-D5ED-6527-2CAF7EA54A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39624" y="3950937"/>
              <a:ext cx="743550" cy="743550"/>
            </a:xfrm>
            <a:prstGeom prst="rect">
              <a:avLst/>
            </a:prstGeom>
          </p:spPr>
        </p:pic>
        <p:sp>
          <p:nvSpPr>
            <p:cNvPr id="23" name="TextBox 22">
              <a:extLst>
                <a:ext uri="{FF2B5EF4-FFF2-40B4-BE49-F238E27FC236}">
                  <a16:creationId xmlns:a16="http://schemas.microsoft.com/office/drawing/2014/main" id="{426C8F1D-0D09-BA3A-4603-58E43C189672}"/>
                </a:ext>
              </a:extLst>
            </p:cNvPr>
            <p:cNvSpPr txBox="1"/>
            <p:nvPr/>
          </p:nvSpPr>
          <p:spPr>
            <a:xfrm>
              <a:off x="1162201" y="4524905"/>
              <a:ext cx="1900886" cy="307777"/>
            </a:xfrm>
            <a:prstGeom prst="rect">
              <a:avLst/>
            </a:prstGeom>
            <a:noFill/>
          </p:spPr>
          <p:txBody>
            <a:bodyPr wrap="square" rtlCol="0">
              <a:spAutoFit/>
            </a:bodyPr>
            <a:lstStyle/>
            <a:p>
              <a:pPr algn="ctr"/>
              <a:r>
                <a:rPr lang="en-US" dirty="0">
                  <a:latin typeface="Montserrat" panose="00000500000000000000" pitchFamily="2" charset="0"/>
                </a:rPr>
                <a:t>Power Usage</a:t>
              </a:r>
            </a:p>
          </p:txBody>
        </p:sp>
      </p:grpSp>
      <p:grpSp>
        <p:nvGrpSpPr>
          <p:cNvPr id="25" name="Group 24">
            <a:extLst>
              <a:ext uri="{FF2B5EF4-FFF2-40B4-BE49-F238E27FC236}">
                <a16:creationId xmlns:a16="http://schemas.microsoft.com/office/drawing/2014/main" id="{05650435-1113-9A89-71D9-E54A9987215B}"/>
              </a:ext>
            </a:extLst>
          </p:cNvPr>
          <p:cNvGrpSpPr/>
          <p:nvPr/>
        </p:nvGrpSpPr>
        <p:grpSpPr>
          <a:xfrm>
            <a:off x="8540234" y="4688923"/>
            <a:ext cx="455720" cy="307777"/>
            <a:chOff x="8221038" y="4761540"/>
            <a:chExt cx="455720" cy="307777"/>
          </a:xfrm>
        </p:grpSpPr>
        <p:sp>
          <p:nvSpPr>
            <p:cNvPr id="27" name="TextBox 26">
              <a:extLst>
                <a:ext uri="{FF2B5EF4-FFF2-40B4-BE49-F238E27FC236}">
                  <a16:creationId xmlns:a16="http://schemas.microsoft.com/office/drawing/2014/main" id="{8DC41D4F-03E4-9D61-BFE7-8523320171FF}"/>
                </a:ext>
              </a:extLst>
            </p:cNvPr>
            <p:cNvSpPr txBox="1"/>
            <p:nvPr/>
          </p:nvSpPr>
          <p:spPr>
            <a:xfrm>
              <a:off x="8221038" y="4761540"/>
              <a:ext cx="455720" cy="307777"/>
            </a:xfrm>
            <a:prstGeom prst="rect">
              <a:avLst/>
            </a:prstGeom>
            <a:noFill/>
          </p:spPr>
          <p:txBody>
            <a:bodyPr wrap="square" rtlCol="0">
              <a:spAutoFit/>
            </a:bodyPr>
            <a:lstStyle/>
            <a:p>
              <a:r>
                <a:rPr lang="en-US" dirty="0"/>
                <a:t>19</a:t>
              </a:r>
            </a:p>
          </p:txBody>
        </p:sp>
        <p:sp>
          <p:nvSpPr>
            <p:cNvPr id="28" name="Rectangle: Rounded Corners 27">
              <a:extLst>
                <a:ext uri="{FF2B5EF4-FFF2-40B4-BE49-F238E27FC236}">
                  <a16:creationId xmlns:a16="http://schemas.microsoft.com/office/drawing/2014/main" id="{1B634CDE-5733-D83B-7BA9-80B4672D447A}"/>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16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AA484-9F57-2BDB-3EDC-9E9DD4C25740}"/>
              </a:ext>
            </a:extLst>
          </p:cNvPr>
          <p:cNvSpPr>
            <a:spLocks noGrp="1"/>
          </p:cNvSpPr>
          <p:nvPr>
            <p:ph type="title"/>
          </p:nvPr>
        </p:nvSpPr>
        <p:spPr/>
        <p:txBody>
          <a:bodyPr/>
          <a:lstStyle/>
          <a:p>
            <a:pPr algn="l"/>
            <a:r>
              <a:rPr lang="en-US" dirty="0"/>
              <a:t>Overview</a:t>
            </a:r>
          </a:p>
        </p:txBody>
      </p:sp>
      <p:cxnSp>
        <p:nvCxnSpPr>
          <p:cNvPr id="117" name="Straight Connector 116">
            <a:extLst>
              <a:ext uri="{FF2B5EF4-FFF2-40B4-BE49-F238E27FC236}">
                <a16:creationId xmlns:a16="http://schemas.microsoft.com/office/drawing/2014/main" id="{FFD58409-B5F0-D695-9AC2-EACDF2AB9041}"/>
              </a:ext>
            </a:extLst>
          </p:cNvPr>
          <p:cNvCxnSpPr>
            <a:cxnSpLocks/>
            <a:stCxn id="232" idx="2"/>
            <a:endCxn id="231" idx="0"/>
          </p:cNvCxnSpPr>
          <p:nvPr/>
        </p:nvCxnSpPr>
        <p:spPr>
          <a:xfrm>
            <a:off x="2739762" y="1751171"/>
            <a:ext cx="1910" cy="1398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30FC2EB-8517-24B9-6237-B65787F3E873}"/>
              </a:ext>
            </a:extLst>
          </p:cNvPr>
          <p:cNvCxnSpPr>
            <a:cxnSpLocks/>
            <a:stCxn id="169" idx="2"/>
            <a:endCxn id="168" idx="0"/>
          </p:cNvCxnSpPr>
          <p:nvPr/>
        </p:nvCxnSpPr>
        <p:spPr>
          <a:xfrm flipH="1">
            <a:off x="4584213" y="2222073"/>
            <a:ext cx="2407" cy="1391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C1E568B-E4F7-6BFA-AC21-F7FDC1488474}"/>
              </a:ext>
            </a:extLst>
          </p:cNvPr>
          <p:cNvCxnSpPr>
            <a:cxnSpLocks/>
            <a:stCxn id="139" idx="2"/>
            <a:endCxn id="138" idx="0"/>
          </p:cNvCxnSpPr>
          <p:nvPr/>
        </p:nvCxnSpPr>
        <p:spPr>
          <a:xfrm flipH="1">
            <a:off x="6291930" y="1745200"/>
            <a:ext cx="1581" cy="1391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BC8A800-58A8-305D-2A15-0F44FA471932}"/>
              </a:ext>
            </a:extLst>
          </p:cNvPr>
          <p:cNvCxnSpPr>
            <a:cxnSpLocks/>
            <a:stCxn id="149" idx="2"/>
            <a:endCxn id="148" idx="0"/>
          </p:cNvCxnSpPr>
          <p:nvPr/>
        </p:nvCxnSpPr>
        <p:spPr>
          <a:xfrm>
            <a:off x="8008791" y="2222073"/>
            <a:ext cx="6609" cy="1390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8A2EAF62-DE21-7BA4-AFB5-F5DEF67B7F49}"/>
              </a:ext>
            </a:extLst>
          </p:cNvPr>
          <p:cNvGrpSpPr/>
          <p:nvPr/>
        </p:nvGrpSpPr>
        <p:grpSpPr>
          <a:xfrm>
            <a:off x="136480" y="1308400"/>
            <a:ext cx="8871039" cy="3137518"/>
            <a:chOff x="136480" y="1308400"/>
            <a:chExt cx="8871039" cy="3137518"/>
          </a:xfrm>
        </p:grpSpPr>
        <p:grpSp>
          <p:nvGrpSpPr>
            <p:cNvPr id="253" name="Group 252">
              <a:extLst>
                <a:ext uri="{FF2B5EF4-FFF2-40B4-BE49-F238E27FC236}">
                  <a16:creationId xmlns:a16="http://schemas.microsoft.com/office/drawing/2014/main" id="{0469EAA7-80AE-608E-2AD0-9BE82C800D9C}"/>
                </a:ext>
              </a:extLst>
            </p:cNvPr>
            <p:cNvGrpSpPr/>
            <p:nvPr/>
          </p:nvGrpSpPr>
          <p:grpSpPr>
            <a:xfrm>
              <a:off x="1324531" y="1308400"/>
              <a:ext cx="7682988" cy="3137518"/>
              <a:chOff x="1321541" y="1197564"/>
              <a:chExt cx="7682988" cy="3137518"/>
            </a:xfrm>
          </p:grpSpPr>
          <p:grpSp>
            <p:nvGrpSpPr>
              <p:cNvPr id="126" name="Group 125">
                <a:extLst>
                  <a:ext uri="{FF2B5EF4-FFF2-40B4-BE49-F238E27FC236}">
                    <a16:creationId xmlns:a16="http://schemas.microsoft.com/office/drawing/2014/main" id="{89C8BCCA-B2D0-FB4D-7E3E-7E554BC0FA18}"/>
                  </a:ext>
                </a:extLst>
              </p:cNvPr>
              <p:cNvGrpSpPr/>
              <p:nvPr/>
            </p:nvGrpSpPr>
            <p:grpSpPr>
              <a:xfrm>
                <a:off x="7020290" y="1674437"/>
                <a:ext cx="1984239" cy="2660645"/>
                <a:chOff x="6990231" y="1634826"/>
                <a:chExt cx="1984239" cy="2660645"/>
              </a:xfrm>
            </p:grpSpPr>
            <p:grpSp>
              <p:nvGrpSpPr>
                <p:cNvPr id="140" name="Group 139">
                  <a:extLst>
                    <a:ext uri="{FF2B5EF4-FFF2-40B4-BE49-F238E27FC236}">
                      <a16:creationId xmlns:a16="http://schemas.microsoft.com/office/drawing/2014/main" id="{587E1959-9D42-7D33-DA94-51D687ACC354}"/>
                    </a:ext>
                  </a:extLst>
                </p:cNvPr>
                <p:cNvGrpSpPr/>
                <p:nvPr/>
              </p:nvGrpSpPr>
              <p:grpSpPr>
                <a:xfrm>
                  <a:off x="6990231" y="1634826"/>
                  <a:ext cx="1984239" cy="2660645"/>
                  <a:chOff x="4681096" y="1657024"/>
                  <a:chExt cx="1984239" cy="2660645"/>
                </a:xfrm>
              </p:grpSpPr>
              <p:sp>
                <p:nvSpPr>
                  <p:cNvPr id="147" name="Google Shape;453;p19">
                    <a:extLst>
                      <a:ext uri="{FF2B5EF4-FFF2-40B4-BE49-F238E27FC236}">
                        <a16:creationId xmlns:a16="http://schemas.microsoft.com/office/drawing/2014/main" id="{97D270E5-A57E-2749-522C-85AFBCC70D05}"/>
                      </a:ext>
                    </a:extLst>
                  </p:cNvPr>
                  <p:cNvSpPr/>
                  <p:nvPr/>
                </p:nvSpPr>
                <p:spPr>
                  <a:xfrm rot="5400000">
                    <a:off x="5269760" y="2278395"/>
                    <a:ext cx="796500" cy="749400"/>
                  </a:xfrm>
                  <a:prstGeom prst="hexagon">
                    <a:avLst>
                      <a:gd name="adj" fmla="val 25000"/>
                      <a:gd name="vf" fmla="val 115470"/>
                    </a:avLst>
                  </a:prstGeom>
                  <a:solidFill>
                    <a:schemeClr val="bg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sp>
                <p:nvSpPr>
                  <p:cNvPr id="148" name="Google Shape;507;p19">
                    <a:extLst>
                      <a:ext uri="{FF2B5EF4-FFF2-40B4-BE49-F238E27FC236}">
                        <a16:creationId xmlns:a16="http://schemas.microsoft.com/office/drawing/2014/main" id="{D1994FD4-C951-2FA8-4522-A37FE5CF5B72}"/>
                      </a:ext>
                    </a:extLst>
                  </p:cNvPr>
                  <p:cNvSpPr txBox="1"/>
                  <p:nvPr/>
                </p:nvSpPr>
                <p:spPr>
                  <a:xfrm>
                    <a:off x="4681096" y="3483829"/>
                    <a:ext cx="1984239" cy="83384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rPr>
                      <a:t>Conclusion</a:t>
                    </a:r>
                    <a:br>
                      <a:rPr lang="en" sz="1600" dirty="0">
                        <a:solidFill>
                          <a:schemeClr val="dk1"/>
                        </a:solidFill>
                        <a:latin typeface="Montserrat SemiBold"/>
                        <a:ea typeface="Montserrat SemiBold"/>
                        <a:cs typeface="Montserrat SemiBold"/>
                      </a:rPr>
                    </a:br>
                    <a:r>
                      <a:rPr lang="en" sz="1600" dirty="0">
                        <a:solidFill>
                          <a:schemeClr val="dk1"/>
                        </a:solidFill>
                        <a:latin typeface="Montserrat SemiBold"/>
                        <a:ea typeface="Montserrat SemiBold"/>
                        <a:cs typeface="Montserrat SemiBold"/>
                      </a:rPr>
                      <a:t>&amp;</a:t>
                    </a:r>
                    <a:br>
                      <a:rPr lang="en" sz="1600" dirty="0">
                        <a:solidFill>
                          <a:schemeClr val="dk1"/>
                        </a:solidFill>
                        <a:latin typeface="Montserrat SemiBold"/>
                        <a:ea typeface="Montserrat SemiBold"/>
                        <a:cs typeface="Montserrat SemiBold"/>
                      </a:rPr>
                    </a:br>
                    <a:r>
                      <a:rPr lang="en" sz="1600" dirty="0">
                        <a:solidFill>
                          <a:schemeClr val="dk1"/>
                        </a:solidFill>
                        <a:latin typeface="Montserrat SemiBold"/>
                        <a:ea typeface="Montserrat SemiBold"/>
                        <a:cs typeface="Montserrat SemiBold"/>
                      </a:rPr>
                      <a:t>Future Works</a:t>
                    </a:r>
                  </a:p>
                </p:txBody>
              </p:sp>
              <p:sp>
                <p:nvSpPr>
                  <p:cNvPr id="149" name="Google Shape;510;p19">
                    <a:extLst>
                      <a:ext uri="{FF2B5EF4-FFF2-40B4-BE49-F238E27FC236}">
                        <a16:creationId xmlns:a16="http://schemas.microsoft.com/office/drawing/2014/main" id="{2793A6A9-2508-E613-F448-A14F9CD67128}"/>
                      </a:ext>
                    </a:extLst>
                  </p:cNvPr>
                  <p:cNvSpPr txBox="1"/>
                  <p:nvPr/>
                </p:nvSpPr>
                <p:spPr>
                  <a:xfrm>
                    <a:off x="5315307" y="1657024"/>
                    <a:ext cx="702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05</a:t>
                    </a:r>
                    <a:endParaRPr sz="1600" dirty="0">
                      <a:solidFill>
                        <a:schemeClr val="dk1"/>
                      </a:solidFill>
                      <a:latin typeface="Montserrat SemiBold"/>
                      <a:ea typeface="Montserrat SemiBold"/>
                      <a:cs typeface="Montserrat SemiBold"/>
                      <a:sym typeface="Montserrat SemiBold"/>
                    </a:endParaRPr>
                  </a:p>
                </p:txBody>
              </p:sp>
            </p:grpSp>
            <p:grpSp>
              <p:nvGrpSpPr>
                <p:cNvPr id="141" name="Google Shape;1482;p32">
                  <a:extLst>
                    <a:ext uri="{FF2B5EF4-FFF2-40B4-BE49-F238E27FC236}">
                      <a16:creationId xmlns:a16="http://schemas.microsoft.com/office/drawing/2014/main" id="{87C749AF-FB09-2B00-CD73-BDEAC4B32016}"/>
                    </a:ext>
                  </a:extLst>
                </p:cNvPr>
                <p:cNvGrpSpPr/>
                <p:nvPr/>
              </p:nvGrpSpPr>
              <p:grpSpPr>
                <a:xfrm>
                  <a:off x="7787161" y="2365208"/>
                  <a:ext cx="390380" cy="491253"/>
                  <a:chOff x="1524292" y="4130056"/>
                  <a:chExt cx="484102" cy="609193"/>
                </a:xfrm>
              </p:grpSpPr>
              <p:sp>
                <p:nvSpPr>
                  <p:cNvPr id="142" name="Google Shape;1483;p32">
                    <a:extLst>
                      <a:ext uri="{FF2B5EF4-FFF2-40B4-BE49-F238E27FC236}">
                        <a16:creationId xmlns:a16="http://schemas.microsoft.com/office/drawing/2014/main" id="{47F89534-F302-0BCD-66FE-B5D351D278AE}"/>
                      </a:ext>
                    </a:extLst>
                  </p:cNvPr>
                  <p:cNvSpPr/>
                  <p:nvPr/>
                </p:nvSpPr>
                <p:spPr>
                  <a:xfrm>
                    <a:off x="1740116" y="4546595"/>
                    <a:ext cx="52453" cy="17847"/>
                  </a:xfrm>
                  <a:custGeom>
                    <a:avLst/>
                    <a:gdLst/>
                    <a:ahLst/>
                    <a:cxnLst/>
                    <a:rect l="l" t="t" r="r" b="b"/>
                    <a:pathLst>
                      <a:path w="52453" h="17847" extrusionOk="0">
                        <a:moveTo>
                          <a:pt x="43530" y="0"/>
                        </a:moveTo>
                        <a:lnTo>
                          <a:pt x="8924" y="0"/>
                        </a:lnTo>
                        <a:cubicBezTo>
                          <a:pt x="3995" y="0"/>
                          <a:pt x="0" y="3995"/>
                          <a:pt x="0" y="8924"/>
                        </a:cubicBezTo>
                        <a:cubicBezTo>
                          <a:pt x="0" y="13852"/>
                          <a:pt x="3995" y="17847"/>
                          <a:pt x="8924" y="17847"/>
                        </a:cubicBezTo>
                        <a:lnTo>
                          <a:pt x="43530" y="17847"/>
                        </a:lnTo>
                        <a:cubicBezTo>
                          <a:pt x="48459" y="17847"/>
                          <a:pt x="52454" y="13852"/>
                          <a:pt x="52454" y="8924"/>
                        </a:cubicBezTo>
                        <a:cubicBezTo>
                          <a:pt x="52454" y="3995"/>
                          <a:pt x="48459" y="0"/>
                          <a:pt x="435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84;p32">
                    <a:extLst>
                      <a:ext uri="{FF2B5EF4-FFF2-40B4-BE49-F238E27FC236}">
                        <a16:creationId xmlns:a16="http://schemas.microsoft.com/office/drawing/2014/main" id="{11ADED26-7127-B291-244E-37E738113064}"/>
                      </a:ext>
                    </a:extLst>
                  </p:cNvPr>
                  <p:cNvSpPr/>
                  <p:nvPr/>
                </p:nvSpPr>
                <p:spPr>
                  <a:xfrm>
                    <a:off x="1786840" y="4372269"/>
                    <a:ext cx="120114" cy="80054"/>
                  </a:xfrm>
                  <a:custGeom>
                    <a:avLst/>
                    <a:gdLst/>
                    <a:ahLst/>
                    <a:cxnLst/>
                    <a:rect l="l" t="t" r="r" b="b"/>
                    <a:pathLst>
                      <a:path w="120114" h="80054" extrusionOk="0">
                        <a:moveTo>
                          <a:pt x="117809" y="31971"/>
                        </a:moveTo>
                        <a:cubicBezTo>
                          <a:pt x="105254" y="11952"/>
                          <a:pt x="83663" y="0"/>
                          <a:pt x="60053" y="0"/>
                        </a:cubicBezTo>
                        <a:cubicBezTo>
                          <a:pt x="36448" y="0"/>
                          <a:pt x="14860" y="11952"/>
                          <a:pt x="2304" y="31968"/>
                        </a:cubicBezTo>
                        <a:cubicBezTo>
                          <a:pt x="-767" y="36860"/>
                          <a:pt x="-768" y="43185"/>
                          <a:pt x="2303" y="48085"/>
                        </a:cubicBezTo>
                        <a:cubicBezTo>
                          <a:pt x="14860" y="68102"/>
                          <a:pt x="36448" y="80054"/>
                          <a:pt x="60053" y="80054"/>
                        </a:cubicBezTo>
                        <a:cubicBezTo>
                          <a:pt x="83663" y="80054"/>
                          <a:pt x="105253" y="68104"/>
                          <a:pt x="117807" y="48088"/>
                        </a:cubicBezTo>
                        <a:cubicBezTo>
                          <a:pt x="120883" y="43188"/>
                          <a:pt x="120882" y="36859"/>
                          <a:pt x="117809" y="31971"/>
                        </a:cubicBezTo>
                        <a:close/>
                        <a:moveTo>
                          <a:pt x="18349" y="40028"/>
                        </a:moveTo>
                        <a:cubicBezTo>
                          <a:pt x="24527" y="30864"/>
                          <a:pt x="33348" y="24175"/>
                          <a:pt x="43456" y="20659"/>
                        </a:cubicBezTo>
                        <a:cubicBezTo>
                          <a:pt x="37990" y="25346"/>
                          <a:pt x="34509" y="32281"/>
                          <a:pt x="34509" y="40026"/>
                        </a:cubicBezTo>
                        <a:cubicBezTo>
                          <a:pt x="34509" y="47772"/>
                          <a:pt x="37990" y="54710"/>
                          <a:pt x="43459" y="59396"/>
                        </a:cubicBezTo>
                        <a:cubicBezTo>
                          <a:pt x="33348" y="55880"/>
                          <a:pt x="24527" y="49192"/>
                          <a:pt x="18349" y="40028"/>
                        </a:cubicBezTo>
                        <a:close/>
                        <a:moveTo>
                          <a:pt x="60056" y="47711"/>
                        </a:moveTo>
                        <a:cubicBezTo>
                          <a:pt x="55810" y="47711"/>
                          <a:pt x="52356" y="44263"/>
                          <a:pt x="52356" y="40026"/>
                        </a:cubicBezTo>
                        <a:cubicBezTo>
                          <a:pt x="52356" y="35789"/>
                          <a:pt x="55810" y="32343"/>
                          <a:pt x="60056" y="32343"/>
                        </a:cubicBezTo>
                        <a:cubicBezTo>
                          <a:pt x="64302" y="32343"/>
                          <a:pt x="67758" y="35789"/>
                          <a:pt x="67758" y="40026"/>
                        </a:cubicBezTo>
                        <a:cubicBezTo>
                          <a:pt x="67758" y="44263"/>
                          <a:pt x="64303" y="47711"/>
                          <a:pt x="60056" y="47711"/>
                        </a:cubicBezTo>
                        <a:close/>
                        <a:moveTo>
                          <a:pt x="76657" y="59393"/>
                        </a:moveTo>
                        <a:cubicBezTo>
                          <a:pt x="82124" y="54706"/>
                          <a:pt x="85605" y="47769"/>
                          <a:pt x="85605" y="40025"/>
                        </a:cubicBezTo>
                        <a:cubicBezTo>
                          <a:pt x="85605" y="32281"/>
                          <a:pt x="82125" y="25346"/>
                          <a:pt x="76661" y="20660"/>
                        </a:cubicBezTo>
                        <a:cubicBezTo>
                          <a:pt x="86764" y="24177"/>
                          <a:pt x="95583" y="30864"/>
                          <a:pt x="101762" y="40027"/>
                        </a:cubicBezTo>
                        <a:cubicBezTo>
                          <a:pt x="95586" y="49190"/>
                          <a:pt x="86766" y="55877"/>
                          <a:pt x="76657" y="593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85;p32">
                    <a:extLst>
                      <a:ext uri="{FF2B5EF4-FFF2-40B4-BE49-F238E27FC236}">
                        <a16:creationId xmlns:a16="http://schemas.microsoft.com/office/drawing/2014/main" id="{F32A7C57-03B8-79C3-F0B1-ECAEEF7D672E}"/>
                      </a:ext>
                    </a:extLst>
                  </p:cNvPr>
                  <p:cNvSpPr/>
                  <p:nvPr/>
                </p:nvSpPr>
                <p:spPr>
                  <a:xfrm>
                    <a:off x="1785597" y="4332018"/>
                    <a:ext cx="114634" cy="29426"/>
                  </a:xfrm>
                  <a:custGeom>
                    <a:avLst/>
                    <a:gdLst/>
                    <a:ahLst/>
                    <a:cxnLst/>
                    <a:rect l="l" t="t" r="r" b="b"/>
                    <a:pathLst>
                      <a:path w="114634" h="29426" extrusionOk="0">
                        <a:moveTo>
                          <a:pt x="109760" y="12549"/>
                        </a:moveTo>
                        <a:cubicBezTo>
                          <a:pt x="76920" y="-4183"/>
                          <a:pt x="37712" y="-4183"/>
                          <a:pt x="4874" y="12549"/>
                        </a:cubicBezTo>
                        <a:cubicBezTo>
                          <a:pt x="483" y="14788"/>
                          <a:pt x="-1263" y="20161"/>
                          <a:pt x="975" y="24551"/>
                        </a:cubicBezTo>
                        <a:cubicBezTo>
                          <a:pt x="3213" y="28944"/>
                          <a:pt x="8586" y="30690"/>
                          <a:pt x="12977" y="28452"/>
                        </a:cubicBezTo>
                        <a:cubicBezTo>
                          <a:pt x="40740" y="14304"/>
                          <a:pt x="73892" y="14304"/>
                          <a:pt x="101656" y="28452"/>
                        </a:cubicBezTo>
                        <a:cubicBezTo>
                          <a:pt x="102954" y="29113"/>
                          <a:pt x="104338" y="29426"/>
                          <a:pt x="105700" y="29426"/>
                        </a:cubicBezTo>
                        <a:cubicBezTo>
                          <a:pt x="108948" y="29426"/>
                          <a:pt x="112081" y="27645"/>
                          <a:pt x="113659" y="24551"/>
                        </a:cubicBezTo>
                        <a:cubicBezTo>
                          <a:pt x="115898" y="20161"/>
                          <a:pt x="114150" y="14786"/>
                          <a:pt x="109760" y="125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86;p32">
                    <a:extLst>
                      <a:ext uri="{FF2B5EF4-FFF2-40B4-BE49-F238E27FC236}">
                        <a16:creationId xmlns:a16="http://schemas.microsoft.com/office/drawing/2014/main" id="{202A0104-8BF8-BBC5-E937-446301D866ED}"/>
                      </a:ext>
                    </a:extLst>
                  </p:cNvPr>
                  <p:cNvSpPr/>
                  <p:nvPr/>
                </p:nvSpPr>
                <p:spPr>
                  <a:xfrm>
                    <a:off x="1619298" y="4336529"/>
                    <a:ext cx="115458" cy="115458"/>
                  </a:xfrm>
                  <a:custGeom>
                    <a:avLst/>
                    <a:gdLst/>
                    <a:ahLst/>
                    <a:cxnLst/>
                    <a:rect l="l" t="t" r="r" b="b"/>
                    <a:pathLst>
                      <a:path w="115458" h="115458" extrusionOk="0">
                        <a:moveTo>
                          <a:pt x="57729" y="0"/>
                        </a:moveTo>
                        <a:cubicBezTo>
                          <a:pt x="25898" y="0"/>
                          <a:pt x="0" y="25897"/>
                          <a:pt x="0" y="57729"/>
                        </a:cubicBezTo>
                        <a:cubicBezTo>
                          <a:pt x="0" y="89561"/>
                          <a:pt x="25898" y="115459"/>
                          <a:pt x="57729" y="115459"/>
                        </a:cubicBezTo>
                        <a:cubicBezTo>
                          <a:pt x="89561" y="115459"/>
                          <a:pt x="115459" y="89561"/>
                          <a:pt x="115459" y="57729"/>
                        </a:cubicBezTo>
                        <a:cubicBezTo>
                          <a:pt x="115459" y="25898"/>
                          <a:pt x="89561" y="0"/>
                          <a:pt x="57729" y="0"/>
                        </a:cubicBezTo>
                        <a:close/>
                        <a:moveTo>
                          <a:pt x="57729" y="97611"/>
                        </a:moveTo>
                        <a:cubicBezTo>
                          <a:pt x="38806" y="97611"/>
                          <a:pt x="22932" y="84360"/>
                          <a:pt x="18866" y="66653"/>
                        </a:cubicBezTo>
                        <a:lnTo>
                          <a:pt x="96592" y="66653"/>
                        </a:lnTo>
                        <a:cubicBezTo>
                          <a:pt x="92526" y="84360"/>
                          <a:pt x="76652" y="97611"/>
                          <a:pt x="57729" y="97611"/>
                        </a:cubicBezTo>
                        <a:close/>
                        <a:moveTo>
                          <a:pt x="18867" y="48806"/>
                        </a:moveTo>
                        <a:cubicBezTo>
                          <a:pt x="22932" y="31099"/>
                          <a:pt x="38808" y="17847"/>
                          <a:pt x="57731" y="17847"/>
                        </a:cubicBezTo>
                        <a:cubicBezTo>
                          <a:pt x="76654" y="17847"/>
                          <a:pt x="92527" y="31099"/>
                          <a:pt x="96593" y="48806"/>
                        </a:cubicBezTo>
                        <a:lnTo>
                          <a:pt x="18867" y="488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87;p32">
                    <a:extLst>
                      <a:ext uri="{FF2B5EF4-FFF2-40B4-BE49-F238E27FC236}">
                        <a16:creationId xmlns:a16="http://schemas.microsoft.com/office/drawing/2014/main" id="{7C8CE872-98CE-9C89-9DF2-100E5AC1CFDD}"/>
                      </a:ext>
                    </a:extLst>
                  </p:cNvPr>
                  <p:cNvSpPr/>
                  <p:nvPr/>
                </p:nvSpPr>
                <p:spPr>
                  <a:xfrm>
                    <a:off x="1524292" y="4130056"/>
                    <a:ext cx="484102" cy="609193"/>
                  </a:xfrm>
                  <a:custGeom>
                    <a:avLst/>
                    <a:gdLst/>
                    <a:ahLst/>
                    <a:cxnLst/>
                    <a:rect l="l" t="t" r="r" b="b"/>
                    <a:pathLst>
                      <a:path w="484102" h="609193" extrusionOk="0">
                        <a:moveTo>
                          <a:pt x="451381" y="515656"/>
                        </a:moveTo>
                        <a:lnTo>
                          <a:pt x="313059" y="515656"/>
                        </a:lnTo>
                        <a:lnTo>
                          <a:pt x="313059" y="487252"/>
                        </a:lnTo>
                        <a:cubicBezTo>
                          <a:pt x="323753" y="482453"/>
                          <a:pt x="334007" y="476548"/>
                          <a:pt x="343669" y="469536"/>
                        </a:cubicBezTo>
                        <a:cubicBezTo>
                          <a:pt x="347658" y="466639"/>
                          <a:pt x="348544" y="461059"/>
                          <a:pt x="345648" y="457071"/>
                        </a:cubicBezTo>
                        <a:cubicBezTo>
                          <a:pt x="342751" y="453083"/>
                          <a:pt x="337173" y="452196"/>
                          <a:pt x="333185" y="455092"/>
                        </a:cubicBezTo>
                        <a:cubicBezTo>
                          <a:pt x="306833" y="474222"/>
                          <a:pt x="275630" y="484333"/>
                          <a:pt x="242945" y="484333"/>
                        </a:cubicBezTo>
                        <a:lnTo>
                          <a:pt x="241156" y="484333"/>
                        </a:lnTo>
                        <a:cubicBezTo>
                          <a:pt x="230521" y="484333"/>
                          <a:pt x="220135" y="483247"/>
                          <a:pt x="210101" y="481183"/>
                        </a:cubicBezTo>
                        <a:lnTo>
                          <a:pt x="210101" y="404530"/>
                        </a:lnTo>
                        <a:lnTo>
                          <a:pt x="279930" y="404530"/>
                        </a:lnTo>
                        <a:cubicBezTo>
                          <a:pt x="284860" y="404530"/>
                          <a:pt x="288854" y="400535"/>
                          <a:pt x="288854" y="395607"/>
                        </a:cubicBezTo>
                        <a:cubicBezTo>
                          <a:pt x="288854" y="390678"/>
                          <a:pt x="284860" y="386683"/>
                          <a:pt x="279930" y="386683"/>
                        </a:cubicBezTo>
                        <a:lnTo>
                          <a:pt x="210101" y="386683"/>
                        </a:lnTo>
                        <a:lnTo>
                          <a:pt x="210101" y="334340"/>
                        </a:lnTo>
                        <a:cubicBezTo>
                          <a:pt x="215576" y="329852"/>
                          <a:pt x="220523" y="324742"/>
                          <a:pt x="224823" y="319110"/>
                        </a:cubicBezTo>
                        <a:lnTo>
                          <a:pt x="224823" y="332691"/>
                        </a:lnTo>
                        <a:cubicBezTo>
                          <a:pt x="224823" y="344171"/>
                          <a:pt x="234165" y="353513"/>
                          <a:pt x="245645" y="353513"/>
                        </a:cubicBezTo>
                        <a:lnTo>
                          <a:pt x="264553" y="353513"/>
                        </a:lnTo>
                        <a:cubicBezTo>
                          <a:pt x="269482" y="353513"/>
                          <a:pt x="273476" y="349517"/>
                          <a:pt x="273476" y="344589"/>
                        </a:cubicBezTo>
                        <a:cubicBezTo>
                          <a:pt x="273476" y="339661"/>
                          <a:pt x="269482" y="335665"/>
                          <a:pt x="264553" y="335665"/>
                        </a:cubicBezTo>
                        <a:lnTo>
                          <a:pt x="245644" y="335665"/>
                        </a:lnTo>
                        <a:cubicBezTo>
                          <a:pt x="244032" y="335665"/>
                          <a:pt x="242669" y="334303"/>
                          <a:pt x="242669" y="332691"/>
                        </a:cubicBezTo>
                        <a:lnTo>
                          <a:pt x="242669" y="275537"/>
                        </a:lnTo>
                        <a:cubicBezTo>
                          <a:pt x="243136" y="271821"/>
                          <a:pt x="243404" y="268044"/>
                          <a:pt x="243404" y="264203"/>
                        </a:cubicBezTo>
                        <a:cubicBezTo>
                          <a:pt x="243404" y="236398"/>
                          <a:pt x="230758" y="210836"/>
                          <a:pt x="210101" y="193959"/>
                        </a:cubicBezTo>
                        <a:lnTo>
                          <a:pt x="210101" y="95943"/>
                        </a:lnTo>
                        <a:cubicBezTo>
                          <a:pt x="219681" y="95443"/>
                          <a:pt x="230000" y="95197"/>
                          <a:pt x="241156" y="95197"/>
                        </a:cubicBezTo>
                        <a:lnTo>
                          <a:pt x="242945" y="95197"/>
                        </a:lnTo>
                        <a:cubicBezTo>
                          <a:pt x="277690" y="95197"/>
                          <a:pt x="303597" y="97503"/>
                          <a:pt x="324477" y="102452"/>
                        </a:cubicBezTo>
                        <a:cubicBezTo>
                          <a:pt x="329271" y="103591"/>
                          <a:pt x="334082" y="100622"/>
                          <a:pt x="335218" y="95827"/>
                        </a:cubicBezTo>
                        <a:cubicBezTo>
                          <a:pt x="336354" y="91030"/>
                          <a:pt x="333389" y="86222"/>
                          <a:pt x="328593" y="85085"/>
                        </a:cubicBezTo>
                        <a:cubicBezTo>
                          <a:pt x="320601" y="83191"/>
                          <a:pt x="311957" y="81665"/>
                          <a:pt x="302504" y="80480"/>
                        </a:cubicBezTo>
                        <a:lnTo>
                          <a:pt x="302504" y="55132"/>
                        </a:lnTo>
                        <a:cubicBezTo>
                          <a:pt x="302504" y="50518"/>
                          <a:pt x="301925" y="46038"/>
                          <a:pt x="300851" y="41751"/>
                        </a:cubicBezTo>
                        <a:cubicBezTo>
                          <a:pt x="308205" y="39224"/>
                          <a:pt x="316082" y="37831"/>
                          <a:pt x="324282" y="37831"/>
                        </a:cubicBezTo>
                        <a:cubicBezTo>
                          <a:pt x="364168" y="37831"/>
                          <a:pt x="396618" y="70243"/>
                          <a:pt x="396618" y="110082"/>
                        </a:cubicBezTo>
                        <a:lnTo>
                          <a:pt x="396618" y="126197"/>
                        </a:lnTo>
                        <a:cubicBezTo>
                          <a:pt x="392213" y="119900"/>
                          <a:pt x="387024" y="114228"/>
                          <a:pt x="381004" y="109245"/>
                        </a:cubicBezTo>
                        <a:cubicBezTo>
                          <a:pt x="377207" y="106104"/>
                          <a:pt x="371582" y="106635"/>
                          <a:pt x="368439" y="110431"/>
                        </a:cubicBezTo>
                        <a:cubicBezTo>
                          <a:pt x="365296" y="114227"/>
                          <a:pt x="365828" y="119853"/>
                          <a:pt x="369623" y="122995"/>
                        </a:cubicBezTo>
                        <a:cubicBezTo>
                          <a:pt x="387788" y="138029"/>
                          <a:pt x="396618" y="160177"/>
                          <a:pt x="396618" y="190706"/>
                        </a:cubicBezTo>
                        <a:lnTo>
                          <a:pt x="396618" y="330819"/>
                        </a:lnTo>
                        <a:cubicBezTo>
                          <a:pt x="396618" y="359512"/>
                          <a:pt x="388647" y="387488"/>
                          <a:pt x="373569" y="411728"/>
                        </a:cubicBezTo>
                        <a:cubicBezTo>
                          <a:pt x="370965" y="415912"/>
                          <a:pt x="372248" y="421415"/>
                          <a:pt x="376431" y="424019"/>
                        </a:cubicBezTo>
                        <a:cubicBezTo>
                          <a:pt x="377898" y="424931"/>
                          <a:pt x="379527" y="425367"/>
                          <a:pt x="381137" y="425367"/>
                        </a:cubicBezTo>
                        <a:cubicBezTo>
                          <a:pt x="384118" y="425367"/>
                          <a:pt x="387032" y="423873"/>
                          <a:pt x="388722" y="421156"/>
                        </a:cubicBezTo>
                        <a:cubicBezTo>
                          <a:pt x="399965" y="403085"/>
                          <a:pt x="407648" y="383151"/>
                          <a:pt x="411528" y="362370"/>
                        </a:cubicBezTo>
                        <a:cubicBezTo>
                          <a:pt x="442976" y="360864"/>
                          <a:pt x="468098" y="334831"/>
                          <a:pt x="468098" y="303044"/>
                        </a:cubicBezTo>
                        <a:lnTo>
                          <a:pt x="468098" y="297588"/>
                        </a:lnTo>
                        <a:cubicBezTo>
                          <a:pt x="468098" y="266797"/>
                          <a:pt x="444526" y="241407"/>
                          <a:pt x="414465" y="238476"/>
                        </a:cubicBezTo>
                        <a:lnTo>
                          <a:pt x="414465" y="110082"/>
                        </a:lnTo>
                        <a:cubicBezTo>
                          <a:pt x="414465" y="60402"/>
                          <a:pt x="374009" y="19983"/>
                          <a:pt x="324282" y="19983"/>
                        </a:cubicBezTo>
                        <a:cubicBezTo>
                          <a:pt x="313551" y="19983"/>
                          <a:pt x="303258" y="21874"/>
                          <a:pt x="293706" y="25324"/>
                        </a:cubicBezTo>
                        <a:cubicBezTo>
                          <a:pt x="283876" y="10105"/>
                          <a:pt x="266765" y="0"/>
                          <a:pt x="247325" y="0"/>
                        </a:cubicBezTo>
                        <a:lnTo>
                          <a:pt x="124812" y="0"/>
                        </a:lnTo>
                        <a:cubicBezTo>
                          <a:pt x="94387" y="0"/>
                          <a:pt x="69635" y="24732"/>
                          <a:pt x="69635" y="55132"/>
                        </a:cubicBezTo>
                        <a:lnTo>
                          <a:pt x="69635" y="166926"/>
                        </a:lnTo>
                        <a:cubicBezTo>
                          <a:pt x="66226" y="155862"/>
                          <a:pt x="55908" y="147798"/>
                          <a:pt x="43741" y="147798"/>
                        </a:cubicBezTo>
                        <a:cubicBezTo>
                          <a:pt x="28803" y="147798"/>
                          <a:pt x="16650" y="159950"/>
                          <a:pt x="16650" y="174888"/>
                        </a:cubicBezTo>
                        <a:cubicBezTo>
                          <a:pt x="16650" y="186700"/>
                          <a:pt x="24251" y="196763"/>
                          <a:pt x="34817" y="200461"/>
                        </a:cubicBezTo>
                        <a:lnTo>
                          <a:pt x="34817" y="238189"/>
                        </a:lnTo>
                        <a:lnTo>
                          <a:pt x="32465" y="238189"/>
                        </a:lnTo>
                        <a:cubicBezTo>
                          <a:pt x="19779" y="238189"/>
                          <a:pt x="9458" y="248509"/>
                          <a:pt x="9458" y="261196"/>
                        </a:cubicBezTo>
                        <a:lnTo>
                          <a:pt x="9458" y="339436"/>
                        </a:lnTo>
                        <a:cubicBezTo>
                          <a:pt x="9458" y="352123"/>
                          <a:pt x="19779" y="362444"/>
                          <a:pt x="32465" y="362444"/>
                        </a:cubicBezTo>
                        <a:lnTo>
                          <a:pt x="72574" y="362444"/>
                        </a:lnTo>
                        <a:cubicBezTo>
                          <a:pt x="83030" y="418204"/>
                          <a:pt x="120596" y="464536"/>
                          <a:pt x="171040" y="487200"/>
                        </a:cubicBezTo>
                        <a:lnTo>
                          <a:pt x="171040" y="515657"/>
                        </a:lnTo>
                        <a:lnTo>
                          <a:pt x="32720" y="515657"/>
                        </a:lnTo>
                        <a:cubicBezTo>
                          <a:pt x="14678" y="515657"/>
                          <a:pt x="0" y="530335"/>
                          <a:pt x="0" y="548377"/>
                        </a:cubicBezTo>
                        <a:lnTo>
                          <a:pt x="0" y="600269"/>
                        </a:lnTo>
                        <a:cubicBezTo>
                          <a:pt x="0" y="605198"/>
                          <a:pt x="3995" y="609193"/>
                          <a:pt x="8924" y="609193"/>
                        </a:cubicBezTo>
                        <a:lnTo>
                          <a:pt x="475179" y="609193"/>
                        </a:lnTo>
                        <a:cubicBezTo>
                          <a:pt x="480108" y="609193"/>
                          <a:pt x="484103" y="605198"/>
                          <a:pt x="484103" y="600269"/>
                        </a:cubicBezTo>
                        <a:lnTo>
                          <a:pt x="484103" y="548376"/>
                        </a:lnTo>
                        <a:cubicBezTo>
                          <a:pt x="484101" y="530333"/>
                          <a:pt x="469422" y="515656"/>
                          <a:pt x="451381" y="515656"/>
                        </a:cubicBezTo>
                        <a:close/>
                        <a:moveTo>
                          <a:pt x="414467" y="330818"/>
                        </a:moveTo>
                        <a:lnTo>
                          <a:pt x="414467" y="309237"/>
                        </a:lnTo>
                        <a:lnTo>
                          <a:pt x="424690" y="309237"/>
                        </a:lnTo>
                        <a:cubicBezTo>
                          <a:pt x="429619" y="309237"/>
                          <a:pt x="433613" y="305241"/>
                          <a:pt x="433613" y="300313"/>
                        </a:cubicBezTo>
                        <a:cubicBezTo>
                          <a:pt x="433613" y="295385"/>
                          <a:pt x="429619" y="291389"/>
                          <a:pt x="424690" y="291389"/>
                        </a:cubicBezTo>
                        <a:lnTo>
                          <a:pt x="414467" y="291389"/>
                        </a:lnTo>
                        <a:lnTo>
                          <a:pt x="414467" y="256445"/>
                        </a:lnTo>
                        <a:cubicBezTo>
                          <a:pt x="434662" y="259283"/>
                          <a:pt x="450252" y="276647"/>
                          <a:pt x="450252" y="297586"/>
                        </a:cubicBezTo>
                        <a:lnTo>
                          <a:pt x="450252" y="303041"/>
                        </a:lnTo>
                        <a:cubicBezTo>
                          <a:pt x="450252" y="324168"/>
                          <a:pt x="434381" y="341656"/>
                          <a:pt x="413923" y="344254"/>
                        </a:cubicBezTo>
                        <a:cubicBezTo>
                          <a:pt x="414271" y="339796"/>
                          <a:pt x="414467" y="335317"/>
                          <a:pt x="414467" y="330818"/>
                        </a:cubicBezTo>
                        <a:close/>
                        <a:moveTo>
                          <a:pt x="69634" y="182850"/>
                        </a:moveTo>
                        <a:lnTo>
                          <a:pt x="69634" y="228111"/>
                        </a:lnTo>
                        <a:cubicBezTo>
                          <a:pt x="68205" y="231384"/>
                          <a:pt x="66968" y="234750"/>
                          <a:pt x="65930" y="238187"/>
                        </a:cubicBezTo>
                        <a:lnTo>
                          <a:pt x="52663" y="238187"/>
                        </a:lnTo>
                        <a:lnTo>
                          <a:pt x="52663" y="200460"/>
                        </a:lnTo>
                        <a:cubicBezTo>
                          <a:pt x="60750" y="197630"/>
                          <a:pt x="67102" y="191070"/>
                          <a:pt x="69634" y="182850"/>
                        </a:cubicBezTo>
                        <a:close/>
                        <a:moveTo>
                          <a:pt x="34498" y="174888"/>
                        </a:moveTo>
                        <a:cubicBezTo>
                          <a:pt x="34499" y="169791"/>
                          <a:pt x="38644" y="165646"/>
                          <a:pt x="43741" y="165646"/>
                        </a:cubicBezTo>
                        <a:cubicBezTo>
                          <a:pt x="48837" y="165646"/>
                          <a:pt x="52983" y="169791"/>
                          <a:pt x="52983" y="174888"/>
                        </a:cubicBezTo>
                        <a:cubicBezTo>
                          <a:pt x="52983" y="179984"/>
                          <a:pt x="48838" y="184131"/>
                          <a:pt x="43741" y="184131"/>
                        </a:cubicBezTo>
                        <a:cubicBezTo>
                          <a:pt x="38644" y="184131"/>
                          <a:pt x="34498" y="179984"/>
                          <a:pt x="34498" y="174888"/>
                        </a:cubicBezTo>
                        <a:close/>
                        <a:moveTo>
                          <a:pt x="27304" y="261194"/>
                        </a:moveTo>
                        <a:cubicBezTo>
                          <a:pt x="27304" y="258349"/>
                          <a:pt x="29618" y="256035"/>
                          <a:pt x="32463" y="256035"/>
                        </a:cubicBezTo>
                        <a:lnTo>
                          <a:pt x="62452" y="256035"/>
                        </a:lnTo>
                        <a:cubicBezTo>
                          <a:pt x="62204" y="258736"/>
                          <a:pt x="62064" y="261458"/>
                          <a:pt x="62064" y="264203"/>
                        </a:cubicBezTo>
                        <a:cubicBezTo>
                          <a:pt x="62064" y="277010"/>
                          <a:pt x="64748" y="289197"/>
                          <a:pt x="69559" y="300254"/>
                        </a:cubicBezTo>
                        <a:lnTo>
                          <a:pt x="27304" y="300254"/>
                        </a:lnTo>
                        <a:lnTo>
                          <a:pt x="27304" y="261194"/>
                        </a:lnTo>
                        <a:close/>
                        <a:moveTo>
                          <a:pt x="32463" y="344595"/>
                        </a:moveTo>
                        <a:cubicBezTo>
                          <a:pt x="29618" y="344595"/>
                          <a:pt x="27304" y="342280"/>
                          <a:pt x="27304" y="339435"/>
                        </a:cubicBezTo>
                        <a:lnTo>
                          <a:pt x="27304" y="318101"/>
                        </a:lnTo>
                        <a:lnTo>
                          <a:pt x="69634" y="318101"/>
                        </a:lnTo>
                        <a:lnTo>
                          <a:pt x="69634" y="330819"/>
                        </a:lnTo>
                        <a:cubicBezTo>
                          <a:pt x="69634" y="335456"/>
                          <a:pt x="69825" y="340049"/>
                          <a:pt x="70189" y="344595"/>
                        </a:cubicBezTo>
                        <a:lnTo>
                          <a:pt x="32463" y="344595"/>
                        </a:lnTo>
                        <a:close/>
                        <a:moveTo>
                          <a:pt x="241156" y="502181"/>
                        </a:moveTo>
                        <a:lnTo>
                          <a:pt x="242945" y="502181"/>
                        </a:lnTo>
                        <a:cubicBezTo>
                          <a:pt x="260918" y="502181"/>
                          <a:pt x="278488" y="499428"/>
                          <a:pt x="295212" y="494091"/>
                        </a:cubicBezTo>
                        <a:lnTo>
                          <a:pt x="295212" y="515656"/>
                        </a:lnTo>
                        <a:lnTo>
                          <a:pt x="188889" y="515656"/>
                        </a:lnTo>
                        <a:lnTo>
                          <a:pt x="188889" y="494035"/>
                        </a:lnTo>
                        <a:cubicBezTo>
                          <a:pt x="205375" y="499317"/>
                          <a:pt x="222935" y="502181"/>
                          <a:pt x="241156" y="502181"/>
                        </a:cubicBezTo>
                        <a:close/>
                        <a:moveTo>
                          <a:pt x="87481" y="55132"/>
                        </a:moveTo>
                        <a:cubicBezTo>
                          <a:pt x="87481" y="34573"/>
                          <a:pt x="104228" y="17847"/>
                          <a:pt x="124812" y="17847"/>
                        </a:cubicBezTo>
                        <a:lnTo>
                          <a:pt x="247325" y="17847"/>
                        </a:lnTo>
                        <a:cubicBezTo>
                          <a:pt x="267909" y="17847"/>
                          <a:pt x="284656" y="34573"/>
                          <a:pt x="284656" y="55132"/>
                        </a:cubicBezTo>
                        <a:lnTo>
                          <a:pt x="284656" y="78725"/>
                        </a:lnTo>
                        <a:cubicBezTo>
                          <a:pt x="272171" y="77802"/>
                          <a:pt x="258379" y="77350"/>
                          <a:pt x="242944" y="77350"/>
                        </a:cubicBezTo>
                        <a:lnTo>
                          <a:pt x="241155" y="77350"/>
                        </a:lnTo>
                        <a:cubicBezTo>
                          <a:pt x="203718" y="77350"/>
                          <a:pt x="156360" y="79570"/>
                          <a:pt x="122150" y="96887"/>
                        </a:cubicBezTo>
                        <a:cubicBezTo>
                          <a:pt x="107487" y="104309"/>
                          <a:pt x="95961" y="113944"/>
                          <a:pt x="87481" y="125899"/>
                        </a:cubicBezTo>
                        <a:lnTo>
                          <a:pt x="87481" y="55132"/>
                        </a:lnTo>
                        <a:close/>
                        <a:moveTo>
                          <a:pt x="192254" y="97256"/>
                        </a:moveTo>
                        <a:lnTo>
                          <a:pt x="192254" y="134175"/>
                        </a:lnTo>
                        <a:lnTo>
                          <a:pt x="103616" y="134175"/>
                        </a:lnTo>
                        <a:cubicBezTo>
                          <a:pt x="110307" y="125477"/>
                          <a:pt x="119132" y="118420"/>
                          <a:pt x="130213" y="112810"/>
                        </a:cubicBezTo>
                        <a:cubicBezTo>
                          <a:pt x="145847" y="104897"/>
                          <a:pt x="165774" y="99834"/>
                          <a:pt x="192254" y="97256"/>
                        </a:cubicBezTo>
                        <a:close/>
                        <a:moveTo>
                          <a:pt x="127367" y="195920"/>
                        </a:moveTo>
                        <a:cubicBezTo>
                          <a:pt x="131985" y="194203"/>
                          <a:pt x="134339" y="189065"/>
                          <a:pt x="132622" y="184446"/>
                        </a:cubicBezTo>
                        <a:cubicBezTo>
                          <a:pt x="130905" y="179827"/>
                          <a:pt x="125770" y="177475"/>
                          <a:pt x="121147" y="179191"/>
                        </a:cubicBezTo>
                        <a:cubicBezTo>
                          <a:pt x="108154" y="184020"/>
                          <a:pt x="96736" y="191701"/>
                          <a:pt x="87482" y="201348"/>
                        </a:cubicBezTo>
                        <a:lnTo>
                          <a:pt x="87482" y="190707"/>
                        </a:lnTo>
                        <a:cubicBezTo>
                          <a:pt x="87482" y="175833"/>
                          <a:pt x="89531" y="163015"/>
                          <a:pt x="93724" y="152023"/>
                        </a:cubicBezTo>
                        <a:lnTo>
                          <a:pt x="192254" y="152023"/>
                        </a:lnTo>
                        <a:lnTo>
                          <a:pt x="192254" y="182579"/>
                        </a:lnTo>
                        <a:cubicBezTo>
                          <a:pt x="188908" y="180959"/>
                          <a:pt x="185439" y="179529"/>
                          <a:pt x="181851" y="178313"/>
                        </a:cubicBezTo>
                        <a:cubicBezTo>
                          <a:pt x="177181" y="176729"/>
                          <a:pt x="172116" y="179231"/>
                          <a:pt x="170536" y="183900"/>
                        </a:cubicBezTo>
                        <a:cubicBezTo>
                          <a:pt x="168954" y="188568"/>
                          <a:pt x="171456" y="193634"/>
                          <a:pt x="176123" y="195215"/>
                        </a:cubicBezTo>
                        <a:cubicBezTo>
                          <a:pt x="205692" y="205236"/>
                          <a:pt x="225557" y="232959"/>
                          <a:pt x="225557" y="264203"/>
                        </a:cubicBezTo>
                        <a:cubicBezTo>
                          <a:pt x="225557" y="304357"/>
                          <a:pt x="192889" y="337025"/>
                          <a:pt x="152735" y="337025"/>
                        </a:cubicBezTo>
                        <a:cubicBezTo>
                          <a:pt x="112581" y="337025"/>
                          <a:pt x="79913" y="304357"/>
                          <a:pt x="79913" y="264203"/>
                        </a:cubicBezTo>
                        <a:cubicBezTo>
                          <a:pt x="79913" y="233910"/>
                          <a:pt x="98982" y="206469"/>
                          <a:pt x="127367" y="195920"/>
                        </a:cubicBezTo>
                        <a:close/>
                        <a:moveTo>
                          <a:pt x="154408" y="354848"/>
                        </a:moveTo>
                        <a:lnTo>
                          <a:pt x="154408" y="365411"/>
                        </a:lnTo>
                        <a:lnTo>
                          <a:pt x="140465" y="365411"/>
                        </a:lnTo>
                        <a:lnTo>
                          <a:pt x="140465" y="354020"/>
                        </a:lnTo>
                        <a:cubicBezTo>
                          <a:pt x="144481" y="354566"/>
                          <a:pt x="148572" y="354873"/>
                          <a:pt x="152735" y="354873"/>
                        </a:cubicBezTo>
                        <a:cubicBezTo>
                          <a:pt x="153293" y="354873"/>
                          <a:pt x="153851" y="354857"/>
                          <a:pt x="154408" y="354848"/>
                        </a:cubicBezTo>
                        <a:close/>
                        <a:moveTo>
                          <a:pt x="154408" y="456571"/>
                        </a:moveTo>
                        <a:lnTo>
                          <a:pt x="141727" y="447530"/>
                        </a:lnTo>
                        <a:cubicBezTo>
                          <a:pt x="141194" y="446956"/>
                          <a:pt x="140511" y="445499"/>
                          <a:pt x="140465" y="444838"/>
                        </a:cubicBezTo>
                        <a:lnTo>
                          <a:pt x="140465" y="432453"/>
                        </a:lnTo>
                        <a:lnTo>
                          <a:pt x="154408" y="432453"/>
                        </a:lnTo>
                        <a:lnTo>
                          <a:pt x="154408" y="456571"/>
                        </a:lnTo>
                        <a:close/>
                        <a:moveTo>
                          <a:pt x="157382" y="414607"/>
                        </a:moveTo>
                        <a:lnTo>
                          <a:pt x="137491" y="414607"/>
                        </a:lnTo>
                        <a:cubicBezTo>
                          <a:pt x="129630" y="414607"/>
                          <a:pt x="123190" y="420742"/>
                          <a:pt x="122669" y="428473"/>
                        </a:cubicBezTo>
                        <a:cubicBezTo>
                          <a:pt x="100699" y="401917"/>
                          <a:pt x="87482" y="367882"/>
                          <a:pt x="87482" y="330819"/>
                        </a:cubicBezTo>
                        <a:lnTo>
                          <a:pt x="87482" y="327059"/>
                        </a:lnTo>
                        <a:cubicBezTo>
                          <a:pt x="97183" y="337126"/>
                          <a:pt x="109173" y="344960"/>
                          <a:pt x="122618" y="349710"/>
                        </a:cubicBezTo>
                        <a:lnTo>
                          <a:pt x="122618" y="368386"/>
                        </a:lnTo>
                        <a:cubicBezTo>
                          <a:pt x="122618" y="376587"/>
                          <a:pt x="129289" y="383259"/>
                          <a:pt x="137491" y="383259"/>
                        </a:cubicBezTo>
                        <a:lnTo>
                          <a:pt x="157382" y="383259"/>
                        </a:lnTo>
                        <a:cubicBezTo>
                          <a:pt x="165584" y="383259"/>
                          <a:pt x="172255" y="376587"/>
                          <a:pt x="172255" y="368386"/>
                        </a:cubicBezTo>
                        <a:lnTo>
                          <a:pt x="172255" y="352747"/>
                        </a:lnTo>
                        <a:cubicBezTo>
                          <a:pt x="179259" y="351202"/>
                          <a:pt x="185959" y="348846"/>
                          <a:pt x="192254" y="345781"/>
                        </a:cubicBezTo>
                        <a:lnTo>
                          <a:pt x="192254" y="476363"/>
                        </a:lnTo>
                        <a:cubicBezTo>
                          <a:pt x="185349" y="474041"/>
                          <a:pt x="178666" y="471238"/>
                          <a:pt x="172237" y="468002"/>
                        </a:cubicBezTo>
                        <a:cubicBezTo>
                          <a:pt x="172242" y="467838"/>
                          <a:pt x="172255" y="467677"/>
                          <a:pt x="172255" y="467512"/>
                        </a:cubicBezTo>
                        <a:lnTo>
                          <a:pt x="172255" y="429480"/>
                        </a:lnTo>
                        <a:cubicBezTo>
                          <a:pt x="172255" y="421278"/>
                          <a:pt x="165584" y="414607"/>
                          <a:pt x="157382" y="414607"/>
                        </a:cubicBezTo>
                        <a:close/>
                        <a:moveTo>
                          <a:pt x="466255" y="591346"/>
                        </a:moveTo>
                        <a:lnTo>
                          <a:pt x="466255" y="591346"/>
                        </a:lnTo>
                        <a:lnTo>
                          <a:pt x="17847" y="591346"/>
                        </a:lnTo>
                        <a:lnTo>
                          <a:pt x="17847" y="548376"/>
                        </a:lnTo>
                        <a:cubicBezTo>
                          <a:pt x="17847" y="540175"/>
                          <a:pt x="24519" y="533503"/>
                          <a:pt x="32720" y="533503"/>
                        </a:cubicBezTo>
                        <a:lnTo>
                          <a:pt x="451382" y="533503"/>
                        </a:lnTo>
                        <a:cubicBezTo>
                          <a:pt x="459584" y="533503"/>
                          <a:pt x="466255" y="540175"/>
                          <a:pt x="466255" y="548376"/>
                        </a:cubicBezTo>
                        <a:lnTo>
                          <a:pt x="466255" y="5913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2" name="Group 251">
                <a:extLst>
                  <a:ext uri="{FF2B5EF4-FFF2-40B4-BE49-F238E27FC236}">
                    <a16:creationId xmlns:a16="http://schemas.microsoft.com/office/drawing/2014/main" id="{4D2E611F-96D2-B69E-0E4A-37CC9E94455B}"/>
                  </a:ext>
                </a:extLst>
              </p:cNvPr>
              <p:cNvGrpSpPr/>
              <p:nvPr/>
            </p:nvGrpSpPr>
            <p:grpSpPr>
              <a:xfrm>
                <a:off x="1321541" y="1197564"/>
                <a:ext cx="6310963" cy="2750140"/>
                <a:chOff x="1321541" y="1197564"/>
                <a:chExt cx="6310963" cy="2750140"/>
              </a:xfrm>
            </p:grpSpPr>
            <p:cxnSp>
              <p:nvCxnSpPr>
                <p:cNvPr id="122" name="Straight Connector 121">
                  <a:extLst>
                    <a:ext uri="{FF2B5EF4-FFF2-40B4-BE49-F238E27FC236}">
                      <a16:creationId xmlns:a16="http://schemas.microsoft.com/office/drawing/2014/main" id="{49E61CE1-7141-8E10-3CA4-ED92E88970B3}"/>
                    </a:ext>
                  </a:extLst>
                </p:cNvPr>
                <p:cNvCxnSpPr>
                  <a:cxnSpLocks/>
                  <a:stCxn id="173" idx="4"/>
                  <a:endCxn id="147" idx="2"/>
                </p:cNvCxnSpPr>
                <p:nvPr/>
              </p:nvCxnSpPr>
              <p:spPr>
                <a:xfrm flipV="1">
                  <a:off x="1321541" y="2459608"/>
                  <a:ext cx="6310963" cy="126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1" name="Group 250">
                  <a:extLst>
                    <a:ext uri="{FF2B5EF4-FFF2-40B4-BE49-F238E27FC236}">
                      <a16:creationId xmlns:a16="http://schemas.microsoft.com/office/drawing/2014/main" id="{AE44F97E-3F9E-ED7A-1950-7F6E62EB4762}"/>
                    </a:ext>
                  </a:extLst>
                </p:cNvPr>
                <p:cNvGrpSpPr/>
                <p:nvPr/>
              </p:nvGrpSpPr>
              <p:grpSpPr>
                <a:xfrm>
                  <a:off x="1785527" y="1197564"/>
                  <a:ext cx="5309363" cy="2750140"/>
                  <a:chOff x="1785527" y="1197564"/>
                  <a:chExt cx="5309363" cy="2750140"/>
                </a:xfrm>
              </p:grpSpPr>
              <p:grpSp>
                <p:nvGrpSpPr>
                  <p:cNvPr id="250" name="Group 249">
                    <a:extLst>
                      <a:ext uri="{FF2B5EF4-FFF2-40B4-BE49-F238E27FC236}">
                        <a16:creationId xmlns:a16="http://schemas.microsoft.com/office/drawing/2014/main" id="{9C369662-0B56-B0B1-0DB3-75E4FB966073}"/>
                      </a:ext>
                    </a:extLst>
                  </p:cNvPr>
                  <p:cNvGrpSpPr/>
                  <p:nvPr/>
                </p:nvGrpSpPr>
                <p:grpSpPr>
                  <a:xfrm>
                    <a:off x="1785527" y="1203535"/>
                    <a:ext cx="3787815" cy="2744169"/>
                    <a:chOff x="1785527" y="1203535"/>
                    <a:chExt cx="3787815" cy="2744169"/>
                  </a:xfrm>
                </p:grpSpPr>
                <p:grpSp>
                  <p:nvGrpSpPr>
                    <p:cNvPr id="123" name="Group 122">
                      <a:extLst>
                        <a:ext uri="{FF2B5EF4-FFF2-40B4-BE49-F238E27FC236}">
                          <a16:creationId xmlns:a16="http://schemas.microsoft.com/office/drawing/2014/main" id="{64F76108-8D2E-1388-2441-466CD14724B6}"/>
                        </a:ext>
                      </a:extLst>
                    </p:cNvPr>
                    <p:cNvGrpSpPr/>
                    <p:nvPr/>
                  </p:nvGrpSpPr>
                  <p:grpSpPr>
                    <a:xfrm>
                      <a:off x="1785527" y="1203535"/>
                      <a:ext cx="1906309" cy="2263648"/>
                      <a:chOff x="2503747" y="1142043"/>
                      <a:chExt cx="1906309" cy="2263648"/>
                    </a:xfrm>
                  </p:grpSpPr>
                  <p:grpSp>
                    <p:nvGrpSpPr>
                      <p:cNvPr id="213" name="Group 212">
                        <a:extLst>
                          <a:ext uri="{FF2B5EF4-FFF2-40B4-BE49-F238E27FC236}">
                            <a16:creationId xmlns:a16="http://schemas.microsoft.com/office/drawing/2014/main" id="{D9D6B633-68E4-959D-A55E-CA55A626D207}"/>
                          </a:ext>
                        </a:extLst>
                      </p:cNvPr>
                      <p:cNvGrpSpPr/>
                      <p:nvPr/>
                    </p:nvGrpSpPr>
                    <p:grpSpPr>
                      <a:xfrm>
                        <a:off x="2503747" y="1142043"/>
                        <a:ext cx="1906309" cy="2263648"/>
                        <a:chOff x="2503747" y="1142043"/>
                        <a:chExt cx="1906309" cy="2263648"/>
                      </a:xfrm>
                    </p:grpSpPr>
                    <p:sp>
                      <p:nvSpPr>
                        <p:cNvPr id="230" name="Google Shape;448;p19">
                          <a:extLst>
                            <a:ext uri="{FF2B5EF4-FFF2-40B4-BE49-F238E27FC236}">
                              <a16:creationId xmlns:a16="http://schemas.microsoft.com/office/drawing/2014/main" id="{04394746-C398-A553-3A81-4BF25AF3F4D0}"/>
                            </a:ext>
                          </a:extLst>
                        </p:cNvPr>
                        <p:cNvSpPr/>
                        <p:nvPr/>
                      </p:nvSpPr>
                      <p:spPr>
                        <a:xfrm rot="5400000">
                          <a:off x="3058652" y="1856587"/>
                          <a:ext cx="796500" cy="749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231" name="Google Shape;449;p19">
                          <a:extLst>
                            <a:ext uri="{FF2B5EF4-FFF2-40B4-BE49-F238E27FC236}">
                              <a16:creationId xmlns:a16="http://schemas.microsoft.com/office/drawing/2014/main" id="{2E1BDB42-178A-D567-7C7B-5C564992080F}"/>
                            </a:ext>
                          </a:extLst>
                        </p:cNvPr>
                        <p:cNvSpPr txBox="1"/>
                        <p:nvPr/>
                      </p:nvSpPr>
                      <p:spPr>
                        <a:xfrm>
                          <a:off x="2503747" y="2977550"/>
                          <a:ext cx="1906309" cy="428141"/>
                        </a:xfrm>
                        <a:prstGeom prst="rect">
                          <a:avLst/>
                        </a:prstGeom>
                        <a:noFill/>
                        <a:ln>
                          <a:noFill/>
                        </a:ln>
                      </p:spPr>
                      <p:txBody>
                        <a:bodyPr spcFirstLastPara="1" wrap="square" lIns="91425" tIns="91425" rIns="91425" bIns="91425" anchor="b" anchorCtr="0">
                          <a:noAutofit/>
                        </a:bodyPr>
                        <a:lstStyle/>
                        <a:p>
                          <a:pPr algn="ctr"/>
                          <a:r>
                            <a:rPr lang="en" sz="1600" dirty="0">
                              <a:solidFill>
                                <a:schemeClr val="dk1"/>
                              </a:solidFill>
                              <a:latin typeface="Montserrat SemiBold"/>
                              <a:ea typeface="Montserrat SemiBold"/>
                              <a:cs typeface="Montserrat SemiBold"/>
                            </a:rPr>
                            <a:t>Methodologies</a:t>
                          </a:r>
                        </a:p>
                      </p:txBody>
                    </p:sp>
                    <p:sp>
                      <p:nvSpPr>
                        <p:cNvPr id="232" name="Google Shape;457;p19">
                          <a:extLst>
                            <a:ext uri="{FF2B5EF4-FFF2-40B4-BE49-F238E27FC236}">
                              <a16:creationId xmlns:a16="http://schemas.microsoft.com/office/drawing/2014/main" id="{D3A365DF-AD3A-8F75-C9D5-C233A8E90EBB}"/>
                            </a:ext>
                          </a:extLst>
                        </p:cNvPr>
                        <p:cNvSpPr txBox="1"/>
                        <p:nvPr/>
                      </p:nvSpPr>
                      <p:spPr>
                        <a:xfrm>
                          <a:off x="3103692" y="1142043"/>
                          <a:ext cx="702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02</a:t>
                          </a:r>
                          <a:endParaRPr sz="1600" dirty="0">
                            <a:solidFill>
                              <a:schemeClr val="dk1"/>
                            </a:solidFill>
                            <a:latin typeface="Montserrat SemiBold"/>
                            <a:ea typeface="Montserrat SemiBold"/>
                            <a:cs typeface="Montserrat SemiBold"/>
                            <a:sym typeface="Montserrat SemiBold"/>
                          </a:endParaRPr>
                        </a:p>
                      </p:txBody>
                    </p:sp>
                  </p:grpSp>
                  <p:grpSp>
                    <p:nvGrpSpPr>
                      <p:cNvPr id="214" name="Google Shape;459;p19">
                        <a:extLst>
                          <a:ext uri="{FF2B5EF4-FFF2-40B4-BE49-F238E27FC236}">
                            <a16:creationId xmlns:a16="http://schemas.microsoft.com/office/drawing/2014/main" id="{324CD526-D924-F4AF-4B8A-71E0A5995E95}"/>
                          </a:ext>
                        </a:extLst>
                      </p:cNvPr>
                      <p:cNvGrpSpPr/>
                      <p:nvPr/>
                    </p:nvGrpSpPr>
                    <p:grpSpPr>
                      <a:xfrm>
                        <a:off x="3223110" y="2002419"/>
                        <a:ext cx="457176" cy="457199"/>
                        <a:chOff x="4348402" y="3107782"/>
                        <a:chExt cx="608756" cy="609193"/>
                      </a:xfrm>
                    </p:grpSpPr>
                    <p:sp>
                      <p:nvSpPr>
                        <p:cNvPr id="215" name="Google Shape;460;p19">
                          <a:extLst>
                            <a:ext uri="{FF2B5EF4-FFF2-40B4-BE49-F238E27FC236}">
                              <a16:creationId xmlns:a16="http://schemas.microsoft.com/office/drawing/2014/main" id="{CA7B12EC-54E5-8BF1-6A88-68F9310DC9B4}"/>
                            </a:ext>
                          </a:extLst>
                        </p:cNvPr>
                        <p:cNvSpPr/>
                        <p:nvPr/>
                      </p:nvSpPr>
                      <p:spPr>
                        <a:xfrm>
                          <a:off x="4410046" y="3196511"/>
                          <a:ext cx="458790" cy="458788"/>
                        </a:xfrm>
                        <a:custGeom>
                          <a:avLst/>
                          <a:gdLst/>
                          <a:ahLst/>
                          <a:cxnLst/>
                          <a:rect l="l" t="t" r="r" b="b"/>
                          <a:pathLst>
                            <a:path w="458790" h="458788" extrusionOk="0">
                              <a:moveTo>
                                <a:pt x="229394" y="0"/>
                              </a:moveTo>
                              <a:cubicBezTo>
                                <a:pt x="102906" y="0"/>
                                <a:pt x="0" y="102906"/>
                                <a:pt x="0" y="229394"/>
                              </a:cubicBezTo>
                              <a:cubicBezTo>
                                <a:pt x="0" y="355883"/>
                                <a:pt x="102906" y="458789"/>
                                <a:pt x="229394" y="458789"/>
                              </a:cubicBezTo>
                              <a:cubicBezTo>
                                <a:pt x="355884" y="458789"/>
                                <a:pt x="458790" y="355883"/>
                                <a:pt x="458790" y="229394"/>
                              </a:cubicBezTo>
                              <a:cubicBezTo>
                                <a:pt x="458790" y="102906"/>
                                <a:pt x="355884" y="0"/>
                                <a:pt x="229394" y="0"/>
                              </a:cubicBezTo>
                              <a:close/>
                              <a:moveTo>
                                <a:pt x="440740" y="220472"/>
                              </a:moveTo>
                              <a:lnTo>
                                <a:pt x="393146" y="220472"/>
                              </a:lnTo>
                              <a:cubicBezTo>
                                <a:pt x="392296" y="189084"/>
                                <a:pt x="386972" y="158791"/>
                                <a:pt x="377602" y="131073"/>
                              </a:cubicBezTo>
                              <a:cubicBezTo>
                                <a:pt x="388716" y="126690"/>
                                <a:pt x="398963" y="121791"/>
                                <a:pt x="408172" y="116425"/>
                              </a:cubicBezTo>
                              <a:cubicBezTo>
                                <a:pt x="427421" y="146775"/>
                                <a:pt x="439150" y="182334"/>
                                <a:pt x="440740" y="220472"/>
                              </a:cubicBezTo>
                              <a:close/>
                              <a:moveTo>
                                <a:pt x="397960" y="101730"/>
                              </a:moveTo>
                              <a:cubicBezTo>
                                <a:pt x="389907" y="106347"/>
                                <a:pt x="380993" y="110585"/>
                                <a:pt x="371351" y="114412"/>
                              </a:cubicBezTo>
                              <a:cubicBezTo>
                                <a:pt x="364489" y="97828"/>
                                <a:pt x="356101" y="82354"/>
                                <a:pt x="346269" y="68366"/>
                              </a:cubicBezTo>
                              <a:cubicBezTo>
                                <a:pt x="338339" y="57083"/>
                                <a:pt x="329711" y="47116"/>
                                <a:pt x="320530" y="38506"/>
                              </a:cubicBezTo>
                              <a:cubicBezTo>
                                <a:pt x="351112" y="53168"/>
                                <a:pt x="377641" y="74968"/>
                                <a:pt x="397960" y="101730"/>
                              </a:cubicBezTo>
                              <a:close/>
                              <a:moveTo>
                                <a:pt x="318366" y="220472"/>
                              </a:moveTo>
                              <a:cubicBezTo>
                                <a:pt x="318014" y="195706"/>
                                <a:pt x="316206" y="171625"/>
                                <a:pt x="313043" y="148983"/>
                              </a:cubicBezTo>
                              <a:cubicBezTo>
                                <a:pt x="329915" y="145911"/>
                                <a:pt x="345943" y="141922"/>
                                <a:pt x="360780" y="137099"/>
                              </a:cubicBezTo>
                              <a:cubicBezTo>
                                <a:pt x="369313" y="162483"/>
                                <a:pt x="374435" y="190692"/>
                                <a:pt x="375291" y="220472"/>
                              </a:cubicBezTo>
                              <a:lnTo>
                                <a:pt x="318366" y="220472"/>
                              </a:lnTo>
                              <a:close/>
                              <a:moveTo>
                                <a:pt x="375291" y="238319"/>
                              </a:moveTo>
                              <a:cubicBezTo>
                                <a:pt x="374426" y="268334"/>
                                <a:pt x="369223" y="296750"/>
                                <a:pt x="360572" y="322289"/>
                              </a:cubicBezTo>
                              <a:cubicBezTo>
                                <a:pt x="345766" y="317488"/>
                                <a:pt x="329776" y="313517"/>
                                <a:pt x="312952" y="310456"/>
                              </a:cubicBezTo>
                              <a:cubicBezTo>
                                <a:pt x="316176" y="287608"/>
                                <a:pt x="318018" y="263365"/>
                                <a:pt x="318368" y="238319"/>
                              </a:cubicBezTo>
                              <a:lnTo>
                                <a:pt x="375291" y="238319"/>
                              </a:lnTo>
                              <a:close/>
                              <a:moveTo>
                                <a:pt x="354522" y="120429"/>
                              </a:moveTo>
                              <a:cubicBezTo>
                                <a:pt x="340786" y="124860"/>
                                <a:pt x="325929" y="128542"/>
                                <a:pt x="310261" y="131400"/>
                              </a:cubicBezTo>
                              <a:cubicBezTo>
                                <a:pt x="306317" y="109119"/>
                                <a:pt x="301004" y="88533"/>
                                <a:pt x="294433" y="70450"/>
                              </a:cubicBezTo>
                              <a:cubicBezTo>
                                <a:pt x="288077" y="52959"/>
                                <a:pt x="280742" y="38509"/>
                                <a:pt x="272676" y="27332"/>
                              </a:cubicBezTo>
                              <a:cubicBezTo>
                                <a:pt x="307161" y="42865"/>
                                <a:pt x="336204" y="76455"/>
                                <a:pt x="354522" y="120429"/>
                              </a:cubicBezTo>
                              <a:close/>
                              <a:moveTo>
                                <a:pt x="263834" y="238319"/>
                              </a:moveTo>
                              <a:lnTo>
                                <a:pt x="300519" y="238319"/>
                              </a:lnTo>
                              <a:lnTo>
                                <a:pt x="300519" y="238319"/>
                              </a:lnTo>
                              <a:cubicBezTo>
                                <a:pt x="300160" y="262145"/>
                                <a:pt x="298358" y="285576"/>
                                <a:pt x="295267" y="307616"/>
                              </a:cubicBezTo>
                              <a:cubicBezTo>
                                <a:pt x="276932" y="305059"/>
                                <a:pt x="257809" y="303555"/>
                                <a:pt x="238318" y="303203"/>
                              </a:cubicBezTo>
                              <a:lnTo>
                                <a:pt x="238318" y="263835"/>
                              </a:lnTo>
                              <a:cubicBezTo>
                                <a:pt x="250777" y="260605"/>
                                <a:pt x="260604" y="250777"/>
                                <a:pt x="263834" y="238319"/>
                              </a:cubicBezTo>
                              <a:close/>
                              <a:moveTo>
                                <a:pt x="238318" y="194955"/>
                              </a:moveTo>
                              <a:lnTo>
                                <a:pt x="238318" y="156251"/>
                              </a:lnTo>
                              <a:cubicBezTo>
                                <a:pt x="257872" y="155898"/>
                                <a:pt x="277048" y="154386"/>
                                <a:pt x="295430" y="151816"/>
                              </a:cubicBezTo>
                              <a:cubicBezTo>
                                <a:pt x="298442" y="173520"/>
                                <a:pt x="300170" y="196643"/>
                                <a:pt x="300517" y="220472"/>
                              </a:cubicBezTo>
                              <a:lnTo>
                                <a:pt x="263834" y="220472"/>
                              </a:lnTo>
                              <a:cubicBezTo>
                                <a:pt x="260604" y="208013"/>
                                <a:pt x="250776" y="198185"/>
                                <a:pt x="238318" y="194955"/>
                              </a:cubicBezTo>
                              <a:close/>
                              <a:moveTo>
                                <a:pt x="220471" y="19764"/>
                              </a:moveTo>
                              <a:lnTo>
                                <a:pt x="220471" y="51671"/>
                              </a:lnTo>
                              <a:cubicBezTo>
                                <a:pt x="220471" y="56599"/>
                                <a:pt x="224465" y="60594"/>
                                <a:pt x="229394" y="60594"/>
                              </a:cubicBezTo>
                              <a:cubicBezTo>
                                <a:pt x="234324" y="60594"/>
                                <a:pt x="238318" y="56599"/>
                                <a:pt x="238318" y="51671"/>
                              </a:cubicBezTo>
                              <a:lnTo>
                                <a:pt x="238318" y="19764"/>
                              </a:lnTo>
                              <a:cubicBezTo>
                                <a:pt x="252490" y="25761"/>
                                <a:pt x="266453" y="45712"/>
                                <a:pt x="277659" y="76547"/>
                              </a:cubicBezTo>
                              <a:cubicBezTo>
                                <a:pt x="283864" y="93622"/>
                                <a:pt x="288893" y="113097"/>
                                <a:pt x="292648" y="134221"/>
                              </a:cubicBezTo>
                              <a:cubicBezTo>
                                <a:pt x="275201" y="136633"/>
                                <a:pt x="256958" y="138055"/>
                                <a:pt x="238318" y="138401"/>
                              </a:cubicBezTo>
                              <a:lnTo>
                                <a:pt x="238318" y="105213"/>
                              </a:lnTo>
                              <a:cubicBezTo>
                                <a:pt x="238318" y="100285"/>
                                <a:pt x="234324" y="96289"/>
                                <a:pt x="229394" y="96289"/>
                              </a:cubicBezTo>
                              <a:cubicBezTo>
                                <a:pt x="224465" y="96289"/>
                                <a:pt x="220471" y="100285"/>
                                <a:pt x="220471" y="105213"/>
                              </a:cubicBezTo>
                              <a:lnTo>
                                <a:pt x="220471" y="138401"/>
                              </a:lnTo>
                              <a:cubicBezTo>
                                <a:pt x="209553" y="138198"/>
                                <a:pt x="198778" y="137615"/>
                                <a:pt x="188212" y="136691"/>
                              </a:cubicBezTo>
                              <a:cubicBezTo>
                                <a:pt x="187728" y="124660"/>
                                <a:pt x="181242" y="114154"/>
                                <a:pt x="171671" y="108083"/>
                              </a:cubicBezTo>
                              <a:cubicBezTo>
                                <a:pt x="174430" y="96883"/>
                                <a:pt x="177585" y="86314"/>
                                <a:pt x="181133" y="76547"/>
                              </a:cubicBezTo>
                              <a:cubicBezTo>
                                <a:pt x="192336" y="45711"/>
                                <a:pt x="206299" y="25761"/>
                                <a:pt x="220471" y="19764"/>
                              </a:cubicBezTo>
                              <a:close/>
                              <a:moveTo>
                                <a:pt x="93722" y="293962"/>
                              </a:moveTo>
                              <a:cubicBezTo>
                                <a:pt x="92594" y="293962"/>
                                <a:pt x="91479" y="294020"/>
                                <a:pt x="90378" y="294124"/>
                              </a:cubicBezTo>
                              <a:cubicBezTo>
                                <a:pt x="86439" y="276415"/>
                                <a:pt x="84059" y="257704"/>
                                <a:pt x="83501" y="238319"/>
                              </a:cubicBezTo>
                              <a:lnTo>
                                <a:pt x="140425" y="238319"/>
                              </a:lnTo>
                              <a:lnTo>
                                <a:pt x="140425" y="238319"/>
                              </a:lnTo>
                              <a:cubicBezTo>
                                <a:pt x="140781" y="263326"/>
                                <a:pt x="142627" y="287630"/>
                                <a:pt x="145845" y="310465"/>
                              </a:cubicBezTo>
                              <a:cubicBezTo>
                                <a:pt x="139084" y="311695"/>
                                <a:pt x="132461" y="313072"/>
                                <a:pt x="125991" y="314591"/>
                              </a:cubicBezTo>
                              <a:cubicBezTo>
                                <a:pt x="120333" y="302423"/>
                                <a:pt x="108001" y="293962"/>
                                <a:pt x="93722" y="293962"/>
                              </a:cubicBezTo>
                              <a:close/>
                              <a:moveTo>
                                <a:pt x="111448" y="329535"/>
                              </a:moveTo>
                              <a:cubicBezTo>
                                <a:pt x="111448" y="339310"/>
                                <a:pt x="103496" y="347263"/>
                                <a:pt x="93722" y="347263"/>
                              </a:cubicBezTo>
                              <a:cubicBezTo>
                                <a:pt x="83947" y="347263"/>
                                <a:pt x="75996" y="339310"/>
                                <a:pt x="75996" y="329535"/>
                              </a:cubicBezTo>
                              <a:cubicBezTo>
                                <a:pt x="75994" y="319761"/>
                                <a:pt x="83947" y="311809"/>
                                <a:pt x="93722" y="311809"/>
                              </a:cubicBezTo>
                              <a:cubicBezTo>
                                <a:pt x="103496" y="311809"/>
                                <a:pt x="111448" y="319762"/>
                                <a:pt x="111448" y="329535"/>
                              </a:cubicBezTo>
                              <a:close/>
                              <a:moveTo>
                                <a:pt x="83500" y="220471"/>
                              </a:moveTo>
                              <a:cubicBezTo>
                                <a:pt x="84358" y="190692"/>
                                <a:pt x="89478" y="162482"/>
                                <a:pt x="98010" y="137098"/>
                              </a:cubicBezTo>
                              <a:cubicBezTo>
                                <a:pt x="104267" y="139133"/>
                                <a:pt x="110752" y="141004"/>
                                <a:pt x="117406" y="142736"/>
                              </a:cubicBezTo>
                              <a:cubicBezTo>
                                <a:pt x="119252" y="156958"/>
                                <a:pt x="129520" y="168564"/>
                                <a:pt x="143035" y="172374"/>
                              </a:cubicBezTo>
                              <a:cubicBezTo>
                                <a:pt x="141549" y="187963"/>
                                <a:pt x="140657" y="204057"/>
                                <a:pt x="140425" y="220471"/>
                              </a:cubicBezTo>
                              <a:lnTo>
                                <a:pt x="83500" y="220471"/>
                              </a:lnTo>
                              <a:close/>
                              <a:moveTo>
                                <a:pt x="134947" y="138137"/>
                              </a:moveTo>
                              <a:cubicBezTo>
                                <a:pt x="134947" y="128362"/>
                                <a:pt x="142900" y="120411"/>
                                <a:pt x="152673" y="120411"/>
                              </a:cubicBezTo>
                              <a:cubicBezTo>
                                <a:pt x="162449" y="120411"/>
                                <a:pt x="170400" y="128362"/>
                                <a:pt x="170400" y="138137"/>
                              </a:cubicBezTo>
                              <a:cubicBezTo>
                                <a:pt x="170402" y="147913"/>
                                <a:pt x="162449" y="155864"/>
                                <a:pt x="152673" y="155864"/>
                              </a:cubicBezTo>
                              <a:cubicBezTo>
                                <a:pt x="142899" y="155864"/>
                                <a:pt x="134947" y="147911"/>
                                <a:pt x="134947" y="138137"/>
                              </a:cubicBezTo>
                              <a:close/>
                              <a:moveTo>
                                <a:pt x="160925" y="172735"/>
                              </a:moveTo>
                              <a:cubicBezTo>
                                <a:pt x="171167" y="170293"/>
                                <a:pt x="179702" y="163411"/>
                                <a:pt x="184380" y="154240"/>
                              </a:cubicBezTo>
                              <a:cubicBezTo>
                                <a:pt x="196197" y="155343"/>
                                <a:pt x="208256" y="156028"/>
                                <a:pt x="220471" y="156250"/>
                              </a:cubicBezTo>
                              <a:lnTo>
                                <a:pt x="220471" y="194955"/>
                              </a:lnTo>
                              <a:cubicBezTo>
                                <a:pt x="208013" y="198185"/>
                                <a:pt x="198185" y="208013"/>
                                <a:pt x="194956" y="220471"/>
                              </a:cubicBezTo>
                              <a:lnTo>
                                <a:pt x="158272" y="220471"/>
                              </a:lnTo>
                              <a:cubicBezTo>
                                <a:pt x="158510" y="204144"/>
                                <a:pt x="159417" y="188167"/>
                                <a:pt x="160925" y="172735"/>
                              </a:cubicBezTo>
                              <a:close/>
                              <a:moveTo>
                                <a:pt x="186114" y="27332"/>
                              </a:moveTo>
                              <a:cubicBezTo>
                                <a:pt x="178049" y="38509"/>
                                <a:pt x="170713" y="52961"/>
                                <a:pt x="164357" y="70451"/>
                              </a:cubicBezTo>
                              <a:cubicBezTo>
                                <a:pt x="160725" y="80446"/>
                                <a:pt x="157494" y="91229"/>
                                <a:pt x="154654" y="102623"/>
                              </a:cubicBezTo>
                              <a:cubicBezTo>
                                <a:pt x="153999" y="102587"/>
                                <a:pt x="153339" y="102565"/>
                                <a:pt x="152674" y="102565"/>
                              </a:cubicBezTo>
                              <a:cubicBezTo>
                                <a:pt x="137725" y="102565"/>
                                <a:pt x="124908" y="111838"/>
                                <a:pt x="119653" y="124931"/>
                              </a:cubicBezTo>
                              <a:cubicBezTo>
                                <a:pt x="114391" y="123528"/>
                                <a:pt x="109247" y="122035"/>
                                <a:pt x="104268" y="120430"/>
                              </a:cubicBezTo>
                              <a:cubicBezTo>
                                <a:pt x="122586" y="76454"/>
                                <a:pt x="151631" y="42865"/>
                                <a:pt x="186114" y="27332"/>
                              </a:cubicBezTo>
                              <a:close/>
                              <a:moveTo>
                                <a:pt x="138263" y="38506"/>
                              </a:moveTo>
                              <a:cubicBezTo>
                                <a:pt x="129080" y="47116"/>
                                <a:pt x="120452" y="57083"/>
                                <a:pt x="112522" y="68368"/>
                              </a:cubicBezTo>
                              <a:cubicBezTo>
                                <a:pt x="102691" y="82355"/>
                                <a:pt x="94301" y="97828"/>
                                <a:pt x="87441" y="114413"/>
                              </a:cubicBezTo>
                              <a:cubicBezTo>
                                <a:pt x="77798" y="110586"/>
                                <a:pt x="68880" y="106347"/>
                                <a:pt x="60829" y="101730"/>
                              </a:cubicBezTo>
                              <a:cubicBezTo>
                                <a:pt x="81149" y="74966"/>
                                <a:pt x="107680" y="53165"/>
                                <a:pt x="138263" y="38506"/>
                              </a:cubicBezTo>
                              <a:close/>
                              <a:moveTo>
                                <a:pt x="50615" y="116425"/>
                              </a:moveTo>
                              <a:cubicBezTo>
                                <a:pt x="59826" y="121791"/>
                                <a:pt x="70074" y="126690"/>
                                <a:pt x="81188" y="131073"/>
                              </a:cubicBezTo>
                              <a:cubicBezTo>
                                <a:pt x="71817" y="158791"/>
                                <a:pt x="66494" y="189084"/>
                                <a:pt x="65645" y="220472"/>
                              </a:cubicBezTo>
                              <a:lnTo>
                                <a:pt x="18049" y="220472"/>
                              </a:lnTo>
                              <a:cubicBezTo>
                                <a:pt x="19641" y="182334"/>
                                <a:pt x="31369" y="146775"/>
                                <a:pt x="50615" y="116425"/>
                              </a:cubicBezTo>
                              <a:close/>
                              <a:moveTo>
                                <a:pt x="50916" y="342846"/>
                              </a:moveTo>
                              <a:cubicBezTo>
                                <a:pt x="31489" y="312391"/>
                                <a:pt x="19649" y="276657"/>
                                <a:pt x="18049" y="238319"/>
                              </a:cubicBezTo>
                              <a:lnTo>
                                <a:pt x="65645" y="238319"/>
                              </a:lnTo>
                              <a:cubicBezTo>
                                <a:pt x="66222" y="259648"/>
                                <a:pt x="68883" y="280466"/>
                                <a:pt x="73459" y="300320"/>
                              </a:cubicBezTo>
                              <a:cubicBezTo>
                                <a:pt x="64214" y="306751"/>
                                <a:pt x="58147" y="317446"/>
                                <a:pt x="58147" y="329535"/>
                              </a:cubicBezTo>
                              <a:cubicBezTo>
                                <a:pt x="58147" y="332559"/>
                                <a:pt x="58528" y="335494"/>
                                <a:pt x="59242" y="338297"/>
                              </a:cubicBezTo>
                              <a:cubicBezTo>
                                <a:pt x="56382" y="339774"/>
                                <a:pt x="53605" y="341290"/>
                                <a:pt x="50916" y="342846"/>
                              </a:cubicBezTo>
                              <a:close/>
                              <a:moveTo>
                                <a:pt x="61189" y="357530"/>
                              </a:moveTo>
                              <a:cubicBezTo>
                                <a:pt x="63353" y="356299"/>
                                <a:pt x="65568" y="355092"/>
                                <a:pt x="67852" y="353916"/>
                              </a:cubicBezTo>
                              <a:cubicBezTo>
                                <a:pt x="74343" y="360799"/>
                                <a:pt x="83537" y="365110"/>
                                <a:pt x="93722" y="365110"/>
                              </a:cubicBezTo>
                              <a:cubicBezTo>
                                <a:pt x="94843" y="365110"/>
                                <a:pt x="95950" y="365052"/>
                                <a:pt x="97046" y="364949"/>
                              </a:cubicBezTo>
                              <a:cubicBezTo>
                                <a:pt x="101721" y="373881"/>
                                <a:pt x="106884" y="382398"/>
                                <a:pt x="112523" y="390423"/>
                              </a:cubicBezTo>
                              <a:cubicBezTo>
                                <a:pt x="120454" y="401707"/>
                                <a:pt x="129081" y="411674"/>
                                <a:pt x="138264" y="420284"/>
                              </a:cubicBezTo>
                              <a:cubicBezTo>
                                <a:pt x="107859" y="405711"/>
                                <a:pt x="81463" y="384078"/>
                                <a:pt x="61189" y="357530"/>
                              </a:cubicBezTo>
                              <a:close/>
                              <a:moveTo>
                                <a:pt x="113951" y="358774"/>
                              </a:moveTo>
                              <a:cubicBezTo>
                                <a:pt x="122550" y="352806"/>
                                <a:pt x="128397" y="343151"/>
                                <a:pt x="129192" y="332114"/>
                              </a:cubicBezTo>
                              <a:cubicBezTo>
                                <a:pt x="135517" y="330615"/>
                                <a:pt x="142009" y="329257"/>
                                <a:pt x="148648" y="328047"/>
                              </a:cubicBezTo>
                              <a:cubicBezTo>
                                <a:pt x="152578" y="350077"/>
                                <a:pt x="157851" y="370433"/>
                                <a:pt x="164358" y="388339"/>
                              </a:cubicBezTo>
                              <a:cubicBezTo>
                                <a:pt x="170714" y="405830"/>
                                <a:pt x="178050" y="420281"/>
                                <a:pt x="186116" y="431457"/>
                              </a:cubicBezTo>
                              <a:cubicBezTo>
                                <a:pt x="157187" y="418430"/>
                                <a:pt x="132097" y="392686"/>
                                <a:pt x="113951" y="358774"/>
                              </a:cubicBezTo>
                              <a:close/>
                              <a:moveTo>
                                <a:pt x="181131" y="382244"/>
                              </a:moveTo>
                              <a:cubicBezTo>
                                <a:pt x="174990" y="365343"/>
                                <a:pt x="169996" y="346098"/>
                                <a:pt x="166255" y="325223"/>
                              </a:cubicBezTo>
                              <a:cubicBezTo>
                                <a:pt x="183671" y="322818"/>
                                <a:pt x="201874" y="321398"/>
                                <a:pt x="220470" y="321052"/>
                              </a:cubicBezTo>
                              <a:lnTo>
                                <a:pt x="220470" y="439026"/>
                              </a:lnTo>
                              <a:cubicBezTo>
                                <a:pt x="206298" y="433028"/>
                                <a:pt x="192336" y="413077"/>
                                <a:pt x="181131" y="382244"/>
                              </a:cubicBezTo>
                              <a:close/>
                              <a:moveTo>
                                <a:pt x="220471" y="303201"/>
                              </a:moveTo>
                              <a:cubicBezTo>
                                <a:pt x="200955" y="303555"/>
                                <a:pt x="181810" y="305062"/>
                                <a:pt x="163455" y="307626"/>
                              </a:cubicBezTo>
                              <a:cubicBezTo>
                                <a:pt x="160388" y="285732"/>
                                <a:pt x="158623" y="262386"/>
                                <a:pt x="158272" y="238318"/>
                              </a:cubicBezTo>
                              <a:lnTo>
                                <a:pt x="194956" y="238318"/>
                              </a:lnTo>
                              <a:cubicBezTo>
                                <a:pt x="198186" y="250776"/>
                                <a:pt x="208014" y="260604"/>
                                <a:pt x="220471" y="263834"/>
                              </a:cubicBezTo>
                              <a:lnTo>
                                <a:pt x="220471" y="303201"/>
                              </a:lnTo>
                              <a:close/>
                              <a:moveTo>
                                <a:pt x="211668" y="229396"/>
                              </a:moveTo>
                              <a:cubicBezTo>
                                <a:pt x="211668" y="219621"/>
                                <a:pt x="219620" y="211668"/>
                                <a:pt x="229394" y="211668"/>
                              </a:cubicBezTo>
                              <a:cubicBezTo>
                                <a:pt x="239169" y="211668"/>
                                <a:pt x="247121" y="219621"/>
                                <a:pt x="247121" y="229396"/>
                              </a:cubicBezTo>
                              <a:cubicBezTo>
                                <a:pt x="247121" y="239170"/>
                                <a:pt x="239168" y="247122"/>
                                <a:pt x="229394" y="247122"/>
                              </a:cubicBezTo>
                              <a:cubicBezTo>
                                <a:pt x="219620" y="247122"/>
                                <a:pt x="211668" y="239170"/>
                                <a:pt x="211668" y="229396"/>
                              </a:cubicBezTo>
                              <a:close/>
                              <a:moveTo>
                                <a:pt x="272778" y="431413"/>
                              </a:moveTo>
                              <a:cubicBezTo>
                                <a:pt x="275655" y="427408"/>
                                <a:pt x="278531" y="422857"/>
                                <a:pt x="281377" y="417673"/>
                              </a:cubicBezTo>
                              <a:cubicBezTo>
                                <a:pt x="283748" y="413353"/>
                                <a:pt x="282169" y="407929"/>
                                <a:pt x="277849" y="405556"/>
                              </a:cubicBezTo>
                              <a:cubicBezTo>
                                <a:pt x="273529" y="403183"/>
                                <a:pt x="268104" y="404762"/>
                                <a:pt x="265732" y="409084"/>
                              </a:cubicBezTo>
                              <a:cubicBezTo>
                                <a:pt x="260430" y="418739"/>
                                <a:pt x="250600" y="433704"/>
                                <a:pt x="238318" y="439002"/>
                              </a:cubicBezTo>
                              <a:lnTo>
                                <a:pt x="238318" y="321052"/>
                              </a:lnTo>
                              <a:cubicBezTo>
                                <a:pt x="256888" y="321397"/>
                                <a:pt x="275071" y="322812"/>
                                <a:pt x="292466" y="325209"/>
                              </a:cubicBezTo>
                              <a:cubicBezTo>
                                <a:pt x="289983" y="339116"/>
                                <a:pt x="286968" y="352316"/>
                                <a:pt x="283432" y="364487"/>
                              </a:cubicBezTo>
                              <a:cubicBezTo>
                                <a:pt x="282058" y="369220"/>
                                <a:pt x="284779" y="374171"/>
                                <a:pt x="289511" y="375546"/>
                              </a:cubicBezTo>
                              <a:cubicBezTo>
                                <a:pt x="294245" y="376922"/>
                                <a:pt x="299195" y="374200"/>
                                <a:pt x="300570" y="369467"/>
                              </a:cubicBezTo>
                              <a:cubicBezTo>
                                <a:pt x="304349" y="356461"/>
                                <a:pt x="307537" y="342581"/>
                                <a:pt x="310140" y="328034"/>
                              </a:cubicBezTo>
                              <a:cubicBezTo>
                                <a:pt x="325756" y="330879"/>
                                <a:pt x="340570" y="334542"/>
                                <a:pt x="354273" y="338947"/>
                              </a:cubicBezTo>
                              <a:cubicBezTo>
                                <a:pt x="335962" y="382591"/>
                                <a:pt x="307065" y="415930"/>
                                <a:pt x="272778" y="431413"/>
                              </a:cubicBezTo>
                              <a:close/>
                              <a:moveTo>
                                <a:pt x="320528" y="420284"/>
                              </a:moveTo>
                              <a:cubicBezTo>
                                <a:pt x="329710" y="411675"/>
                                <a:pt x="338338" y="401707"/>
                                <a:pt x="346269" y="390423"/>
                              </a:cubicBezTo>
                              <a:cubicBezTo>
                                <a:pt x="355988" y="376596"/>
                                <a:pt x="364299" y="361318"/>
                                <a:pt x="371115" y="344948"/>
                              </a:cubicBezTo>
                              <a:cubicBezTo>
                                <a:pt x="380709" y="348743"/>
                                <a:pt x="389584" y="352944"/>
                                <a:pt x="397609" y="357519"/>
                              </a:cubicBezTo>
                              <a:cubicBezTo>
                                <a:pt x="377334" y="384072"/>
                                <a:pt x="350934" y="405708"/>
                                <a:pt x="320528" y="420284"/>
                              </a:cubicBezTo>
                              <a:close/>
                              <a:moveTo>
                                <a:pt x="407871" y="342851"/>
                              </a:moveTo>
                              <a:cubicBezTo>
                                <a:pt x="398684" y="337521"/>
                                <a:pt x="388470" y="332656"/>
                                <a:pt x="377397" y="328300"/>
                              </a:cubicBezTo>
                              <a:cubicBezTo>
                                <a:pt x="386890" y="300423"/>
                                <a:pt x="392291" y="269927"/>
                                <a:pt x="393146" y="238319"/>
                              </a:cubicBezTo>
                              <a:lnTo>
                                <a:pt x="440740" y="238319"/>
                              </a:lnTo>
                              <a:cubicBezTo>
                                <a:pt x="439141" y="276658"/>
                                <a:pt x="427299" y="312395"/>
                                <a:pt x="407871" y="342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461;p19">
                          <a:extLst>
                            <a:ext uri="{FF2B5EF4-FFF2-40B4-BE49-F238E27FC236}">
                              <a16:creationId xmlns:a16="http://schemas.microsoft.com/office/drawing/2014/main" id="{43772E45-B4BD-3EA7-2054-F7AFF913F487}"/>
                            </a:ext>
                          </a:extLst>
                        </p:cNvPr>
                        <p:cNvSpPr/>
                        <p:nvPr/>
                      </p:nvSpPr>
                      <p:spPr>
                        <a:xfrm>
                          <a:off x="4350845" y="3454485"/>
                          <a:ext cx="20084" cy="31943"/>
                        </a:xfrm>
                        <a:custGeom>
                          <a:avLst/>
                          <a:gdLst/>
                          <a:ahLst/>
                          <a:cxnLst/>
                          <a:rect l="l" t="t" r="r" b="b"/>
                          <a:pathLst>
                            <a:path w="20084" h="31943" extrusionOk="0">
                              <a:moveTo>
                                <a:pt x="19934" y="21397"/>
                              </a:moveTo>
                              <a:cubicBezTo>
                                <a:pt x="19103" y="16896"/>
                                <a:pt x="18373" y="12304"/>
                                <a:pt x="17770" y="7750"/>
                              </a:cubicBezTo>
                              <a:cubicBezTo>
                                <a:pt x="17123" y="2864"/>
                                <a:pt x="12638" y="-566"/>
                                <a:pt x="7749" y="78"/>
                              </a:cubicBezTo>
                              <a:cubicBezTo>
                                <a:pt x="2865" y="726"/>
                                <a:pt x="-570" y="5212"/>
                                <a:pt x="79" y="10097"/>
                              </a:cubicBezTo>
                              <a:cubicBezTo>
                                <a:pt x="722" y="14951"/>
                                <a:pt x="1498" y="19843"/>
                                <a:pt x="2384" y="24639"/>
                              </a:cubicBezTo>
                              <a:cubicBezTo>
                                <a:pt x="3179" y="28938"/>
                                <a:pt x="6930" y="31944"/>
                                <a:pt x="11149" y="31944"/>
                              </a:cubicBezTo>
                              <a:cubicBezTo>
                                <a:pt x="11687" y="31944"/>
                                <a:pt x="12233" y="31895"/>
                                <a:pt x="12781" y="31794"/>
                              </a:cubicBezTo>
                              <a:cubicBezTo>
                                <a:pt x="17629" y="30898"/>
                                <a:pt x="20830" y="26242"/>
                                <a:pt x="19934" y="2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462;p19">
                          <a:extLst>
                            <a:ext uri="{FF2B5EF4-FFF2-40B4-BE49-F238E27FC236}">
                              <a16:creationId xmlns:a16="http://schemas.microsoft.com/office/drawing/2014/main" id="{7B116CB4-0EA8-FDC4-72E6-89F3D92339A6}"/>
                            </a:ext>
                          </a:extLst>
                        </p:cNvPr>
                        <p:cNvSpPr/>
                        <p:nvPr/>
                      </p:nvSpPr>
                      <p:spPr>
                        <a:xfrm>
                          <a:off x="4363649" y="3508803"/>
                          <a:ext cx="22837" cy="31225"/>
                        </a:xfrm>
                        <a:custGeom>
                          <a:avLst/>
                          <a:gdLst/>
                          <a:ahLst/>
                          <a:cxnLst/>
                          <a:rect l="l" t="t" r="r" b="b"/>
                          <a:pathLst>
                            <a:path w="22837" h="31225" extrusionOk="0">
                              <a:moveTo>
                                <a:pt x="22191" y="18972"/>
                              </a:moveTo>
                              <a:cubicBezTo>
                                <a:pt x="20482" y="14721"/>
                                <a:pt x="18858" y="10365"/>
                                <a:pt x="17364" y="6023"/>
                              </a:cubicBezTo>
                              <a:cubicBezTo>
                                <a:pt x="15761" y="1364"/>
                                <a:pt x="10686" y="-1117"/>
                                <a:pt x="6022" y="489"/>
                              </a:cubicBezTo>
                              <a:cubicBezTo>
                                <a:pt x="1362" y="2093"/>
                                <a:pt x="-1116" y="7171"/>
                                <a:pt x="488" y="11831"/>
                              </a:cubicBezTo>
                              <a:cubicBezTo>
                                <a:pt x="2080" y="16458"/>
                                <a:pt x="3811" y="21100"/>
                                <a:pt x="5632" y="25629"/>
                              </a:cubicBezTo>
                              <a:cubicBezTo>
                                <a:pt x="7032" y="29110"/>
                                <a:pt x="10378" y="31226"/>
                                <a:pt x="13915" y="31226"/>
                              </a:cubicBezTo>
                              <a:cubicBezTo>
                                <a:pt x="15023" y="31226"/>
                                <a:pt x="16150" y="31018"/>
                                <a:pt x="17241" y="30580"/>
                              </a:cubicBezTo>
                              <a:cubicBezTo>
                                <a:pt x="21815" y="28742"/>
                                <a:pt x="24030" y="23543"/>
                                <a:pt x="22191" y="189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463;p19">
                          <a:extLst>
                            <a:ext uri="{FF2B5EF4-FFF2-40B4-BE49-F238E27FC236}">
                              <a16:creationId xmlns:a16="http://schemas.microsoft.com/office/drawing/2014/main" id="{055AC1A8-6F57-2875-7004-4A55769CAE09}"/>
                            </a:ext>
                          </a:extLst>
                        </p:cNvPr>
                        <p:cNvSpPr/>
                        <p:nvPr/>
                      </p:nvSpPr>
                      <p:spPr>
                        <a:xfrm>
                          <a:off x="4371751" y="3291388"/>
                          <a:ext cx="23894" cy="30807"/>
                        </a:xfrm>
                        <a:custGeom>
                          <a:avLst/>
                          <a:gdLst/>
                          <a:ahLst/>
                          <a:cxnLst/>
                          <a:rect l="l" t="t" r="r" b="b"/>
                          <a:pathLst>
                            <a:path w="23894" h="30807" extrusionOk="0">
                              <a:moveTo>
                                <a:pt x="18945" y="936"/>
                              </a:moveTo>
                              <a:cubicBezTo>
                                <a:pt x="14536" y="-1259"/>
                                <a:pt x="9176" y="537"/>
                                <a:pt x="6979" y="4950"/>
                              </a:cubicBezTo>
                              <a:cubicBezTo>
                                <a:pt x="4795" y="9341"/>
                                <a:pt x="2696" y="13839"/>
                                <a:pt x="746" y="18316"/>
                              </a:cubicBezTo>
                              <a:cubicBezTo>
                                <a:pt x="-1224" y="22834"/>
                                <a:pt x="842" y="28093"/>
                                <a:pt x="5361" y="30062"/>
                              </a:cubicBezTo>
                              <a:cubicBezTo>
                                <a:pt x="6522" y="30568"/>
                                <a:pt x="7731" y="30807"/>
                                <a:pt x="8921" y="30807"/>
                              </a:cubicBezTo>
                              <a:cubicBezTo>
                                <a:pt x="12363" y="30807"/>
                                <a:pt x="15642" y="28803"/>
                                <a:pt x="17106" y="25447"/>
                              </a:cubicBezTo>
                              <a:cubicBezTo>
                                <a:pt x="18938" y="21245"/>
                                <a:pt x="20907" y="17024"/>
                                <a:pt x="22959" y="12901"/>
                              </a:cubicBezTo>
                              <a:cubicBezTo>
                                <a:pt x="25154" y="8490"/>
                                <a:pt x="23357" y="3133"/>
                                <a:pt x="18945" y="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464;p19">
                          <a:extLst>
                            <a:ext uri="{FF2B5EF4-FFF2-40B4-BE49-F238E27FC236}">
                              <a16:creationId xmlns:a16="http://schemas.microsoft.com/office/drawing/2014/main" id="{E7B502DC-4D84-76D9-CB16-6B16D55D9CD3}"/>
                            </a:ext>
                          </a:extLst>
                        </p:cNvPr>
                        <p:cNvSpPr/>
                        <p:nvPr/>
                      </p:nvSpPr>
                      <p:spPr>
                        <a:xfrm>
                          <a:off x="4479264" y="3171415"/>
                          <a:ext cx="30067" cy="25196"/>
                        </a:xfrm>
                        <a:custGeom>
                          <a:avLst/>
                          <a:gdLst/>
                          <a:ahLst/>
                          <a:cxnLst/>
                          <a:rect l="l" t="t" r="r" b="b"/>
                          <a:pathLst>
                            <a:path w="30067" h="25196" extrusionOk="0">
                              <a:moveTo>
                                <a:pt x="28903" y="4520"/>
                              </a:moveTo>
                              <a:cubicBezTo>
                                <a:pt x="26470" y="232"/>
                                <a:pt x="21023" y="-1267"/>
                                <a:pt x="16737" y="1164"/>
                              </a:cubicBezTo>
                              <a:cubicBezTo>
                                <a:pt x="12492" y="3573"/>
                                <a:pt x="8251" y="6123"/>
                                <a:pt x="4135" y="8743"/>
                              </a:cubicBezTo>
                              <a:cubicBezTo>
                                <a:pt x="-23" y="11388"/>
                                <a:pt x="-1250" y="16904"/>
                                <a:pt x="1395" y="21063"/>
                              </a:cubicBezTo>
                              <a:cubicBezTo>
                                <a:pt x="3098" y="23735"/>
                                <a:pt x="5984" y="25196"/>
                                <a:pt x="8935" y="25196"/>
                              </a:cubicBezTo>
                              <a:cubicBezTo>
                                <a:pt x="10574" y="25196"/>
                                <a:pt x="12232" y="24745"/>
                                <a:pt x="13716" y="23800"/>
                              </a:cubicBezTo>
                              <a:cubicBezTo>
                                <a:pt x="17582" y="21342"/>
                                <a:pt x="21562" y="18947"/>
                                <a:pt x="25548" y="16686"/>
                              </a:cubicBezTo>
                              <a:cubicBezTo>
                                <a:pt x="29833" y="14253"/>
                                <a:pt x="31336" y="8806"/>
                                <a:pt x="28903" y="4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465;p19">
                          <a:extLst>
                            <a:ext uri="{FF2B5EF4-FFF2-40B4-BE49-F238E27FC236}">
                              <a16:creationId xmlns:a16="http://schemas.microsoft.com/office/drawing/2014/main" id="{BFB2473F-F1B7-3956-D45E-499A51B21D98}"/>
                            </a:ext>
                          </a:extLst>
                        </p:cNvPr>
                        <p:cNvSpPr/>
                        <p:nvPr/>
                      </p:nvSpPr>
                      <p:spPr>
                        <a:xfrm>
                          <a:off x="4386954" y="3559489"/>
                          <a:ext cx="25370" cy="29963"/>
                        </a:xfrm>
                        <a:custGeom>
                          <a:avLst/>
                          <a:gdLst/>
                          <a:ahLst/>
                          <a:cxnLst/>
                          <a:rect l="l" t="t" r="r" b="b"/>
                          <a:pathLst>
                            <a:path w="25370" h="29963" extrusionOk="0">
                              <a:moveTo>
                                <a:pt x="23906" y="16143"/>
                              </a:moveTo>
                              <a:cubicBezTo>
                                <a:pt x="21395" y="12316"/>
                                <a:pt x="18945" y="8370"/>
                                <a:pt x="16624" y="4411"/>
                              </a:cubicBezTo>
                              <a:cubicBezTo>
                                <a:pt x="14130" y="159"/>
                                <a:pt x="8663" y="-1266"/>
                                <a:pt x="4410" y="1228"/>
                              </a:cubicBezTo>
                              <a:cubicBezTo>
                                <a:pt x="160" y="3722"/>
                                <a:pt x="-1266" y="9189"/>
                                <a:pt x="1228" y="13441"/>
                              </a:cubicBezTo>
                              <a:cubicBezTo>
                                <a:pt x="3701" y="17656"/>
                                <a:pt x="6311" y="21860"/>
                                <a:pt x="8985" y="25935"/>
                              </a:cubicBezTo>
                              <a:cubicBezTo>
                                <a:pt x="10699" y="28546"/>
                                <a:pt x="13548" y="29964"/>
                                <a:pt x="16454" y="29964"/>
                              </a:cubicBezTo>
                              <a:cubicBezTo>
                                <a:pt x="18134" y="29964"/>
                                <a:pt x="19833" y="29490"/>
                                <a:pt x="21342" y="28499"/>
                              </a:cubicBezTo>
                              <a:cubicBezTo>
                                <a:pt x="25462" y="25796"/>
                                <a:pt x="26610" y="20263"/>
                                <a:pt x="23906" y="16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466;p19">
                          <a:extLst>
                            <a:ext uri="{FF2B5EF4-FFF2-40B4-BE49-F238E27FC236}">
                              <a16:creationId xmlns:a16="http://schemas.microsoft.com/office/drawing/2014/main" id="{38F7F3C2-BA27-AFD5-9FD7-565E5E7F5C0C}"/>
                            </a:ext>
                          </a:extLst>
                        </p:cNvPr>
                        <p:cNvSpPr/>
                        <p:nvPr/>
                      </p:nvSpPr>
                      <p:spPr>
                        <a:xfrm>
                          <a:off x="4348402" y="3398703"/>
                          <a:ext cx="18401" cy="32105"/>
                        </a:xfrm>
                        <a:custGeom>
                          <a:avLst/>
                          <a:gdLst/>
                          <a:ahLst/>
                          <a:cxnLst/>
                          <a:rect l="l" t="t" r="r" b="b"/>
                          <a:pathLst>
                            <a:path w="18401" h="32105" extrusionOk="0">
                              <a:moveTo>
                                <a:pt x="10047" y="17"/>
                              </a:moveTo>
                              <a:cubicBezTo>
                                <a:pt x="5124" y="-285"/>
                                <a:pt x="887" y="3434"/>
                                <a:pt x="572" y="8353"/>
                              </a:cubicBezTo>
                              <a:cubicBezTo>
                                <a:pt x="260" y="13224"/>
                                <a:pt x="68" y="18172"/>
                                <a:pt x="1" y="23058"/>
                              </a:cubicBezTo>
                              <a:cubicBezTo>
                                <a:pt x="-68" y="27987"/>
                                <a:pt x="3871" y="32037"/>
                                <a:pt x="8800" y="32105"/>
                              </a:cubicBezTo>
                              <a:cubicBezTo>
                                <a:pt x="8841" y="32106"/>
                                <a:pt x="8883" y="32106"/>
                                <a:pt x="8926" y="32106"/>
                              </a:cubicBezTo>
                              <a:cubicBezTo>
                                <a:pt x="13797" y="32106"/>
                                <a:pt x="17778" y="28191"/>
                                <a:pt x="17846" y="23306"/>
                              </a:cubicBezTo>
                              <a:cubicBezTo>
                                <a:pt x="17910" y="18715"/>
                                <a:pt x="18090" y="14067"/>
                                <a:pt x="18383" y="9493"/>
                              </a:cubicBezTo>
                              <a:cubicBezTo>
                                <a:pt x="18698" y="4574"/>
                                <a:pt x="14965" y="332"/>
                                <a:pt x="10047" y="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467;p19">
                          <a:extLst>
                            <a:ext uri="{FF2B5EF4-FFF2-40B4-BE49-F238E27FC236}">
                              <a16:creationId xmlns:a16="http://schemas.microsoft.com/office/drawing/2014/main" id="{1A38B69F-74B0-9A25-94D8-E9F26EEE48EC}"/>
                            </a:ext>
                          </a:extLst>
                        </p:cNvPr>
                        <p:cNvSpPr/>
                        <p:nvPr/>
                      </p:nvSpPr>
                      <p:spPr>
                        <a:xfrm>
                          <a:off x="4354652" y="3343627"/>
                          <a:ext cx="21198" cy="31724"/>
                        </a:xfrm>
                        <a:custGeom>
                          <a:avLst/>
                          <a:gdLst/>
                          <a:ahLst/>
                          <a:cxnLst/>
                          <a:rect l="l" t="t" r="r" b="b"/>
                          <a:pathLst>
                            <a:path w="21198" h="31724" extrusionOk="0">
                              <a:moveTo>
                                <a:pt x="14584" y="306"/>
                              </a:moveTo>
                              <a:cubicBezTo>
                                <a:pt x="9829" y="-967"/>
                                <a:pt x="4930" y="1852"/>
                                <a:pt x="3654" y="6613"/>
                              </a:cubicBezTo>
                              <a:cubicBezTo>
                                <a:pt x="2384" y="11348"/>
                                <a:pt x="1222" y="16165"/>
                                <a:pt x="201" y="20927"/>
                              </a:cubicBezTo>
                              <a:cubicBezTo>
                                <a:pt x="-834" y="25745"/>
                                <a:pt x="2234" y="30490"/>
                                <a:pt x="7053" y="31524"/>
                              </a:cubicBezTo>
                              <a:cubicBezTo>
                                <a:pt x="7684" y="31660"/>
                                <a:pt x="8313" y="31724"/>
                                <a:pt x="8934" y="31724"/>
                              </a:cubicBezTo>
                              <a:cubicBezTo>
                                <a:pt x="13051" y="31724"/>
                                <a:pt x="16751" y="28858"/>
                                <a:pt x="17650" y="24671"/>
                              </a:cubicBezTo>
                              <a:cubicBezTo>
                                <a:pt x="18609" y="20202"/>
                                <a:pt x="19700" y="15682"/>
                                <a:pt x="20892" y="11237"/>
                              </a:cubicBezTo>
                              <a:cubicBezTo>
                                <a:pt x="22169" y="6476"/>
                                <a:pt x="19344" y="1582"/>
                                <a:pt x="14584" y="3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468;p19">
                          <a:extLst>
                            <a:ext uri="{FF2B5EF4-FFF2-40B4-BE49-F238E27FC236}">
                              <a16:creationId xmlns:a16="http://schemas.microsoft.com/office/drawing/2014/main" id="{BD22BEFE-1B14-43F3-9DB4-B903E07E85C6}"/>
                            </a:ext>
                          </a:extLst>
                        </p:cNvPr>
                        <p:cNvSpPr/>
                        <p:nvPr/>
                      </p:nvSpPr>
                      <p:spPr>
                        <a:xfrm>
                          <a:off x="4561053" y="3690509"/>
                          <a:ext cx="31771" cy="21001"/>
                        </a:xfrm>
                        <a:custGeom>
                          <a:avLst/>
                          <a:gdLst/>
                          <a:ahLst/>
                          <a:cxnLst/>
                          <a:rect l="l" t="t" r="r" b="b"/>
                          <a:pathLst>
                            <a:path w="31771" h="21001" extrusionOk="0">
                              <a:moveTo>
                                <a:pt x="24592" y="3326"/>
                              </a:moveTo>
                              <a:cubicBezTo>
                                <a:pt x="20098" y="2429"/>
                                <a:pt x="15563" y="1403"/>
                                <a:pt x="11116" y="276"/>
                              </a:cubicBezTo>
                              <a:cubicBezTo>
                                <a:pt x="6335" y="-937"/>
                                <a:pt x="1484" y="1960"/>
                                <a:pt x="275" y="6737"/>
                              </a:cubicBezTo>
                              <a:cubicBezTo>
                                <a:pt x="-935" y="11515"/>
                                <a:pt x="1958" y="16369"/>
                                <a:pt x="6736" y="17578"/>
                              </a:cubicBezTo>
                              <a:cubicBezTo>
                                <a:pt x="11476" y="18778"/>
                                <a:pt x="16309" y="19872"/>
                                <a:pt x="21100" y="20827"/>
                              </a:cubicBezTo>
                              <a:cubicBezTo>
                                <a:pt x="21689" y="20945"/>
                                <a:pt x="22276" y="21002"/>
                                <a:pt x="22856" y="21002"/>
                              </a:cubicBezTo>
                              <a:cubicBezTo>
                                <a:pt x="27024" y="21002"/>
                                <a:pt x="30750" y="18067"/>
                                <a:pt x="31598" y="13824"/>
                              </a:cubicBezTo>
                              <a:cubicBezTo>
                                <a:pt x="32561" y="8991"/>
                                <a:pt x="29426" y="4291"/>
                                <a:pt x="24592" y="3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469;p19">
                          <a:extLst>
                            <a:ext uri="{FF2B5EF4-FFF2-40B4-BE49-F238E27FC236}">
                              <a16:creationId xmlns:a16="http://schemas.microsoft.com/office/drawing/2014/main" id="{5EC992F6-085D-289E-6232-96D7CD447119}"/>
                            </a:ext>
                          </a:extLst>
                        </p:cNvPr>
                        <p:cNvSpPr/>
                        <p:nvPr/>
                      </p:nvSpPr>
                      <p:spPr>
                        <a:xfrm>
                          <a:off x="4399044" y="3244116"/>
                          <a:ext cx="26319" cy="29346"/>
                        </a:xfrm>
                        <a:custGeom>
                          <a:avLst/>
                          <a:gdLst/>
                          <a:ahLst/>
                          <a:cxnLst/>
                          <a:rect l="l" t="t" r="r" b="b"/>
                          <a:pathLst>
                            <a:path w="26319" h="29346" extrusionOk="0">
                              <a:moveTo>
                                <a:pt x="22867" y="1874"/>
                              </a:moveTo>
                              <a:cubicBezTo>
                                <a:pt x="18978" y="-1146"/>
                                <a:pt x="13369" y="-442"/>
                                <a:pt x="10345" y="3452"/>
                              </a:cubicBezTo>
                              <a:cubicBezTo>
                                <a:pt x="7345" y="7319"/>
                                <a:pt x="4404" y="11310"/>
                                <a:pt x="1608" y="15313"/>
                              </a:cubicBezTo>
                              <a:cubicBezTo>
                                <a:pt x="-1214" y="19353"/>
                                <a:pt x="-225" y="24915"/>
                                <a:pt x="3816" y="27738"/>
                              </a:cubicBezTo>
                              <a:cubicBezTo>
                                <a:pt x="5372" y="28825"/>
                                <a:pt x="7153" y="29346"/>
                                <a:pt x="8916" y="29346"/>
                              </a:cubicBezTo>
                              <a:cubicBezTo>
                                <a:pt x="11733" y="29346"/>
                                <a:pt x="14505" y="28016"/>
                                <a:pt x="16240" y="25532"/>
                              </a:cubicBezTo>
                              <a:cubicBezTo>
                                <a:pt x="18866" y="21773"/>
                                <a:pt x="21625" y="18026"/>
                                <a:pt x="24445" y="14395"/>
                              </a:cubicBezTo>
                              <a:cubicBezTo>
                                <a:pt x="27467" y="10502"/>
                                <a:pt x="26760" y="4896"/>
                                <a:pt x="22867" y="18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470;p19">
                          <a:extLst>
                            <a:ext uri="{FF2B5EF4-FFF2-40B4-BE49-F238E27FC236}">
                              <a16:creationId xmlns:a16="http://schemas.microsoft.com/office/drawing/2014/main" id="{9B6E1E81-5040-E9FC-486E-748A50E85106}"/>
                            </a:ext>
                          </a:extLst>
                        </p:cNvPr>
                        <p:cNvSpPr/>
                        <p:nvPr/>
                      </p:nvSpPr>
                      <p:spPr>
                        <a:xfrm>
                          <a:off x="4529049" y="3148837"/>
                          <a:ext cx="31296" cy="22644"/>
                        </a:xfrm>
                        <a:custGeom>
                          <a:avLst/>
                          <a:gdLst/>
                          <a:ahLst/>
                          <a:cxnLst/>
                          <a:rect l="l" t="t" r="r" b="b"/>
                          <a:pathLst>
                            <a:path w="31296" h="22644" extrusionOk="0">
                              <a:moveTo>
                                <a:pt x="30850" y="6145"/>
                              </a:moveTo>
                              <a:cubicBezTo>
                                <a:pt x="29313" y="1462"/>
                                <a:pt x="24273" y="-1089"/>
                                <a:pt x="19588" y="447"/>
                              </a:cubicBezTo>
                              <a:cubicBezTo>
                                <a:pt x="14943" y="1971"/>
                                <a:pt x="10275" y="3634"/>
                                <a:pt x="5716" y="5393"/>
                              </a:cubicBezTo>
                              <a:cubicBezTo>
                                <a:pt x="1117" y="7166"/>
                                <a:pt x="-1173" y="12332"/>
                                <a:pt x="600" y="16930"/>
                              </a:cubicBezTo>
                              <a:cubicBezTo>
                                <a:pt x="1967" y="20472"/>
                                <a:pt x="5346" y="22644"/>
                                <a:pt x="8930" y="22644"/>
                              </a:cubicBezTo>
                              <a:cubicBezTo>
                                <a:pt x="9996" y="22644"/>
                                <a:pt x="11082" y="22452"/>
                                <a:pt x="12138" y="22045"/>
                              </a:cubicBezTo>
                              <a:cubicBezTo>
                                <a:pt x="16416" y="20396"/>
                                <a:pt x="20794" y="18835"/>
                                <a:pt x="25152" y="17406"/>
                              </a:cubicBezTo>
                              <a:cubicBezTo>
                                <a:pt x="29835" y="15869"/>
                                <a:pt x="32385" y="10828"/>
                                <a:pt x="30850" y="6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471;p19">
                          <a:extLst>
                            <a:ext uri="{FF2B5EF4-FFF2-40B4-BE49-F238E27FC236}">
                              <a16:creationId xmlns:a16="http://schemas.microsoft.com/office/drawing/2014/main" id="{EF3CB74F-EC09-2601-C671-EF1946BDF988}"/>
                            </a:ext>
                          </a:extLst>
                        </p:cNvPr>
                        <p:cNvSpPr/>
                        <p:nvPr/>
                      </p:nvSpPr>
                      <p:spPr>
                        <a:xfrm>
                          <a:off x="4419789" y="3604600"/>
                          <a:ext cx="27606" cy="28259"/>
                        </a:xfrm>
                        <a:custGeom>
                          <a:avLst/>
                          <a:gdLst/>
                          <a:ahLst/>
                          <a:cxnLst/>
                          <a:rect l="l" t="t" r="r" b="b"/>
                          <a:pathLst>
                            <a:path w="27606" h="28259" extrusionOk="0">
                              <a:moveTo>
                                <a:pt x="25039" y="13073"/>
                              </a:moveTo>
                              <a:cubicBezTo>
                                <a:pt x="21823" y="9813"/>
                                <a:pt x="18643" y="6419"/>
                                <a:pt x="15587" y="2988"/>
                              </a:cubicBezTo>
                              <a:cubicBezTo>
                                <a:pt x="12310" y="-691"/>
                                <a:pt x="6670" y="-1018"/>
                                <a:pt x="2987" y="2261"/>
                              </a:cubicBezTo>
                              <a:cubicBezTo>
                                <a:pt x="-693" y="5539"/>
                                <a:pt x="-1017" y="11181"/>
                                <a:pt x="2262" y="14860"/>
                              </a:cubicBezTo>
                              <a:cubicBezTo>
                                <a:pt x="5516" y="18513"/>
                                <a:pt x="8902" y="22126"/>
                                <a:pt x="12326" y="25600"/>
                              </a:cubicBezTo>
                              <a:cubicBezTo>
                                <a:pt x="14073" y="27372"/>
                                <a:pt x="16377" y="28260"/>
                                <a:pt x="18683" y="28260"/>
                              </a:cubicBezTo>
                              <a:cubicBezTo>
                                <a:pt x="20944" y="28260"/>
                                <a:pt x="23209" y="27405"/>
                                <a:pt x="24947" y="25692"/>
                              </a:cubicBezTo>
                              <a:cubicBezTo>
                                <a:pt x="28457" y="22232"/>
                                <a:pt x="28497" y="16583"/>
                                <a:pt x="25039" y="130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472;p19">
                          <a:extLst>
                            <a:ext uri="{FF2B5EF4-FFF2-40B4-BE49-F238E27FC236}">
                              <a16:creationId xmlns:a16="http://schemas.microsoft.com/office/drawing/2014/main" id="{CC73B643-CE41-ED61-5022-0BF1E58C703C}"/>
                            </a:ext>
                          </a:extLst>
                        </p:cNvPr>
                        <p:cNvSpPr/>
                        <p:nvPr/>
                      </p:nvSpPr>
                      <p:spPr>
                        <a:xfrm>
                          <a:off x="4451921" y="3627779"/>
                          <a:ext cx="87503" cy="71148"/>
                        </a:xfrm>
                        <a:custGeom>
                          <a:avLst/>
                          <a:gdLst/>
                          <a:ahLst/>
                          <a:cxnLst/>
                          <a:rect l="l" t="t" r="r" b="b"/>
                          <a:pathLst>
                            <a:path w="87503" h="71148" extrusionOk="0">
                              <a:moveTo>
                                <a:pt x="82027" y="50241"/>
                              </a:moveTo>
                              <a:cubicBezTo>
                                <a:pt x="77965" y="48538"/>
                                <a:pt x="73899" y="46710"/>
                                <a:pt x="69924" y="44811"/>
                              </a:cubicBezTo>
                              <a:cubicBezTo>
                                <a:pt x="70718" y="41864"/>
                                <a:pt x="71147" y="38769"/>
                                <a:pt x="71147" y="35575"/>
                              </a:cubicBezTo>
                              <a:cubicBezTo>
                                <a:pt x="71147" y="15959"/>
                                <a:pt x="55188" y="0"/>
                                <a:pt x="35572" y="0"/>
                              </a:cubicBezTo>
                              <a:cubicBezTo>
                                <a:pt x="15958" y="0"/>
                                <a:pt x="0" y="15959"/>
                                <a:pt x="0" y="35575"/>
                              </a:cubicBezTo>
                              <a:cubicBezTo>
                                <a:pt x="0" y="55190"/>
                                <a:pt x="15958" y="71148"/>
                                <a:pt x="35572" y="71148"/>
                              </a:cubicBezTo>
                              <a:cubicBezTo>
                                <a:pt x="45576" y="71148"/>
                                <a:pt x="54624" y="66991"/>
                                <a:pt x="61094" y="60321"/>
                              </a:cubicBezTo>
                              <a:cubicBezTo>
                                <a:pt x="61288" y="60433"/>
                                <a:pt x="61469" y="60559"/>
                                <a:pt x="61674" y="60658"/>
                              </a:cubicBezTo>
                              <a:cubicBezTo>
                                <a:pt x="66086" y="62775"/>
                                <a:pt x="70613" y="64810"/>
                                <a:pt x="75129" y="66703"/>
                              </a:cubicBezTo>
                              <a:cubicBezTo>
                                <a:pt x="76256" y="67175"/>
                                <a:pt x="77425" y="67399"/>
                                <a:pt x="78574" y="67399"/>
                              </a:cubicBezTo>
                              <a:cubicBezTo>
                                <a:pt x="82063" y="67399"/>
                                <a:pt x="85375" y="65341"/>
                                <a:pt x="86808" y="61922"/>
                              </a:cubicBezTo>
                              <a:cubicBezTo>
                                <a:pt x="88713" y="57374"/>
                                <a:pt x="86572" y="52145"/>
                                <a:pt x="82027" y="50241"/>
                              </a:cubicBezTo>
                              <a:close/>
                              <a:moveTo>
                                <a:pt x="35572" y="53301"/>
                              </a:moveTo>
                              <a:cubicBezTo>
                                <a:pt x="25798" y="53301"/>
                                <a:pt x="17847" y="45349"/>
                                <a:pt x="17847" y="35575"/>
                              </a:cubicBezTo>
                              <a:cubicBezTo>
                                <a:pt x="17847" y="25800"/>
                                <a:pt x="25799" y="17847"/>
                                <a:pt x="35572" y="17847"/>
                              </a:cubicBezTo>
                              <a:cubicBezTo>
                                <a:pt x="45348" y="17847"/>
                                <a:pt x="53300" y="25800"/>
                                <a:pt x="53300" y="35575"/>
                              </a:cubicBezTo>
                              <a:cubicBezTo>
                                <a:pt x="53300" y="45348"/>
                                <a:pt x="45348" y="53301"/>
                                <a:pt x="35572" y="53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473;p19">
                          <a:extLst>
                            <a:ext uri="{FF2B5EF4-FFF2-40B4-BE49-F238E27FC236}">
                              <a16:creationId xmlns:a16="http://schemas.microsoft.com/office/drawing/2014/main" id="{9854CC08-70C3-1717-233F-2B3B1DDA87D8}"/>
                            </a:ext>
                          </a:extLst>
                        </p:cNvPr>
                        <p:cNvSpPr/>
                        <p:nvPr/>
                      </p:nvSpPr>
                      <p:spPr>
                        <a:xfrm>
                          <a:off x="4435365" y="3203603"/>
                          <a:ext cx="28397" cy="27457"/>
                        </a:xfrm>
                        <a:custGeom>
                          <a:avLst/>
                          <a:gdLst/>
                          <a:ahLst/>
                          <a:cxnLst/>
                          <a:rect l="l" t="t" r="r" b="b"/>
                          <a:pathLst>
                            <a:path w="28397" h="27457" extrusionOk="0">
                              <a:moveTo>
                                <a:pt x="26220" y="3083"/>
                              </a:moveTo>
                              <a:cubicBezTo>
                                <a:pt x="22992" y="-644"/>
                                <a:pt x="17357" y="-1048"/>
                                <a:pt x="13633" y="2178"/>
                              </a:cubicBezTo>
                              <a:cubicBezTo>
                                <a:pt x="9941" y="5374"/>
                                <a:pt x="6281" y="8708"/>
                                <a:pt x="2752" y="12090"/>
                              </a:cubicBezTo>
                              <a:cubicBezTo>
                                <a:pt x="-808" y="15499"/>
                                <a:pt x="-930" y="21148"/>
                                <a:pt x="2479" y="24707"/>
                              </a:cubicBezTo>
                              <a:cubicBezTo>
                                <a:pt x="4232" y="26537"/>
                                <a:pt x="6577" y="27458"/>
                                <a:pt x="8924" y="27458"/>
                              </a:cubicBezTo>
                              <a:cubicBezTo>
                                <a:pt x="11144" y="27458"/>
                                <a:pt x="13366" y="26635"/>
                                <a:pt x="15097" y="24978"/>
                              </a:cubicBezTo>
                              <a:cubicBezTo>
                                <a:pt x="18411" y="21802"/>
                                <a:pt x="21850" y="18672"/>
                                <a:pt x="25314" y="15670"/>
                              </a:cubicBezTo>
                              <a:cubicBezTo>
                                <a:pt x="29041" y="12444"/>
                                <a:pt x="29445" y="6808"/>
                                <a:pt x="26220" y="3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474;p19">
                          <a:extLst>
                            <a:ext uri="{FF2B5EF4-FFF2-40B4-BE49-F238E27FC236}">
                              <a16:creationId xmlns:a16="http://schemas.microsoft.com/office/drawing/2014/main" id="{B150E481-5981-B48B-BAC9-A7AFF4730DBA}"/>
                            </a:ext>
                          </a:extLst>
                        </p:cNvPr>
                        <p:cNvSpPr/>
                        <p:nvPr/>
                      </p:nvSpPr>
                      <p:spPr>
                        <a:xfrm>
                          <a:off x="4582869" y="3107782"/>
                          <a:ext cx="374289" cy="609193"/>
                        </a:xfrm>
                        <a:custGeom>
                          <a:avLst/>
                          <a:gdLst/>
                          <a:ahLst/>
                          <a:cxnLst/>
                          <a:rect l="l" t="t" r="r" b="b"/>
                          <a:pathLst>
                            <a:path w="374289" h="609193" extrusionOk="0">
                              <a:moveTo>
                                <a:pt x="345542" y="283214"/>
                              </a:moveTo>
                              <a:cubicBezTo>
                                <a:pt x="337879" y="218685"/>
                                <a:pt x="309047" y="158967"/>
                                <a:pt x="262389" y="112308"/>
                              </a:cubicBezTo>
                              <a:cubicBezTo>
                                <a:pt x="215747" y="65667"/>
                                <a:pt x="156057" y="36841"/>
                                <a:pt x="91555" y="29163"/>
                              </a:cubicBezTo>
                              <a:cubicBezTo>
                                <a:pt x="88527" y="12598"/>
                                <a:pt x="73998" y="0"/>
                                <a:pt x="56572" y="0"/>
                              </a:cubicBezTo>
                              <a:cubicBezTo>
                                <a:pt x="39154" y="0"/>
                                <a:pt x="24630" y="12587"/>
                                <a:pt x="21593" y="29141"/>
                              </a:cubicBezTo>
                              <a:cubicBezTo>
                                <a:pt x="16872" y="29708"/>
                                <a:pt x="12109" y="30392"/>
                                <a:pt x="7428" y="31188"/>
                              </a:cubicBezTo>
                              <a:cubicBezTo>
                                <a:pt x="2570" y="32015"/>
                                <a:pt x="-698" y="36623"/>
                                <a:pt x="128" y="41481"/>
                              </a:cubicBezTo>
                              <a:cubicBezTo>
                                <a:pt x="868" y="45833"/>
                                <a:pt x="4643" y="48910"/>
                                <a:pt x="8914" y="48910"/>
                              </a:cubicBezTo>
                              <a:cubicBezTo>
                                <a:pt x="9411" y="48910"/>
                                <a:pt x="9915" y="48869"/>
                                <a:pt x="10422" y="48783"/>
                              </a:cubicBezTo>
                              <a:cubicBezTo>
                                <a:pt x="14541" y="48082"/>
                                <a:pt x="18726" y="47483"/>
                                <a:pt x="22884" y="46972"/>
                              </a:cubicBezTo>
                              <a:cubicBezTo>
                                <a:pt x="27647" y="61012"/>
                                <a:pt x="40945" y="71148"/>
                                <a:pt x="56573" y="71148"/>
                              </a:cubicBezTo>
                              <a:cubicBezTo>
                                <a:pt x="72199" y="71148"/>
                                <a:pt x="85494" y="61017"/>
                                <a:pt x="90261" y="46982"/>
                              </a:cubicBezTo>
                              <a:cubicBezTo>
                                <a:pt x="150482" y="54340"/>
                                <a:pt x="206193" y="81351"/>
                                <a:pt x="249771" y="124927"/>
                              </a:cubicBezTo>
                              <a:cubicBezTo>
                                <a:pt x="293316" y="168473"/>
                                <a:pt x="320319" y="224133"/>
                                <a:pt x="327701" y="284304"/>
                              </a:cubicBezTo>
                              <a:cubicBezTo>
                                <a:pt x="313462" y="288954"/>
                                <a:pt x="303144" y="302352"/>
                                <a:pt x="303144" y="318124"/>
                              </a:cubicBezTo>
                              <a:cubicBezTo>
                                <a:pt x="303144" y="333894"/>
                                <a:pt x="313462" y="347292"/>
                                <a:pt x="327701" y="351942"/>
                              </a:cubicBezTo>
                              <a:cubicBezTo>
                                <a:pt x="320319" y="412112"/>
                                <a:pt x="293316" y="467775"/>
                                <a:pt x="249771" y="511320"/>
                              </a:cubicBezTo>
                              <a:cubicBezTo>
                                <a:pt x="198164" y="562925"/>
                                <a:pt x="129553" y="591346"/>
                                <a:pt x="56572" y="591346"/>
                              </a:cubicBezTo>
                              <a:cubicBezTo>
                                <a:pt x="51977" y="591346"/>
                                <a:pt x="47326" y="591230"/>
                                <a:pt x="42750" y="591002"/>
                              </a:cubicBezTo>
                              <a:cubicBezTo>
                                <a:pt x="37814" y="590759"/>
                                <a:pt x="33638" y="594550"/>
                                <a:pt x="33393" y="599471"/>
                              </a:cubicBezTo>
                              <a:cubicBezTo>
                                <a:pt x="33149" y="604393"/>
                                <a:pt x="36941" y="608583"/>
                                <a:pt x="41862" y="608828"/>
                              </a:cubicBezTo>
                              <a:cubicBezTo>
                                <a:pt x="46733" y="609070"/>
                                <a:pt x="51683" y="609193"/>
                                <a:pt x="56572" y="609193"/>
                              </a:cubicBezTo>
                              <a:cubicBezTo>
                                <a:pt x="134320" y="609193"/>
                                <a:pt x="207413" y="578917"/>
                                <a:pt x="262389" y="523940"/>
                              </a:cubicBezTo>
                              <a:cubicBezTo>
                                <a:pt x="309047" y="477281"/>
                                <a:pt x="337878" y="417564"/>
                                <a:pt x="345542" y="353033"/>
                              </a:cubicBezTo>
                              <a:cubicBezTo>
                                <a:pt x="361903" y="349840"/>
                                <a:pt x="374290" y="335405"/>
                                <a:pt x="374290" y="318125"/>
                              </a:cubicBezTo>
                              <a:cubicBezTo>
                                <a:pt x="374290" y="300844"/>
                                <a:pt x="361903" y="286408"/>
                                <a:pt x="345542" y="283214"/>
                              </a:cubicBezTo>
                              <a:close/>
                              <a:moveTo>
                                <a:pt x="56572" y="53301"/>
                              </a:moveTo>
                              <a:cubicBezTo>
                                <a:pt x="46797" y="53301"/>
                                <a:pt x="38846" y="45348"/>
                                <a:pt x="38846" y="35574"/>
                              </a:cubicBezTo>
                              <a:cubicBezTo>
                                <a:pt x="38846" y="25799"/>
                                <a:pt x="46797" y="17847"/>
                                <a:pt x="56572" y="17847"/>
                              </a:cubicBezTo>
                              <a:cubicBezTo>
                                <a:pt x="66346" y="17847"/>
                                <a:pt x="74298" y="25800"/>
                                <a:pt x="74298" y="35574"/>
                              </a:cubicBezTo>
                              <a:cubicBezTo>
                                <a:pt x="74298" y="45348"/>
                                <a:pt x="66346" y="53301"/>
                                <a:pt x="56572" y="53301"/>
                              </a:cubicBezTo>
                              <a:close/>
                              <a:moveTo>
                                <a:pt x="338716" y="335851"/>
                              </a:moveTo>
                              <a:cubicBezTo>
                                <a:pt x="328942" y="335851"/>
                                <a:pt x="320990" y="327899"/>
                                <a:pt x="320990" y="318125"/>
                              </a:cubicBezTo>
                              <a:cubicBezTo>
                                <a:pt x="320990" y="308350"/>
                                <a:pt x="328942" y="300398"/>
                                <a:pt x="338716" y="300398"/>
                              </a:cubicBezTo>
                              <a:cubicBezTo>
                                <a:pt x="348491" y="300398"/>
                                <a:pt x="356442" y="308350"/>
                                <a:pt x="356442" y="318125"/>
                              </a:cubicBezTo>
                              <a:cubicBezTo>
                                <a:pt x="356442" y="327899"/>
                                <a:pt x="348491" y="335851"/>
                                <a:pt x="338716" y="335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9" name="Group 248">
                      <a:extLst>
                        <a:ext uri="{FF2B5EF4-FFF2-40B4-BE49-F238E27FC236}">
                          <a16:creationId xmlns:a16="http://schemas.microsoft.com/office/drawing/2014/main" id="{3D6B998F-3897-E86B-AD37-9030ED7F1C2B}"/>
                        </a:ext>
                      </a:extLst>
                    </p:cNvPr>
                    <p:cNvGrpSpPr/>
                    <p:nvPr/>
                  </p:nvGrpSpPr>
                  <p:grpSpPr>
                    <a:xfrm>
                      <a:off x="3589103" y="1674437"/>
                      <a:ext cx="1984239" cy="2273267"/>
                      <a:chOff x="3589103" y="1674437"/>
                      <a:chExt cx="1984239" cy="2273267"/>
                    </a:xfrm>
                  </p:grpSpPr>
                  <p:grpSp>
                    <p:nvGrpSpPr>
                      <p:cNvPr id="150" name="Group 149">
                        <a:extLst>
                          <a:ext uri="{FF2B5EF4-FFF2-40B4-BE49-F238E27FC236}">
                            <a16:creationId xmlns:a16="http://schemas.microsoft.com/office/drawing/2014/main" id="{BEBE05EE-FB6E-C05B-6603-4FCFBC3F5212}"/>
                          </a:ext>
                        </a:extLst>
                      </p:cNvPr>
                      <p:cNvGrpSpPr/>
                      <p:nvPr/>
                    </p:nvGrpSpPr>
                    <p:grpSpPr>
                      <a:xfrm>
                        <a:off x="3589103" y="1674437"/>
                        <a:ext cx="1984239" cy="2273267"/>
                        <a:chOff x="4705692" y="1656695"/>
                        <a:chExt cx="1984239" cy="2273267"/>
                      </a:xfrm>
                    </p:grpSpPr>
                    <p:sp>
                      <p:nvSpPr>
                        <p:cNvPr id="167" name="Google Shape;453;p19">
                          <a:extLst>
                            <a:ext uri="{FF2B5EF4-FFF2-40B4-BE49-F238E27FC236}">
                              <a16:creationId xmlns:a16="http://schemas.microsoft.com/office/drawing/2014/main" id="{F2A6A116-C38B-CEA1-858A-D8BD429BEFD0}"/>
                            </a:ext>
                          </a:extLst>
                        </p:cNvPr>
                        <p:cNvSpPr/>
                        <p:nvPr/>
                      </p:nvSpPr>
                      <p:spPr>
                        <a:xfrm rot="5400000">
                          <a:off x="5297249" y="2278066"/>
                          <a:ext cx="796500" cy="749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sp>
                      <p:nvSpPr>
                        <p:cNvPr id="168" name="Google Shape;507;p19">
                          <a:extLst>
                            <a:ext uri="{FF2B5EF4-FFF2-40B4-BE49-F238E27FC236}">
                              <a16:creationId xmlns:a16="http://schemas.microsoft.com/office/drawing/2014/main" id="{52014F93-E1AB-7E6F-6AA1-E93FBEBDFB78}"/>
                            </a:ext>
                          </a:extLst>
                        </p:cNvPr>
                        <p:cNvSpPr txBox="1"/>
                        <p:nvPr/>
                      </p:nvSpPr>
                      <p:spPr>
                        <a:xfrm>
                          <a:off x="4705692" y="3484503"/>
                          <a:ext cx="1984239" cy="44545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rPr>
                            <a:t>Implementation</a:t>
                          </a:r>
                        </a:p>
                      </p:txBody>
                    </p:sp>
                    <p:sp>
                      <p:nvSpPr>
                        <p:cNvPr id="169" name="Google Shape;510;p19">
                          <a:extLst>
                            <a:ext uri="{FF2B5EF4-FFF2-40B4-BE49-F238E27FC236}">
                              <a16:creationId xmlns:a16="http://schemas.microsoft.com/office/drawing/2014/main" id="{EA69F1AE-C87A-93B0-54AC-A3C3F84A6CE8}"/>
                            </a:ext>
                          </a:extLst>
                        </p:cNvPr>
                        <p:cNvSpPr txBox="1"/>
                        <p:nvPr/>
                      </p:nvSpPr>
                      <p:spPr>
                        <a:xfrm>
                          <a:off x="5348919" y="1656695"/>
                          <a:ext cx="702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03</a:t>
                          </a:r>
                          <a:endParaRPr sz="1600" dirty="0">
                            <a:solidFill>
                              <a:schemeClr val="dk1"/>
                            </a:solidFill>
                            <a:latin typeface="Montserrat SemiBold"/>
                            <a:ea typeface="Montserrat SemiBold"/>
                            <a:cs typeface="Montserrat SemiBold"/>
                            <a:sym typeface="Montserrat SemiBold"/>
                          </a:endParaRPr>
                        </a:p>
                      </p:txBody>
                    </p:sp>
                  </p:grpSp>
                  <p:grpSp>
                    <p:nvGrpSpPr>
                      <p:cNvPr id="151" name="Google Shape;910;p23">
                        <a:extLst>
                          <a:ext uri="{FF2B5EF4-FFF2-40B4-BE49-F238E27FC236}">
                            <a16:creationId xmlns:a16="http://schemas.microsoft.com/office/drawing/2014/main" id="{EFCF53F6-EE41-BC6C-1F5E-B3D7C234A57A}"/>
                          </a:ext>
                        </a:extLst>
                      </p:cNvPr>
                      <p:cNvGrpSpPr/>
                      <p:nvPr/>
                    </p:nvGrpSpPr>
                    <p:grpSpPr>
                      <a:xfrm>
                        <a:off x="4384769" y="2438872"/>
                        <a:ext cx="397920" cy="457200"/>
                        <a:chOff x="2713855" y="2435802"/>
                        <a:chExt cx="537368" cy="609194"/>
                      </a:xfrm>
                    </p:grpSpPr>
                    <p:sp>
                      <p:nvSpPr>
                        <p:cNvPr id="152" name="Google Shape;911;p23">
                          <a:extLst>
                            <a:ext uri="{FF2B5EF4-FFF2-40B4-BE49-F238E27FC236}">
                              <a16:creationId xmlns:a16="http://schemas.microsoft.com/office/drawing/2014/main" id="{8633444D-51D9-FF4D-ED07-B444A951175A}"/>
                            </a:ext>
                          </a:extLst>
                        </p:cNvPr>
                        <p:cNvSpPr/>
                        <p:nvPr/>
                      </p:nvSpPr>
                      <p:spPr>
                        <a:xfrm>
                          <a:off x="2787925" y="2500999"/>
                          <a:ext cx="463298" cy="543997"/>
                        </a:xfrm>
                        <a:custGeom>
                          <a:avLst/>
                          <a:gdLst/>
                          <a:ahLst/>
                          <a:cxnLst/>
                          <a:rect l="l" t="t" r="r" b="b"/>
                          <a:pathLst>
                            <a:path w="463299" h="543997" extrusionOk="0">
                              <a:moveTo>
                                <a:pt x="448423" y="88007"/>
                              </a:moveTo>
                              <a:lnTo>
                                <a:pt x="431300" y="88007"/>
                              </a:lnTo>
                              <a:cubicBezTo>
                                <a:pt x="431288" y="87978"/>
                                <a:pt x="431277" y="87949"/>
                                <a:pt x="431266" y="87920"/>
                              </a:cubicBezTo>
                              <a:lnTo>
                                <a:pt x="427981" y="79902"/>
                              </a:lnTo>
                              <a:cubicBezTo>
                                <a:pt x="427959" y="79850"/>
                                <a:pt x="427938" y="79798"/>
                                <a:pt x="427915" y="79746"/>
                              </a:cubicBezTo>
                              <a:cubicBezTo>
                                <a:pt x="427916" y="79738"/>
                                <a:pt x="427918" y="79728"/>
                                <a:pt x="427919" y="79721"/>
                              </a:cubicBezTo>
                              <a:lnTo>
                                <a:pt x="440085" y="67462"/>
                              </a:lnTo>
                              <a:cubicBezTo>
                                <a:pt x="445834" y="61669"/>
                                <a:pt x="445834" y="52241"/>
                                <a:pt x="440085" y="46446"/>
                              </a:cubicBezTo>
                              <a:lnTo>
                                <a:pt x="417233" y="23421"/>
                              </a:lnTo>
                              <a:cubicBezTo>
                                <a:pt x="414431" y="20596"/>
                                <a:pt x="410692" y="19040"/>
                                <a:pt x="406708" y="19040"/>
                              </a:cubicBezTo>
                              <a:cubicBezTo>
                                <a:pt x="402723" y="19040"/>
                                <a:pt x="398986" y="20596"/>
                                <a:pt x="396184" y="23419"/>
                              </a:cubicBezTo>
                              <a:lnTo>
                                <a:pt x="384068" y="35626"/>
                              </a:lnTo>
                              <a:cubicBezTo>
                                <a:pt x="384039" y="35613"/>
                                <a:pt x="384009" y="35601"/>
                                <a:pt x="383980" y="35589"/>
                              </a:cubicBezTo>
                              <a:lnTo>
                                <a:pt x="376082" y="32303"/>
                              </a:lnTo>
                              <a:cubicBezTo>
                                <a:pt x="376043" y="32286"/>
                                <a:pt x="376004" y="32272"/>
                                <a:pt x="375965" y="32255"/>
                              </a:cubicBezTo>
                              <a:cubicBezTo>
                                <a:pt x="375963" y="32252"/>
                                <a:pt x="375960" y="32248"/>
                                <a:pt x="375958" y="32244"/>
                              </a:cubicBezTo>
                              <a:lnTo>
                                <a:pt x="375958" y="14873"/>
                              </a:lnTo>
                              <a:cubicBezTo>
                                <a:pt x="375958" y="6673"/>
                                <a:pt x="369286" y="0"/>
                                <a:pt x="361085" y="0"/>
                              </a:cubicBezTo>
                              <a:lnTo>
                                <a:pt x="328814" y="0"/>
                              </a:lnTo>
                              <a:cubicBezTo>
                                <a:pt x="320613" y="0"/>
                                <a:pt x="313941" y="6673"/>
                                <a:pt x="313941" y="14873"/>
                              </a:cubicBezTo>
                              <a:lnTo>
                                <a:pt x="313941" y="32244"/>
                              </a:lnTo>
                              <a:cubicBezTo>
                                <a:pt x="313939" y="32248"/>
                                <a:pt x="313937" y="32252"/>
                                <a:pt x="313934" y="32255"/>
                              </a:cubicBezTo>
                              <a:cubicBezTo>
                                <a:pt x="313895" y="32272"/>
                                <a:pt x="313857" y="32286"/>
                                <a:pt x="313818" y="32303"/>
                              </a:cubicBezTo>
                              <a:lnTo>
                                <a:pt x="305921" y="35589"/>
                              </a:lnTo>
                              <a:cubicBezTo>
                                <a:pt x="305891" y="35602"/>
                                <a:pt x="305862" y="35614"/>
                                <a:pt x="305833" y="35626"/>
                              </a:cubicBezTo>
                              <a:lnTo>
                                <a:pt x="293719" y="23418"/>
                              </a:lnTo>
                              <a:cubicBezTo>
                                <a:pt x="290916" y="20595"/>
                                <a:pt x="287179" y="19040"/>
                                <a:pt x="283195" y="19040"/>
                              </a:cubicBezTo>
                              <a:cubicBezTo>
                                <a:pt x="279298" y="19040"/>
                                <a:pt x="275644" y="20536"/>
                                <a:pt x="272864" y="23242"/>
                              </a:cubicBezTo>
                              <a:cubicBezTo>
                                <a:pt x="250764" y="14848"/>
                                <a:pt x="226836" y="10238"/>
                                <a:pt x="201857" y="10238"/>
                              </a:cubicBezTo>
                              <a:cubicBezTo>
                                <a:pt x="90553" y="10238"/>
                                <a:pt x="0" y="101454"/>
                                <a:pt x="0" y="213575"/>
                              </a:cubicBezTo>
                              <a:cubicBezTo>
                                <a:pt x="0" y="255115"/>
                                <a:pt x="12354" y="295065"/>
                                <a:pt x="35728" y="329107"/>
                              </a:cubicBezTo>
                              <a:cubicBezTo>
                                <a:pt x="57407" y="360679"/>
                                <a:pt x="87094" y="385199"/>
                                <a:pt x="121855" y="400311"/>
                              </a:cubicBezTo>
                              <a:lnTo>
                                <a:pt x="121855" y="433441"/>
                              </a:lnTo>
                              <a:cubicBezTo>
                                <a:pt x="113899" y="436371"/>
                                <a:pt x="108198" y="444005"/>
                                <a:pt x="108198" y="452966"/>
                              </a:cubicBezTo>
                              <a:lnTo>
                                <a:pt x="108198" y="472326"/>
                              </a:lnTo>
                              <a:cubicBezTo>
                                <a:pt x="108198" y="483806"/>
                                <a:pt x="117540" y="493148"/>
                                <a:pt x="129020" y="493148"/>
                              </a:cubicBezTo>
                              <a:lnTo>
                                <a:pt x="142035" y="493148"/>
                              </a:lnTo>
                              <a:lnTo>
                                <a:pt x="142035" y="524488"/>
                              </a:lnTo>
                              <a:cubicBezTo>
                                <a:pt x="142035" y="535246"/>
                                <a:pt x="150769" y="543997"/>
                                <a:pt x="161505" y="543997"/>
                              </a:cubicBezTo>
                              <a:lnTo>
                                <a:pt x="242210" y="543997"/>
                              </a:lnTo>
                              <a:cubicBezTo>
                                <a:pt x="252946" y="543997"/>
                                <a:pt x="261681" y="535246"/>
                                <a:pt x="261681" y="524488"/>
                              </a:cubicBezTo>
                              <a:lnTo>
                                <a:pt x="261681" y="493148"/>
                              </a:lnTo>
                              <a:lnTo>
                                <a:pt x="274695" y="493148"/>
                              </a:lnTo>
                              <a:cubicBezTo>
                                <a:pt x="286176" y="493148"/>
                                <a:pt x="295517" y="483806"/>
                                <a:pt x="295517" y="472326"/>
                              </a:cubicBezTo>
                              <a:lnTo>
                                <a:pt x="295517" y="452966"/>
                              </a:lnTo>
                              <a:cubicBezTo>
                                <a:pt x="295517" y="444005"/>
                                <a:pt x="289815" y="436370"/>
                                <a:pt x="281859" y="433441"/>
                              </a:cubicBezTo>
                              <a:lnTo>
                                <a:pt x="281859" y="400312"/>
                              </a:lnTo>
                              <a:cubicBezTo>
                                <a:pt x="327063" y="380668"/>
                                <a:pt x="363362" y="345354"/>
                                <a:pt x="384484" y="300301"/>
                              </a:cubicBezTo>
                              <a:cubicBezTo>
                                <a:pt x="386576" y="295839"/>
                                <a:pt x="384654" y="290526"/>
                                <a:pt x="380192" y="288433"/>
                              </a:cubicBezTo>
                              <a:cubicBezTo>
                                <a:pt x="375729" y="286340"/>
                                <a:pt x="370416" y="288263"/>
                                <a:pt x="368325" y="292724"/>
                              </a:cubicBezTo>
                              <a:cubicBezTo>
                                <a:pt x="350179" y="331428"/>
                                <a:pt x="319763" y="362250"/>
                                <a:pt x="281859" y="380667"/>
                              </a:cubicBezTo>
                              <a:lnTo>
                                <a:pt x="281859" y="332268"/>
                              </a:lnTo>
                              <a:lnTo>
                                <a:pt x="283863" y="332268"/>
                              </a:lnTo>
                              <a:cubicBezTo>
                                <a:pt x="292064" y="332268"/>
                                <a:pt x="298735" y="325597"/>
                                <a:pt x="298735" y="317396"/>
                              </a:cubicBezTo>
                              <a:lnTo>
                                <a:pt x="298735" y="294141"/>
                              </a:lnTo>
                              <a:cubicBezTo>
                                <a:pt x="298735" y="285940"/>
                                <a:pt x="292064" y="279269"/>
                                <a:pt x="283863" y="279269"/>
                              </a:cubicBezTo>
                              <a:lnTo>
                                <a:pt x="261167" y="279269"/>
                              </a:lnTo>
                              <a:cubicBezTo>
                                <a:pt x="252965" y="279269"/>
                                <a:pt x="246294" y="285940"/>
                                <a:pt x="246294" y="294141"/>
                              </a:cubicBezTo>
                              <a:lnTo>
                                <a:pt x="246294" y="317396"/>
                              </a:lnTo>
                              <a:cubicBezTo>
                                <a:pt x="246294" y="325597"/>
                                <a:pt x="252965" y="332268"/>
                                <a:pt x="261167" y="332268"/>
                              </a:cubicBezTo>
                              <a:lnTo>
                                <a:pt x="264013" y="332268"/>
                              </a:lnTo>
                              <a:lnTo>
                                <a:pt x="264013" y="432142"/>
                              </a:lnTo>
                              <a:lnTo>
                                <a:pt x="251017" y="432142"/>
                              </a:lnTo>
                              <a:lnTo>
                                <a:pt x="251017" y="363681"/>
                              </a:lnTo>
                              <a:cubicBezTo>
                                <a:pt x="251017" y="358012"/>
                                <a:pt x="248228" y="351245"/>
                                <a:pt x="244238" y="347223"/>
                              </a:cubicBezTo>
                              <a:lnTo>
                                <a:pt x="176924" y="279394"/>
                              </a:lnTo>
                              <a:lnTo>
                                <a:pt x="179789" y="276506"/>
                              </a:lnTo>
                              <a:cubicBezTo>
                                <a:pt x="185539" y="270713"/>
                                <a:pt x="185539" y="261284"/>
                                <a:pt x="179789" y="255490"/>
                              </a:cubicBezTo>
                              <a:lnTo>
                                <a:pt x="163708" y="239286"/>
                              </a:lnTo>
                              <a:cubicBezTo>
                                <a:pt x="160905" y="236461"/>
                                <a:pt x="157167" y="234905"/>
                                <a:pt x="153182" y="234905"/>
                              </a:cubicBezTo>
                              <a:cubicBezTo>
                                <a:pt x="149198" y="234905"/>
                                <a:pt x="145460" y="236461"/>
                                <a:pt x="142658" y="239284"/>
                              </a:cubicBezTo>
                              <a:lnTo>
                                <a:pt x="126371" y="255697"/>
                              </a:lnTo>
                              <a:cubicBezTo>
                                <a:pt x="120621" y="261490"/>
                                <a:pt x="120621" y="270918"/>
                                <a:pt x="126371" y="276713"/>
                              </a:cubicBezTo>
                              <a:lnTo>
                                <a:pt x="142452" y="292917"/>
                              </a:lnTo>
                              <a:cubicBezTo>
                                <a:pt x="145254" y="295742"/>
                                <a:pt x="148993" y="297298"/>
                                <a:pt x="152978" y="297298"/>
                              </a:cubicBezTo>
                              <a:cubicBezTo>
                                <a:pt x="156962" y="297298"/>
                                <a:pt x="160700" y="295742"/>
                                <a:pt x="163502" y="292918"/>
                              </a:cubicBezTo>
                              <a:lnTo>
                                <a:pt x="164351" y="292062"/>
                              </a:lnTo>
                              <a:lnTo>
                                <a:pt x="231568" y="359794"/>
                              </a:lnTo>
                              <a:cubicBezTo>
                                <a:pt x="232226" y="360479"/>
                                <a:pt x="233154" y="362734"/>
                                <a:pt x="233171" y="363681"/>
                              </a:cubicBezTo>
                              <a:lnTo>
                                <a:pt x="233171" y="432142"/>
                              </a:lnTo>
                              <a:lnTo>
                                <a:pt x="214721" y="432142"/>
                              </a:lnTo>
                              <a:lnTo>
                                <a:pt x="214721" y="357194"/>
                              </a:lnTo>
                              <a:cubicBezTo>
                                <a:pt x="214721" y="352265"/>
                                <a:pt x="210726" y="348270"/>
                                <a:pt x="205798" y="348270"/>
                              </a:cubicBezTo>
                              <a:cubicBezTo>
                                <a:pt x="200869" y="348270"/>
                                <a:pt x="196874" y="352265"/>
                                <a:pt x="196874" y="357194"/>
                              </a:cubicBezTo>
                              <a:lnTo>
                                <a:pt x="196874" y="432143"/>
                              </a:lnTo>
                              <a:lnTo>
                                <a:pt x="169878" y="432143"/>
                              </a:lnTo>
                              <a:lnTo>
                                <a:pt x="169878" y="368305"/>
                              </a:lnTo>
                              <a:lnTo>
                                <a:pt x="172303" y="368305"/>
                              </a:lnTo>
                              <a:cubicBezTo>
                                <a:pt x="180504" y="368305"/>
                                <a:pt x="187176" y="361633"/>
                                <a:pt x="187176" y="353432"/>
                              </a:cubicBezTo>
                              <a:lnTo>
                                <a:pt x="187176" y="330178"/>
                              </a:lnTo>
                              <a:cubicBezTo>
                                <a:pt x="187176" y="321976"/>
                                <a:pt x="180504" y="315305"/>
                                <a:pt x="172303" y="315305"/>
                              </a:cubicBezTo>
                              <a:lnTo>
                                <a:pt x="149607" y="315305"/>
                              </a:lnTo>
                              <a:cubicBezTo>
                                <a:pt x="141405" y="315305"/>
                                <a:pt x="134734" y="321976"/>
                                <a:pt x="134734" y="330178"/>
                              </a:cubicBezTo>
                              <a:lnTo>
                                <a:pt x="134734" y="353432"/>
                              </a:lnTo>
                              <a:cubicBezTo>
                                <a:pt x="134734" y="361633"/>
                                <a:pt x="141405" y="368305"/>
                                <a:pt x="149607" y="368305"/>
                              </a:cubicBezTo>
                              <a:lnTo>
                                <a:pt x="152031" y="368305"/>
                              </a:lnTo>
                              <a:lnTo>
                                <a:pt x="152031" y="432143"/>
                              </a:lnTo>
                              <a:lnTo>
                                <a:pt x="139704" y="432143"/>
                              </a:lnTo>
                              <a:lnTo>
                                <a:pt x="139704" y="394364"/>
                              </a:lnTo>
                              <a:cubicBezTo>
                                <a:pt x="139704" y="390714"/>
                                <a:pt x="137480" y="387432"/>
                                <a:pt x="134091" y="386077"/>
                              </a:cubicBezTo>
                              <a:cubicBezTo>
                                <a:pt x="100200" y="372537"/>
                                <a:pt x="71276" y="349342"/>
                                <a:pt x="50443" y="319003"/>
                              </a:cubicBezTo>
                              <a:cubicBezTo>
                                <a:pt x="29120" y="287948"/>
                                <a:pt x="17849" y="251492"/>
                                <a:pt x="17849" y="213575"/>
                              </a:cubicBezTo>
                              <a:cubicBezTo>
                                <a:pt x="17849" y="111296"/>
                                <a:pt x="100394" y="28086"/>
                                <a:pt x="201858" y="28086"/>
                              </a:cubicBezTo>
                              <a:cubicBezTo>
                                <a:pt x="221782" y="28086"/>
                                <a:pt x="240969" y="31312"/>
                                <a:pt x="258951" y="37244"/>
                              </a:cubicBezTo>
                              <a:lnTo>
                                <a:pt x="249820" y="46445"/>
                              </a:lnTo>
                              <a:cubicBezTo>
                                <a:pt x="244071" y="52238"/>
                                <a:pt x="244071" y="61667"/>
                                <a:pt x="249820" y="67460"/>
                              </a:cubicBezTo>
                              <a:lnTo>
                                <a:pt x="261984" y="79720"/>
                              </a:lnTo>
                              <a:cubicBezTo>
                                <a:pt x="261985" y="79728"/>
                                <a:pt x="261987" y="79738"/>
                                <a:pt x="261987" y="79745"/>
                              </a:cubicBezTo>
                              <a:cubicBezTo>
                                <a:pt x="261965" y="79796"/>
                                <a:pt x="261943" y="79848"/>
                                <a:pt x="261922" y="79899"/>
                              </a:cubicBezTo>
                              <a:lnTo>
                                <a:pt x="258637" y="87917"/>
                              </a:lnTo>
                              <a:cubicBezTo>
                                <a:pt x="258625" y="87946"/>
                                <a:pt x="258613" y="87976"/>
                                <a:pt x="258601" y="88005"/>
                              </a:cubicBezTo>
                              <a:lnTo>
                                <a:pt x="241478" y="88005"/>
                              </a:lnTo>
                              <a:cubicBezTo>
                                <a:pt x="233277" y="88005"/>
                                <a:pt x="226606" y="94676"/>
                                <a:pt x="226606" y="102877"/>
                              </a:cubicBezTo>
                              <a:lnTo>
                                <a:pt x="226606" y="135488"/>
                              </a:lnTo>
                              <a:cubicBezTo>
                                <a:pt x="226606" y="143690"/>
                                <a:pt x="233277" y="150361"/>
                                <a:pt x="241478" y="150361"/>
                              </a:cubicBezTo>
                              <a:lnTo>
                                <a:pt x="258601" y="150361"/>
                              </a:lnTo>
                              <a:cubicBezTo>
                                <a:pt x="258613" y="150390"/>
                                <a:pt x="258625" y="150421"/>
                                <a:pt x="258637" y="150449"/>
                              </a:cubicBezTo>
                              <a:lnTo>
                                <a:pt x="261921" y="158464"/>
                              </a:lnTo>
                              <a:cubicBezTo>
                                <a:pt x="261942" y="158516"/>
                                <a:pt x="261964" y="158567"/>
                                <a:pt x="261986" y="158620"/>
                              </a:cubicBezTo>
                              <a:cubicBezTo>
                                <a:pt x="261986" y="158628"/>
                                <a:pt x="261984" y="158635"/>
                                <a:pt x="261983" y="158644"/>
                              </a:cubicBezTo>
                              <a:lnTo>
                                <a:pt x="249819" y="170905"/>
                              </a:lnTo>
                              <a:cubicBezTo>
                                <a:pt x="244071" y="176697"/>
                                <a:pt x="244070" y="186125"/>
                                <a:pt x="249819" y="191921"/>
                              </a:cubicBezTo>
                              <a:lnTo>
                                <a:pt x="272671" y="214952"/>
                              </a:lnTo>
                              <a:cubicBezTo>
                                <a:pt x="275473" y="217775"/>
                                <a:pt x="279212" y="219330"/>
                                <a:pt x="283195" y="219330"/>
                              </a:cubicBezTo>
                              <a:cubicBezTo>
                                <a:pt x="287179" y="219330"/>
                                <a:pt x="290916" y="217775"/>
                                <a:pt x="293720" y="214950"/>
                              </a:cubicBezTo>
                              <a:lnTo>
                                <a:pt x="305833" y="202742"/>
                              </a:lnTo>
                              <a:cubicBezTo>
                                <a:pt x="305862" y="202754"/>
                                <a:pt x="305891" y="202767"/>
                                <a:pt x="305921" y="202779"/>
                              </a:cubicBezTo>
                              <a:lnTo>
                                <a:pt x="313818" y="206065"/>
                              </a:lnTo>
                              <a:cubicBezTo>
                                <a:pt x="313857" y="206082"/>
                                <a:pt x="313895" y="206096"/>
                                <a:pt x="313934" y="206113"/>
                              </a:cubicBezTo>
                              <a:cubicBezTo>
                                <a:pt x="313937" y="206117"/>
                                <a:pt x="313939" y="206120"/>
                                <a:pt x="313941" y="206124"/>
                              </a:cubicBezTo>
                              <a:lnTo>
                                <a:pt x="313941" y="223495"/>
                              </a:lnTo>
                              <a:cubicBezTo>
                                <a:pt x="313941" y="231697"/>
                                <a:pt x="320613" y="238368"/>
                                <a:pt x="328814" y="238368"/>
                              </a:cubicBezTo>
                              <a:lnTo>
                                <a:pt x="361086" y="238368"/>
                              </a:lnTo>
                              <a:cubicBezTo>
                                <a:pt x="369288" y="238368"/>
                                <a:pt x="375959" y="231697"/>
                                <a:pt x="375959" y="223495"/>
                              </a:cubicBezTo>
                              <a:lnTo>
                                <a:pt x="375959" y="206124"/>
                              </a:lnTo>
                              <a:cubicBezTo>
                                <a:pt x="375961" y="206120"/>
                                <a:pt x="375964" y="206117"/>
                                <a:pt x="375966" y="206113"/>
                              </a:cubicBezTo>
                              <a:cubicBezTo>
                                <a:pt x="376005" y="206096"/>
                                <a:pt x="376045" y="206081"/>
                                <a:pt x="376084" y="206064"/>
                              </a:cubicBezTo>
                              <a:lnTo>
                                <a:pt x="383982" y="202777"/>
                              </a:lnTo>
                              <a:cubicBezTo>
                                <a:pt x="384012" y="202765"/>
                                <a:pt x="384040" y="202753"/>
                                <a:pt x="384070" y="202740"/>
                              </a:cubicBezTo>
                              <a:lnTo>
                                <a:pt x="385630" y="204312"/>
                              </a:lnTo>
                              <a:cubicBezTo>
                                <a:pt x="385782" y="207379"/>
                                <a:pt x="385868" y="210465"/>
                                <a:pt x="385868" y="213571"/>
                              </a:cubicBezTo>
                              <a:cubicBezTo>
                                <a:pt x="385868" y="221822"/>
                                <a:pt x="385325" y="230119"/>
                                <a:pt x="384257" y="238233"/>
                              </a:cubicBezTo>
                              <a:cubicBezTo>
                                <a:pt x="383613" y="243119"/>
                                <a:pt x="387052" y="247601"/>
                                <a:pt x="391938" y="248245"/>
                              </a:cubicBezTo>
                              <a:cubicBezTo>
                                <a:pt x="396826" y="248895"/>
                                <a:pt x="401307" y="245450"/>
                                <a:pt x="401951" y="240563"/>
                              </a:cubicBezTo>
                              <a:cubicBezTo>
                                <a:pt x="402887" y="233460"/>
                                <a:pt x="403436" y="226231"/>
                                <a:pt x="403626" y="219004"/>
                              </a:cubicBezTo>
                              <a:cubicBezTo>
                                <a:pt x="404629" y="219214"/>
                                <a:pt x="405659" y="219329"/>
                                <a:pt x="406710" y="219329"/>
                              </a:cubicBezTo>
                              <a:cubicBezTo>
                                <a:pt x="410694" y="219329"/>
                                <a:pt x="414431" y="217773"/>
                                <a:pt x="417235" y="214949"/>
                              </a:cubicBezTo>
                              <a:lnTo>
                                <a:pt x="440088" y="191918"/>
                              </a:lnTo>
                              <a:cubicBezTo>
                                <a:pt x="445836" y="186125"/>
                                <a:pt x="445836" y="176697"/>
                                <a:pt x="440087" y="170902"/>
                              </a:cubicBezTo>
                              <a:lnTo>
                                <a:pt x="427922" y="158646"/>
                              </a:lnTo>
                              <a:cubicBezTo>
                                <a:pt x="427921" y="158638"/>
                                <a:pt x="427919" y="158628"/>
                                <a:pt x="427919" y="158620"/>
                              </a:cubicBezTo>
                              <a:cubicBezTo>
                                <a:pt x="427940" y="158569"/>
                                <a:pt x="427963" y="158517"/>
                                <a:pt x="427983" y="158466"/>
                              </a:cubicBezTo>
                              <a:lnTo>
                                <a:pt x="431268" y="150449"/>
                              </a:lnTo>
                              <a:cubicBezTo>
                                <a:pt x="431280" y="150421"/>
                                <a:pt x="431292" y="150390"/>
                                <a:pt x="431304" y="150361"/>
                              </a:cubicBezTo>
                              <a:lnTo>
                                <a:pt x="448427" y="150361"/>
                              </a:lnTo>
                              <a:cubicBezTo>
                                <a:pt x="456628" y="150361"/>
                                <a:pt x="463300" y="143690"/>
                                <a:pt x="463300" y="135488"/>
                              </a:cubicBezTo>
                              <a:lnTo>
                                <a:pt x="463300" y="102880"/>
                              </a:lnTo>
                              <a:cubicBezTo>
                                <a:pt x="463296" y="94678"/>
                                <a:pt x="456625" y="88007"/>
                                <a:pt x="448423" y="88007"/>
                              </a:cubicBezTo>
                              <a:close/>
                              <a:moveTo>
                                <a:pt x="152975" y="278187"/>
                              </a:moveTo>
                              <a:lnTo>
                                <a:pt x="141085" y="266205"/>
                              </a:lnTo>
                              <a:lnTo>
                                <a:pt x="153181" y="254018"/>
                              </a:lnTo>
                              <a:lnTo>
                                <a:pt x="165071" y="266000"/>
                              </a:lnTo>
                              <a:lnTo>
                                <a:pt x="152975" y="278187"/>
                              </a:lnTo>
                              <a:close/>
                              <a:moveTo>
                                <a:pt x="242209" y="526150"/>
                              </a:moveTo>
                              <a:lnTo>
                                <a:pt x="161504" y="526150"/>
                              </a:lnTo>
                              <a:cubicBezTo>
                                <a:pt x="160625" y="526150"/>
                                <a:pt x="159881" y="525389"/>
                                <a:pt x="159881" y="524488"/>
                              </a:cubicBezTo>
                              <a:lnTo>
                                <a:pt x="159881" y="517531"/>
                              </a:lnTo>
                              <a:lnTo>
                                <a:pt x="243832" y="517531"/>
                              </a:lnTo>
                              <a:lnTo>
                                <a:pt x="243832" y="524488"/>
                              </a:lnTo>
                              <a:lnTo>
                                <a:pt x="243832" y="524488"/>
                              </a:lnTo>
                              <a:cubicBezTo>
                                <a:pt x="243832" y="525390"/>
                                <a:pt x="243088" y="526150"/>
                                <a:pt x="242209" y="526150"/>
                              </a:cubicBezTo>
                              <a:close/>
                              <a:moveTo>
                                <a:pt x="243832" y="499683"/>
                              </a:moveTo>
                              <a:lnTo>
                                <a:pt x="159881" y="499683"/>
                              </a:lnTo>
                              <a:lnTo>
                                <a:pt x="159881" y="493148"/>
                              </a:lnTo>
                              <a:lnTo>
                                <a:pt x="243832" y="493148"/>
                              </a:lnTo>
                              <a:lnTo>
                                <a:pt x="243832" y="499683"/>
                              </a:lnTo>
                              <a:close/>
                              <a:moveTo>
                                <a:pt x="264139" y="297117"/>
                              </a:moveTo>
                              <a:lnTo>
                                <a:pt x="280886" y="297117"/>
                              </a:lnTo>
                              <a:lnTo>
                                <a:pt x="280886" y="314422"/>
                              </a:lnTo>
                              <a:lnTo>
                                <a:pt x="264139" y="314422"/>
                              </a:lnTo>
                              <a:lnTo>
                                <a:pt x="264139" y="297117"/>
                              </a:lnTo>
                              <a:close/>
                              <a:moveTo>
                                <a:pt x="152579" y="333152"/>
                              </a:moveTo>
                              <a:lnTo>
                                <a:pt x="169326" y="333152"/>
                              </a:lnTo>
                              <a:lnTo>
                                <a:pt x="169326" y="350457"/>
                              </a:lnTo>
                              <a:lnTo>
                                <a:pt x="152579" y="350457"/>
                              </a:lnTo>
                              <a:lnTo>
                                <a:pt x="152579" y="333152"/>
                              </a:lnTo>
                              <a:close/>
                              <a:moveTo>
                                <a:pt x="126045" y="452965"/>
                              </a:moveTo>
                              <a:cubicBezTo>
                                <a:pt x="126045" y="451353"/>
                                <a:pt x="127407" y="449990"/>
                                <a:pt x="129019" y="449990"/>
                              </a:cubicBezTo>
                              <a:lnTo>
                                <a:pt x="274694" y="449990"/>
                              </a:lnTo>
                              <a:cubicBezTo>
                                <a:pt x="276306" y="449990"/>
                                <a:pt x="277668" y="451353"/>
                                <a:pt x="277668" y="452965"/>
                              </a:cubicBezTo>
                              <a:lnTo>
                                <a:pt x="277668" y="472324"/>
                              </a:lnTo>
                              <a:cubicBezTo>
                                <a:pt x="277668" y="473937"/>
                                <a:pt x="276306" y="475299"/>
                                <a:pt x="274694" y="475299"/>
                              </a:cubicBezTo>
                              <a:lnTo>
                                <a:pt x="129019" y="475299"/>
                              </a:lnTo>
                              <a:cubicBezTo>
                                <a:pt x="127407" y="475299"/>
                                <a:pt x="126045" y="473937"/>
                                <a:pt x="126045" y="472324"/>
                              </a:cubicBezTo>
                              <a:lnTo>
                                <a:pt x="126045" y="452965"/>
                              </a:lnTo>
                              <a:close/>
                              <a:moveTo>
                                <a:pt x="445449" y="132516"/>
                              </a:moveTo>
                              <a:lnTo>
                                <a:pt x="430884" y="132516"/>
                              </a:lnTo>
                              <a:cubicBezTo>
                                <a:pt x="423847" y="132516"/>
                                <a:pt x="417082" y="137277"/>
                                <a:pt x="414671" y="143878"/>
                              </a:cubicBezTo>
                              <a:lnTo>
                                <a:pt x="411552" y="151493"/>
                              </a:lnTo>
                              <a:cubicBezTo>
                                <a:pt x="408631" y="157849"/>
                                <a:pt x="410044" y="165973"/>
                                <a:pt x="414977" y="170944"/>
                              </a:cubicBezTo>
                              <a:lnTo>
                                <a:pt x="425369" y="181415"/>
                              </a:lnTo>
                              <a:lnTo>
                                <a:pt x="406708" y="200222"/>
                              </a:lnTo>
                              <a:lnTo>
                                <a:pt x="396409" y="189841"/>
                              </a:lnTo>
                              <a:cubicBezTo>
                                <a:pt x="393270" y="186681"/>
                                <a:pt x="388746" y="184867"/>
                                <a:pt x="383994" y="184867"/>
                              </a:cubicBezTo>
                              <a:cubicBezTo>
                                <a:pt x="381496" y="184867"/>
                                <a:pt x="379057" y="185392"/>
                                <a:pt x="376916" y="186389"/>
                              </a:cubicBezTo>
                              <a:lnTo>
                                <a:pt x="369421" y="189508"/>
                              </a:lnTo>
                              <a:cubicBezTo>
                                <a:pt x="362848" y="191946"/>
                                <a:pt x="358110" y="198712"/>
                                <a:pt x="358110" y="205730"/>
                              </a:cubicBezTo>
                              <a:lnTo>
                                <a:pt x="358110" y="220523"/>
                              </a:lnTo>
                              <a:lnTo>
                                <a:pt x="331789" y="220523"/>
                              </a:lnTo>
                              <a:lnTo>
                                <a:pt x="331789" y="205730"/>
                              </a:lnTo>
                              <a:cubicBezTo>
                                <a:pt x="331789" y="198712"/>
                                <a:pt x="327051" y="191946"/>
                                <a:pt x="320478" y="189508"/>
                              </a:cubicBezTo>
                              <a:lnTo>
                                <a:pt x="312981" y="186389"/>
                              </a:lnTo>
                              <a:cubicBezTo>
                                <a:pt x="310841" y="185393"/>
                                <a:pt x="308403" y="184869"/>
                                <a:pt x="305907" y="184869"/>
                              </a:cubicBezTo>
                              <a:cubicBezTo>
                                <a:pt x="301154" y="184869"/>
                                <a:pt x="296629" y="186682"/>
                                <a:pt x="293489" y="189846"/>
                              </a:cubicBezTo>
                              <a:lnTo>
                                <a:pt x="283195" y="200222"/>
                              </a:lnTo>
                              <a:lnTo>
                                <a:pt x="264534" y="181415"/>
                              </a:lnTo>
                              <a:lnTo>
                                <a:pt x="274927" y="170939"/>
                              </a:lnTo>
                              <a:cubicBezTo>
                                <a:pt x="279860" y="165969"/>
                                <a:pt x="281272" y="157845"/>
                                <a:pt x="278350" y="151489"/>
                              </a:cubicBezTo>
                              <a:lnTo>
                                <a:pt x="275230" y="143877"/>
                              </a:lnTo>
                              <a:cubicBezTo>
                                <a:pt x="272819" y="137274"/>
                                <a:pt x="266054" y="132515"/>
                                <a:pt x="259018" y="132515"/>
                              </a:cubicBezTo>
                              <a:lnTo>
                                <a:pt x="244452" y="132515"/>
                              </a:lnTo>
                              <a:lnTo>
                                <a:pt x="244452" y="105854"/>
                              </a:lnTo>
                              <a:lnTo>
                                <a:pt x="259018" y="105854"/>
                              </a:lnTo>
                              <a:cubicBezTo>
                                <a:pt x="266054" y="105854"/>
                                <a:pt x="272820" y="101095"/>
                                <a:pt x="275230" y="94492"/>
                              </a:cubicBezTo>
                              <a:lnTo>
                                <a:pt x="278350" y="86877"/>
                              </a:lnTo>
                              <a:cubicBezTo>
                                <a:pt x="281271" y="80522"/>
                                <a:pt x="279858" y="72396"/>
                                <a:pt x="274926" y="67426"/>
                              </a:cubicBezTo>
                              <a:lnTo>
                                <a:pt x="264534" y="56952"/>
                              </a:lnTo>
                              <a:lnTo>
                                <a:pt x="283194" y="38150"/>
                              </a:lnTo>
                              <a:lnTo>
                                <a:pt x="293491" y="48526"/>
                              </a:lnTo>
                              <a:cubicBezTo>
                                <a:pt x="296629" y="51686"/>
                                <a:pt x="301154" y="53501"/>
                                <a:pt x="305907" y="53501"/>
                              </a:cubicBezTo>
                              <a:cubicBezTo>
                                <a:pt x="308403" y="53501"/>
                                <a:pt x="310841" y="52976"/>
                                <a:pt x="312981" y="51980"/>
                              </a:cubicBezTo>
                              <a:lnTo>
                                <a:pt x="320478" y="48862"/>
                              </a:lnTo>
                              <a:cubicBezTo>
                                <a:pt x="327051" y="46424"/>
                                <a:pt x="331789" y="39657"/>
                                <a:pt x="331789" y="32639"/>
                              </a:cubicBezTo>
                              <a:lnTo>
                                <a:pt x="331789" y="17847"/>
                              </a:lnTo>
                              <a:lnTo>
                                <a:pt x="358111" y="17847"/>
                              </a:lnTo>
                              <a:lnTo>
                                <a:pt x="358111" y="32641"/>
                              </a:lnTo>
                              <a:cubicBezTo>
                                <a:pt x="358111" y="39657"/>
                                <a:pt x="362849" y="46426"/>
                                <a:pt x="369423" y="48863"/>
                              </a:cubicBezTo>
                              <a:lnTo>
                                <a:pt x="376917" y="51980"/>
                              </a:lnTo>
                              <a:cubicBezTo>
                                <a:pt x="379058" y="52977"/>
                                <a:pt x="381498" y="53502"/>
                                <a:pt x="383995" y="53502"/>
                              </a:cubicBezTo>
                              <a:cubicBezTo>
                                <a:pt x="388748" y="53502"/>
                                <a:pt x="393273" y="51689"/>
                                <a:pt x="396410" y="48526"/>
                              </a:cubicBezTo>
                              <a:lnTo>
                                <a:pt x="406708" y="38151"/>
                              </a:lnTo>
                              <a:lnTo>
                                <a:pt x="425369" y="56954"/>
                              </a:lnTo>
                              <a:lnTo>
                                <a:pt x="414976" y="67426"/>
                              </a:lnTo>
                              <a:cubicBezTo>
                                <a:pt x="410044" y="72396"/>
                                <a:pt x="408631" y="80521"/>
                                <a:pt x="411552" y="86875"/>
                              </a:cubicBezTo>
                              <a:lnTo>
                                <a:pt x="414671" y="94493"/>
                              </a:lnTo>
                              <a:cubicBezTo>
                                <a:pt x="417083" y="101094"/>
                                <a:pt x="423847" y="105854"/>
                                <a:pt x="430884" y="105854"/>
                              </a:cubicBezTo>
                              <a:lnTo>
                                <a:pt x="445449" y="105854"/>
                              </a:lnTo>
                              <a:lnTo>
                                <a:pt x="445449" y="132516"/>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912;p23">
                          <a:extLst>
                            <a:ext uri="{FF2B5EF4-FFF2-40B4-BE49-F238E27FC236}">
                              <a16:creationId xmlns:a16="http://schemas.microsoft.com/office/drawing/2014/main" id="{26F61E31-7FF3-CC84-FD70-19D1DB799C6F}"/>
                            </a:ext>
                          </a:extLst>
                        </p:cNvPr>
                        <p:cNvSpPr/>
                        <p:nvPr/>
                      </p:nvSpPr>
                      <p:spPr>
                        <a:xfrm>
                          <a:off x="3071288" y="2558191"/>
                          <a:ext cx="123177" cy="123981"/>
                        </a:xfrm>
                        <a:custGeom>
                          <a:avLst/>
                          <a:gdLst/>
                          <a:ahLst/>
                          <a:cxnLst/>
                          <a:rect l="l" t="t" r="r" b="b"/>
                          <a:pathLst>
                            <a:path w="123177" h="123981" extrusionOk="0">
                              <a:moveTo>
                                <a:pt x="120100" y="42599"/>
                              </a:moveTo>
                              <a:cubicBezTo>
                                <a:pt x="118568" y="37915"/>
                                <a:pt x="113526" y="35359"/>
                                <a:pt x="108843" y="36893"/>
                              </a:cubicBezTo>
                              <a:cubicBezTo>
                                <a:pt x="104159" y="38426"/>
                                <a:pt x="101604" y="43465"/>
                                <a:pt x="103138" y="48149"/>
                              </a:cubicBezTo>
                              <a:cubicBezTo>
                                <a:pt x="104592" y="52594"/>
                                <a:pt x="105330" y="57251"/>
                                <a:pt x="105330" y="61991"/>
                              </a:cubicBezTo>
                              <a:cubicBezTo>
                                <a:pt x="105330" y="86332"/>
                                <a:pt x="85707" y="106134"/>
                                <a:pt x="61588" y="106134"/>
                              </a:cubicBezTo>
                              <a:cubicBezTo>
                                <a:pt x="37469" y="106134"/>
                                <a:pt x="17847" y="86332"/>
                                <a:pt x="17847" y="61991"/>
                              </a:cubicBezTo>
                              <a:cubicBezTo>
                                <a:pt x="17847" y="37651"/>
                                <a:pt x="37469" y="17847"/>
                                <a:pt x="61588" y="17847"/>
                              </a:cubicBezTo>
                              <a:cubicBezTo>
                                <a:pt x="66550" y="17847"/>
                                <a:pt x="71414" y="18677"/>
                                <a:pt x="76046" y="20313"/>
                              </a:cubicBezTo>
                              <a:cubicBezTo>
                                <a:pt x="80694" y="21951"/>
                                <a:pt x="85790" y="19516"/>
                                <a:pt x="87431" y="14869"/>
                              </a:cubicBezTo>
                              <a:cubicBezTo>
                                <a:pt x="89072" y="10223"/>
                                <a:pt x="86636" y="5126"/>
                                <a:pt x="81989" y="3484"/>
                              </a:cubicBezTo>
                              <a:cubicBezTo>
                                <a:pt x="75442" y="1173"/>
                                <a:pt x="68578" y="0"/>
                                <a:pt x="61588" y="0"/>
                              </a:cubicBezTo>
                              <a:cubicBezTo>
                                <a:pt x="27628" y="0"/>
                                <a:pt x="0" y="27809"/>
                                <a:pt x="0" y="61991"/>
                              </a:cubicBezTo>
                              <a:cubicBezTo>
                                <a:pt x="0" y="96173"/>
                                <a:pt x="27628" y="123981"/>
                                <a:pt x="61588" y="123981"/>
                              </a:cubicBezTo>
                              <a:cubicBezTo>
                                <a:pt x="95548" y="123981"/>
                                <a:pt x="123177" y="96173"/>
                                <a:pt x="123177" y="61991"/>
                              </a:cubicBezTo>
                              <a:cubicBezTo>
                                <a:pt x="123177" y="55364"/>
                                <a:pt x="122142" y="48839"/>
                                <a:pt x="120100" y="42599"/>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913;p23">
                          <a:extLst>
                            <a:ext uri="{FF2B5EF4-FFF2-40B4-BE49-F238E27FC236}">
                              <a16:creationId xmlns:a16="http://schemas.microsoft.com/office/drawing/2014/main" id="{0FC01D4E-0487-7761-E250-9C78187E5988}"/>
                            </a:ext>
                          </a:extLst>
                        </p:cNvPr>
                        <p:cNvSpPr/>
                        <p:nvPr/>
                      </p:nvSpPr>
                      <p:spPr>
                        <a:xfrm>
                          <a:off x="3101691" y="2588826"/>
                          <a:ext cx="62370" cy="62713"/>
                        </a:xfrm>
                        <a:custGeom>
                          <a:avLst/>
                          <a:gdLst/>
                          <a:ahLst/>
                          <a:cxnLst/>
                          <a:rect l="l" t="t" r="r" b="b"/>
                          <a:pathLst>
                            <a:path w="62370" h="62713" extrusionOk="0">
                              <a:moveTo>
                                <a:pt x="31185" y="0"/>
                              </a:moveTo>
                              <a:cubicBezTo>
                                <a:pt x="13989" y="0"/>
                                <a:pt x="0" y="14066"/>
                                <a:pt x="0" y="31357"/>
                              </a:cubicBezTo>
                              <a:cubicBezTo>
                                <a:pt x="0" y="48646"/>
                                <a:pt x="13990" y="62714"/>
                                <a:pt x="31185" y="62714"/>
                              </a:cubicBezTo>
                              <a:cubicBezTo>
                                <a:pt x="48382" y="62714"/>
                                <a:pt x="62371" y="48647"/>
                                <a:pt x="62371" y="31357"/>
                              </a:cubicBezTo>
                              <a:cubicBezTo>
                                <a:pt x="62372" y="14067"/>
                                <a:pt x="48382" y="0"/>
                                <a:pt x="31185" y="0"/>
                              </a:cubicBezTo>
                              <a:close/>
                              <a:moveTo>
                                <a:pt x="31185" y="44865"/>
                              </a:moveTo>
                              <a:cubicBezTo>
                                <a:pt x="23830" y="44865"/>
                                <a:pt x="17847" y="38805"/>
                                <a:pt x="17847" y="31356"/>
                              </a:cubicBezTo>
                              <a:cubicBezTo>
                                <a:pt x="17847" y="23906"/>
                                <a:pt x="23831" y="17846"/>
                                <a:pt x="31185" y="17846"/>
                              </a:cubicBezTo>
                              <a:cubicBezTo>
                                <a:pt x="38541" y="17846"/>
                                <a:pt x="44523" y="23906"/>
                                <a:pt x="44523" y="31356"/>
                              </a:cubicBezTo>
                              <a:cubicBezTo>
                                <a:pt x="44525" y="38806"/>
                                <a:pt x="38541" y="44865"/>
                                <a:pt x="31185" y="44865"/>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914;p23">
                          <a:extLst>
                            <a:ext uri="{FF2B5EF4-FFF2-40B4-BE49-F238E27FC236}">
                              <a16:creationId xmlns:a16="http://schemas.microsoft.com/office/drawing/2014/main" id="{6076030B-BFD6-35F2-8944-826D8B8023E2}"/>
                            </a:ext>
                          </a:extLst>
                        </p:cNvPr>
                        <p:cNvSpPr/>
                        <p:nvPr/>
                      </p:nvSpPr>
                      <p:spPr>
                        <a:xfrm>
                          <a:off x="2967498" y="2676114"/>
                          <a:ext cx="52441" cy="117230"/>
                        </a:xfrm>
                        <a:custGeom>
                          <a:avLst/>
                          <a:gdLst/>
                          <a:ahLst/>
                          <a:cxnLst/>
                          <a:rect l="l" t="t" r="r" b="b"/>
                          <a:pathLst>
                            <a:path w="52441" h="117230" extrusionOk="0">
                              <a:moveTo>
                                <a:pt x="37569" y="0"/>
                              </a:moveTo>
                              <a:lnTo>
                                <a:pt x="14873" y="0"/>
                              </a:lnTo>
                              <a:cubicBezTo>
                                <a:pt x="6671" y="0"/>
                                <a:pt x="0" y="6671"/>
                                <a:pt x="0" y="14873"/>
                              </a:cubicBezTo>
                              <a:lnTo>
                                <a:pt x="0" y="38127"/>
                              </a:lnTo>
                              <a:cubicBezTo>
                                <a:pt x="0" y="46328"/>
                                <a:pt x="6671" y="53000"/>
                                <a:pt x="14873" y="53000"/>
                              </a:cubicBezTo>
                              <a:lnTo>
                                <a:pt x="17298" y="53000"/>
                              </a:lnTo>
                              <a:lnTo>
                                <a:pt x="17298" y="108307"/>
                              </a:lnTo>
                              <a:cubicBezTo>
                                <a:pt x="17298" y="113236"/>
                                <a:pt x="21293" y="117230"/>
                                <a:pt x="26221" y="117230"/>
                              </a:cubicBezTo>
                              <a:cubicBezTo>
                                <a:pt x="31150" y="117230"/>
                                <a:pt x="35145" y="113236"/>
                                <a:pt x="35145" y="108307"/>
                              </a:cubicBezTo>
                              <a:lnTo>
                                <a:pt x="35145" y="53000"/>
                              </a:ln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915;p23">
                          <a:extLst>
                            <a:ext uri="{FF2B5EF4-FFF2-40B4-BE49-F238E27FC236}">
                              <a16:creationId xmlns:a16="http://schemas.microsoft.com/office/drawing/2014/main" id="{BBC4913C-7296-D777-669C-C1CD92C0505D}"/>
                            </a:ext>
                          </a:extLst>
                        </p:cNvPr>
                        <p:cNvSpPr/>
                        <p:nvPr/>
                      </p:nvSpPr>
                      <p:spPr>
                        <a:xfrm>
                          <a:off x="2984795" y="2435802"/>
                          <a:ext cx="17847" cy="42712"/>
                        </a:xfrm>
                        <a:custGeom>
                          <a:avLst/>
                          <a:gdLst/>
                          <a:ahLst/>
                          <a:cxnLst/>
                          <a:rect l="l" t="t" r="r" b="b"/>
                          <a:pathLst>
                            <a:path w="17847" h="42712" extrusionOk="0">
                              <a:moveTo>
                                <a:pt x="8924" y="0"/>
                              </a:moveTo>
                              <a:cubicBezTo>
                                <a:pt x="3995" y="0"/>
                                <a:pt x="0" y="3994"/>
                                <a:pt x="0" y="8924"/>
                              </a:cubicBezTo>
                              <a:lnTo>
                                <a:pt x="0" y="33789"/>
                              </a:lnTo>
                              <a:cubicBezTo>
                                <a:pt x="0" y="38718"/>
                                <a:pt x="3995" y="42713"/>
                                <a:pt x="8924" y="42713"/>
                              </a:cubicBezTo>
                              <a:cubicBezTo>
                                <a:pt x="13852" y="42713"/>
                                <a:pt x="17847" y="38718"/>
                                <a:pt x="17847" y="33789"/>
                              </a:cubicBezTo>
                              <a:lnTo>
                                <a:pt x="17847" y="8924"/>
                              </a:lnTo>
                              <a:cubicBezTo>
                                <a:pt x="17847" y="3994"/>
                                <a:pt x="13852" y="0"/>
                                <a:pt x="8924" y="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916;p23">
                          <a:extLst>
                            <a:ext uri="{FF2B5EF4-FFF2-40B4-BE49-F238E27FC236}">
                              <a16:creationId xmlns:a16="http://schemas.microsoft.com/office/drawing/2014/main" id="{C6F4B2C5-971E-AD9C-69EC-F429B1C3F711}"/>
                            </a:ext>
                          </a:extLst>
                        </p:cNvPr>
                        <p:cNvSpPr/>
                        <p:nvPr/>
                      </p:nvSpPr>
                      <p:spPr>
                        <a:xfrm>
                          <a:off x="2905981" y="2448103"/>
                          <a:ext cx="24965" cy="41672"/>
                        </a:xfrm>
                        <a:custGeom>
                          <a:avLst/>
                          <a:gdLst/>
                          <a:ahLst/>
                          <a:cxnLst/>
                          <a:rect l="l" t="t" r="r" b="b"/>
                          <a:pathLst>
                            <a:path w="24965" h="41672" extrusionOk="0">
                              <a:moveTo>
                                <a:pt x="24590" y="30194"/>
                              </a:moveTo>
                              <a:lnTo>
                                <a:pt x="17477" y="6374"/>
                              </a:lnTo>
                              <a:cubicBezTo>
                                <a:pt x="16066" y="1650"/>
                                <a:pt x="11095" y="-1035"/>
                                <a:pt x="6373" y="376"/>
                              </a:cubicBezTo>
                              <a:cubicBezTo>
                                <a:pt x="1650" y="1787"/>
                                <a:pt x="-1035" y="6757"/>
                                <a:pt x="376" y="11479"/>
                              </a:cubicBezTo>
                              <a:lnTo>
                                <a:pt x="7487" y="35300"/>
                              </a:lnTo>
                              <a:cubicBezTo>
                                <a:pt x="8644" y="39171"/>
                                <a:pt x="12192" y="41672"/>
                                <a:pt x="16035" y="41672"/>
                              </a:cubicBezTo>
                              <a:cubicBezTo>
                                <a:pt x="16880" y="41672"/>
                                <a:pt x="17740" y="41551"/>
                                <a:pt x="18592" y="41298"/>
                              </a:cubicBezTo>
                              <a:cubicBezTo>
                                <a:pt x="23315" y="39887"/>
                                <a:pt x="26000" y="34917"/>
                                <a:pt x="24590" y="30194"/>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917;p23">
                          <a:extLst>
                            <a:ext uri="{FF2B5EF4-FFF2-40B4-BE49-F238E27FC236}">
                              <a16:creationId xmlns:a16="http://schemas.microsoft.com/office/drawing/2014/main" id="{7C524827-0030-B17F-065B-01821DC7D208}"/>
                            </a:ext>
                          </a:extLst>
                        </p:cNvPr>
                        <p:cNvSpPr/>
                        <p:nvPr/>
                      </p:nvSpPr>
                      <p:spPr>
                        <a:xfrm>
                          <a:off x="2834005" y="2482605"/>
                          <a:ext cx="31475" cy="38616"/>
                        </a:xfrm>
                        <a:custGeom>
                          <a:avLst/>
                          <a:gdLst/>
                          <a:ahLst/>
                          <a:cxnLst/>
                          <a:rect l="l" t="t" r="r" b="b"/>
                          <a:pathLst>
                            <a:path w="31475" h="38616" extrusionOk="0">
                              <a:moveTo>
                                <a:pt x="30012" y="24796"/>
                              </a:moveTo>
                              <a:lnTo>
                                <a:pt x="16386" y="4029"/>
                              </a:lnTo>
                              <a:cubicBezTo>
                                <a:pt x="13682" y="-92"/>
                                <a:pt x="8150" y="-1239"/>
                                <a:pt x="4029" y="1464"/>
                              </a:cubicBezTo>
                              <a:cubicBezTo>
                                <a:pt x="-91" y="4168"/>
                                <a:pt x="-1240" y="9700"/>
                                <a:pt x="1464" y="13820"/>
                              </a:cubicBezTo>
                              <a:lnTo>
                                <a:pt x="15091" y="34586"/>
                              </a:lnTo>
                              <a:cubicBezTo>
                                <a:pt x="16805" y="37198"/>
                                <a:pt x="19654" y="38616"/>
                                <a:pt x="22560" y="38616"/>
                              </a:cubicBezTo>
                              <a:cubicBezTo>
                                <a:pt x="24240" y="38616"/>
                                <a:pt x="25938" y="38143"/>
                                <a:pt x="27446" y="37153"/>
                              </a:cubicBezTo>
                              <a:cubicBezTo>
                                <a:pt x="31567" y="34450"/>
                                <a:pt x="32716" y="28917"/>
                                <a:pt x="30012" y="24796"/>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918;p23">
                          <a:extLst>
                            <a:ext uri="{FF2B5EF4-FFF2-40B4-BE49-F238E27FC236}">
                              <a16:creationId xmlns:a16="http://schemas.microsoft.com/office/drawing/2014/main" id="{BE021CF0-CDC7-2EB8-953A-76C04D3AF645}"/>
                            </a:ext>
                          </a:extLst>
                        </p:cNvPr>
                        <p:cNvSpPr/>
                        <p:nvPr/>
                      </p:nvSpPr>
                      <p:spPr>
                        <a:xfrm>
                          <a:off x="2774928" y="2536394"/>
                          <a:ext cx="36841" cy="33816"/>
                        </a:xfrm>
                        <a:custGeom>
                          <a:avLst/>
                          <a:gdLst/>
                          <a:ahLst/>
                          <a:cxnLst/>
                          <a:rect l="l" t="t" r="r" b="b"/>
                          <a:pathLst>
                            <a:path w="36841" h="33816" extrusionOk="0">
                              <a:moveTo>
                                <a:pt x="33660" y="18063"/>
                              </a:moveTo>
                              <a:lnTo>
                                <a:pt x="14667" y="2095"/>
                              </a:lnTo>
                              <a:cubicBezTo>
                                <a:pt x="10894" y="-1079"/>
                                <a:pt x="5265" y="-591"/>
                                <a:pt x="2094" y="3181"/>
                              </a:cubicBezTo>
                              <a:cubicBezTo>
                                <a:pt x="-1078" y="6954"/>
                                <a:pt x="-591" y="12583"/>
                                <a:pt x="3182" y="15754"/>
                              </a:cubicBezTo>
                              <a:lnTo>
                                <a:pt x="22174" y="31723"/>
                              </a:lnTo>
                              <a:cubicBezTo>
                                <a:pt x="23846" y="33130"/>
                                <a:pt x="25885" y="33817"/>
                                <a:pt x="27912" y="33817"/>
                              </a:cubicBezTo>
                              <a:cubicBezTo>
                                <a:pt x="30456" y="33817"/>
                                <a:pt x="32982" y="32735"/>
                                <a:pt x="34748" y="30636"/>
                              </a:cubicBezTo>
                              <a:cubicBezTo>
                                <a:pt x="37920" y="26863"/>
                                <a:pt x="37432" y="21234"/>
                                <a:pt x="33660" y="18063"/>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919;p23">
                          <a:extLst>
                            <a:ext uri="{FF2B5EF4-FFF2-40B4-BE49-F238E27FC236}">
                              <a16:creationId xmlns:a16="http://schemas.microsoft.com/office/drawing/2014/main" id="{65B9799D-B609-7DBB-7A09-8010414FC48B}"/>
                            </a:ext>
                          </a:extLst>
                        </p:cNvPr>
                        <p:cNvSpPr/>
                        <p:nvPr/>
                      </p:nvSpPr>
                      <p:spPr>
                        <a:xfrm>
                          <a:off x="2733719" y="2604944"/>
                          <a:ext cx="40610" cy="27674"/>
                        </a:xfrm>
                        <a:custGeom>
                          <a:avLst/>
                          <a:gdLst/>
                          <a:ahLst/>
                          <a:cxnLst/>
                          <a:rect l="l" t="t" r="r" b="b"/>
                          <a:pathLst>
                            <a:path w="40610" h="27674" extrusionOk="0">
                              <a:moveTo>
                                <a:pt x="35221" y="10557"/>
                              </a:moveTo>
                              <a:lnTo>
                                <a:pt x="12462" y="733"/>
                              </a:lnTo>
                              <a:cubicBezTo>
                                <a:pt x="7936" y="-1220"/>
                                <a:pt x="2685" y="864"/>
                                <a:pt x="733" y="5390"/>
                              </a:cubicBezTo>
                              <a:cubicBezTo>
                                <a:pt x="-1220" y="9914"/>
                                <a:pt x="865" y="15165"/>
                                <a:pt x="5390" y="17118"/>
                              </a:cubicBezTo>
                              <a:lnTo>
                                <a:pt x="28149" y="26942"/>
                              </a:lnTo>
                              <a:cubicBezTo>
                                <a:pt x="29302" y="27439"/>
                                <a:pt x="30501" y="27675"/>
                                <a:pt x="31680" y="27675"/>
                              </a:cubicBezTo>
                              <a:cubicBezTo>
                                <a:pt x="35134" y="27675"/>
                                <a:pt x="38423" y="25658"/>
                                <a:pt x="39878" y="22285"/>
                              </a:cubicBezTo>
                              <a:cubicBezTo>
                                <a:pt x="41831" y="17760"/>
                                <a:pt x="39746" y="12509"/>
                                <a:pt x="35221" y="10557"/>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920;p23">
                          <a:extLst>
                            <a:ext uri="{FF2B5EF4-FFF2-40B4-BE49-F238E27FC236}">
                              <a16:creationId xmlns:a16="http://schemas.microsoft.com/office/drawing/2014/main" id="{1800C8C0-4565-B2DE-4B2A-10B79D51F8E9}"/>
                            </a:ext>
                          </a:extLst>
                        </p:cNvPr>
                        <p:cNvSpPr/>
                        <p:nvPr/>
                      </p:nvSpPr>
                      <p:spPr>
                        <a:xfrm>
                          <a:off x="2713855" y="2682483"/>
                          <a:ext cx="42460" cy="20700"/>
                        </a:xfrm>
                        <a:custGeom>
                          <a:avLst/>
                          <a:gdLst/>
                          <a:ahLst/>
                          <a:cxnLst/>
                          <a:rect l="l" t="t" r="r" b="b"/>
                          <a:pathLst>
                            <a:path w="42460" h="20700" extrusionOk="0">
                              <a:moveTo>
                                <a:pt x="34562" y="2910"/>
                              </a:moveTo>
                              <a:lnTo>
                                <a:pt x="9951" y="61"/>
                              </a:lnTo>
                              <a:cubicBezTo>
                                <a:pt x="5054" y="-509"/>
                                <a:pt x="628" y="3004"/>
                                <a:pt x="60" y="7899"/>
                              </a:cubicBezTo>
                              <a:cubicBezTo>
                                <a:pt x="-507" y="12794"/>
                                <a:pt x="3003" y="17223"/>
                                <a:pt x="7899" y="17790"/>
                              </a:cubicBezTo>
                              <a:lnTo>
                                <a:pt x="32509" y="20640"/>
                              </a:lnTo>
                              <a:cubicBezTo>
                                <a:pt x="32858" y="20680"/>
                                <a:pt x="33203" y="20701"/>
                                <a:pt x="33547" y="20701"/>
                              </a:cubicBezTo>
                              <a:cubicBezTo>
                                <a:pt x="38016" y="20701"/>
                                <a:pt x="41874" y="17349"/>
                                <a:pt x="42400" y="12801"/>
                              </a:cubicBezTo>
                              <a:cubicBezTo>
                                <a:pt x="42968" y="7906"/>
                                <a:pt x="39458" y="3478"/>
                                <a:pt x="34562" y="2910"/>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921;p23">
                          <a:extLst>
                            <a:ext uri="{FF2B5EF4-FFF2-40B4-BE49-F238E27FC236}">
                              <a16:creationId xmlns:a16="http://schemas.microsoft.com/office/drawing/2014/main" id="{26B59C7F-071D-0380-CD1E-3A61E71164FC}"/>
                            </a:ext>
                          </a:extLst>
                        </p:cNvPr>
                        <p:cNvSpPr/>
                        <p:nvPr/>
                      </p:nvSpPr>
                      <p:spPr>
                        <a:xfrm>
                          <a:off x="2717003" y="2758122"/>
                          <a:ext cx="42241" cy="22213"/>
                        </a:xfrm>
                        <a:custGeom>
                          <a:avLst/>
                          <a:gdLst/>
                          <a:ahLst/>
                          <a:cxnLst/>
                          <a:rect l="l" t="t" r="r" b="b"/>
                          <a:pathLst>
                            <a:path w="42241" h="22213" extrusionOk="0">
                              <a:moveTo>
                                <a:pt x="42100" y="7354"/>
                              </a:moveTo>
                              <a:cubicBezTo>
                                <a:pt x="41233" y="2502"/>
                                <a:pt x="36598" y="-726"/>
                                <a:pt x="31744" y="141"/>
                              </a:cubicBezTo>
                              <a:lnTo>
                                <a:pt x="7354" y="4504"/>
                              </a:lnTo>
                              <a:cubicBezTo>
                                <a:pt x="2503" y="5371"/>
                                <a:pt x="-727" y="10008"/>
                                <a:pt x="141" y="14859"/>
                              </a:cubicBezTo>
                              <a:cubicBezTo>
                                <a:pt x="913" y="19179"/>
                                <a:pt x="4676" y="22213"/>
                                <a:pt x="8915" y="22213"/>
                              </a:cubicBezTo>
                              <a:cubicBezTo>
                                <a:pt x="9436" y="22213"/>
                                <a:pt x="9966" y="22168"/>
                                <a:pt x="10497" y="22073"/>
                              </a:cubicBezTo>
                              <a:lnTo>
                                <a:pt x="34888" y="17710"/>
                              </a:lnTo>
                              <a:cubicBezTo>
                                <a:pt x="39739" y="16842"/>
                                <a:pt x="42968" y="12205"/>
                                <a:pt x="42100" y="7354"/>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922;p23">
                          <a:extLst>
                            <a:ext uri="{FF2B5EF4-FFF2-40B4-BE49-F238E27FC236}">
                              <a16:creationId xmlns:a16="http://schemas.microsoft.com/office/drawing/2014/main" id="{E0C7F320-6600-556C-97A4-89B4904C2F45}"/>
                            </a:ext>
                          </a:extLst>
                        </p:cNvPr>
                        <p:cNvSpPr/>
                        <p:nvPr/>
                      </p:nvSpPr>
                      <p:spPr>
                        <a:xfrm>
                          <a:off x="2742901" y="2827003"/>
                          <a:ext cx="39966" cy="29057"/>
                        </a:xfrm>
                        <a:custGeom>
                          <a:avLst/>
                          <a:gdLst/>
                          <a:ahLst/>
                          <a:cxnLst/>
                          <a:rect l="l" t="t" r="r" b="b"/>
                          <a:pathLst>
                            <a:path w="39966" h="29057" extrusionOk="0">
                              <a:moveTo>
                                <a:pt x="39001" y="4891"/>
                              </a:moveTo>
                              <a:cubicBezTo>
                                <a:pt x="36773" y="495"/>
                                <a:pt x="31401" y="-1261"/>
                                <a:pt x="27007" y="964"/>
                              </a:cubicBezTo>
                              <a:lnTo>
                                <a:pt x="4892" y="12171"/>
                              </a:lnTo>
                              <a:cubicBezTo>
                                <a:pt x="495" y="14400"/>
                                <a:pt x="-1262" y="19769"/>
                                <a:pt x="965" y="24165"/>
                              </a:cubicBezTo>
                              <a:cubicBezTo>
                                <a:pt x="2538" y="27268"/>
                                <a:pt x="5676" y="29057"/>
                                <a:pt x="8933" y="29057"/>
                              </a:cubicBezTo>
                              <a:cubicBezTo>
                                <a:pt x="10289" y="29057"/>
                                <a:pt x="11667" y="28746"/>
                                <a:pt x="12959" y="28091"/>
                              </a:cubicBezTo>
                              <a:lnTo>
                                <a:pt x="35074" y="16884"/>
                              </a:lnTo>
                              <a:cubicBezTo>
                                <a:pt x="39471" y="14656"/>
                                <a:pt x="41228" y="9286"/>
                                <a:pt x="39001" y="489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923;p23">
                          <a:extLst>
                            <a:ext uri="{FF2B5EF4-FFF2-40B4-BE49-F238E27FC236}">
                              <a16:creationId xmlns:a16="http://schemas.microsoft.com/office/drawing/2014/main" id="{8A0A4778-4843-7691-8A87-82C99D4293B3}"/>
                            </a:ext>
                          </a:extLst>
                        </p:cNvPr>
                        <p:cNvSpPr/>
                        <p:nvPr/>
                      </p:nvSpPr>
                      <p:spPr>
                        <a:xfrm>
                          <a:off x="2789366" y="2886177"/>
                          <a:ext cx="35827" cy="34955"/>
                        </a:xfrm>
                        <a:custGeom>
                          <a:avLst/>
                          <a:gdLst/>
                          <a:ahLst/>
                          <a:cxnLst/>
                          <a:rect l="l" t="t" r="r" b="b"/>
                          <a:pathLst>
                            <a:path w="35827" h="34955" extrusionOk="0">
                              <a:moveTo>
                                <a:pt x="33368" y="2772"/>
                              </a:moveTo>
                              <a:cubicBezTo>
                                <a:pt x="29971" y="-798"/>
                                <a:pt x="24323" y="-938"/>
                                <a:pt x="20752" y="2458"/>
                              </a:cubicBezTo>
                              <a:lnTo>
                                <a:pt x="2773" y="19567"/>
                              </a:lnTo>
                              <a:cubicBezTo>
                                <a:pt x="-798" y="22964"/>
                                <a:pt x="-939" y="28613"/>
                                <a:pt x="2460" y="32184"/>
                              </a:cubicBezTo>
                              <a:cubicBezTo>
                                <a:pt x="4213" y="34028"/>
                                <a:pt x="6567" y="34956"/>
                                <a:pt x="8925" y="34956"/>
                              </a:cubicBezTo>
                              <a:cubicBezTo>
                                <a:pt x="11135" y="34956"/>
                                <a:pt x="13349" y="34140"/>
                                <a:pt x="15075" y="32498"/>
                              </a:cubicBezTo>
                              <a:lnTo>
                                <a:pt x="33055" y="15389"/>
                              </a:lnTo>
                              <a:cubicBezTo>
                                <a:pt x="36626" y="11992"/>
                                <a:pt x="36766" y="6343"/>
                                <a:pt x="33368" y="2772"/>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924;p23">
                          <a:extLst>
                            <a:ext uri="{FF2B5EF4-FFF2-40B4-BE49-F238E27FC236}">
                              <a16:creationId xmlns:a16="http://schemas.microsoft.com/office/drawing/2014/main" id="{D509A019-99CC-83A0-5787-565A88E6DE0B}"/>
                            </a:ext>
                          </a:extLst>
                        </p:cNvPr>
                        <p:cNvSpPr/>
                        <p:nvPr/>
                      </p:nvSpPr>
                      <p:spPr>
                        <a:xfrm>
                          <a:off x="2885521" y="2655982"/>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925;p23">
                          <a:extLst>
                            <a:ext uri="{FF2B5EF4-FFF2-40B4-BE49-F238E27FC236}">
                              <a16:creationId xmlns:a16="http://schemas.microsoft.com/office/drawing/2014/main" id="{A18A5E13-CFA5-366C-FF4F-EE3E8C96C5EB}"/>
                            </a:ext>
                          </a:extLst>
                        </p:cNvPr>
                        <p:cNvSpPr/>
                        <p:nvPr/>
                      </p:nvSpPr>
                      <p:spPr>
                        <a:xfrm>
                          <a:off x="2926230" y="2587589"/>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grpSp>
                <p:nvGrpSpPr>
                  <p:cNvPr id="127" name="Group 126">
                    <a:extLst>
                      <a:ext uri="{FF2B5EF4-FFF2-40B4-BE49-F238E27FC236}">
                        <a16:creationId xmlns:a16="http://schemas.microsoft.com/office/drawing/2014/main" id="{62F54FE0-0C59-1621-47EF-73562AA3C2BF}"/>
                      </a:ext>
                    </a:extLst>
                  </p:cNvPr>
                  <p:cNvGrpSpPr/>
                  <p:nvPr/>
                </p:nvGrpSpPr>
                <p:grpSpPr>
                  <a:xfrm>
                    <a:off x="5482990" y="1197564"/>
                    <a:ext cx="1611900" cy="2265075"/>
                    <a:chOff x="5452931" y="1157953"/>
                    <a:chExt cx="1611900" cy="2265075"/>
                  </a:xfrm>
                </p:grpSpPr>
                <p:grpSp>
                  <p:nvGrpSpPr>
                    <p:cNvPr id="128" name="Group 127">
                      <a:extLst>
                        <a:ext uri="{FF2B5EF4-FFF2-40B4-BE49-F238E27FC236}">
                          <a16:creationId xmlns:a16="http://schemas.microsoft.com/office/drawing/2014/main" id="{32ACD174-46BB-8780-D8B1-F6D2E0BE6E1D}"/>
                        </a:ext>
                      </a:extLst>
                    </p:cNvPr>
                    <p:cNvGrpSpPr/>
                    <p:nvPr/>
                  </p:nvGrpSpPr>
                  <p:grpSpPr>
                    <a:xfrm>
                      <a:off x="5452931" y="1157953"/>
                      <a:ext cx="1611900" cy="2265075"/>
                      <a:chOff x="7069700" y="1157953"/>
                      <a:chExt cx="1611900" cy="2265075"/>
                    </a:xfrm>
                  </p:grpSpPr>
                  <p:sp>
                    <p:nvSpPr>
                      <p:cNvPr id="137" name="Google Shape;455;p19">
                        <a:extLst>
                          <a:ext uri="{FF2B5EF4-FFF2-40B4-BE49-F238E27FC236}">
                            <a16:creationId xmlns:a16="http://schemas.microsoft.com/office/drawing/2014/main" id="{4F1F8DBB-BDF3-14C5-9E54-F894141F53C7}"/>
                          </a:ext>
                        </a:extLst>
                      </p:cNvPr>
                      <p:cNvSpPr/>
                      <p:nvPr/>
                    </p:nvSpPr>
                    <p:spPr>
                      <a:xfrm rot="5400000">
                        <a:off x="7472177" y="1856587"/>
                        <a:ext cx="796500" cy="749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8" name="Google Shape;475;p19">
                        <a:extLst>
                          <a:ext uri="{FF2B5EF4-FFF2-40B4-BE49-F238E27FC236}">
                            <a16:creationId xmlns:a16="http://schemas.microsoft.com/office/drawing/2014/main" id="{F97D10DB-E610-29C7-3256-EC2F8E59FED1}"/>
                          </a:ext>
                        </a:extLst>
                      </p:cNvPr>
                      <p:cNvSpPr txBox="1"/>
                      <p:nvPr/>
                    </p:nvSpPr>
                    <p:spPr>
                      <a:xfrm>
                        <a:off x="7069700" y="2986228"/>
                        <a:ext cx="1611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Experiments</a:t>
                        </a:r>
                        <a:endParaRPr sz="1600" dirty="0">
                          <a:solidFill>
                            <a:schemeClr val="dk1"/>
                          </a:solidFill>
                          <a:latin typeface="Montserrat SemiBold"/>
                          <a:ea typeface="Montserrat SemiBold"/>
                          <a:cs typeface="Montserrat SemiBold"/>
                          <a:sym typeface="Montserrat SemiBold"/>
                        </a:endParaRPr>
                      </a:p>
                    </p:txBody>
                  </p:sp>
                  <p:sp>
                    <p:nvSpPr>
                      <p:cNvPr id="139" name="Google Shape;478;p19">
                        <a:extLst>
                          <a:ext uri="{FF2B5EF4-FFF2-40B4-BE49-F238E27FC236}">
                            <a16:creationId xmlns:a16="http://schemas.microsoft.com/office/drawing/2014/main" id="{7E73C90B-ED1A-D772-7AE2-70DAEF1DFAF7}"/>
                          </a:ext>
                        </a:extLst>
                      </p:cNvPr>
                      <p:cNvSpPr txBox="1"/>
                      <p:nvPr/>
                    </p:nvSpPr>
                    <p:spPr>
                      <a:xfrm>
                        <a:off x="7525931" y="1157953"/>
                        <a:ext cx="702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04</a:t>
                        </a:r>
                        <a:endParaRPr sz="1600" dirty="0">
                          <a:solidFill>
                            <a:schemeClr val="dk1"/>
                          </a:solidFill>
                          <a:latin typeface="Montserrat SemiBold"/>
                          <a:ea typeface="Montserrat SemiBold"/>
                          <a:cs typeface="Montserrat SemiBold"/>
                          <a:sym typeface="Montserrat SemiBold"/>
                        </a:endParaRPr>
                      </a:p>
                    </p:txBody>
                  </p:sp>
                </p:grpSp>
                <p:grpSp>
                  <p:nvGrpSpPr>
                    <p:cNvPr id="129" name="Google Shape;939;p23">
                      <a:extLst>
                        <a:ext uri="{FF2B5EF4-FFF2-40B4-BE49-F238E27FC236}">
                          <a16:creationId xmlns:a16="http://schemas.microsoft.com/office/drawing/2014/main" id="{2A79C5F2-7338-130E-23AD-A6FE97CDD3D0}"/>
                        </a:ext>
                      </a:extLst>
                    </p:cNvPr>
                    <p:cNvGrpSpPr/>
                    <p:nvPr/>
                  </p:nvGrpSpPr>
                  <p:grpSpPr>
                    <a:xfrm>
                      <a:off x="6117166" y="2000029"/>
                      <a:ext cx="313286" cy="457200"/>
                      <a:chOff x="6367461" y="2002055"/>
                      <a:chExt cx="419224" cy="609194"/>
                    </a:xfrm>
                  </p:grpSpPr>
                  <p:sp>
                    <p:nvSpPr>
                      <p:cNvPr id="130" name="Google Shape;940;p23">
                        <a:extLst>
                          <a:ext uri="{FF2B5EF4-FFF2-40B4-BE49-F238E27FC236}">
                            <a16:creationId xmlns:a16="http://schemas.microsoft.com/office/drawing/2014/main" id="{FBC387F4-A907-5A0A-C7BF-F2438347DC7F}"/>
                          </a:ext>
                        </a:extLst>
                      </p:cNvPr>
                      <p:cNvSpPr/>
                      <p:nvPr/>
                    </p:nvSpPr>
                    <p:spPr>
                      <a:xfrm>
                        <a:off x="6474120" y="2385706"/>
                        <a:ext cx="164815" cy="166949"/>
                      </a:xfrm>
                      <a:custGeom>
                        <a:avLst/>
                        <a:gdLst/>
                        <a:ahLst/>
                        <a:cxnLst/>
                        <a:rect l="l" t="t" r="r" b="b"/>
                        <a:pathLst>
                          <a:path w="164815" h="166949" extrusionOk="0">
                            <a:moveTo>
                              <a:pt x="164815" y="65319"/>
                            </a:moveTo>
                            <a:cubicBezTo>
                              <a:pt x="164815" y="44635"/>
                              <a:pt x="150365" y="26809"/>
                              <a:pt x="130787" y="21895"/>
                            </a:cubicBezTo>
                            <a:cubicBezTo>
                              <a:pt x="127602" y="9327"/>
                              <a:pt x="116163" y="0"/>
                              <a:pt x="102578" y="0"/>
                            </a:cubicBezTo>
                            <a:cubicBezTo>
                              <a:pt x="94751" y="0"/>
                              <a:pt x="87642" y="3102"/>
                              <a:pt x="82406" y="8129"/>
                            </a:cubicBezTo>
                            <a:cubicBezTo>
                              <a:pt x="77174" y="3102"/>
                              <a:pt x="70064" y="0"/>
                              <a:pt x="62239" y="0"/>
                            </a:cubicBezTo>
                            <a:cubicBezTo>
                              <a:pt x="48653" y="0"/>
                              <a:pt x="37212" y="9328"/>
                              <a:pt x="34027" y="21895"/>
                            </a:cubicBezTo>
                            <a:cubicBezTo>
                              <a:pt x="14449" y="26809"/>
                              <a:pt x="0" y="44635"/>
                              <a:pt x="0" y="65319"/>
                            </a:cubicBezTo>
                            <a:cubicBezTo>
                              <a:pt x="0" y="77976"/>
                              <a:pt x="5219" y="89706"/>
                              <a:pt x="14289" y="98081"/>
                            </a:cubicBezTo>
                            <a:cubicBezTo>
                              <a:pt x="12071" y="102849"/>
                              <a:pt x="10893" y="108079"/>
                              <a:pt x="10893" y="113394"/>
                            </a:cubicBezTo>
                            <a:cubicBezTo>
                              <a:pt x="10893" y="128813"/>
                              <a:pt x="20641" y="142341"/>
                              <a:pt x="34779" y="147522"/>
                            </a:cubicBezTo>
                            <a:cubicBezTo>
                              <a:pt x="38771" y="158936"/>
                              <a:pt x="49662" y="166950"/>
                              <a:pt x="62239" y="166950"/>
                            </a:cubicBezTo>
                            <a:cubicBezTo>
                              <a:pt x="70064" y="166950"/>
                              <a:pt x="77172" y="163849"/>
                              <a:pt x="82406" y="158821"/>
                            </a:cubicBezTo>
                            <a:cubicBezTo>
                              <a:pt x="87642" y="163849"/>
                              <a:pt x="94751" y="166950"/>
                              <a:pt x="102578" y="166950"/>
                            </a:cubicBezTo>
                            <a:cubicBezTo>
                              <a:pt x="115154" y="166950"/>
                              <a:pt x="126043" y="158936"/>
                              <a:pt x="130034" y="147522"/>
                            </a:cubicBezTo>
                            <a:cubicBezTo>
                              <a:pt x="144172" y="142341"/>
                              <a:pt x="153922" y="128812"/>
                              <a:pt x="153922" y="113394"/>
                            </a:cubicBezTo>
                            <a:cubicBezTo>
                              <a:pt x="153922" y="108079"/>
                              <a:pt x="152744" y="102850"/>
                              <a:pt x="150525" y="98081"/>
                            </a:cubicBezTo>
                            <a:cubicBezTo>
                              <a:pt x="159595" y="89705"/>
                              <a:pt x="164815" y="77976"/>
                              <a:pt x="164815" y="65319"/>
                            </a:cubicBezTo>
                            <a:close/>
                            <a:moveTo>
                              <a:pt x="73484" y="61061"/>
                            </a:moveTo>
                            <a:lnTo>
                              <a:pt x="55165" y="61061"/>
                            </a:lnTo>
                            <a:cubicBezTo>
                              <a:pt x="50237" y="61061"/>
                              <a:pt x="46242" y="65055"/>
                              <a:pt x="46242" y="69985"/>
                            </a:cubicBezTo>
                            <a:cubicBezTo>
                              <a:pt x="46242" y="74914"/>
                              <a:pt x="50237" y="78908"/>
                              <a:pt x="55165" y="78908"/>
                            </a:cubicBezTo>
                            <a:lnTo>
                              <a:pt x="73484" y="78908"/>
                            </a:lnTo>
                            <a:lnTo>
                              <a:pt x="73484" y="137956"/>
                            </a:lnTo>
                            <a:cubicBezTo>
                              <a:pt x="73484" y="144103"/>
                              <a:pt x="68440" y="149102"/>
                              <a:pt x="62241" y="149102"/>
                            </a:cubicBezTo>
                            <a:cubicBezTo>
                              <a:pt x="56551" y="149102"/>
                              <a:pt x="51756" y="144884"/>
                              <a:pt x="51088" y="139290"/>
                            </a:cubicBezTo>
                            <a:cubicBezTo>
                              <a:pt x="50626" y="135425"/>
                              <a:pt x="47712" y="132306"/>
                              <a:pt x="43887" y="131582"/>
                            </a:cubicBezTo>
                            <a:cubicBezTo>
                              <a:pt x="35112" y="129920"/>
                              <a:pt x="28742" y="122273"/>
                              <a:pt x="28742" y="113396"/>
                            </a:cubicBezTo>
                            <a:cubicBezTo>
                              <a:pt x="28742" y="109038"/>
                              <a:pt x="30217" y="104960"/>
                              <a:pt x="33007" y="101603"/>
                            </a:cubicBezTo>
                            <a:cubicBezTo>
                              <a:pt x="34664" y="99609"/>
                              <a:pt x="35372" y="96994"/>
                              <a:pt x="34948" y="94436"/>
                            </a:cubicBezTo>
                            <a:cubicBezTo>
                              <a:pt x="34523" y="91878"/>
                              <a:pt x="33006" y="89631"/>
                              <a:pt x="30793" y="88281"/>
                            </a:cubicBezTo>
                            <a:cubicBezTo>
                              <a:pt x="22688" y="83336"/>
                              <a:pt x="17850" y="74752"/>
                              <a:pt x="17850" y="65319"/>
                            </a:cubicBezTo>
                            <a:cubicBezTo>
                              <a:pt x="17850" y="51374"/>
                              <a:pt x="28796" y="39588"/>
                              <a:pt x="42772" y="38486"/>
                            </a:cubicBezTo>
                            <a:cubicBezTo>
                              <a:pt x="47414" y="38120"/>
                              <a:pt x="50995" y="34247"/>
                              <a:pt x="50995" y="29590"/>
                            </a:cubicBezTo>
                            <a:lnTo>
                              <a:pt x="50995" y="28994"/>
                            </a:lnTo>
                            <a:cubicBezTo>
                              <a:pt x="50995" y="22847"/>
                              <a:pt x="56040" y="17846"/>
                              <a:pt x="62241" y="17846"/>
                            </a:cubicBezTo>
                            <a:cubicBezTo>
                              <a:pt x="68440" y="17846"/>
                              <a:pt x="73484" y="22847"/>
                              <a:pt x="73484" y="28994"/>
                            </a:cubicBezTo>
                            <a:lnTo>
                              <a:pt x="73484" y="61061"/>
                            </a:lnTo>
                            <a:close/>
                            <a:moveTo>
                              <a:pt x="130227" y="75859"/>
                            </a:moveTo>
                            <a:lnTo>
                              <a:pt x="144818" y="75859"/>
                            </a:lnTo>
                            <a:cubicBezTo>
                              <a:pt x="142658" y="80924"/>
                              <a:pt x="138948" y="85275"/>
                              <a:pt x="134025" y="88279"/>
                            </a:cubicBezTo>
                            <a:cubicBezTo>
                              <a:pt x="131812" y="89630"/>
                              <a:pt x="130295" y="91875"/>
                              <a:pt x="129870" y="94433"/>
                            </a:cubicBezTo>
                            <a:cubicBezTo>
                              <a:pt x="129445" y="96990"/>
                              <a:pt x="130152" y="99608"/>
                              <a:pt x="131811" y="101601"/>
                            </a:cubicBezTo>
                            <a:cubicBezTo>
                              <a:pt x="134602" y="104960"/>
                              <a:pt x="136077" y="109037"/>
                              <a:pt x="136077" y="113393"/>
                            </a:cubicBezTo>
                            <a:cubicBezTo>
                              <a:pt x="136077" y="122269"/>
                              <a:pt x="129706" y="129919"/>
                              <a:pt x="120928" y="131580"/>
                            </a:cubicBezTo>
                            <a:cubicBezTo>
                              <a:pt x="117103" y="132303"/>
                              <a:pt x="114189" y="135424"/>
                              <a:pt x="113728" y="139290"/>
                            </a:cubicBezTo>
                            <a:cubicBezTo>
                              <a:pt x="113060" y="144882"/>
                              <a:pt x="108267" y="149100"/>
                              <a:pt x="102579" y="149100"/>
                            </a:cubicBezTo>
                            <a:cubicBezTo>
                              <a:pt x="96377" y="149100"/>
                              <a:pt x="91331" y="144100"/>
                              <a:pt x="91331" y="137954"/>
                            </a:cubicBezTo>
                            <a:lnTo>
                              <a:pt x="91331" y="117017"/>
                            </a:lnTo>
                            <a:lnTo>
                              <a:pt x="102654" y="117017"/>
                            </a:lnTo>
                            <a:cubicBezTo>
                              <a:pt x="107582" y="117017"/>
                              <a:pt x="111577" y="113023"/>
                              <a:pt x="111577" y="108094"/>
                            </a:cubicBezTo>
                            <a:cubicBezTo>
                              <a:pt x="111577" y="103164"/>
                              <a:pt x="107582" y="99170"/>
                              <a:pt x="102654" y="99170"/>
                            </a:cubicBezTo>
                            <a:lnTo>
                              <a:pt x="91331" y="99170"/>
                            </a:lnTo>
                            <a:lnTo>
                              <a:pt x="91331" y="28994"/>
                            </a:lnTo>
                            <a:cubicBezTo>
                              <a:pt x="91331" y="22847"/>
                              <a:pt x="96377" y="17846"/>
                              <a:pt x="102579" y="17846"/>
                            </a:cubicBezTo>
                            <a:cubicBezTo>
                              <a:pt x="108778" y="17846"/>
                              <a:pt x="113823" y="22847"/>
                              <a:pt x="113823" y="28994"/>
                            </a:cubicBezTo>
                            <a:lnTo>
                              <a:pt x="113823" y="29590"/>
                            </a:lnTo>
                            <a:cubicBezTo>
                              <a:pt x="113823" y="34247"/>
                              <a:pt x="117403" y="38120"/>
                              <a:pt x="122046" y="38486"/>
                            </a:cubicBezTo>
                            <a:cubicBezTo>
                              <a:pt x="133489" y="39388"/>
                              <a:pt x="142895" y="47460"/>
                              <a:pt x="145928" y="58011"/>
                            </a:cubicBezTo>
                            <a:lnTo>
                              <a:pt x="130227" y="58011"/>
                            </a:lnTo>
                            <a:cubicBezTo>
                              <a:pt x="125297" y="58011"/>
                              <a:pt x="121303" y="62006"/>
                              <a:pt x="121303" y="66935"/>
                            </a:cubicBezTo>
                            <a:cubicBezTo>
                              <a:pt x="121303" y="71865"/>
                              <a:pt x="125297" y="75859"/>
                              <a:pt x="130227" y="75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941;p23">
                        <a:extLst>
                          <a:ext uri="{FF2B5EF4-FFF2-40B4-BE49-F238E27FC236}">
                            <a16:creationId xmlns:a16="http://schemas.microsoft.com/office/drawing/2014/main" id="{99F9DC31-D358-7609-B5DB-532ED5D56DA7}"/>
                          </a:ext>
                        </a:extLst>
                      </p:cNvPr>
                      <p:cNvSpPr/>
                      <p:nvPr/>
                    </p:nvSpPr>
                    <p:spPr>
                      <a:xfrm>
                        <a:off x="6404451" y="2092518"/>
                        <a:ext cx="309522" cy="518731"/>
                      </a:xfrm>
                      <a:custGeom>
                        <a:avLst/>
                        <a:gdLst/>
                        <a:ahLst/>
                        <a:cxnLst/>
                        <a:rect l="l" t="t" r="r" b="b"/>
                        <a:pathLst>
                          <a:path w="309522" h="518731" extrusionOk="0">
                            <a:moveTo>
                              <a:pt x="307096" y="277936"/>
                            </a:moveTo>
                            <a:lnTo>
                              <a:pt x="293229" y="254035"/>
                            </a:lnTo>
                            <a:cubicBezTo>
                              <a:pt x="290006" y="248476"/>
                              <a:pt x="283001" y="244441"/>
                              <a:pt x="276576" y="244441"/>
                            </a:cubicBezTo>
                            <a:lnTo>
                              <a:pt x="248801" y="244441"/>
                            </a:lnTo>
                            <a:cubicBezTo>
                              <a:pt x="242376" y="244441"/>
                              <a:pt x="235371" y="248476"/>
                              <a:pt x="232148" y="254033"/>
                            </a:cubicBezTo>
                            <a:lnTo>
                              <a:pt x="228375" y="260537"/>
                            </a:lnTo>
                            <a:cubicBezTo>
                              <a:pt x="217629" y="253650"/>
                              <a:pt x="205845" y="248118"/>
                              <a:pt x="193188" y="244292"/>
                            </a:cubicBezTo>
                            <a:lnTo>
                              <a:pt x="193188" y="200764"/>
                            </a:lnTo>
                            <a:lnTo>
                              <a:pt x="197420" y="200764"/>
                            </a:lnTo>
                            <a:cubicBezTo>
                              <a:pt x="208901" y="200764"/>
                              <a:pt x="218242" y="191422"/>
                              <a:pt x="218242" y="179942"/>
                            </a:cubicBezTo>
                            <a:lnTo>
                              <a:pt x="218242" y="154881"/>
                            </a:lnTo>
                            <a:cubicBezTo>
                              <a:pt x="218242" y="143401"/>
                              <a:pt x="208901" y="134059"/>
                              <a:pt x="197420" y="134059"/>
                            </a:cubicBezTo>
                            <a:lnTo>
                              <a:pt x="192910" y="134059"/>
                            </a:lnTo>
                            <a:lnTo>
                              <a:pt x="192910" y="106625"/>
                            </a:lnTo>
                            <a:lnTo>
                              <a:pt x="270183" y="106625"/>
                            </a:lnTo>
                            <a:cubicBezTo>
                              <a:pt x="278385" y="106625"/>
                              <a:pt x="285056" y="99954"/>
                              <a:pt x="285056" y="91753"/>
                            </a:cubicBezTo>
                            <a:lnTo>
                              <a:pt x="285056" y="50933"/>
                            </a:lnTo>
                            <a:lnTo>
                              <a:pt x="287728" y="50933"/>
                            </a:lnTo>
                            <a:cubicBezTo>
                              <a:pt x="295930" y="50933"/>
                              <a:pt x="302601" y="44262"/>
                              <a:pt x="302601" y="36060"/>
                            </a:cubicBezTo>
                            <a:lnTo>
                              <a:pt x="302601" y="14873"/>
                            </a:lnTo>
                            <a:cubicBezTo>
                              <a:pt x="302601" y="6671"/>
                              <a:pt x="295930" y="0"/>
                              <a:pt x="287728" y="0"/>
                            </a:cubicBezTo>
                            <a:lnTo>
                              <a:pt x="266379" y="0"/>
                            </a:lnTo>
                            <a:cubicBezTo>
                              <a:pt x="258179" y="0"/>
                              <a:pt x="251506" y="6671"/>
                              <a:pt x="251506" y="14873"/>
                            </a:cubicBezTo>
                            <a:lnTo>
                              <a:pt x="251506" y="36061"/>
                            </a:lnTo>
                            <a:cubicBezTo>
                              <a:pt x="251506" y="44263"/>
                              <a:pt x="258179" y="50934"/>
                              <a:pt x="266379" y="50934"/>
                            </a:cubicBezTo>
                            <a:lnTo>
                              <a:pt x="267208" y="50934"/>
                            </a:lnTo>
                            <a:lnTo>
                              <a:pt x="267208" y="88779"/>
                            </a:lnTo>
                            <a:lnTo>
                              <a:pt x="220652" y="88779"/>
                            </a:lnTo>
                            <a:lnTo>
                              <a:pt x="220652" y="77302"/>
                            </a:lnTo>
                            <a:cubicBezTo>
                              <a:pt x="220652" y="72373"/>
                              <a:pt x="216657" y="68378"/>
                              <a:pt x="211728" y="68378"/>
                            </a:cubicBezTo>
                            <a:cubicBezTo>
                              <a:pt x="206798" y="68378"/>
                              <a:pt x="202804" y="72373"/>
                              <a:pt x="202804" y="77302"/>
                            </a:cubicBezTo>
                            <a:lnTo>
                              <a:pt x="202804" y="88778"/>
                            </a:lnTo>
                            <a:lnTo>
                              <a:pt x="189935" y="88778"/>
                            </a:lnTo>
                            <a:cubicBezTo>
                              <a:pt x="181733" y="88778"/>
                              <a:pt x="175062" y="95449"/>
                              <a:pt x="175062" y="103651"/>
                            </a:cubicBezTo>
                            <a:lnTo>
                              <a:pt x="175062" y="134059"/>
                            </a:lnTo>
                            <a:lnTo>
                              <a:pt x="166784" y="134059"/>
                            </a:lnTo>
                            <a:lnTo>
                              <a:pt x="166784" y="45496"/>
                            </a:lnTo>
                            <a:cubicBezTo>
                              <a:pt x="166784" y="37294"/>
                              <a:pt x="160113" y="30623"/>
                              <a:pt x="151912" y="30623"/>
                            </a:cubicBezTo>
                            <a:lnTo>
                              <a:pt x="103763" y="30623"/>
                            </a:lnTo>
                            <a:lnTo>
                              <a:pt x="103763" y="20190"/>
                            </a:lnTo>
                            <a:cubicBezTo>
                              <a:pt x="103763" y="15261"/>
                              <a:pt x="99767" y="11267"/>
                              <a:pt x="94839" y="11267"/>
                            </a:cubicBezTo>
                            <a:cubicBezTo>
                              <a:pt x="89911" y="11267"/>
                              <a:pt x="85915" y="15261"/>
                              <a:pt x="85915" y="20190"/>
                            </a:cubicBezTo>
                            <a:lnTo>
                              <a:pt x="85915" y="33598"/>
                            </a:lnTo>
                            <a:cubicBezTo>
                              <a:pt x="85915" y="41800"/>
                              <a:pt x="92587" y="48471"/>
                              <a:pt x="100788" y="48471"/>
                            </a:cubicBezTo>
                            <a:lnTo>
                              <a:pt x="148937" y="48471"/>
                            </a:lnTo>
                            <a:lnTo>
                              <a:pt x="148937" y="134061"/>
                            </a:lnTo>
                            <a:lnTo>
                              <a:pt x="139053" y="134061"/>
                            </a:lnTo>
                            <a:lnTo>
                              <a:pt x="139053" y="78927"/>
                            </a:lnTo>
                            <a:cubicBezTo>
                              <a:pt x="139053" y="70726"/>
                              <a:pt x="132382" y="64055"/>
                              <a:pt x="124180" y="64055"/>
                            </a:cubicBezTo>
                            <a:lnTo>
                              <a:pt x="51094" y="64055"/>
                            </a:lnTo>
                            <a:lnTo>
                              <a:pt x="51094" y="62384"/>
                            </a:lnTo>
                            <a:cubicBezTo>
                              <a:pt x="51094" y="54182"/>
                              <a:pt x="44422" y="47511"/>
                              <a:pt x="36221" y="47511"/>
                            </a:cubicBezTo>
                            <a:lnTo>
                              <a:pt x="14873" y="47511"/>
                            </a:lnTo>
                            <a:cubicBezTo>
                              <a:pt x="6673" y="47511"/>
                              <a:pt x="0" y="54182"/>
                              <a:pt x="0" y="62384"/>
                            </a:cubicBezTo>
                            <a:lnTo>
                              <a:pt x="0" y="83572"/>
                            </a:lnTo>
                            <a:cubicBezTo>
                              <a:pt x="0" y="91774"/>
                              <a:pt x="6673" y="98445"/>
                              <a:pt x="14873" y="98445"/>
                            </a:cubicBezTo>
                            <a:lnTo>
                              <a:pt x="36221" y="98445"/>
                            </a:lnTo>
                            <a:cubicBezTo>
                              <a:pt x="44422" y="98445"/>
                              <a:pt x="51094" y="91774"/>
                              <a:pt x="51094" y="83572"/>
                            </a:cubicBezTo>
                            <a:lnTo>
                              <a:pt x="51094" y="81903"/>
                            </a:lnTo>
                            <a:lnTo>
                              <a:pt x="121206" y="81903"/>
                            </a:lnTo>
                            <a:lnTo>
                              <a:pt x="121206" y="134062"/>
                            </a:lnTo>
                            <a:lnTo>
                              <a:pt x="106735" y="134062"/>
                            </a:lnTo>
                            <a:cubicBezTo>
                              <a:pt x="95254" y="134062"/>
                              <a:pt x="85913" y="143403"/>
                              <a:pt x="85913" y="154884"/>
                            </a:cubicBezTo>
                            <a:lnTo>
                              <a:pt x="85913" y="179944"/>
                            </a:lnTo>
                            <a:cubicBezTo>
                              <a:pt x="85913" y="191425"/>
                              <a:pt x="95254" y="200766"/>
                              <a:pt x="106735" y="200766"/>
                            </a:cubicBezTo>
                            <a:lnTo>
                              <a:pt x="110965" y="200766"/>
                            </a:lnTo>
                            <a:lnTo>
                              <a:pt x="110965" y="244295"/>
                            </a:lnTo>
                            <a:cubicBezTo>
                              <a:pt x="51866" y="262160"/>
                              <a:pt x="11181" y="316366"/>
                              <a:pt x="11181" y="378473"/>
                            </a:cubicBezTo>
                            <a:cubicBezTo>
                              <a:pt x="11181" y="455812"/>
                              <a:pt x="74387" y="518731"/>
                              <a:pt x="152077" y="518731"/>
                            </a:cubicBezTo>
                            <a:cubicBezTo>
                              <a:pt x="179357" y="518731"/>
                              <a:pt x="205826" y="510955"/>
                              <a:pt x="228625" y="496244"/>
                            </a:cubicBezTo>
                            <a:cubicBezTo>
                              <a:pt x="232764" y="493571"/>
                              <a:pt x="233955" y="488047"/>
                              <a:pt x="231283" y="483906"/>
                            </a:cubicBezTo>
                            <a:cubicBezTo>
                              <a:pt x="228610" y="479766"/>
                              <a:pt x="223082" y="478577"/>
                              <a:pt x="218947" y="481248"/>
                            </a:cubicBezTo>
                            <a:cubicBezTo>
                              <a:pt x="199040" y="494091"/>
                              <a:pt x="175916" y="500882"/>
                              <a:pt x="152077" y="500882"/>
                            </a:cubicBezTo>
                            <a:cubicBezTo>
                              <a:pt x="84228" y="500882"/>
                              <a:pt x="29028" y="445969"/>
                              <a:pt x="29028" y="378471"/>
                            </a:cubicBezTo>
                            <a:cubicBezTo>
                              <a:pt x="29028" y="322232"/>
                              <a:pt x="67280" y="273410"/>
                              <a:pt x="122049" y="259745"/>
                            </a:cubicBezTo>
                            <a:cubicBezTo>
                              <a:pt x="126023" y="258752"/>
                              <a:pt x="128812" y="255182"/>
                              <a:pt x="128812" y="251086"/>
                            </a:cubicBezTo>
                            <a:lnTo>
                              <a:pt x="128812" y="244285"/>
                            </a:lnTo>
                            <a:lnTo>
                              <a:pt x="175341" y="244285"/>
                            </a:lnTo>
                            <a:lnTo>
                              <a:pt x="175341" y="251086"/>
                            </a:lnTo>
                            <a:cubicBezTo>
                              <a:pt x="175341" y="255182"/>
                              <a:pt x="178129" y="258752"/>
                              <a:pt x="182104" y="259745"/>
                            </a:cubicBezTo>
                            <a:cubicBezTo>
                              <a:pt x="195671" y="263130"/>
                              <a:pt x="208214" y="268686"/>
                              <a:pt x="219420" y="275968"/>
                            </a:cubicBezTo>
                            <a:lnTo>
                              <a:pt x="218278" y="277937"/>
                            </a:lnTo>
                            <a:cubicBezTo>
                              <a:pt x="215043" y="283513"/>
                              <a:pt x="215043" y="291607"/>
                              <a:pt x="218278" y="297185"/>
                            </a:cubicBezTo>
                            <a:lnTo>
                              <a:pt x="232147" y="321085"/>
                            </a:lnTo>
                            <a:cubicBezTo>
                              <a:pt x="235370" y="326644"/>
                              <a:pt x="242374" y="330679"/>
                              <a:pt x="248799" y="330679"/>
                            </a:cubicBezTo>
                            <a:lnTo>
                              <a:pt x="265374" y="330679"/>
                            </a:lnTo>
                            <a:cubicBezTo>
                              <a:pt x="271663" y="345449"/>
                              <a:pt x="275122" y="361622"/>
                              <a:pt x="275122" y="378472"/>
                            </a:cubicBezTo>
                            <a:cubicBezTo>
                              <a:pt x="275122" y="404040"/>
                              <a:pt x="267282" y="428529"/>
                              <a:pt x="252450" y="449292"/>
                            </a:cubicBezTo>
                            <a:cubicBezTo>
                              <a:pt x="249585" y="453301"/>
                              <a:pt x="250513" y="458876"/>
                              <a:pt x="254524" y="461740"/>
                            </a:cubicBezTo>
                            <a:cubicBezTo>
                              <a:pt x="258535" y="464606"/>
                              <a:pt x="264108" y="463676"/>
                              <a:pt x="266972" y="459666"/>
                            </a:cubicBezTo>
                            <a:cubicBezTo>
                              <a:pt x="283979" y="435859"/>
                              <a:pt x="292970" y="407783"/>
                              <a:pt x="292970" y="378472"/>
                            </a:cubicBezTo>
                            <a:cubicBezTo>
                              <a:pt x="292970" y="361174"/>
                              <a:pt x="289785" y="344503"/>
                              <a:pt x="283949" y="329048"/>
                            </a:cubicBezTo>
                            <a:cubicBezTo>
                              <a:pt x="287798" y="327370"/>
                              <a:pt x="291235" y="324521"/>
                              <a:pt x="293229" y="321086"/>
                            </a:cubicBezTo>
                            <a:lnTo>
                              <a:pt x="307094" y="297186"/>
                            </a:lnTo>
                            <a:cubicBezTo>
                              <a:pt x="310331" y="291611"/>
                              <a:pt x="310333" y="283515"/>
                              <a:pt x="307096" y="277936"/>
                            </a:cubicBezTo>
                            <a:close/>
                            <a:moveTo>
                              <a:pt x="269354" y="17847"/>
                            </a:moveTo>
                            <a:lnTo>
                              <a:pt x="284754" y="17847"/>
                            </a:lnTo>
                            <a:lnTo>
                              <a:pt x="284754" y="33087"/>
                            </a:lnTo>
                            <a:lnTo>
                              <a:pt x="269354" y="33087"/>
                            </a:lnTo>
                            <a:lnTo>
                              <a:pt x="269354" y="17847"/>
                            </a:lnTo>
                            <a:close/>
                            <a:moveTo>
                              <a:pt x="33247" y="80597"/>
                            </a:moveTo>
                            <a:lnTo>
                              <a:pt x="17849" y="80597"/>
                            </a:lnTo>
                            <a:lnTo>
                              <a:pt x="17849" y="65357"/>
                            </a:lnTo>
                            <a:lnTo>
                              <a:pt x="33247" y="65357"/>
                            </a:lnTo>
                            <a:lnTo>
                              <a:pt x="33247" y="80597"/>
                            </a:lnTo>
                            <a:close/>
                            <a:moveTo>
                              <a:pt x="175341" y="226438"/>
                            </a:moveTo>
                            <a:lnTo>
                              <a:pt x="128812" y="226438"/>
                            </a:lnTo>
                            <a:lnTo>
                              <a:pt x="128812" y="200764"/>
                            </a:lnTo>
                            <a:lnTo>
                              <a:pt x="175341" y="200764"/>
                            </a:lnTo>
                            <a:lnTo>
                              <a:pt x="175341" y="226438"/>
                            </a:lnTo>
                            <a:close/>
                            <a:moveTo>
                              <a:pt x="106735" y="182916"/>
                            </a:moveTo>
                            <a:cubicBezTo>
                              <a:pt x="105123" y="182916"/>
                              <a:pt x="103760" y="181554"/>
                              <a:pt x="103760" y="179942"/>
                            </a:cubicBezTo>
                            <a:lnTo>
                              <a:pt x="103760" y="154881"/>
                            </a:lnTo>
                            <a:cubicBezTo>
                              <a:pt x="103760" y="153269"/>
                              <a:pt x="105123" y="151907"/>
                              <a:pt x="106735" y="151907"/>
                            </a:cubicBezTo>
                            <a:lnTo>
                              <a:pt x="197419" y="151907"/>
                            </a:lnTo>
                            <a:cubicBezTo>
                              <a:pt x="199031" y="151907"/>
                              <a:pt x="200394" y="153269"/>
                              <a:pt x="200394" y="154881"/>
                            </a:cubicBezTo>
                            <a:lnTo>
                              <a:pt x="200394" y="179942"/>
                            </a:lnTo>
                            <a:cubicBezTo>
                              <a:pt x="200394" y="181554"/>
                              <a:pt x="199031" y="182916"/>
                              <a:pt x="197419" y="182916"/>
                            </a:cubicBezTo>
                            <a:lnTo>
                              <a:pt x="106735" y="182916"/>
                            </a:lnTo>
                            <a:close/>
                            <a:moveTo>
                              <a:pt x="291598" y="288335"/>
                            </a:moveTo>
                            <a:lnTo>
                              <a:pt x="277853" y="312026"/>
                            </a:lnTo>
                            <a:cubicBezTo>
                              <a:pt x="277577" y="312328"/>
                              <a:pt x="276857" y="312742"/>
                              <a:pt x="276456" y="312830"/>
                            </a:cubicBezTo>
                            <a:lnTo>
                              <a:pt x="248920" y="312830"/>
                            </a:lnTo>
                            <a:cubicBezTo>
                              <a:pt x="248520" y="312742"/>
                              <a:pt x="247801" y="312328"/>
                              <a:pt x="247525" y="312027"/>
                            </a:cubicBezTo>
                            <a:lnTo>
                              <a:pt x="233779" y="288336"/>
                            </a:lnTo>
                            <a:cubicBezTo>
                              <a:pt x="233661" y="287959"/>
                              <a:pt x="233661" y="287162"/>
                              <a:pt x="233779" y="286784"/>
                            </a:cubicBezTo>
                            <a:lnTo>
                              <a:pt x="247526" y="263092"/>
                            </a:lnTo>
                            <a:cubicBezTo>
                              <a:pt x="247802" y="262791"/>
                              <a:pt x="248521" y="262378"/>
                              <a:pt x="248921" y="262289"/>
                            </a:cubicBezTo>
                            <a:lnTo>
                              <a:pt x="276457" y="262289"/>
                            </a:lnTo>
                            <a:cubicBezTo>
                              <a:pt x="276857" y="262377"/>
                              <a:pt x="277574" y="262791"/>
                              <a:pt x="277852" y="263092"/>
                            </a:cubicBezTo>
                            <a:lnTo>
                              <a:pt x="291599" y="286784"/>
                            </a:lnTo>
                            <a:cubicBezTo>
                              <a:pt x="291715" y="287162"/>
                              <a:pt x="291715" y="287957"/>
                              <a:pt x="291598" y="2883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942;p23">
                        <a:extLst>
                          <a:ext uri="{FF2B5EF4-FFF2-40B4-BE49-F238E27FC236}">
                            <a16:creationId xmlns:a16="http://schemas.microsoft.com/office/drawing/2014/main" id="{12ADFE6C-5167-70CA-868E-E0923169B43C}"/>
                          </a:ext>
                        </a:extLst>
                      </p:cNvPr>
                      <p:cNvSpPr/>
                      <p:nvPr/>
                    </p:nvSpPr>
                    <p:spPr>
                      <a:xfrm>
                        <a:off x="6697248" y="2291261"/>
                        <a:ext cx="69740" cy="65613"/>
                      </a:xfrm>
                      <a:custGeom>
                        <a:avLst/>
                        <a:gdLst/>
                        <a:ahLst/>
                        <a:cxnLst/>
                        <a:rect l="l" t="t" r="r" b="b"/>
                        <a:pathLst>
                          <a:path w="69740" h="65613" extrusionOk="0">
                            <a:moveTo>
                              <a:pt x="67314" y="23183"/>
                            </a:moveTo>
                            <a:lnTo>
                              <a:pt x="59429" y="9594"/>
                            </a:lnTo>
                            <a:cubicBezTo>
                              <a:pt x="56205" y="4035"/>
                              <a:pt x="49201" y="0"/>
                              <a:pt x="42776" y="0"/>
                            </a:cubicBezTo>
                            <a:lnTo>
                              <a:pt x="26964" y="0"/>
                            </a:lnTo>
                            <a:cubicBezTo>
                              <a:pt x="20539" y="0"/>
                              <a:pt x="13535" y="4035"/>
                              <a:pt x="10311" y="9592"/>
                            </a:cubicBezTo>
                            <a:lnTo>
                              <a:pt x="2426" y="23184"/>
                            </a:lnTo>
                            <a:cubicBezTo>
                              <a:pt x="-809" y="28759"/>
                              <a:pt x="-809" y="36854"/>
                              <a:pt x="2426" y="42432"/>
                            </a:cubicBezTo>
                            <a:lnTo>
                              <a:pt x="10311" y="56020"/>
                            </a:lnTo>
                            <a:cubicBezTo>
                              <a:pt x="13535" y="61578"/>
                              <a:pt x="20539" y="65613"/>
                              <a:pt x="26964" y="65613"/>
                            </a:cubicBezTo>
                            <a:lnTo>
                              <a:pt x="42776" y="65613"/>
                            </a:lnTo>
                            <a:cubicBezTo>
                              <a:pt x="49201" y="65613"/>
                              <a:pt x="56205" y="61578"/>
                              <a:pt x="59429" y="56021"/>
                            </a:cubicBezTo>
                            <a:lnTo>
                              <a:pt x="67314" y="42431"/>
                            </a:lnTo>
                            <a:cubicBezTo>
                              <a:pt x="70549" y="36855"/>
                              <a:pt x="70549" y="28761"/>
                              <a:pt x="67314" y="23183"/>
                            </a:cubicBezTo>
                            <a:close/>
                            <a:moveTo>
                              <a:pt x="51814" y="33583"/>
                            </a:moveTo>
                            <a:lnTo>
                              <a:pt x="44051" y="46961"/>
                            </a:lnTo>
                            <a:cubicBezTo>
                              <a:pt x="43777" y="47262"/>
                              <a:pt x="43057" y="47678"/>
                              <a:pt x="42657" y="47765"/>
                            </a:cubicBezTo>
                            <a:lnTo>
                              <a:pt x="27084" y="47765"/>
                            </a:lnTo>
                            <a:cubicBezTo>
                              <a:pt x="26685" y="47678"/>
                              <a:pt x="25967" y="47262"/>
                              <a:pt x="25690" y="46961"/>
                            </a:cubicBezTo>
                            <a:lnTo>
                              <a:pt x="17927" y="33583"/>
                            </a:lnTo>
                            <a:cubicBezTo>
                              <a:pt x="17810" y="33206"/>
                              <a:pt x="17810" y="32409"/>
                              <a:pt x="17927" y="32030"/>
                            </a:cubicBezTo>
                            <a:lnTo>
                              <a:pt x="25690" y="18651"/>
                            </a:lnTo>
                            <a:cubicBezTo>
                              <a:pt x="25966" y="18350"/>
                              <a:pt x="26685" y="17934"/>
                              <a:pt x="27084" y="17847"/>
                            </a:cubicBezTo>
                            <a:lnTo>
                              <a:pt x="42657" y="17847"/>
                            </a:lnTo>
                            <a:cubicBezTo>
                              <a:pt x="43057" y="17934"/>
                              <a:pt x="43774" y="18350"/>
                              <a:pt x="44051" y="18651"/>
                            </a:cubicBezTo>
                            <a:lnTo>
                              <a:pt x="51814" y="32030"/>
                            </a:lnTo>
                            <a:cubicBezTo>
                              <a:pt x="51930" y="32409"/>
                              <a:pt x="51930" y="33206"/>
                              <a:pt x="51814" y="335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943;p23">
                        <a:extLst>
                          <a:ext uri="{FF2B5EF4-FFF2-40B4-BE49-F238E27FC236}">
                            <a16:creationId xmlns:a16="http://schemas.microsoft.com/office/drawing/2014/main" id="{32695B5D-A218-3175-0A60-C965DC96E545}"/>
                          </a:ext>
                        </a:extLst>
                      </p:cNvPr>
                      <p:cNvSpPr/>
                      <p:nvPr/>
                    </p:nvSpPr>
                    <p:spPr>
                      <a:xfrm>
                        <a:off x="6367461" y="2049168"/>
                        <a:ext cx="51094" cy="50933"/>
                      </a:xfrm>
                      <a:custGeom>
                        <a:avLst/>
                        <a:gdLst/>
                        <a:ahLst/>
                        <a:cxnLst/>
                        <a:rect l="l" t="t" r="r" b="b"/>
                        <a:pathLst>
                          <a:path w="51094" h="50933" extrusionOk="0">
                            <a:moveTo>
                              <a:pt x="36222" y="0"/>
                            </a:moveTo>
                            <a:lnTo>
                              <a:pt x="14873" y="0"/>
                            </a:lnTo>
                            <a:cubicBezTo>
                              <a:pt x="6671" y="0"/>
                              <a:pt x="0" y="6671"/>
                              <a:pt x="0" y="14873"/>
                            </a:cubicBezTo>
                            <a:lnTo>
                              <a:pt x="0" y="36060"/>
                            </a:lnTo>
                            <a:cubicBezTo>
                              <a:pt x="0" y="44262"/>
                              <a:pt x="6671" y="50933"/>
                              <a:pt x="14873" y="50933"/>
                            </a:cubicBezTo>
                            <a:lnTo>
                              <a:pt x="36221" y="50933"/>
                            </a:lnTo>
                            <a:cubicBezTo>
                              <a:pt x="44422" y="50932"/>
                              <a:pt x="51095" y="44260"/>
                              <a:pt x="51095" y="36059"/>
                            </a:cubicBezTo>
                            <a:lnTo>
                              <a:pt x="51095" y="14873"/>
                            </a:lnTo>
                            <a:cubicBezTo>
                              <a:pt x="51095" y="6671"/>
                              <a:pt x="44423" y="0"/>
                              <a:pt x="36222" y="0"/>
                            </a:cubicBezTo>
                            <a:close/>
                            <a:moveTo>
                              <a:pt x="17847" y="33084"/>
                            </a:moveTo>
                            <a:lnTo>
                              <a:pt x="17847" y="17847"/>
                            </a:lnTo>
                            <a:lnTo>
                              <a:pt x="33246" y="17847"/>
                            </a:lnTo>
                            <a:lnTo>
                              <a:pt x="33246" y="33084"/>
                            </a:lnTo>
                            <a:lnTo>
                              <a:pt x="17847" y="330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944;p23">
                        <a:extLst>
                          <a:ext uri="{FF2B5EF4-FFF2-40B4-BE49-F238E27FC236}">
                            <a16:creationId xmlns:a16="http://schemas.microsoft.com/office/drawing/2014/main" id="{9D640C46-DED7-D42E-B0ED-5CF7F4F7CBC6}"/>
                          </a:ext>
                        </a:extLst>
                      </p:cNvPr>
                      <p:cNvSpPr/>
                      <p:nvPr/>
                    </p:nvSpPr>
                    <p:spPr>
                      <a:xfrm>
                        <a:off x="6735593" y="2038460"/>
                        <a:ext cx="51092" cy="50934"/>
                      </a:xfrm>
                      <a:custGeom>
                        <a:avLst/>
                        <a:gdLst/>
                        <a:ahLst/>
                        <a:cxnLst/>
                        <a:rect l="l" t="t" r="r" b="b"/>
                        <a:pathLst>
                          <a:path w="51092" h="50934" extrusionOk="0">
                            <a:moveTo>
                              <a:pt x="36220" y="0"/>
                            </a:moveTo>
                            <a:lnTo>
                              <a:pt x="14873" y="0"/>
                            </a:lnTo>
                            <a:cubicBezTo>
                              <a:pt x="6671" y="0"/>
                              <a:pt x="0" y="6671"/>
                              <a:pt x="0" y="14873"/>
                            </a:cubicBezTo>
                            <a:lnTo>
                              <a:pt x="0" y="36061"/>
                            </a:lnTo>
                            <a:cubicBezTo>
                              <a:pt x="0" y="44263"/>
                              <a:pt x="6671" y="50934"/>
                              <a:pt x="14873" y="50934"/>
                            </a:cubicBezTo>
                            <a:lnTo>
                              <a:pt x="36220" y="50934"/>
                            </a:lnTo>
                            <a:cubicBezTo>
                              <a:pt x="44421" y="50934"/>
                              <a:pt x="51092" y="44263"/>
                              <a:pt x="51092" y="36061"/>
                            </a:cubicBezTo>
                            <a:lnTo>
                              <a:pt x="51092" y="14873"/>
                            </a:lnTo>
                            <a:cubicBezTo>
                              <a:pt x="51092" y="6671"/>
                              <a:pt x="44420" y="0"/>
                              <a:pt x="36220" y="0"/>
                            </a:cubicBezTo>
                            <a:close/>
                            <a:moveTo>
                              <a:pt x="33245" y="33086"/>
                            </a:moveTo>
                            <a:lnTo>
                              <a:pt x="17847" y="33086"/>
                            </a:lnTo>
                            <a:lnTo>
                              <a:pt x="17847" y="17847"/>
                            </a:lnTo>
                            <a:lnTo>
                              <a:pt x="33245" y="17847"/>
                            </a:lnTo>
                            <a:lnTo>
                              <a:pt x="33245"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945;p23">
                        <a:extLst>
                          <a:ext uri="{FF2B5EF4-FFF2-40B4-BE49-F238E27FC236}">
                            <a16:creationId xmlns:a16="http://schemas.microsoft.com/office/drawing/2014/main" id="{318257E3-754D-517E-324C-6C19EBCE5C9F}"/>
                          </a:ext>
                        </a:extLst>
                      </p:cNvPr>
                      <p:cNvSpPr/>
                      <p:nvPr/>
                    </p:nvSpPr>
                    <p:spPr>
                      <a:xfrm>
                        <a:off x="6474452" y="2002055"/>
                        <a:ext cx="51094" cy="74364"/>
                      </a:xfrm>
                      <a:custGeom>
                        <a:avLst/>
                        <a:gdLst/>
                        <a:ahLst/>
                        <a:cxnLst/>
                        <a:rect l="l" t="t" r="r" b="b"/>
                        <a:pathLst>
                          <a:path w="51094" h="74364" extrusionOk="0">
                            <a:moveTo>
                              <a:pt x="36222" y="0"/>
                            </a:moveTo>
                            <a:lnTo>
                              <a:pt x="14873" y="0"/>
                            </a:lnTo>
                            <a:cubicBezTo>
                              <a:pt x="6671" y="0"/>
                              <a:pt x="0" y="6671"/>
                              <a:pt x="0" y="14873"/>
                            </a:cubicBezTo>
                            <a:lnTo>
                              <a:pt x="0" y="36060"/>
                            </a:lnTo>
                            <a:cubicBezTo>
                              <a:pt x="0" y="44260"/>
                              <a:pt x="6673" y="50933"/>
                              <a:pt x="14873" y="50933"/>
                            </a:cubicBezTo>
                            <a:lnTo>
                              <a:pt x="15915" y="50933"/>
                            </a:lnTo>
                            <a:lnTo>
                              <a:pt x="15915" y="65441"/>
                            </a:lnTo>
                            <a:cubicBezTo>
                              <a:pt x="15915" y="70370"/>
                              <a:pt x="19911" y="74364"/>
                              <a:pt x="24839" y="74364"/>
                            </a:cubicBezTo>
                            <a:cubicBezTo>
                              <a:pt x="29767" y="74364"/>
                              <a:pt x="33763" y="70370"/>
                              <a:pt x="33763" y="65441"/>
                            </a:cubicBezTo>
                            <a:lnTo>
                              <a:pt x="33763" y="50933"/>
                            </a:lnTo>
                            <a:lnTo>
                              <a:pt x="36222" y="50933"/>
                            </a:lnTo>
                            <a:cubicBezTo>
                              <a:pt x="44423" y="50933"/>
                              <a:pt x="51095" y="44262"/>
                              <a:pt x="51095" y="36060"/>
                            </a:cubicBezTo>
                            <a:lnTo>
                              <a:pt x="51095" y="14873"/>
                            </a:lnTo>
                            <a:cubicBezTo>
                              <a:pt x="51095" y="6671"/>
                              <a:pt x="44423" y="0"/>
                              <a:pt x="36222" y="0"/>
                            </a:cubicBezTo>
                            <a:close/>
                            <a:moveTo>
                              <a:pt x="33247" y="33086"/>
                            </a:moveTo>
                            <a:lnTo>
                              <a:pt x="17847" y="33086"/>
                            </a:lnTo>
                            <a:lnTo>
                              <a:pt x="17847" y="17847"/>
                            </a:lnTo>
                            <a:lnTo>
                              <a:pt x="33247" y="17847"/>
                            </a:lnTo>
                            <a:lnTo>
                              <a:pt x="33247"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946;p23">
                        <a:extLst>
                          <a:ext uri="{FF2B5EF4-FFF2-40B4-BE49-F238E27FC236}">
                            <a16:creationId xmlns:a16="http://schemas.microsoft.com/office/drawing/2014/main" id="{B87E0913-CA91-17E6-9E50-242DDF296539}"/>
                          </a:ext>
                        </a:extLst>
                      </p:cNvPr>
                      <p:cNvSpPr/>
                      <p:nvPr/>
                    </p:nvSpPr>
                    <p:spPr>
                      <a:xfrm>
                        <a:off x="6590636" y="2038429"/>
                        <a:ext cx="51092" cy="96291"/>
                      </a:xfrm>
                      <a:custGeom>
                        <a:avLst/>
                        <a:gdLst/>
                        <a:ahLst/>
                        <a:cxnLst/>
                        <a:rect l="l" t="t" r="r" b="b"/>
                        <a:pathLst>
                          <a:path w="51092" h="96291" extrusionOk="0">
                            <a:moveTo>
                              <a:pt x="36220" y="0"/>
                            </a:moveTo>
                            <a:lnTo>
                              <a:pt x="14873" y="0"/>
                            </a:lnTo>
                            <a:cubicBezTo>
                              <a:pt x="6673" y="0"/>
                              <a:pt x="0" y="6671"/>
                              <a:pt x="0" y="14873"/>
                            </a:cubicBezTo>
                            <a:lnTo>
                              <a:pt x="0" y="36060"/>
                            </a:lnTo>
                            <a:cubicBezTo>
                              <a:pt x="-1" y="44262"/>
                              <a:pt x="6671" y="50933"/>
                              <a:pt x="14872" y="50933"/>
                            </a:cubicBezTo>
                            <a:lnTo>
                              <a:pt x="16620" y="50933"/>
                            </a:lnTo>
                            <a:lnTo>
                              <a:pt x="16620" y="87368"/>
                            </a:lnTo>
                            <a:cubicBezTo>
                              <a:pt x="16620" y="92298"/>
                              <a:pt x="20614" y="96292"/>
                              <a:pt x="25543" y="96292"/>
                            </a:cubicBezTo>
                            <a:cubicBezTo>
                              <a:pt x="30473" y="96292"/>
                              <a:pt x="34467" y="92298"/>
                              <a:pt x="34467" y="87368"/>
                            </a:cubicBezTo>
                            <a:lnTo>
                              <a:pt x="34467" y="50933"/>
                            </a:lnTo>
                            <a:lnTo>
                              <a:pt x="36220" y="50933"/>
                            </a:lnTo>
                            <a:cubicBezTo>
                              <a:pt x="44421" y="50933"/>
                              <a:pt x="51093" y="44262"/>
                              <a:pt x="51093" y="36060"/>
                            </a:cubicBezTo>
                            <a:lnTo>
                              <a:pt x="51093" y="14873"/>
                            </a:lnTo>
                            <a:cubicBezTo>
                              <a:pt x="51093" y="6671"/>
                              <a:pt x="44421" y="0"/>
                              <a:pt x="36220" y="0"/>
                            </a:cubicBezTo>
                            <a:close/>
                            <a:moveTo>
                              <a:pt x="33244" y="33086"/>
                            </a:moveTo>
                            <a:lnTo>
                              <a:pt x="17846" y="33086"/>
                            </a:lnTo>
                            <a:lnTo>
                              <a:pt x="17846" y="17847"/>
                            </a:lnTo>
                            <a:lnTo>
                              <a:pt x="33244" y="17847"/>
                            </a:lnTo>
                            <a:lnTo>
                              <a:pt x="33244"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nvGrpSpPr>
            <p:cNvPr id="272" name="Group 271">
              <a:extLst>
                <a:ext uri="{FF2B5EF4-FFF2-40B4-BE49-F238E27FC236}">
                  <a16:creationId xmlns:a16="http://schemas.microsoft.com/office/drawing/2014/main" id="{E96A500F-06F9-5530-24D8-E14DA46420CB}"/>
                </a:ext>
              </a:extLst>
            </p:cNvPr>
            <p:cNvGrpSpPr/>
            <p:nvPr/>
          </p:nvGrpSpPr>
          <p:grpSpPr>
            <a:xfrm>
              <a:off x="136480" y="1768146"/>
              <a:ext cx="1611900" cy="2281735"/>
              <a:chOff x="136480" y="1768146"/>
              <a:chExt cx="1611900" cy="2281735"/>
            </a:xfrm>
          </p:grpSpPr>
          <p:cxnSp>
            <p:nvCxnSpPr>
              <p:cNvPr id="116" name="Straight Connector 115">
                <a:extLst>
                  <a:ext uri="{FF2B5EF4-FFF2-40B4-BE49-F238E27FC236}">
                    <a16:creationId xmlns:a16="http://schemas.microsoft.com/office/drawing/2014/main" id="{B7755CE2-B965-3956-174E-99C8D8B1A0F9}"/>
                  </a:ext>
                </a:extLst>
              </p:cNvPr>
              <p:cNvCxnSpPr>
                <a:stCxn id="171" idx="2"/>
                <a:endCxn id="170" idx="0"/>
              </p:cNvCxnSpPr>
              <p:nvPr/>
            </p:nvCxnSpPr>
            <p:spPr>
              <a:xfrm>
                <a:off x="942430" y="2204946"/>
                <a:ext cx="0" cy="1408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Google Shape;522;p19">
                <a:extLst>
                  <a:ext uri="{FF2B5EF4-FFF2-40B4-BE49-F238E27FC236}">
                    <a16:creationId xmlns:a16="http://schemas.microsoft.com/office/drawing/2014/main" id="{AC5718B0-E325-6D50-127E-6338E1551F83}"/>
                  </a:ext>
                </a:extLst>
              </p:cNvPr>
              <p:cNvSpPr txBox="1"/>
              <p:nvPr/>
            </p:nvSpPr>
            <p:spPr>
              <a:xfrm>
                <a:off x="136480" y="3613081"/>
                <a:ext cx="1611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Introduction</a:t>
                </a:r>
              </a:p>
            </p:txBody>
          </p:sp>
          <p:sp>
            <p:nvSpPr>
              <p:cNvPr id="171" name="Google Shape;525;p19">
                <a:extLst>
                  <a:ext uri="{FF2B5EF4-FFF2-40B4-BE49-F238E27FC236}">
                    <a16:creationId xmlns:a16="http://schemas.microsoft.com/office/drawing/2014/main" id="{DF443712-6F86-9896-8A61-B142F26DB008}"/>
                  </a:ext>
                </a:extLst>
              </p:cNvPr>
              <p:cNvSpPr txBox="1"/>
              <p:nvPr/>
            </p:nvSpPr>
            <p:spPr>
              <a:xfrm>
                <a:off x="591130" y="1768146"/>
                <a:ext cx="702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01</a:t>
                </a:r>
                <a:endParaRPr sz="1600" dirty="0">
                  <a:solidFill>
                    <a:schemeClr val="dk1"/>
                  </a:solidFill>
                  <a:latin typeface="Montserrat SemiBold"/>
                  <a:ea typeface="Montserrat SemiBold"/>
                  <a:cs typeface="Montserrat SemiBold"/>
                  <a:sym typeface="Montserrat SemiBold"/>
                </a:endParaRPr>
              </a:p>
            </p:txBody>
          </p:sp>
          <p:grpSp>
            <p:nvGrpSpPr>
              <p:cNvPr id="271" name="Group 270">
                <a:extLst>
                  <a:ext uri="{FF2B5EF4-FFF2-40B4-BE49-F238E27FC236}">
                    <a16:creationId xmlns:a16="http://schemas.microsoft.com/office/drawing/2014/main" id="{12F8D325-D427-3334-8BF6-50EE62766169}"/>
                  </a:ext>
                </a:extLst>
              </p:cNvPr>
              <p:cNvGrpSpPr/>
              <p:nvPr/>
            </p:nvGrpSpPr>
            <p:grpSpPr>
              <a:xfrm>
                <a:off x="575131" y="2395757"/>
                <a:ext cx="749400" cy="796500"/>
                <a:chOff x="575131" y="2395757"/>
                <a:chExt cx="749400" cy="796500"/>
              </a:xfrm>
            </p:grpSpPr>
            <p:sp>
              <p:nvSpPr>
                <p:cNvPr id="173" name="Google Shape;451;p19">
                  <a:extLst>
                    <a:ext uri="{FF2B5EF4-FFF2-40B4-BE49-F238E27FC236}">
                      <a16:creationId xmlns:a16="http://schemas.microsoft.com/office/drawing/2014/main" id="{8F45D6A9-3602-FE96-81B0-33D82198A625}"/>
                    </a:ext>
                  </a:extLst>
                </p:cNvPr>
                <p:cNvSpPr/>
                <p:nvPr/>
              </p:nvSpPr>
              <p:spPr>
                <a:xfrm rot="5400000">
                  <a:off x="551581" y="2419307"/>
                  <a:ext cx="7965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grpSp>
              <p:nvGrpSpPr>
                <p:cNvPr id="255" name="Google Shape;2165;p35">
                  <a:extLst>
                    <a:ext uri="{FF2B5EF4-FFF2-40B4-BE49-F238E27FC236}">
                      <a16:creationId xmlns:a16="http://schemas.microsoft.com/office/drawing/2014/main" id="{E159DA8A-2373-E8AF-530B-CF3AD7188F1F}"/>
                    </a:ext>
                  </a:extLst>
                </p:cNvPr>
                <p:cNvGrpSpPr/>
                <p:nvPr/>
              </p:nvGrpSpPr>
              <p:grpSpPr>
                <a:xfrm>
                  <a:off x="759106" y="2575662"/>
                  <a:ext cx="446493" cy="425507"/>
                  <a:chOff x="1461747" y="3132211"/>
                  <a:chExt cx="609192" cy="560333"/>
                </a:xfrm>
              </p:grpSpPr>
              <p:sp>
                <p:nvSpPr>
                  <p:cNvPr id="256" name="Google Shape;2166;p35">
                    <a:extLst>
                      <a:ext uri="{FF2B5EF4-FFF2-40B4-BE49-F238E27FC236}">
                        <a16:creationId xmlns:a16="http://schemas.microsoft.com/office/drawing/2014/main" id="{3223B135-ED22-06B1-1AED-7F9B86D114B3}"/>
                      </a:ext>
                    </a:extLst>
                  </p:cNvPr>
                  <p:cNvSpPr/>
                  <p:nvPr/>
                </p:nvSpPr>
                <p:spPr>
                  <a:xfrm>
                    <a:off x="1831817" y="3173087"/>
                    <a:ext cx="52383" cy="62698"/>
                  </a:xfrm>
                  <a:custGeom>
                    <a:avLst/>
                    <a:gdLst/>
                    <a:ahLst/>
                    <a:cxnLst/>
                    <a:rect l="l" t="t" r="r" b="b"/>
                    <a:pathLst>
                      <a:path w="52383" h="62698" extrusionOk="0">
                        <a:moveTo>
                          <a:pt x="26192" y="0"/>
                        </a:moveTo>
                        <a:cubicBezTo>
                          <a:pt x="11750" y="0"/>
                          <a:pt x="0" y="11764"/>
                          <a:pt x="0" y="26223"/>
                        </a:cubicBezTo>
                        <a:lnTo>
                          <a:pt x="0" y="36475"/>
                        </a:lnTo>
                        <a:cubicBezTo>
                          <a:pt x="0" y="50934"/>
                          <a:pt x="11750" y="62698"/>
                          <a:pt x="26192" y="62698"/>
                        </a:cubicBezTo>
                        <a:cubicBezTo>
                          <a:pt x="40634" y="62698"/>
                          <a:pt x="52383" y="50934"/>
                          <a:pt x="52383" y="36475"/>
                        </a:cubicBezTo>
                        <a:lnTo>
                          <a:pt x="52383" y="26223"/>
                        </a:lnTo>
                        <a:cubicBezTo>
                          <a:pt x="52383" y="11764"/>
                          <a:pt x="40634" y="0"/>
                          <a:pt x="26192" y="0"/>
                        </a:cubicBezTo>
                        <a:close/>
                        <a:moveTo>
                          <a:pt x="34536" y="36475"/>
                        </a:moveTo>
                        <a:cubicBezTo>
                          <a:pt x="34536" y="41094"/>
                          <a:pt x="30793" y="44851"/>
                          <a:pt x="26192" y="44851"/>
                        </a:cubicBezTo>
                        <a:cubicBezTo>
                          <a:pt x="21591" y="44851"/>
                          <a:pt x="17847" y="41094"/>
                          <a:pt x="17847" y="36475"/>
                        </a:cubicBezTo>
                        <a:lnTo>
                          <a:pt x="17847" y="26223"/>
                        </a:lnTo>
                        <a:cubicBezTo>
                          <a:pt x="17847" y="21604"/>
                          <a:pt x="21591" y="17847"/>
                          <a:pt x="26192" y="17847"/>
                        </a:cubicBezTo>
                        <a:cubicBezTo>
                          <a:pt x="30793" y="17847"/>
                          <a:pt x="34536" y="21604"/>
                          <a:pt x="34536" y="26223"/>
                        </a:cubicBezTo>
                        <a:lnTo>
                          <a:pt x="34536"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167;p35">
                    <a:extLst>
                      <a:ext uri="{FF2B5EF4-FFF2-40B4-BE49-F238E27FC236}">
                        <a16:creationId xmlns:a16="http://schemas.microsoft.com/office/drawing/2014/main" id="{5DF019A4-519F-232C-58B3-7BF8E0AEEDC7}"/>
                      </a:ext>
                    </a:extLst>
                  </p:cNvPr>
                  <p:cNvSpPr/>
                  <p:nvPr/>
                </p:nvSpPr>
                <p:spPr>
                  <a:xfrm>
                    <a:off x="1959721" y="3173087"/>
                    <a:ext cx="52382" cy="62698"/>
                  </a:xfrm>
                  <a:custGeom>
                    <a:avLst/>
                    <a:gdLst/>
                    <a:ahLst/>
                    <a:cxnLst/>
                    <a:rect l="l" t="t" r="r" b="b"/>
                    <a:pathLst>
                      <a:path w="52382" h="62698" extrusionOk="0">
                        <a:moveTo>
                          <a:pt x="26191" y="0"/>
                        </a:moveTo>
                        <a:cubicBezTo>
                          <a:pt x="11748" y="0"/>
                          <a:pt x="0" y="11764"/>
                          <a:pt x="0" y="26223"/>
                        </a:cubicBezTo>
                        <a:lnTo>
                          <a:pt x="0" y="36475"/>
                        </a:lnTo>
                        <a:cubicBezTo>
                          <a:pt x="0" y="50934"/>
                          <a:pt x="11748" y="62698"/>
                          <a:pt x="26191" y="62698"/>
                        </a:cubicBezTo>
                        <a:cubicBezTo>
                          <a:pt x="40633" y="62698"/>
                          <a:pt x="52382" y="50934"/>
                          <a:pt x="52382" y="36475"/>
                        </a:cubicBezTo>
                        <a:lnTo>
                          <a:pt x="52382" y="26223"/>
                        </a:lnTo>
                        <a:cubicBezTo>
                          <a:pt x="52382" y="11763"/>
                          <a:pt x="40633" y="0"/>
                          <a:pt x="26191" y="0"/>
                        </a:cubicBezTo>
                        <a:close/>
                        <a:moveTo>
                          <a:pt x="34535" y="36475"/>
                        </a:moveTo>
                        <a:cubicBezTo>
                          <a:pt x="34535" y="41094"/>
                          <a:pt x="30792" y="44851"/>
                          <a:pt x="26191" y="44851"/>
                        </a:cubicBezTo>
                        <a:cubicBezTo>
                          <a:pt x="21591" y="44851"/>
                          <a:pt x="17847" y="41094"/>
                          <a:pt x="17847" y="36475"/>
                        </a:cubicBezTo>
                        <a:lnTo>
                          <a:pt x="17847" y="26223"/>
                        </a:lnTo>
                        <a:cubicBezTo>
                          <a:pt x="17847" y="21604"/>
                          <a:pt x="21591" y="17847"/>
                          <a:pt x="26191" y="17847"/>
                        </a:cubicBezTo>
                        <a:cubicBezTo>
                          <a:pt x="30792" y="17847"/>
                          <a:pt x="34535" y="21604"/>
                          <a:pt x="34535" y="26223"/>
                        </a:cubicBezTo>
                        <a:lnTo>
                          <a:pt x="34535"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168;p35">
                    <a:extLst>
                      <a:ext uri="{FF2B5EF4-FFF2-40B4-BE49-F238E27FC236}">
                        <a16:creationId xmlns:a16="http://schemas.microsoft.com/office/drawing/2014/main" id="{483E4977-0307-A3D5-2499-018C31C74BEB}"/>
                      </a:ext>
                    </a:extLst>
                  </p:cNvPr>
                  <p:cNvSpPr/>
                  <p:nvPr/>
                </p:nvSpPr>
                <p:spPr>
                  <a:xfrm>
                    <a:off x="2018557" y="3173087"/>
                    <a:ext cx="52382" cy="62698"/>
                  </a:xfrm>
                  <a:custGeom>
                    <a:avLst/>
                    <a:gdLst/>
                    <a:ahLst/>
                    <a:cxnLst/>
                    <a:rect l="l" t="t" r="r" b="b"/>
                    <a:pathLst>
                      <a:path w="52382" h="62698" extrusionOk="0">
                        <a:moveTo>
                          <a:pt x="26189" y="0"/>
                        </a:moveTo>
                        <a:cubicBezTo>
                          <a:pt x="11748" y="0"/>
                          <a:pt x="0" y="11764"/>
                          <a:pt x="0" y="26223"/>
                        </a:cubicBezTo>
                        <a:lnTo>
                          <a:pt x="0" y="36475"/>
                        </a:lnTo>
                        <a:cubicBezTo>
                          <a:pt x="0" y="50934"/>
                          <a:pt x="11748" y="62698"/>
                          <a:pt x="26189" y="62698"/>
                        </a:cubicBezTo>
                        <a:cubicBezTo>
                          <a:pt x="40633" y="62698"/>
                          <a:pt x="52382" y="50934"/>
                          <a:pt x="52382" y="36475"/>
                        </a:cubicBezTo>
                        <a:lnTo>
                          <a:pt x="52382" y="26223"/>
                        </a:lnTo>
                        <a:cubicBezTo>
                          <a:pt x="52382" y="11763"/>
                          <a:pt x="40633" y="0"/>
                          <a:pt x="26189" y="0"/>
                        </a:cubicBezTo>
                        <a:close/>
                        <a:moveTo>
                          <a:pt x="34535" y="36475"/>
                        </a:moveTo>
                        <a:cubicBezTo>
                          <a:pt x="34535" y="41094"/>
                          <a:pt x="30790" y="44851"/>
                          <a:pt x="26189" y="44851"/>
                        </a:cubicBezTo>
                        <a:cubicBezTo>
                          <a:pt x="21589" y="44851"/>
                          <a:pt x="17847" y="41094"/>
                          <a:pt x="17847" y="36475"/>
                        </a:cubicBezTo>
                        <a:lnTo>
                          <a:pt x="17847" y="26223"/>
                        </a:lnTo>
                        <a:cubicBezTo>
                          <a:pt x="17847" y="21604"/>
                          <a:pt x="21589" y="17847"/>
                          <a:pt x="26189" y="17847"/>
                        </a:cubicBezTo>
                        <a:cubicBezTo>
                          <a:pt x="30790" y="17847"/>
                          <a:pt x="34535" y="21604"/>
                          <a:pt x="34535" y="26223"/>
                        </a:cubicBezTo>
                        <a:lnTo>
                          <a:pt x="34535"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169;p35">
                    <a:extLst>
                      <a:ext uri="{FF2B5EF4-FFF2-40B4-BE49-F238E27FC236}">
                        <a16:creationId xmlns:a16="http://schemas.microsoft.com/office/drawing/2014/main" id="{277D2CA4-E440-C42F-03E5-17F2C00D6183}"/>
                      </a:ext>
                    </a:extLst>
                  </p:cNvPr>
                  <p:cNvSpPr/>
                  <p:nvPr/>
                </p:nvSpPr>
                <p:spPr>
                  <a:xfrm>
                    <a:off x="1888097" y="3173087"/>
                    <a:ext cx="27438" cy="62698"/>
                  </a:xfrm>
                  <a:custGeom>
                    <a:avLst/>
                    <a:gdLst/>
                    <a:ahLst/>
                    <a:cxnLst/>
                    <a:rect l="l" t="t" r="r" b="b"/>
                    <a:pathLst>
                      <a:path w="27438" h="62698" extrusionOk="0">
                        <a:moveTo>
                          <a:pt x="18515" y="0"/>
                        </a:moveTo>
                        <a:lnTo>
                          <a:pt x="8924" y="0"/>
                        </a:lnTo>
                        <a:cubicBezTo>
                          <a:pt x="3994" y="0"/>
                          <a:pt x="0" y="3994"/>
                          <a:pt x="0" y="8924"/>
                        </a:cubicBezTo>
                        <a:cubicBezTo>
                          <a:pt x="0" y="13853"/>
                          <a:pt x="3994" y="17847"/>
                          <a:pt x="8924" y="17847"/>
                        </a:cubicBezTo>
                        <a:lnTo>
                          <a:pt x="9591" y="17847"/>
                        </a:lnTo>
                        <a:lnTo>
                          <a:pt x="9591" y="53774"/>
                        </a:lnTo>
                        <a:cubicBezTo>
                          <a:pt x="9591" y="58704"/>
                          <a:pt x="13585" y="62698"/>
                          <a:pt x="18515" y="62698"/>
                        </a:cubicBezTo>
                        <a:cubicBezTo>
                          <a:pt x="23444" y="62698"/>
                          <a:pt x="27439" y="58704"/>
                          <a:pt x="27439" y="53774"/>
                        </a:cubicBezTo>
                        <a:lnTo>
                          <a:pt x="27439" y="8924"/>
                        </a:lnTo>
                        <a:cubicBezTo>
                          <a:pt x="27439" y="3994"/>
                          <a:pt x="23444" y="0"/>
                          <a:pt x="185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170;p35">
                    <a:extLst>
                      <a:ext uri="{FF2B5EF4-FFF2-40B4-BE49-F238E27FC236}">
                        <a16:creationId xmlns:a16="http://schemas.microsoft.com/office/drawing/2014/main" id="{A022E0EA-F280-3095-61B0-C59A74279175}"/>
                      </a:ext>
                    </a:extLst>
                  </p:cNvPr>
                  <p:cNvSpPr/>
                  <p:nvPr/>
                </p:nvSpPr>
                <p:spPr>
                  <a:xfrm>
                    <a:off x="1923270" y="3173087"/>
                    <a:ext cx="27441" cy="62698"/>
                  </a:xfrm>
                  <a:custGeom>
                    <a:avLst/>
                    <a:gdLst/>
                    <a:ahLst/>
                    <a:cxnLst/>
                    <a:rect l="l" t="t" r="r" b="b"/>
                    <a:pathLst>
                      <a:path w="27441" h="62698" extrusionOk="0">
                        <a:moveTo>
                          <a:pt x="18517" y="0"/>
                        </a:moveTo>
                        <a:lnTo>
                          <a:pt x="8924" y="0"/>
                        </a:lnTo>
                        <a:cubicBezTo>
                          <a:pt x="3995" y="0"/>
                          <a:pt x="0" y="3994"/>
                          <a:pt x="0" y="8924"/>
                        </a:cubicBezTo>
                        <a:cubicBezTo>
                          <a:pt x="0" y="13853"/>
                          <a:pt x="3994" y="17847"/>
                          <a:pt x="8924" y="17847"/>
                        </a:cubicBezTo>
                        <a:lnTo>
                          <a:pt x="9594" y="17847"/>
                        </a:lnTo>
                        <a:lnTo>
                          <a:pt x="9594" y="53774"/>
                        </a:lnTo>
                        <a:cubicBezTo>
                          <a:pt x="9594" y="58704"/>
                          <a:pt x="13589" y="62698"/>
                          <a:pt x="18517" y="62698"/>
                        </a:cubicBezTo>
                        <a:cubicBezTo>
                          <a:pt x="23447" y="62698"/>
                          <a:pt x="27441" y="58704"/>
                          <a:pt x="27441" y="53774"/>
                        </a:cubicBezTo>
                        <a:lnTo>
                          <a:pt x="27441" y="8924"/>
                        </a:lnTo>
                        <a:cubicBezTo>
                          <a:pt x="27441" y="3994"/>
                          <a:pt x="23447" y="0"/>
                          <a:pt x="185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171;p35">
                    <a:extLst>
                      <a:ext uri="{FF2B5EF4-FFF2-40B4-BE49-F238E27FC236}">
                        <a16:creationId xmlns:a16="http://schemas.microsoft.com/office/drawing/2014/main" id="{7F36D39D-CF32-520F-6125-BC1DDB49B7C8}"/>
                      </a:ext>
                    </a:extLst>
                  </p:cNvPr>
                  <p:cNvSpPr/>
                  <p:nvPr/>
                </p:nvSpPr>
                <p:spPr>
                  <a:xfrm>
                    <a:off x="2018557"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0"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172;p35">
                    <a:extLst>
                      <a:ext uri="{FF2B5EF4-FFF2-40B4-BE49-F238E27FC236}">
                        <a16:creationId xmlns:a16="http://schemas.microsoft.com/office/drawing/2014/main" id="{8B8F94A7-08E9-9B00-7DD1-477F23DB765C}"/>
                      </a:ext>
                    </a:extLst>
                  </p:cNvPr>
                  <p:cNvSpPr/>
                  <p:nvPr/>
                </p:nvSpPr>
                <p:spPr>
                  <a:xfrm>
                    <a:off x="1925146"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2"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173;p35">
                    <a:extLst>
                      <a:ext uri="{FF2B5EF4-FFF2-40B4-BE49-F238E27FC236}">
                        <a16:creationId xmlns:a16="http://schemas.microsoft.com/office/drawing/2014/main" id="{451ED39A-4A11-C330-3854-91D3BCDFF754}"/>
                      </a:ext>
                    </a:extLst>
                  </p:cNvPr>
                  <p:cNvSpPr/>
                  <p:nvPr/>
                </p:nvSpPr>
                <p:spPr>
                  <a:xfrm>
                    <a:off x="1982333" y="3253383"/>
                    <a:ext cx="27438" cy="62700"/>
                  </a:xfrm>
                  <a:custGeom>
                    <a:avLst/>
                    <a:gdLst/>
                    <a:ahLst/>
                    <a:cxnLst/>
                    <a:rect l="l" t="t" r="r" b="b"/>
                    <a:pathLst>
                      <a:path w="27438" h="62700" extrusionOk="0">
                        <a:moveTo>
                          <a:pt x="18515" y="0"/>
                        </a:moveTo>
                        <a:lnTo>
                          <a:pt x="8924" y="0"/>
                        </a:lnTo>
                        <a:cubicBezTo>
                          <a:pt x="3994" y="0"/>
                          <a:pt x="0" y="3994"/>
                          <a:pt x="0" y="8924"/>
                        </a:cubicBezTo>
                        <a:cubicBezTo>
                          <a:pt x="0" y="13853"/>
                          <a:pt x="3994" y="17847"/>
                          <a:pt x="8924" y="17847"/>
                        </a:cubicBezTo>
                        <a:lnTo>
                          <a:pt x="9591" y="17847"/>
                        </a:lnTo>
                        <a:lnTo>
                          <a:pt x="9591" y="53777"/>
                        </a:lnTo>
                        <a:cubicBezTo>
                          <a:pt x="9591" y="58706"/>
                          <a:pt x="13585" y="62700"/>
                          <a:pt x="18515" y="62700"/>
                        </a:cubicBezTo>
                        <a:cubicBezTo>
                          <a:pt x="23444" y="62700"/>
                          <a:pt x="27439" y="58706"/>
                          <a:pt x="27439" y="53777"/>
                        </a:cubicBezTo>
                        <a:lnTo>
                          <a:pt x="27439" y="8924"/>
                        </a:lnTo>
                        <a:cubicBezTo>
                          <a:pt x="27439" y="3994"/>
                          <a:pt x="23443" y="0"/>
                          <a:pt x="185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174;p35">
                    <a:extLst>
                      <a:ext uri="{FF2B5EF4-FFF2-40B4-BE49-F238E27FC236}">
                        <a16:creationId xmlns:a16="http://schemas.microsoft.com/office/drawing/2014/main" id="{7C1D697D-B6AD-4E95-DBDE-FF3FA4F82038}"/>
                      </a:ext>
                    </a:extLst>
                  </p:cNvPr>
                  <p:cNvSpPr/>
                  <p:nvPr/>
                </p:nvSpPr>
                <p:spPr>
                  <a:xfrm>
                    <a:off x="1853809" y="3253383"/>
                    <a:ext cx="27439" cy="62700"/>
                  </a:xfrm>
                  <a:custGeom>
                    <a:avLst/>
                    <a:gdLst/>
                    <a:ahLst/>
                    <a:cxnLst/>
                    <a:rect l="l" t="t" r="r" b="b"/>
                    <a:pathLst>
                      <a:path w="27439" h="62700" extrusionOk="0">
                        <a:moveTo>
                          <a:pt x="18516" y="0"/>
                        </a:moveTo>
                        <a:lnTo>
                          <a:pt x="8924" y="0"/>
                        </a:lnTo>
                        <a:cubicBezTo>
                          <a:pt x="3994" y="0"/>
                          <a:pt x="0" y="3994"/>
                          <a:pt x="0" y="8924"/>
                        </a:cubicBezTo>
                        <a:cubicBezTo>
                          <a:pt x="0" y="13853"/>
                          <a:pt x="3994" y="17847"/>
                          <a:pt x="8924" y="17847"/>
                        </a:cubicBezTo>
                        <a:lnTo>
                          <a:pt x="9592" y="17847"/>
                        </a:lnTo>
                        <a:lnTo>
                          <a:pt x="9592" y="53777"/>
                        </a:lnTo>
                        <a:cubicBezTo>
                          <a:pt x="9592" y="58706"/>
                          <a:pt x="13588" y="62700"/>
                          <a:pt x="18516" y="62700"/>
                        </a:cubicBezTo>
                        <a:cubicBezTo>
                          <a:pt x="23446" y="62700"/>
                          <a:pt x="27440" y="58706"/>
                          <a:pt x="27440" y="53777"/>
                        </a:cubicBezTo>
                        <a:lnTo>
                          <a:pt x="27440" y="8924"/>
                        </a:lnTo>
                        <a:cubicBezTo>
                          <a:pt x="27440" y="3994"/>
                          <a:pt x="23446" y="0"/>
                          <a:pt x="185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175;p35">
                    <a:extLst>
                      <a:ext uri="{FF2B5EF4-FFF2-40B4-BE49-F238E27FC236}">
                        <a16:creationId xmlns:a16="http://schemas.microsoft.com/office/drawing/2014/main" id="{2AEB6010-50D5-A4DD-83D1-390A2CA5D4B8}"/>
                      </a:ext>
                    </a:extLst>
                  </p:cNvPr>
                  <p:cNvSpPr/>
                  <p:nvPr/>
                </p:nvSpPr>
                <p:spPr>
                  <a:xfrm>
                    <a:off x="1888982" y="3253383"/>
                    <a:ext cx="27441" cy="62700"/>
                  </a:xfrm>
                  <a:custGeom>
                    <a:avLst/>
                    <a:gdLst/>
                    <a:ahLst/>
                    <a:cxnLst/>
                    <a:rect l="l" t="t" r="r" b="b"/>
                    <a:pathLst>
                      <a:path w="27441" h="62700" extrusionOk="0">
                        <a:moveTo>
                          <a:pt x="18517" y="0"/>
                        </a:moveTo>
                        <a:lnTo>
                          <a:pt x="8924" y="0"/>
                        </a:lnTo>
                        <a:cubicBezTo>
                          <a:pt x="3994" y="0"/>
                          <a:pt x="0" y="3994"/>
                          <a:pt x="0" y="8924"/>
                        </a:cubicBezTo>
                        <a:cubicBezTo>
                          <a:pt x="0" y="13853"/>
                          <a:pt x="3994" y="17847"/>
                          <a:pt x="8924" y="17847"/>
                        </a:cubicBezTo>
                        <a:lnTo>
                          <a:pt x="9594" y="17847"/>
                        </a:lnTo>
                        <a:lnTo>
                          <a:pt x="9594" y="53777"/>
                        </a:lnTo>
                        <a:cubicBezTo>
                          <a:pt x="9594" y="58706"/>
                          <a:pt x="13588" y="62700"/>
                          <a:pt x="18517" y="62700"/>
                        </a:cubicBezTo>
                        <a:cubicBezTo>
                          <a:pt x="23447" y="62700"/>
                          <a:pt x="27441" y="58706"/>
                          <a:pt x="27441" y="53777"/>
                        </a:cubicBezTo>
                        <a:lnTo>
                          <a:pt x="27441" y="8924"/>
                        </a:lnTo>
                        <a:cubicBezTo>
                          <a:pt x="27441" y="3994"/>
                          <a:pt x="23446" y="0"/>
                          <a:pt x="185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176;p35">
                    <a:extLst>
                      <a:ext uri="{FF2B5EF4-FFF2-40B4-BE49-F238E27FC236}">
                        <a16:creationId xmlns:a16="http://schemas.microsoft.com/office/drawing/2014/main" id="{BAD4DE9F-E3A9-10EF-5FF9-E6CB03BA1080}"/>
                      </a:ext>
                    </a:extLst>
                  </p:cNvPr>
                  <p:cNvSpPr/>
                  <p:nvPr/>
                </p:nvSpPr>
                <p:spPr>
                  <a:xfrm>
                    <a:off x="1461747" y="3132211"/>
                    <a:ext cx="445357" cy="560333"/>
                  </a:xfrm>
                  <a:custGeom>
                    <a:avLst/>
                    <a:gdLst/>
                    <a:ahLst/>
                    <a:cxnLst/>
                    <a:rect l="l" t="t" r="r" b="b"/>
                    <a:pathLst>
                      <a:path w="445357" h="560333" extrusionOk="0">
                        <a:moveTo>
                          <a:pt x="441560" y="268948"/>
                        </a:moveTo>
                        <a:lnTo>
                          <a:pt x="388612" y="179355"/>
                        </a:lnTo>
                        <a:cubicBezTo>
                          <a:pt x="385238" y="131614"/>
                          <a:pt x="364414" y="87111"/>
                          <a:pt x="329823" y="53829"/>
                        </a:cubicBezTo>
                        <a:cubicBezTo>
                          <a:pt x="326272" y="50411"/>
                          <a:pt x="320622" y="50520"/>
                          <a:pt x="317206" y="54072"/>
                        </a:cubicBezTo>
                        <a:cubicBezTo>
                          <a:pt x="313789" y="57623"/>
                          <a:pt x="313899" y="63272"/>
                          <a:pt x="317449" y="66689"/>
                        </a:cubicBezTo>
                        <a:cubicBezTo>
                          <a:pt x="349323" y="97357"/>
                          <a:pt x="368319" y="138518"/>
                          <a:pt x="370938" y="182589"/>
                        </a:cubicBezTo>
                        <a:cubicBezTo>
                          <a:pt x="371021" y="184005"/>
                          <a:pt x="371441" y="185380"/>
                          <a:pt x="372162" y="186600"/>
                        </a:cubicBezTo>
                        <a:lnTo>
                          <a:pt x="426194" y="278025"/>
                        </a:lnTo>
                        <a:cubicBezTo>
                          <a:pt x="427569" y="280356"/>
                          <a:pt x="427567" y="281721"/>
                          <a:pt x="427543" y="281868"/>
                        </a:cubicBezTo>
                        <a:cubicBezTo>
                          <a:pt x="427377" y="282053"/>
                          <a:pt x="426213" y="282742"/>
                          <a:pt x="423531" y="282742"/>
                        </a:cubicBezTo>
                        <a:lnTo>
                          <a:pt x="380188" y="282742"/>
                        </a:lnTo>
                        <a:cubicBezTo>
                          <a:pt x="375258" y="282742"/>
                          <a:pt x="371264" y="286736"/>
                          <a:pt x="371264" y="291665"/>
                        </a:cubicBezTo>
                        <a:lnTo>
                          <a:pt x="371264" y="346830"/>
                        </a:lnTo>
                        <a:lnTo>
                          <a:pt x="309512" y="346830"/>
                        </a:lnTo>
                        <a:cubicBezTo>
                          <a:pt x="304582" y="346830"/>
                          <a:pt x="300588" y="350824"/>
                          <a:pt x="300588" y="355753"/>
                        </a:cubicBezTo>
                        <a:cubicBezTo>
                          <a:pt x="300588" y="360683"/>
                          <a:pt x="304582" y="364677"/>
                          <a:pt x="309512" y="364677"/>
                        </a:cubicBezTo>
                        <a:lnTo>
                          <a:pt x="371264" y="364677"/>
                        </a:lnTo>
                        <a:lnTo>
                          <a:pt x="371264" y="403442"/>
                        </a:lnTo>
                        <a:cubicBezTo>
                          <a:pt x="371264" y="417647"/>
                          <a:pt x="359738" y="429201"/>
                          <a:pt x="345571" y="429201"/>
                        </a:cubicBezTo>
                        <a:lnTo>
                          <a:pt x="220085" y="429201"/>
                        </a:lnTo>
                        <a:cubicBezTo>
                          <a:pt x="205918" y="429201"/>
                          <a:pt x="194391" y="417646"/>
                          <a:pt x="194391" y="403442"/>
                        </a:cubicBezTo>
                        <a:lnTo>
                          <a:pt x="194391" y="377102"/>
                        </a:lnTo>
                        <a:cubicBezTo>
                          <a:pt x="194391" y="372375"/>
                          <a:pt x="190704" y="368468"/>
                          <a:pt x="185986" y="368194"/>
                        </a:cubicBezTo>
                        <a:cubicBezTo>
                          <a:pt x="181888" y="367956"/>
                          <a:pt x="177831" y="367569"/>
                          <a:pt x="173818" y="367054"/>
                        </a:cubicBezTo>
                        <a:lnTo>
                          <a:pt x="173818" y="278703"/>
                        </a:lnTo>
                        <a:cubicBezTo>
                          <a:pt x="173835" y="277738"/>
                          <a:pt x="174746" y="275536"/>
                          <a:pt x="175413" y="274845"/>
                        </a:cubicBezTo>
                        <a:lnTo>
                          <a:pt x="185434" y="264805"/>
                        </a:lnTo>
                        <a:cubicBezTo>
                          <a:pt x="189444" y="260787"/>
                          <a:pt x="192244" y="254018"/>
                          <a:pt x="192244" y="248341"/>
                        </a:cubicBezTo>
                        <a:lnTo>
                          <a:pt x="192244" y="229003"/>
                        </a:lnTo>
                        <a:cubicBezTo>
                          <a:pt x="192244" y="224074"/>
                          <a:pt x="188250" y="220079"/>
                          <a:pt x="183321" y="220079"/>
                        </a:cubicBezTo>
                        <a:cubicBezTo>
                          <a:pt x="178391" y="220079"/>
                          <a:pt x="174397" y="224074"/>
                          <a:pt x="174397" y="229003"/>
                        </a:cubicBezTo>
                        <a:lnTo>
                          <a:pt x="174397" y="248339"/>
                        </a:lnTo>
                        <a:cubicBezTo>
                          <a:pt x="174379" y="249303"/>
                          <a:pt x="173469" y="251506"/>
                          <a:pt x="172801" y="252198"/>
                        </a:cubicBezTo>
                        <a:lnTo>
                          <a:pt x="162781" y="262239"/>
                        </a:lnTo>
                        <a:cubicBezTo>
                          <a:pt x="158771" y="266257"/>
                          <a:pt x="155970" y="273026"/>
                          <a:pt x="155970" y="278702"/>
                        </a:cubicBezTo>
                        <a:lnTo>
                          <a:pt x="155970" y="363817"/>
                        </a:lnTo>
                        <a:cubicBezTo>
                          <a:pt x="152078" y="362899"/>
                          <a:pt x="148236" y="361854"/>
                          <a:pt x="144451" y="360679"/>
                        </a:cubicBezTo>
                        <a:lnTo>
                          <a:pt x="144451" y="225808"/>
                        </a:lnTo>
                        <a:cubicBezTo>
                          <a:pt x="154187" y="222169"/>
                          <a:pt x="161149" y="212793"/>
                          <a:pt x="161149" y="201793"/>
                        </a:cubicBezTo>
                        <a:cubicBezTo>
                          <a:pt x="161149" y="187647"/>
                          <a:pt x="149656" y="176139"/>
                          <a:pt x="135528" y="176139"/>
                        </a:cubicBezTo>
                        <a:cubicBezTo>
                          <a:pt x="121398" y="176139"/>
                          <a:pt x="109905" y="187647"/>
                          <a:pt x="109905" y="201793"/>
                        </a:cubicBezTo>
                        <a:cubicBezTo>
                          <a:pt x="109905" y="212793"/>
                          <a:pt x="116869" y="222171"/>
                          <a:pt x="126604" y="225808"/>
                        </a:cubicBezTo>
                        <a:lnTo>
                          <a:pt x="126604" y="354035"/>
                        </a:lnTo>
                        <a:cubicBezTo>
                          <a:pt x="122186" y="352111"/>
                          <a:pt x="117861" y="350016"/>
                          <a:pt x="113644" y="347747"/>
                        </a:cubicBezTo>
                        <a:lnTo>
                          <a:pt x="113644" y="258222"/>
                        </a:lnTo>
                        <a:cubicBezTo>
                          <a:pt x="113644" y="252546"/>
                          <a:pt x="110843" y="245776"/>
                          <a:pt x="106834" y="241758"/>
                        </a:cubicBezTo>
                        <a:lnTo>
                          <a:pt x="88466" y="223355"/>
                        </a:lnTo>
                        <a:cubicBezTo>
                          <a:pt x="87796" y="222660"/>
                          <a:pt x="86886" y="220456"/>
                          <a:pt x="86868" y="219496"/>
                        </a:cubicBezTo>
                        <a:lnTo>
                          <a:pt x="86868" y="162351"/>
                        </a:lnTo>
                        <a:cubicBezTo>
                          <a:pt x="96604" y="158711"/>
                          <a:pt x="103566" y="149334"/>
                          <a:pt x="103566" y="138333"/>
                        </a:cubicBezTo>
                        <a:cubicBezTo>
                          <a:pt x="103566" y="124187"/>
                          <a:pt x="92073" y="112679"/>
                          <a:pt x="77945" y="112679"/>
                        </a:cubicBezTo>
                        <a:cubicBezTo>
                          <a:pt x="63817" y="112679"/>
                          <a:pt x="52323" y="124187"/>
                          <a:pt x="52323" y="138333"/>
                        </a:cubicBezTo>
                        <a:cubicBezTo>
                          <a:pt x="52323" y="149334"/>
                          <a:pt x="59286" y="158713"/>
                          <a:pt x="69021" y="162351"/>
                        </a:cubicBezTo>
                        <a:lnTo>
                          <a:pt x="69021" y="219496"/>
                        </a:lnTo>
                        <a:cubicBezTo>
                          <a:pt x="69021" y="225173"/>
                          <a:pt x="71822" y="231942"/>
                          <a:pt x="75831" y="235960"/>
                        </a:cubicBezTo>
                        <a:lnTo>
                          <a:pt x="94199" y="254363"/>
                        </a:lnTo>
                        <a:cubicBezTo>
                          <a:pt x="94869" y="255058"/>
                          <a:pt x="95779" y="257260"/>
                          <a:pt x="95797" y="258222"/>
                        </a:cubicBezTo>
                        <a:lnTo>
                          <a:pt x="95797" y="336703"/>
                        </a:lnTo>
                        <a:cubicBezTo>
                          <a:pt x="50645" y="304877"/>
                          <a:pt x="21307" y="252252"/>
                          <a:pt x="21307" y="193176"/>
                        </a:cubicBezTo>
                        <a:cubicBezTo>
                          <a:pt x="21307" y="123069"/>
                          <a:pt x="62592" y="62452"/>
                          <a:pt x="122075" y="34422"/>
                        </a:cubicBezTo>
                        <a:lnTo>
                          <a:pt x="122075" y="74894"/>
                        </a:lnTo>
                        <a:cubicBezTo>
                          <a:pt x="112339" y="78532"/>
                          <a:pt x="105376" y="87909"/>
                          <a:pt x="105376" y="98911"/>
                        </a:cubicBezTo>
                        <a:cubicBezTo>
                          <a:pt x="105376" y="113056"/>
                          <a:pt x="116870" y="124565"/>
                          <a:pt x="130999" y="124565"/>
                        </a:cubicBezTo>
                        <a:cubicBezTo>
                          <a:pt x="145127" y="124565"/>
                          <a:pt x="156621" y="113056"/>
                          <a:pt x="156621" y="98911"/>
                        </a:cubicBezTo>
                        <a:cubicBezTo>
                          <a:pt x="156621" y="87911"/>
                          <a:pt x="149657" y="78534"/>
                          <a:pt x="139923" y="74894"/>
                        </a:cubicBezTo>
                        <a:lnTo>
                          <a:pt x="139923" y="27182"/>
                        </a:lnTo>
                        <a:cubicBezTo>
                          <a:pt x="157616" y="21134"/>
                          <a:pt x="176576" y="17847"/>
                          <a:pt x="196285" y="17847"/>
                        </a:cubicBezTo>
                        <a:cubicBezTo>
                          <a:pt x="223756" y="17847"/>
                          <a:pt x="250045" y="24041"/>
                          <a:pt x="274425" y="36257"/>
                        </a:cubicBezTo>
                        <a:cubicBezTo>
                          <a:pt x="278832" y="38467"/>
                          <a:pt x="284194" y="36681"/>
                          <a:pt x="286399" y="32275"/>
                        </a:cubicBezTo>
                        <a:cubicBezTo>
                          <a:pt x="288606" y="27869"/>
                          <a:pt x="286825" y="22508"/>
                          <a:pt x="282418" y="20301"/>
                        </a:cubicBezTo>
                        <a:cubicBezTo>
                          <a:pt x="255535" y="6831"/>
                          <a:pt x="226556" y="0"/>
                          <a:pt x="196284" y="0"/>
                        </a:cubicBezTo>
                        <a:cubicBezTo>
                          <a:pt x="89959" y="0"/>
                          <a:pt x="3459" y="86658"/>
                          <a:pt x="3459" y="193175"/>
                        </a:cubicBezTo>
                        <a:cubicBezTo>
                          <a:pt x="3459" y="259315"/>
                          <a:pt x="36844" y="318113"/>
                          <a:pt x="87976" y="352988"/>
                        </a:cubicBezTo>
                        <a:lnTo>
                          <a:pt x="87976" y="383092"/>
                        </a:lnTo>
                        <a:lnTo>
                          <a:pt x="77877" y="383092"/>
                        </a:lnTo>
                        <a:cubicBezTo>
                          <a:pt x="69675" y="383092"/>
                          <a:pt x="63004" y="389763"/>
                          <a:pt x="63004" y="397965"/>
                        </a:cubicBezTo>
                        <a:lnTo>
                          <a:pt x="63004" y="406958"/>
                        </a:lnTo>
                        <a:cubicBezTo>
                          <a:pt x="62002" y="407141"/>
                          <a:pt x="60629" y="407323"/>
                          <a:pt x="59355" y="407323"/>
                        </a:cubicBezTo>
                        <a:cubicBezTo>
                          <a:pt x="59290" y="407323"/>
                          <a:pt x="59231" y="407323"/>
                          <a:pt x="59173" y="407322"/>
                        </a:cubicBezTo>
                        <a:lnTo>
                          <a:pt x="53835" y="401934"/>
                        </a:lnTo>
                        <a:cubicBezTo>
                          <a:pt x="51032" y="399105"/>
                          <a:pt x="47295" y="397546"/>
                          <a:pt x="43309" y="397546"/>
                        </a:cubicBezTo>
                        <a:cubicBezTo>
                          <a:pt x="39323" y="397546"/>
                          <a:pt x="35584" y="399105"/>
                          <a:pt x="32782" y="401934"/>
                        </a:cubicBezTo>
                        <a:lnTo>
                          <a:pt x="18626" y="416226"/>
                        </a:lnTo>
                        <a:cubicBezTo>
                          <a:pt x="12887" y="422020"/>
                          <a:pt x="12887" y="431448"/>
                          <a:pt x="18626" y="437241"/>
                        </a:cubicBezTo>
                        <a:lnTo>
                          <a:pt x="24909" y="443583"/>
                        </a:lnTo>
                        <a:cubicBezTo>
                          <a:pt x="24183" y="444641"/>
                          <a:pt x="23151" y="445919"/>
                          <a:pt x="22352" y="446705"/>
                        </a:cubicBezTo>
                        <a:lnTo>
                          <a:pt x="14873" y="446705"/>
                        </a:lnTo>
                        <a:cubicBezTo>
                          <a:pt x="6671" y="446705"/>
                          <a:pt x="0" y="453376"/>
                          <a:pt x="0" y="461578"/>
                        </a:cubicBezTo>
                        <a:lnTo>
                          <a:pt x="0" y="481849"/>
                        </a:lnTo>
                        <a:cubicBezTo>
                          <a:pt x="0" y="490051"/>
                          <a:pt x="6671" y="496722"/>
                          <a:pt x="14873" y="496722"/>
                        </a:cubicBezTo>
                        <a:lnTo>
                          <a:pt x="23635" y="496722"/>
                        </a:lnTo>
                        <a:cubicBezTo>
                          <a:pt x="23861" y="497990"/>
                          <a:pt x="24025" y="499636"/>
                          <a:pt x="24006" y="500754"/>
                        </a:cubicBezTo>
                        <a:lnTo>
                          <a:pt x="18626" y="506185"/>
                        </a:lnTo>
                        <a:cubicBezTo>
                          <a:pt x="12887" y="511978"/>
                          <a:pt x="12887" y="521406"/>
                          <a:pt x="18624" y="527198"/>
                        </a:cubicBezTo>
                        <a:lnTo>
                          <a:pt x="32782" y="541496"/>
                        </a:lnTo>
                        <a:cubicBezTo>
                          <a:pt x="35584" y="544326"/>
                          <a:pt x="39323" y="545885"/>
                          <a:pt x="43309" y="545885"/>
                        </a:cubicBezTo>
                        <a:cubicBezTo>
                          <a:pt x="47295" y="545885"/>
                          <a:pt x="51032" y="544326"/>
                          <a:pt x="53836" y="541496"/>
                        </a:cubicBezTo>
                        <a:lnTo>
                          <a:pt x="60023" y="535247"/>
                        </a:lnTo>
                        <a:cubicBezTo>
                          <a:pt x="61051" y="535976"/>
                          <a:pt x="62258" y="536972"/>
                          <a:pt x="63005" y="537745"/>
                        </a:cubicBezTo>
                        <a:lnTo>
                          <a:pt x="63005" y="545461"/>
                        </a:lnTo>
                        <a:cubicBezTo>
                          <a:pt x="63005" y="553662"/>
                          <a:pt x="69676" y="560334"/>
                          <a:pt x="77878" y="560334"/>
                        </a:cubicBezTo>
                        <a:lnTo>
                          <a:pt x="97842" y="560334"/>
                        </a:lnTo>
                        <a:cubicBezTo>
                          <a:pt x="106044" y="560334"/>
                          <a:pt x="112715" y="553662"/>
                          <a:pt x="112715" y="545461"/>
                        </a:cubicBezTo>
                        <a:lnTo>
                          <a:pt x="112715" y="536469"/>
                        </a:lnTo>
                        <a:cubicBezTo>
                          <a:pt x="113717" y="536286"/>
                          <a:pt x="115091" y="536103"/>
                          <a:pt x="116367" y="536103"/>
                        </a:cubicBezTo>
                        <a:cubicBezTo>
                          <a:pt x="116430" y="536103"/>
                          <a:pt x="116489" y="536104"/>
                          <a:pt x="116546" y="536104"/>
                        </a:cubicBezTo>
                        <a:lnTo>
                          <a:pt x="121885" y="541496"/>
                        </a:lnTo>
                        <a:cubicBezTo>
                          <a:pt x="124687" y="544326"/>
                          <a:pt x="128425" y="545885"/>
                          <a:pt x="132411" y="545885"/>
                        </a:cubicBezTo>
                        <a:cubicBezTo>
                          <a:pt x="136397" y="545885"/>
                          <a:pt x="140135" y="544326"/>
                          <a:pt x="142939" y="541496"/>
                        </a:cubicBezTo>
                        <a:lnTo>
                          <a:pt x="157097" y="527201"/>
                        </a:lnTo>
                        <a:cubicBezTo>
                          <a:pt x="161141" y="523116"/>
                          <a:pt x="162323" y="517232"/>
                          <a:pt x="160665" y="512083"/>
                        </a:cubicBezTo>
                        <a:lnTo>
                          <a:pt x="187993" y="512083"/>
                        </a:lnTo>
                        <a:cubicBezTo>
                          <a:pt x="192923" y="512083"/>
                          <a:pt x="196917" y="508088"/>
                          <a:pt x="196917" y="503159"/>
                        </a:cubicBezTo>
                        <a:cubicBezTo>
                          <a:pt x="196917" y="498229"/>
                          <a:pt x="192923" y="494235"/>
                          <a:pt x="187993" y="494235"/>
                        </a:cubicBezTo>
                        <a:lnTo>
                          <a:pt x="169071" y="494235"/>
                        </a:lnTo>
                        <a:cubicBezTo>
                          <a:pt x="173077" y="491568"/>
                          <a:pt x="175725" y="487015"/>
                          <a:pt x="175725" y="481851"/>
                        </a:cubicBezTo>
                        <a:lnTo>
                          <a:pt x="175725" y="461580"/>
                        </a:lnTo>
                        <a:cubicBezTo>
                          <a:pt x="175725" y="453379"/>
                          <a:pt x="169053" y="446707"/>
                          <a:pt x="160852" y="446707"/>
                        </a:cubicBezTo>
                        <a:lnTo>
                          <a:pt x="152088" y="446707"/>
                        </a:lnTo>
                        <a:cubicBezTo>
                          <a:pt x="151860" y="445439"/>
                          <a:pt x="151699" y="443792"/>
                          <a:pt x="151719" y="442674"/>
                        </a:cubicBezTo>
                        <a:lnTo>
                          <a:pt x="157100" y="437241"/>
                        </a:lnTo>
                        <a:cubicBezTo>
                          <a:pt x="162834" y="431449"/>
                          <a:pt x="162834" y="422023"/>
                          <a:pt x="157098" y="416229"/>
                        </a:cubicBezTo>
                        <a:lnTo>
                          <a:pt x="142941" y="401939"/>
                        </a:lnTo>
                        <a:cubicBezTo>
                          <a:pt x="140139" y="399108"/>
                          <a:pt x="136400" y="397548"/>
                          <a:pt x="132413" y="397548"/>
                        </a:cubicBezTo>
                        <a:cubicBezTo>
                          <a:pt x="128425" y="397548"/>
                          <a:pt x="124687" y="399108"/>
                          <a:pt x="121886" y="401937"/>
                        </a:cubicBezTo>
                        <a:lnTo>
                          <a:pt x="115698" y="408182"/>
                        </a:lnTo>
                        <a:cubicBezTo>
                          <a:pt x="114670" y="407453"/>
                          <a:pt x="113462" y="406458"/>
                          <a:pt x="112715" y="405686"/>
                        </a:cubicBezTo>
                        <a:lnTo>
                          <a:pt x="112715" y="397968"/>
                        </a:lnTo>
                        <a:cubicBezTo>
                          <a:pt x="112715" y="392706"/>
                          <a:pt x="109961" y="388085"/>
                          <a:pt x="105825" y="385441"/>
                        </a:cubicBezTo>
                        <a:lnTo>
                          <a:pt x="105825" y="363799"/>
                        </a:lnTo>
                        <a:cubicBezTo>
                          <a:pt x="127269" y="375239"/>
                          <a:pt x="151149" y="382759"/>
                          <a:pt x="176543" y="385344"/>
                        </a:cubicBezTo>
                        <a:lnTo>
                          <a:pt x="176543" y="403446"/>
                        </a:lnTo>
                        <a:cubicBezTo>
                          <a:pt x="176543" y="427492"/>
                          <a:pt x="196076" y="447054"/>
                          <a:pt x="220085" y="447054"/>
                        </a:cubicBezTo>
                        <a:lnTo>
                          <a:pt x="260786" y="447054"/>
                        </a:lnTo>
                        <a:lnTo>
                          <a:pt x="260786" y="494235"/>
                        </a:lnTo>
                        <a:lnTo>
                          <a:pt x="241536" y="494235"/>
                        </a:lnTo>
                        <a:cubicBezTo>
                          <a:pt x="236606" y="494235"/>
                          <a:pt x="232612" y="498229"/>
                          <a:pt x="232612" y="503159"/>
                        </a:cubicBezTo>
                        <a:cubicBezTo>
                          <a:pt x="232612" y="508088"/>
                          <a:pt x="236606" y="512083"/>
                          <a:pt x="241536" y="512083"/>
                        </a:cubicBezTo>
                        <a:lnTo>
                          <a:pt x="263760" y="512083"/>
                        </a:lnTo>
                        <a:cubicBezTo>
                          <a:pt x="271962" y="512083"/>
                          <a:pt x="278633" y="505411"/>
                          <a:pt x="278633" y="497210"/>
                        </a:cubicBezTo>
                        <a:lnTo>
                          <a:pt x="278633" y="447051"/>
                        </a:lnTo>
                        <a:lnTo>
                          <a:pt x="345572" y="447051"/>
                        </a:lnTo>
                        <a:cubicBezTo>
                          <a:pt x="369580" y="447051"/>
                          <a:pt x="389113" y="427489"/>
                          <a:pt x="389113" y="403444"/>
                        </a:cubicBezTo>
                        <a:lnTo>
                          <a:pt x="389113" y="300592"/>
                        </a:lnTo>
                        <a:lnTo>
                          <a:pt x="423532" y="300592"/>
                        </a:lnTo>
                        <a:cubicBezTo>
                          <a:pt x="432347" y="300592"/>
                          <a:pt x="439449" y="297008"/>
                          <a:pt x="443015" y="290760"/>
                        </a:cubicBezTo>
                        <a:cubicBezTo>
                          <a:pt x="446585" y="284505"/>
                          <a:pt x="446055" y="276556"/>
                          <a:pt x="441560" y="268948"/>
                        </a:cubicBezTo>
                        <a:close/>
                        <a:moveTo>
                          <a:pt x="77946" y="146141"/>
                        </a:moveTo>
                        <a:cubicBezTo>
                          <a:pt x="73659" y="146141"/>
                          <a:pt x="70171" y="142638"/>
                          <a:pt x="70171" y="138332"/>
                        </a:cubicBezTo>
                        <a:cubicBezTo>
                          <a:pt x="70171" y="134028"/>
                          <a:pt x="73659" y="130526"/>
                          <a:pt x="77946" y="130526"/>
                        </a:cubicBezTo>
                        <a:cubicBezTo>
                          <a:pt x="82232" y="130526"/>
                          <a:pt x="85720" y="134027"/>
                          <a:pt x="85720" y="138332"/>
                        </a:cubicBezTo>
                        <a:cubicBezTo>
                          <a:pt x="85720" y="142637"/>
                          <a:pt x="82232" y="146141"/>
                          <a:pt x="77946" y="146141"/>
                        </a:cubicBezTo>
                        <a:close/>
                        <a:moveTo>
                          <a:pt x="131000" y="91103"/>
                        </a:moveTo>
                        <a:cubicBezTo>
                          <a:pt x="135287" y="91103"/>
                          <a:pt x="138775" y="94605"/>
                          <a:pt x="138775" y="98909"/>
                        </a:cubicBezTo>
                        <a:cubicBezTo>
                          <a:pt x="138775" y="103213"/>
                          <a:pt x="135286" y="106716"/>
                          <a:pt x="131000" y="106716"/>
                        </a:cubicBezTo>
                        <a:cubicBezTo>
                          <a:pt x="126712" y="106716"/>
                          <a:pt x="123225" y="103214"/>
                          <a:pt x="123225" y="98909"/>
                        </a:cubicBezTo>
                        <a:cubicBezTo>
                          <a:pt x="123225" y="94606"/>
                          <a:pt x="126713" y="91103"/>
                          <a:pt x="131000" y="91103"/>
                        </a:cubicBezTo>
                        <a:close/>
                        <a:moveTo>
                          <a:pt x="109035" y="424969"/>
                        </a:moveTo>
                        <a:cubicBezTo>
                          <a:pt x="110980" y="425933"/>
                          <a:pt x="113141" y="426422"/>
                          <a:pt x="115458" y="426422"/>
                        </a:cubicBezTo>
                        <a:cubicBezTo>
                          <a:pt x="120024" y="426422"/>
                          <a:pt x="124682" y="424471"/>
                          <a:pt x="127919" y="421203"/>
                        </a:cubicBezTo>
                        <a:lnTo>
                          <a:pt x="132413" y="416667"/>
                        </a:lnTo>
                        <a:lnTo>
                          <a:pt x="142385" y="426733"/>
                        </a:lnTo>
                        <a:lnTo>
                          <a:pt x="137770" y="431391"/>
                        </a:lnTo>
                        <a:cubicBezTo>
                          <a:pt x="130593" y="438640"/>
                          <a:pt x="135453" y="453639"/>
                          <a:pt x="135504" y="453789"/>
                        </a:cubicBezTo>
                        <a:cubicBezTo>
                          <a:pt x="137636" y="460025"/>
                          <a:pt x="144368" y="464551"/>
                          <a:pt x="151512" y="464551"/>
                        </a:cubicBezTo>
                        <a:lnTo>
                          <a:pt x="157877" y="464551"/>
                        </a:lnTo>
                        <a:lnTo>
                          <a:pt x="157877" y="478873"/>
                        </a:lnTo>
                        <a:lnTo>
                          <a:pt x="151512" y="478873"/>
                        </a:lnTo>
                        <a:cubicBezTo>
                          <a:pt x="141291" y="478873"/>
                          <a:pt x="134125" y="493047"/>
                          <a:pt x="134055" y="493189"/>
                        </a:cubicBezTo>
                        <a:cubicBezTo>
                          <a:pt x="131205" y="499058"/>
                          <a:pt x="132770" y="506983"/>
                          <a:pt x="137773" y="512035"/>
                        </a:cubicBezTo>
                        <a:lnTo>
                          <a:pt x="142385" y="516691"/>
                        </a:lnTo>
                        <a:lnTo>
                          <a:pt x="132413" y="526759"/>
                        </a:lnTo>
                        <a:lnTo>
                          <a:pt x="127919" y="522219"/>
                        </a:lnTo>
                        <a:cubicBezTo>
                          <a:pt x="125275" y="519550"/>
                          <a:pt x="121496" y="518252"/>
                          <a:pt x="116368" y="518252"/>
                        </a:cubicBezTo>
                        <a:cubicBezTo>
                          <a:pt x="112194" y="518252"/>
                          <a:pt x="107828" y="519111"/>
                          <a:pt x="105539" y="519908"/>
                        </a:cubicBezTo>
                        <a:cubicBezTo>
                          <a:pt x="99357" y="522062"/>
                          <a:pt x="94868" y="528794"/>
                          <a:pt x="94868" y="535915"/>
                        </a:cubicBezTo>
                        <a:lnTo>
                          <a:pt x="94868" y="542483"/>
                        </a:lnTo>
                        <a:lnTo>
                          <a:pt x="80853" y="542483"/>
                        </a:lnTo>
                        <a:lnTo>
                          <a:pt x="80853" y="535915"/>
                        </a:lnTo>
                        <a:cubicBezTo>
                          <a:pt x="80853" y="525751"/>
                          <a:pt x="66830" y="518523"/>
                          <a:pt x="66689" y="518453"/>
                        </a:cubicBezTo>
                        <a:cubicBezTo>
                          <a:pt x="64743" y="517489"/>
                          <a:pt x="62583" y="517000"/>
                          <a:pt x="60266" y="517000"/>
                        </a:cubicBezTo>
                        <a:cubicBezTo>
                          <a:pt x="55700" y="517000"/>
                          <a:pt x="51040" y="518952"/>
                          <a:pt x="47803" y="522220"/>
                        </a:cubicBezTo>
                        <a:lnTo>
                          <a:pt x="43310" y="526759"/>
                        </a:lnTo>
                        <a:lnTo>
                          <a:pt x="33339" y="516691"/>
                        </a:lnTo>
                        <a:lnTo>
                          <a:pt x="37956" y="512032"/>
                        </a:lnTo>
                        <a:cubicBezTo>
                          <a:pt x="45124" y="504789"/>
                          <a:pt x="40271" y="489788"/>
                          <a:pt x="40221" y="489642"/>
                        </a:cubicBezTo>
                        <a:cubicBezTo>
                          <a:pt x="38092" y="483403"/>
                          <a:pt x="31360" y="478873"/>
                          <a:pt x="24213" y="478873"/>
                        </a:cubicBezTo>
                        <a:lnTo>
                          <a:pt x="17847" y="478873"/>
                        </a:lnTo>
                        <a:lnTo>
                          <a:pt x="17847" y="464551"/>
                        </a:lnTo>
                        <a:lnTo>
                          <a:pt x="24213" y="464551"/>
                        </a:lnTo>
                        <a:cubicBezTo>
                          <a:pt x="34430" y="464551"/>
                          <a:pt x="41599" y="450379"/>
                          <a:pt x="41669" y="450236"/>
                        </a:cubicBezTo>
                        <a:cubicBezTo>
                          <a:pt x="44520" y="444368"/>
                          <a:pt x="42958" y="436443"/>
                          <a:pt x="37953" y="431388"/>
                        </a:cubicBezTo>
                        <a:lnTo>
                          <a:pt x="33340" y="426733"/>
                        </a:lnTo>
                        <a:lnTo>
                          <a:pt x="43310" y="416667"/>
                        </a:lnTo>
                        <a:lnTo>
                          <a:pt x="47801" y="421201"/>
                        </a:lnTo>
                        <a:cubicBezTo>
                          <a:pt x="50446" y="423872"/>
                          <a:pt x="54225" y="425170"/>
                          <a:pt x="59356" y="425170"/>
                        </a:cubicBezTo>
                        <a:cubicBezTo>
                          <a:pt x="63530" y="425170"/>
                          <a:pt x="67894" y="424312"/>
                          <a:pt x="70183" y="423515"/>
                        </a:cubicBezTo>
                        <a:cubicBezTo>
                          <a:pt x="76366" y="421363"/>
                          <a:pt x="80854" y="414632"/>
                          <a:pt x="80854" y="407510"/>
                        </a:cubicBezTo>
                        <a:lnTo>
                          <a:pt x="80854" y="400941"/>
                        </a:lnTo>
                        <a:lnTo>
                          <a:pt x="94869" y="400941"/>
                        </a:lnTo>
                        <a:lnTo>
                          <a:pt x="94869" y="407510"/>
                        </a:lnTo>
                        <a:cubicBezTo>
                          <a:pt x="94868" y="417668"/>
                          <a:pt x="108892" y="424899"/>
                          <a:pt x="109035" y="424969"/>
                        </a:cubicBezTo>
                        <a:close/>
                        <a:moveTo>
                          <a:pt x="135526" y="209599"/>
                        </a:moveTo>
                        <a:cubicBezTo>
                          <a:pt x="131238" y="209599"/>
                          <a:pt x="127751" y="206098"/>
                          <a:pt x="127751" y="201793"/>
                        </a:cubicBezTo>
                        <a:cubicBezTo>
                          <a:pt x="127751" y="197489"/>
                          <a:pt x="131239" y="193986"/>
                          <a:pt x="135526" y="193986"/>
                        </a:cubicBezTo>
                        <a:cubicBezTo>
                          <a:pt x="139813" y="193986"/>
                          <a:pt x="143301" y="197488"/>
                          <a:pt x="143301" y="201793"/>
                        </a:cubicBezTo>
                        <a:cubicBezTo>
                          <a:pt x="143301" y="206096"/>
                          <a:pt x="139812" y="209599"/>
                          <a:pt x="135526" y="2095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177;p35">
                    <a:extLst>
                      <a:ext uri="{FF2B5EF4-FFF2-40B4-BE49-F238E27FC236}">
                        <a16:creationId xmlns:a16="http://schemas.microsoft.com/office/drawing/2014/main" id="{B9F49059-D6AF-D712-2F6A-940E71795936}"/>
                      </a:ext>
                    </a:extLst>
                  </p:cNvPr>
                  <p:cNvSpPr/>
                  <p:nvPr/>
                </p:nvSpPr>
                <p:spPr>
                  <a:xfrm>
                    <a:off x="1763778" y="3288283"/>
                    <a:ext cx="17847" cy="52531"/>
                  </a:xfrm>
                  <a:custGeom>
                    <a:avLst/>
                    <a:gdLst/>
                    <a:ahLst/>
                    <a:cxnLst/>
                    <a:rect l="l" t="t" r="r" b="b"/>
                    <a:pathLst>
                      <a:path w="17847" h="52531" extrusionOk="0">
                        <a:moveTo>
                          <a:pt x="8924" y="0"/>
                        </a:moveTo>
                        <a:cubicBezTo>
                          <a:pt x="3994" y="0"/>
                          <a:pt x="0" y="3994"/>
                          <a:pt x="0" y="8924"/>
                        </a:cubicBezTo>
                        <a:lnTo>
                          <a:pt x="0" y="43607"/>
                        </a:lnTo>
                        <a:cubicBezTo>
                          <a:pt x="0" y="48537"/>
                          <a:pt x="3994" y="52531"/>
                          <a:pt x="8924" y="52531"/>
                        </a:cubicBezTo>
                        <a:cubicBezTo>
                          <a:pt x="13852" y="52531"/>
                          <a:pt x="17847" y="48537"/>
                          <a:pt x="17847" y="43607"/>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178;p35">
                    <a:extLst>
                      <a:ext uri="{FF2B5EF4-FFF2-40B4-BE49-F238E27FC236}">
                        <a16:creationId xmlns:a16="http://schemas.microsoft.com/office/drawing/2014/main" id="{5D59072C-2340-5766-8655-F7E1BE4E6687}"/>
                      </a:ext>
                    </a:extLst>
                  </p:cNvPr>
                  <p:cNvSpPr/>
                  <p:nvPr/>
                </p:nvSpPr>
                <p:spPr>
                  <a:xfrm>
                    <a:off x="1502692" y="3556644"/>
                    <a:ext cx="93833" cy="94558"/>
                  </a:xfrm>
                  <a:custGeom>
                    <a:avLst/>
                    <a:gdLst/>
                    <a:ahLst/>
                    <a:cxnLst/>
                    <a:rect l="l" t="t" r="r" b="b"/>
                    <a:pathLst>
                      <a:path w="93833" h="94558" extrusionOk="0">
                        <a:moveTo>
                          <a:pt x="46916" y="0"/>
                        </a:moveTo>
                        <a:cubicBezTo>
                          <a:pt x="21047" y="0"/>
                          <a:pt x="0" y="21209"/>
                          <a:pt x="0" y="47279"/>
                        </a:cubicBezTo>
                        <a:cubicBezTo>
                          <a:pt x="0" y="73349"/>
                          <a:pt x="21046" y="94558"/>
                          <a:pt x="46916" y="94558"/>
                        </a:cubicBezTo>
                        <a:cubicBezTo>
                          <a:pt x="72787" y="94558"/>
                          <a:pt x="93834" y="73349"/>
                          <a:pt x="93834" y="47279"/>
                        </a:cubicBezTo>
                        <a:cubicBezTo>
                          <a:pt x="93834" y="21209"/>
                          <a:pt x="72788" y="0"/>
                          <a:pt x="46916" y="0"/>
                        </a:cubicBezTo>
                        <a:close/>
                        <a:moveTo>
                          <a:pt x="46915" y="76711"/>
                        </a:moveTo>
                        <a:cubicBezTo>
                          <a:pt x="30887" y="76711"/>
                          <a:pt x="17846" y="63507"/>
                          <a:pt x="17846" y="47279"/>
                        </a:cubicBezTo>
                        <a:cubicBezTo>
                          <a:pt x="17846" y="31050"/>
                          <a:pt x="30887" y="17847"/>
                          <a:pt x="46915" y="17847"/>
                        </a:cubicBezTo>
                        <a:cubicBezTo>
                          <a:pt x="62944" y="17847"/>
                          <a:pt x="75985" y="31051"/>
                          <a:pt x="75985" y="47279"/>
                        </a:cubicBezTo>
                        <a:cubicBezTo>
                          <a:pt x="75985" y="63508"/>
                          <a:pt x="62944" y="76711"/>
                          <a:pt x="46915" y="767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179;p35">
                    <a:extLst>
                      <a:ext uri="{FF2B5EF4-FFF2-40B4-BE49-F238E27FC236}">
                        <a16:creationId xmlns:a16="http://schemas.microsoft.com/office/drawing/2014/main" id="{ADFDB558-20E5-4705-D0B7-3081AEAB11C8}"/>
                      </a:ext>
                    </a:extLst>
                  </p:cNvPr>
                  <p:cNvSpPr/>
                  <p:nvPr/>
                </p:nvSpPr>
                <p:spPr>
                  <a:xfrm>
                    <a:off x="1524624" y="3578785"/>
                    <a:ext cx="49968" cy="50277"/>
                  </a:xfrm>
                  <a:custGeom>
                    <a:avLst/>
                    <a:gdLst/>
                    <a:ahLst/>
                    <a:cxnLst/>
                    <a:rect l="l" t="t" r="r" b="b"/>
                    <a:pathLst>
                      <a:path w="49968" h="50277" extrusionOk="0">
                        <a:moveTo>
                          <a:pt x="24984" y="0"/>
                        </a:moveTo>
                        <a:cubicBezTo>
                          <a:pt x="11208" y="0"/>
                          <a:pt x="0" y="11277"/>
                          <a:pt x="0" y="25138"/>
                        </a:cubicBezTo>
                        <a:cubicBezTo>
                          <a:pt x="0" y="38999"/>
                          <a:pt x="11208" y="50277"/>
                          <a:pt x="24984" y="50277"/>
                        </a:cubicBezTo>
                        <a:cubicBezTo>
                          <a:pt x="38760" y="50277"/>
                          <a:pt x="49968" y="38999"/>
                          <a:pt x="49968" y="25138"/>
                        </a:cubicBezTo>
                        <a:cubicBezTo>
                          <a:pt x="49968" y="11277"/>
                          <a:pt x="38760" y="0"/>
                          <a:pt x="24984" y="0"/>
                        </a:cubicBezTo>
                        <a:close/>
                        <a:moveTo>
                          <a:pt x="24984" y="32430"/>
                        </a:moveTo>
                        <a:cubicBezTo>
                          <a:pt x="21048" y="32430"/>
                          <a:pt x="17847" y="29159"/>
                          <a:pt x="17847" y="25138"/>
                        </a:cubicBezTo>
                        <a:cubicBezTo>
                          <a:pt x="17847" y="21118"/>
                          <a:pt x="21048" y="17847"/>
                          <a:pt x="24984" y="17847"/>
                        </a:cubicBezTo>
                        <a:cubicBezTo>
                          <a:pt x="28919" y="17847"/>
                          <a:pt x="32121" y="21118"/>
                          <a:pt x="32121" y="25138"/>
                        </a:cubicBezTo>
                        <a:cubicBezTo>
                          <a:pt x="32121" y="29159"/>
                          <a:pt x="28920" y="32430"/>
                          <a:pt x="24984" y="32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180;p35">
                    <a:extLst>
                      <a:ext uri="{FF2B5EF4-FFF2-40B4-BE49-F238E27FC236}">
                        <a16:creationId xmlns:a16="http://schemas.microsoft.com/office/drawing/2014/main" id="{31F23957-45F6-97B8-D7E1-BB8965E070BC}"/>
                      </a:ext>
                    </a:extLst>
                  </p:cNvPr>
                  <p:cNvSpPr/>
                  <p:nvPr/>
                </p:nvSpPr>
                <p:spPr>
                  <a:xfrm>
                    <a:off x="1619442" y="3240850"/>
                    <a:ext cx="51243" cy="79315"/>
                  </a:xfrm>
                  <a:custGeom>
                    <a:avLst/>
                    <a:gdLst/>
                    <a:ahLst/>
                    <a:cxnLst/>
                    <a:rect l="l" t="t" r="r" b="b"/>
                    <a:pathLst>
                      <a:path w="51243" h="79315" extrusionOk="0">
                        <a:moveTo>
                          <a:pt x="25623" y="0"/>
                        </a:moveTo>
                        <a:cubicBezTo>
                          <a:pt x="11494" y="0"/>
                          <a:pt x="0" y="11509"/>
                          <a:pt x="0" y="25656"/>
                        </a:cubicBezTo>
                        <a:cubicBezTo>
                          <a:pt x="0" y="36656"/>
                          <a:pt x="6964" y="46035"/>
                          <a:pt x="16699" y="49673"/>
                        </a:cubicBezTo>
                        <a:lnTo>
                          <a:pt x="16699" y="70392"/>
                        </a:lnTo>
                        <a:cubicBezTo>
                          <a:pt x="16699" y="75321"/>
                          <a:pt x="20695" y="79315"/>
                          <a:pt x="25623" y="79315"/>
                        </a:cubicBezTo>
                        <a:cubicBezTo>
                          <a:pt x="30552" y="79315"/>
                          <a:pt x="34547" y="75321"/>
                          <a:pt x="34547" y="70392"/>
                        </a:cubicBezTo>
                        <a:lnTo>
                          <a:pt x="34547" y="49673"/>
                        </a:lnTo>
                        <a:cubicBezTo>
                          <a:pt x="44281" y="46033"/>
                          <a:pt x="51244" y="36657"/>
                          <a:pt x="51244" y="25656"/>
                        </a:cubicBezTo>
                        <a:cubicBezTo>
                          <a:pt x="51244" y="11509"/>
                          <a:pt x="39750" y="0"/>
                          <a:pt x="25623" y="0"/>
                        </a:cubicBezTo>
                        <a:close/>
                        <a:moveTo>
                          <a:pt x="25623" y="33464"/>
                        </a:moveTo>
                        <a:cubicBezTo>
                          <a:pt x="21335" y="33464"/>
                          <a:pt x="17847" y="29962"/>
                          <a:pt x="17847" y="25657"/>
                        </a:cubicBezTo>
                        <a:cubicBezTo>
                          <a:pt x="17847" y="21352"/>
                          <a:pt x="21336" y="17849"/>
                          <a:pt x="25623" y="17849"/>
                        </a:cubicBezTo>
                        <a:cubicBezTo>
                          <a:pt x="29909" y="17849"/>
                          <a:pt x="33396" y="21352"/>
                          <a:pt x="33396" y="25657"/>
                        </a:cubicBezTo>
                        <a:cubicBezTo>
                          <a:pt x="33396" y="29961"/>
                          <a:pt x="29909" y="33464"/>
                          <a:pt x="25623" y="334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3" name="Group 2">
            <a:extLst>
              <a:ext uri="{FF2B5EF4-FFF2-40B4-BE49-F238E27FC236}">
                <a16:creationId xmlns:a16="http://schemas.microsoft.com/office/drawing/2014/main" id="{270E56FB-C205-13F1-AC24-EED471561EF5}"/>
              </a:ext>
            </a:extLst>
          </p:cNvPr>
          <p:cNvGrpSpPr/>
          <p:nvPr/>
        </p:nvGrpSpPr>
        <p:grpSpPr>
          <a:xfrm>
            <a:off x="8567635" y="4688923"/>
            <a:ext cx="343794" cy="307777"/>
            <a:chOff x="8248439" y="4761540"/>
            <a:chExt cx="343794" cy="307777"/>
          </a:xfrm>
        </p:grpSpPr>
        <p:sp>
          <p:nvSpPr>
            <p:cNvPr id="4" name="TextBox 3">
              <a:extLst>
                <a:ext uri="{FF2B5EF4-FFF2-40B4-BE49-F238E27FC236}">
                  <a16:creationId xmlns:a16="http://schemas.microsoft.com/office/drawing/2014/main" id="{8F7C18E7-B976-F3F3-1118-828F29DF9710}"/>
                </a:ext>
              </a:extLst>
            </p:cNvPr>
            <p:cNvSpPr txBox="1"/>
            <p:nvPr/>
          </p:nvSpPr>
          <p:spPr>
            <a:xfrm>
              <a:off x="8275840" y="4761540"/>
              <a:ext cx="288992" cy="307777"/>
            </a:xfrm>
            <a:prstGeom prst="rect">
              <a:avLst/>
            </a:prstGeom>
            <a:noFill/>
          </p:spPr>
          <p:txBody>
            <a:bodyPr wrap="square" rtlCol="0">
              <a:spAutoFit/>
            </a:bodyPr>
            <a:lstStyle/>
            <a:p>
              <a:r>
                <a:rPr lang="en-US" dirty="0"/>
                <a:t>2</a:t>
              </a:r>
            </a:p>
          </p:txBody>
        </p:sp>
        <p:sp>
          <p:nvSpPr>
            <p:cNvPr id="5" name="Rectangle: Rounded Corners 4">
              <a:extLst>
                <a:ext uri="{FF2B5EF4-FFF2-40B4-BE49-F238E27FC236}">
                  <a16:creationId xmlns:a16="http://schemas.microsoft.com/office/drawing/2014/main" id="{F814D2A8-844B-132B-7F9E-A9C66BD777AB}"/>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614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__Windows_system32_cmd.exe 2024-04-29 12-58-21">
            <a:hlinkClick r:id="" action="ppaction://media"/>
            <a:extLst>
              <a:ext uri="{FF2B5EF4-FFF2-40B4-BE49-F238E27FC236}">
                <a16:creationId xmlns:a16="http://schemas.microsoft.com/office/drawing/2014/main" id="{C04C62C5-DC6F-5C02-FE41-B76AED71DD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7583" y="550898"/>
            <a:ext cx="8548251" cy="4041704"/>
          </a:xfrm>
          <a:prstGeom prst="rect">
            <a:avLst/>
          </a:prstGeom>
        </p:spPr>
      </p:pic>
      <p:sp>
        <p:nvSpPr>
          <p:cNvPr id="2" name="Title 1">
            <a:extLst>
              <a:ext uri="{FF2B5EF4-FFF2-40B4-BE49-F238E27FC236}">
                <a16:creationId xmlns:a16="http://schemas.microsoft.com/office/drawing/2014/main" id="{672381F1-9ED2-D558-2588-6D3A3633E0B1}"/>
              </a:ext>
            </a:extLst>
          </p:cNvPr>
          <p:cNvSpPr>
            <a:spLocks noGrp="1"/>
          </p:cNvSpPr>
          <p:nvPr>
            <p:ph type="title"/>
          </p:nvPr>
        </p:nvSpPr>
        <p:spPr>
          <a:xfrm>
            <a:off x="277583" y="58691"/>
            <a:ext cx="8238900" cy="572700"/>
          </a:xfrm>
        </p:spPr>
        <p:txBody>
          <a:bodyPr/>
          <a:lstStyle/>
          <a:p>
            <a:pPr algn="l"/>
            <a:r>
              <a:rPr lang="en-US" sz="2400" dirty="0"/>
              <a:t>03 Implementation: Profiler</a:t>
            </a:r>
            <a:endParaRPr lang="en-US" dirty="0"/>
          </a:p>
        </p:txBody>
      </p:sp>
      <p:grpSp>
        <p:nvGrpSpPr>
          <p:cNvPr id="4" name="Group 3">
            <a:extLst>
              <a:ext uri="{FF2B5EF4-FFF2-40B4-BE49-F238E27FC236}">
                <a16:creationId xmlns:a16="http://schemas.microsoft.com/office/drawing/2014/main" id="{42BCFF93-A5DD-AE93-9B64-8BF86615534C}"/>
              </a:ext>
            </a:extLst>
          </p:cNvPr>
          <p:cNvGrpSpPr/>
          <p:nvPr/>
        </p:nvGrpSpPr>
        <p:grpSpPr>
          <a:xfrm>
            <a:off x="8540234" y="4688923"/>
            <a:ext cx="455720" cy="307777"/>
            <a:chOff x="8221038" y="4761540"/>
            <a:chExt cx="455720" cy="307777"/>
          </a:xfrm>
        </p:grpSpPr>
        <p:sp>
          <p:nvSpPr>
            <p:cNvPr id="7" name="TextBox 6">
              <a:extLst>
                <a:ext uri="{FF2B5EF4-FFF2-40B4-BE49-F238E27FC236}">
                  <a16:creationId xmlns:a16="http://schemas.microsoft.com/office/drawing/2014/main" id="{1F805C45-C708-0715-7519-0598ABB72103}"/>
                </a:ext>
              </a:extLst>
            </p:cNvPr>
            <p:cNvSpPr txBox="1"/>
            <p:nvPr/>
          </p:nvSpPr>
          <p:spPr>
            <a:xfrm>
              <a:off x="8221038" y="4761540"/>
              <a:ext cx="455720" cy="307777"/>
            </a:xfrm>
            <a:prstGeom prst="rect">
              <a:avLst/>
            </a:prstGeom>
            <a:noFill/>
          </p:spPr>
          <p:txBody>
            <a:bodyPr wrap="square" rtlCol="0">
              <a:spAutoFit/>
            </a:bodyPr>
            <a:lstStyle/>
            <a:p>
              <a:r>
                <a:rPr lang="en-US" dirty="0"/>
                <a:t>20</a:t>
              </a:r>
            </a:p>
          </p:txBody>
        </p:sp>
        <p:sp>
          <p:nvSpPr>
            <p:cNvPr id="8" name="Rectangle: Rounded Corners 7">
              <a:extLst>
                <a:ext uri="{FF2B5EF4-FFF2-40B4-BE49-F238E27FC236}">
                  <a16:creationId xmlns:a16="http://schemas.microsoft.com/office/drawing/2014/main" id="{5A5CB5A1-3FF7-28F7-CC67-C79EB8E28CD1}"/>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323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0">
                <p:cTn id="12" fill="hold" display="0">
                  <p:stCondLst>
                    <p:cond delay="indefinite"/>
                  </p:stCondLst>
                </p:cTn>
                <p:tgtEl>
                  <p:spTgt spid="2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8ADD-39F8-925D-7092-554F3B9331E6}"/>
              </a:ext>
            </a:extLst>
          </p:cNvPr>
          <p:cNvSpPr>
            <a:spLocks noGrp="1"/>
          </p:cNvSpPr>
          <p:nvPr>
            <p:ph type="title"/>
          </p:nvPr>
        </p:nvSpPr>
        <p:spPr>
          <a:xfrm>
            <a:off x="457200" y="411475"/>
            <a:ext cx="8238900" cy="572700"/>
          </a:xfrm>
        </p:spPr>
        <p:txBody>
          <a:bodyPr wrap="square" anchor="ctr">
            <a:normAutofit/>
          </a:bodyPr>
          <a:lstStyle/>
          <a:p>
            <a:pPr algn="l">
              <a:lnSpc>
                <a:spcPct val="90000"/>
              </a:lnSpc>
            </a:pPr>
            <a:r>
              <a:rPr lang="en-US" sz="2600" dirty="0"/>
              <a:t>03 Implementation: Workflow</a:t>
            </a:r>
          </a:p>
        </p:txBody>
      </p:sp>
      <p:grpSp>
        <p:nvGrpSpPr>
          <p:cNvPr id="5" name="Group 4">
            <a:extLst>
              <a:ext uri="{FF2B5EF4-FFF2-40B4-BE49-F238E27FC236}">
                <a16:creationId xmlns:a16="http://schemas.microsoft.com/office/drawing/2014/main" id="{AA31D258-BAE7-AC9A-0B47-C1F180883150}"/>
              </a:ext>
            </a:extLst>
          </p:cNvPr>
          <p:cNvGrpSpPr/>
          <p:nvPr/>
        </p:nvGrpSpPr>
        <p:grpSpPr>
          <a:xfrm>
            <a:off x="1195016" y="1236135"/>
            <a:ext cx="6753967" cy="3651642"/>
            <a:chOff x="1195016" y="1236135"/>
            <a:chExt cx="6753967" cy="3651642"/>
          </a:xfrm>
        </p:grpSpPr>
        <p:pic>
          <p:nvPicPr>
            <p:cNvPr id="4" name="Picture 3">
              <a:extLst>
                <a:ext uri="{FF2B5EF4-FFF2-40B4-BE49-F238E27FC236}">
                  <a16:creationId xmlns:a16="http://schemas.microsoft.com/office/drawing/2014/main" id="{E88DE910-B66F-32B7-CE67-706308B2D7D4}"/>
                </a:ext>
              </a:extLst>
            </p:cNvPr>
            <p:cNvPicPr>
              <a:picLocks noChangeAspect="1"/>
            </p:cNvPicPr>
            <p:nvPr/>
          </p:nvPicPr>
          <p:blipFill>
            <a:blip r:embed="rId3"/>
            <a:stretch>
              <a:fillRect/>
            </a:stretch>
          </p:blipFill>
          <p:spPr>
            <a:xfrm>
              <a:off x="1195016" y="1236135"/>
              <a:ext cx="6753967" cy="3651642"/>
            </a:xfrm>
            <a:prstGeom prst="rect">
              <a:avLst/>
            </a:prstGeom>
            <a:noFill/>
            <a:ln>
              <a:noFill/>
            </a:ln>
          </p:spPr>
        </p:pic>
        <p:sp>
          <p:nvSpPr>
            <p:cNvPr id="3" name="Rectangle 2">
              <a:extLst>
                <a:ext uri="{FF2B5EF4-FFF2-40B4-BE49-F238E27FC236}">
                  <a16:creationId xmlns:a16="http://schemas.microsoft.com/office/drawing/2014/main" id="{0E1A3682-F6FF-411C-5A4C-0265EB53716C}"/>
                </a:ext>
              </a:extLst>
            </p:cNvPr>
            <p:cNvSpPr/>
            <p:nvPr/>
          </p:nvSpPr>
          <p:spPr>
            <a:xfrm>
              <a:off x="2409986" y="1503336"/>
              <a:ext cx="1185621" cy="6586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3411B96-FD87-8CED-4737-8E4CF99B0C88}"/>
              </a:ext>
            </a:extLst>
          </p:cNvPr>
          <p:cNvGrpSpPr/>
          <p:nvPr/>
        </p:nvGrpSpPr>
        <p:grpSpPr>
          <a:xfrm>
            <a:off x="8540234" y="4688923"/>
            <a:ext cx="455720" cy="307777"/>
            <a:chOff x="8221038" y="4761540"/>
            <a:chExt cx="455720" cy="307777"/>
          </a:xfrm>
        </p:grpSpPr>
        <p:sp>
          <p:nvSpPr>
            <p:cNvPr id="7" name="TextBox 6">
              <a:extLst>
                <a:ext uri="{FF2B5EF4-FFF2-40B4-BE49-F238E27FC236}">
                  <a16:creationId xmlns:a16="http://schemas.microsoft.com/office/drawing/2014/main" id="{79684FB9-51D5-1931-903D-15C213093A20}"/>
                </a:ext>
              </a:extLst>
            </p:cNvPr>
            <p:cNvSpPr txBox="1"/>
            <p:nvPr/>
          </p:nvSpPr>
          <p:spPr>
            <a:xfrm>
              <a:off x="8221038" y="4761540"/>
              <a:ext cx="455720" cy="307777"/>
            </a:xfrm>
            <a:prstGeom prst="rect">
              <a:avLst/>
            </a:prstGeom>
            <a:noFill/>
          </p:spPr>
          <p:txBody>
            <a:bodyPr wrap="square" rtlCol="0">
              <a:spAutoFit/>
            </a:bodyPr>
            <a:lstStyle/>
            <a:p>
              <a:r>
                <a:rPr lang="en-US" dirty="0"/>
                <a:t>21</a:t>
              </a:r>
            </a:p>
          </p:txBody>
        </p:sp>
        <p:sp>
          <p:nvSpPr>
            <p:cNvPr id="8" name="Rectangle: Rounded Corners 7">
              <a:extLst>
                <a:ext uri="{FF2B5EF4-FFF2-40B4-BE49-F238E27FC236}">
                  <a16:creationId xmlns:a16="http://schemas.microsoft.com/office/drawing/2014/main" id="{3B566DF0-2BF3-F966-5950-6FB002FBAFB4}"/>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2746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03 Implementation: Model Compression</a:t>
            </a:r>
            <a:endParaRPr lang="en-US" dirty="0"/>
          </a:p>
        </p:txBody>
      </p:sp>
      <p:sp>
        <p:nvSpPr>
          <p:cNvPr id="5" name="TextBox 4">
            <a:extLst>
              <a:ext uri="{FF2B5EF4-FFF2-40B4-BE49-F238E27FC236}">
                <a16:creationId xmlns:a16="http://schemas.microsoft.com/office/drawing/2014/main" id="{DBBBC2F2-54D4-1EEB-7B32-ABE267DD9681}"/>
              </a:ext>
            </a:extLst>
          </p:cNvPr>
          <p:cNvSpPr txBox="1"/>
          <p:nvPr/>
        </p:nvSpPr>
        <p:spPr>
          <a:xfrm>
            <a:off x="812791" y="1319266"/>
            <a:ext cx="5131680" cy="307777"/>
          </a:xfrm>
          <a:prstGeom prst="rect">
            <a:avLst/>
          </a:prstGeom>
          <a:noFill/>
        </p:spPr>
        <p:txBody>
          <a:bodyPr wrap="square" rtlCol="0">
            <a:spAutoFit/>
          </a:bodyPr>
          <a:lstStyle/>
          <a:p>
            <a:r>
              <a:rPr lang="en-US" b="1" dirty="0">
                <a:latin typeface="Montserrat" panose="00000500000000000000" pitchFamily="2" charset="0"/>
              </a:rPr>
              <a:t>How much the model should be pruned?</a:t>
            </a:r>
          </a:p>
        </p:txBody>
      </p:sp>
      <p:grpSp>
        <p:nvGrpSpPr>
          <p:cNvPr id="10" name="Group 9">
            <a:extLst>
              <a:ext uri="{FF2B5EF4-FFF2-40B4-BE49-F238E27FC236}">
                <a16:creationId xmlns:a16="http://schemas.microsoft.com/office/drawing/2014/main" id="{0BE8D1A7-3362-6E73-3D26-86C469D508E9}"/>
              </a:ext>
            </a:extLst>
          </p:cNvPr>
          <p:cNvGrpSpPr/>
          <p:nvPr/>
        </p:nvGrpSpPr>
        <p:grpSpPr>
          <a:xfrm>
            <a:off x="936170" y="1918619"/>
            <a:ext cx="6997339" cy="3305644"/>
            <a:chOff x="457199" y="1785789"/>
            <a:chExt cx="6997339" cy="3305644"/>
          </a:xfrm>
        </p:grpSpPr>
        <p:sp>
          <p:nvSpPr>
            <p:cNvPr id="6" name="TextBox 5">
              <a:extLst>
                <a:ext uri="{FF2B5EF4-FFF2-40B4-BE49-F238E27FC236}">
                  <a16:creationId xmlns:a16="http://schemas.microsoft.com/office/drawing/2014/main" id="{4B8DB226-3CCF-5468-9899-031698B35519}"/>
                </a:ext>
              </a:extLst>
            </p:cNvPr>
            <p:cNvSpPr txBox="1"/>
            <p:nvPr/>
          </p:nvSpPr>
          <p:spPr>
            <a:xfrm>
              <a:off x="457199" y="1785789"/>
              <a:ext cx="6997339" cy="73866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Computational  Complexity ∝ Inference Time, Memory, Power Usage </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Technique: Computational complexity-based pruning</a:t>
              </a:r>
            </a:p>
          </p:txBody>
        </p:sp>
        <p:pic>
          <p:nvPicPr>
            <p:cNvPr id="2052" name="Picture 4">
              <a:extLst>
                <a:ext uri="{FF2B5EF4-FFF2-40B4-BE49-F238E27FC236}">
                  <a16:creationId xmlns:a16="http://schemas.microsoft.com/office/drawing/2014/main" id="{405F6B48-1FBA-1DDF-E4DF-765BCB49C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07" y="2525622"/>
              <a:ext cx="5535882" cy="2565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A54C31F-2F9F-C17D-9F56-2E3171DA8047}"/>
              </a:ext>
            </a:extLst>
          </p:cNvPr>
          <p:cNvGrpSpPr/>
          <p:nvPr/>
        </p:nvGrpSpPr>
        <p:grpSpPr>
          <a:xfrm>
            <a:off x="8540234" y="4688923"/>
            <a:ext cx="455720" cy="307777"/>
            <a:chOff x="8221038" y="4761540"/>
            <a:chExt cx="455720" cy="307777"/>
          </a:xfrm>
        </p:grpSpPr>
        <p:sp>
          <p:nvSpPr>
            <p:cNvPr id="4" name="TextBox 3">
              <a:extLst>
                <a:ext uri="{FF2B5EF4-FFF2-40B4-BE49-F238E27FC236}">
                  <a16:creationId xmlns:a16="http://schemas.microsoft.com/office/drawing/2014/main" id="{8B848EC6-1A50-81A6-7275-7681B6657AE3}"/>
                </a:ext>
              </a:extLst>
            </p:cNvPr>
            <p:cNvSpPr txBox="1"/>
            <p:nvPr/>
          </p:nvSpPr>
          <p:spPr>
            <a:xfrm>
              <a:off x="8221038" y="4761540"/>
              <a:ext cx="455720" cy="307777"/>
            </a:xfrm>
            <a:prstGeom prst="rect">
              <a:avLst/>
            </a:prstGeom>
            <a:noFill/>
          </p:spPr>
          <p:txBody>
            <a:bodyPr wrap="square" rtlCol="0">
              <a:spAutoFit/>
            </a:bodyPr>
            <a:lstStyle/>
            <a:p>
              <a:r>
                <a:rPr lang="en-US" dirty="0"/>
                <a:t>22</a:t>
              </a:r>
            </a:p>
          </p:txBody>
        </p:sp>
        <p:sp>
          <p:nvSpPr>
            <p:cNvPr id="7" name="Rectangle: Rounded Corners 6">
              <a:extLst>
                <a:ext uri="{FF2B5EF4-FFF2-40B4-BE49-F238E27FC236}">
                  <a16:creationId xmlns:a16="http://schemas.microsoft.com/office/drawing/2014/main" id="{961C6133-BC32-B4D9-4FE5-9ED31DC70BF6}"/>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201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2D0C-A5FC-63B0-A26E-5C60A287B181}"/>
              </a:ext>
            </a:extLst>
          </p:cNvPr>
          <p:cNvSpPr>
            <a:spLocks noGrp="1"/>
          </p:cNvSpPr>
          <p:nvPr>
            <p:ph type="title"/>
          </p:nvPr>
        </p:nvSpPr>
        <p:spPr>
          <a:xfrm>
            <a:off x="493825" y="118654"/>
            <a:ext cx="8238900" cy="572700"/>
          </a:xfrm>
        </p:spPr>
        <p:txBody>
          <a:bodyPr/>
          <a:lstStyle/>
          <a:p>
            <a:pPr algn="l"/>
            <a:r>
              <a:rPr lang="en-US" sz="2400" dirty="0"/>
              <a:t>03 Implementation: Model Compression</a:t>
            </a:r>
            <a:endParaRPr lang="en-US" dirty="0"/>
          </a:p>
        </p:txBody>
      </p:sp>
      <p:grpSp>
        <p:nvGrpSpPr>
          <p:cNvPr id="3" name="Group 2">
            <a:extLst>
              <a:ext uri="{FF2B5EF4-FFF2-40B4-BE49-F238E27FC236}">
                <a16:creationId xmlns:a16="http://schemas.microsoft.com/office/drawing/2014/main" id="{2815B6C1-2058-80E5-B7CC-5290CFFC72B1}"/>
              </a:ext>
            </a:extLst>
          </p:cNvPr>
          <p:cNvGrpSpPr/>
          <p:nvPr/>
        </p:nvGrpSpPr>
        <p:grpSpPr>
          <a:xfrm>
            <a:off x="8540234" y="4688923"/>
            <a:ext cx="455720" cy="307777"/>
            <a:chOff x="8221038" y="4761540"/>
            <a:chExt cx="455720" cy="307777"/>
          </a:xfrm>
        </p:grpSpPr>
        <p:sp>
          <p:nvSpPr>
            <p:cNvPr id="4" name="TextBox 3">
              <a:extLst>
                <a:ext uri="{FF2B5EF4-FFF2-40B4-BE49-F238E27FC236}">
                  <a16:creationId xmlns:a16="http://schemas.microsoft.com/office/drawing/2014/main" id="{6018F6E6-E7F1-786E-62D7-9A4B56BFF2AF}"/>
                </a:ext>
              </a:extLst>
            </p:cNvPr>
            <p:cNvSpPr txBox="1"/>
            <p:nvPr/>
          </p:nvSpPr>
          <p:spPr>
            <a:xfrm>
              <a:off x="8221038" y="4761540"/>
              <a:ext cx="455720" cy="307777"/>
            </a:xfrm>
            <a:prstGeom prst="rect">
              <a:avLst/>
            </a:prstGeom>
            <a:noFill/>
          </p:spPr>
          <p:txBody>
            <a:bodyPr wrap="square" rtlCol="0">
              <a:spAutoFit/>
            </a:bodyPr>
            <a:lstStyle/>
            <a:p>
              <a:r>
                <a:rPr lang="en-US" dirty="0"/>
                <a:t>23</a:t>
              </a:r>
            </a:p>
          </p:txBody>
        </p:sp>
        <p:sp>
          <p:nvSpPr>
            <p:cNvPr id="5" name="Rectangle: Rounded Corners 4">
              <a:extLst>
                <a:ext uri="{FF2B5EF4-FFF2-40B4-BE49-F238E27FC236}">
                  <a16:creationId xmlns:a16="http://schemas.microsoft.com/office/drawing/2014/main" id="{D9F78955-7F75-FA28-9BD4-47CB8852E724}"/>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runing - Jupyter Notebook - Google Chrome 2024-05-09 15-47-12">
            <a:hlinkClick r:id="" action="ppaction://media"/>
            <a:extLst>
              <a:ext uri="{FF2B5EF4-FFF2-40B4-BE49-F238E27FC236}">
                <a16:creationId xmlns:a16="http://schemas.microsoft.com/office/drawing/2014/main" id="{1818D091-A635-B3BF-CCD3-6E6805F389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1028" y="817965"/>
            <a:ext cx="7481944" cy="4021545"/>
          </a:xfrm>
          <a:prstGeom prst="rect">
            <a:avLst/>
          </a:prstGeom>
        </p:spPr>
      </p:pic>
    </p:spTree>
    <p:extLst>
      <p:ext uri="{BB962C8B-B14F-4D97-AF65-F5344CB8AC3E}">
        <p14:creationId xmlns:p14="http://schemas.microsoft.com/office/powerpoint/2010/main" val="121089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6"/>
          <p:cNvSpPr txBox="1">
            <a:spLocks noGrp="1"/>
          </p:cNvSpPr>
          <p:nvPr>
            <p:ph type="ctrTitle"/>
          </p:nvPr>
        </p:nvSpPr>
        <p:spPr>
          <a:xfrm>
            <a:off x="159865" y="1407923"/>
            <a:ext cx="5909826" cy="12726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0" cap="all" dirty="0"/>
              <a:t>04 Experiments</a:t>
            </a:r>
            <a:endParaRPr sz="2000" dirty="0"/>
          </a:p>
        </p:txBody>
      </p:sp>
      <p:grpSp>
        <p:nvGrpSpPr>
          <p:cNvPr id="54" name="Google Shape;54;p16"/>
          <p:cNvGrpSpPr/>
          <p:nvPr/>
        </p:nvGrpSpPr>
        <p:grpSpPr>
          <a:xfrm>
            <a:off x="5742845" y="1042208"/>
            <a:ext cx="3000000" cy="3276685"/>
            <a:chOff x="1246540" y="986344"/>
            <a:chExt cx="3193141" cy="3328723"/>
          </a:xfrm>
        </p:grpSpPr>
        <p:grpSp>
          <p:nvGrpSpPr>
            <p:cNvPr id="55" name="Google Shape;55;p16"/>
            <p:cNvGrpSpPr/>
            <p:nvPr/>
          </p:nvGrpSpPr>
          <p:grpSpPr>
            <a:xfrm>
              <a:off x="1289913" y="986344"/>
              <a:ext cx="3146241" cy="3181107"/>
              <a:chOff x="1172835" y="909129"/>
              <a:chExt cx="4263199" cy="4310443"/>
            </a:xfrm>
          </p:grpSpPr>
          <p:sp>
            <p:nvSpPr>
              <p:cNvPr id="56" name="Google Shape;56;p16"/>
              <p:cNvSpPr/>
              <p:nvPr/>
            </p:nvSpPr>
            <p:spPr>
              <a:xfrm>
                <a:off x="4273984" y="3342957"/>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6"/>
              <p:cNvSpPr/>
              <p:nvPr/>
            </p:nvSpPr>
            <p:spPr>
              <a:xfrm>
                <a:off x="4273984" y="3442779"/>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6"/>
              <p:cNvSpPr/>
              <p:nvPr/>
            </p:nvSpPr>
            <p:spPr>
              <a:xfrm>
                <a:off x="4273984" y="3391916"/>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6"/>
              <p:cNvSpPr/>
              <p:nvPr/>
            </p:nvSpPr>
            <p:spPr>
              <a:xfrm>
                <a:off x="4567831" y="3448304"/>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6"/>
              <p:cNvSpPr/>
              <p:nvPr/>
            </p:nvSpPr>
            <p:spPr>
              <a:xfrm>
                <a:off x="4561354" y="3342957"/>
                <a:ext cx="53149" cy="31241"/>
              </a:xfrm>
              <a:custGeom>
                <a:avLst/>
                <a:gdLst/>
                <a:ahLst/>
                <a:cxnLst/>
                <a:rect l="l" t="t" r="r" b="b"/>
                <a:pathLst>
                  <a:path w="53149" h="31241" extrusionOk="0">
                    <a:moveTo>
                      <a:pt x="0" y="0"/>
                    </a:moveTo>
                    <a:lnTo>
                      <a:pt x="53150" y="0"/>
                    </a:lnTo>
                    <a:lnTo>
                      <a:pt x="53150"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6"/>
              <p:cNvSpPr/>
              <p:nvPr/>
            </p:nvSpPr>
            <p:spPr>
              <a:xfrm>
                <a:off x="4415431" y="3391630"/>
                <a:ext cx="53149" cy="31241"/>
              </a:xfrm>
              <a:custGeom>
                <a:avLst/>
                <a:gdLst/>
                <a:ahLst/>
                <a:cxnLst/>
                <a:rect l="l" t="t" r="r" b="b"/>
                <a:pathLst>
                  <a:path w="53149" h="31241"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6"/>
              <p:cNvSpPr/>
              <p:nvPr/>
            </p:nvSpPr>
            <p:spPr>
              <a:xfrm>
                <a:off x="4483058" y="3390868"/>
                <a:ext cx="85153" cy="31241"/>
              </a:xfrm>
              <a:custGeom>
                <a:avLst/>
                <a:gdLst/>
                <a:ahLst/>
                <a:cxnLst/>
                <a:rect l="l" t="t" r="r" b="b"/>
                <a:pathLst>
                  <a:path w="85153" h="31241"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6"/>
              <p:cNvSpPr/>
              <p:nvPr/>
            </p:nvSpPr>
            <p:spPr>
              <a:xfrm>
                <a:off x="4055386" y="3224180"/>
                <a:ext cx="16287" cy="31242"/>
              </a:xfrm>
              <a:custGeom>
                <a:avLst/>
                <a:gdLst/>
                <a:ahLst/>
                <a:cxnLst/>
                <a:rect l="l" t="t" r="r" b="b"/>
                <a:pathLst>
                  <a:path w="16287" h="31242"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6"/>
              <p:cNvSpPr/>
              <p:nvPr/>
            </p:nvSpPr>
            <p:spPr>
              <a:xfrm>
                <a:off x="4349232" y="3280568"/>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6"/>
              <p:cNvSpPr/>
              <p:nvPr/>
            </p:nvSpPr>
            <p:spPr>
              <a:xfrm>
                <a:off x="4342755" y="3175222"/>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6"/>
              <p:cNvSpPr/>
              <p:nvPr/>
            </p:nvSpPr>
            <p:spPr>
              <a:xfrm>
                <a:off x="4196832" y="3223799"/>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6"/>
              <p:cNvSpPr/>
              <p:nvPr/>
            </p:nvSpPr>
            <p:spPr>
              <a:xfrm>
                <a:off x="4264459" y="3223037"/>
                <a:ext cx="85153" cy="31242"/>
              </a:xfrm>
              <a:custGeom>
                <a:avLst/>
                <a:gdLst/>
                <a:ahLst/>
                <a:cxnLst/>
                <a:rect l="l" t="t" r="r" b="b"/>
                <a:pathLst>
                  <a:path w="85153" h="31242"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6"/>
              <p:cNvSpPr/>
              <p:nvPr/>
            </p:nvSpPr>
            <p:spPr>
              <a:xfrm>
                <a:off x="1913689" y="2367311"/>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6"/>
              <p:cNvSpPr/>
              <p:nvPr/>
            </p:nvSpPr>
            <p:spPr>
              <a:xfrm>
                <a:off x="1913689" y="2474277"/>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6"/>
              <p:cNvSpPr/>
              <p:nvPr/>
            </p:nvSpPr>
            <p:spPr>
              <a:xfrm>
                <a:off x="1913689" y="2419889"/>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6"/>
              <p:cNvSpPr/>
              <p:nvPr/>
            </p:nvSpPr>
            <p:spPr>
              <a:xfrm>
                <a:off x="2228681" y="2480278"/>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6"/>
              <p:cNvSpPr/>
              <p:nvPr/>
            </p:nvSpPr>
            <p:spPr>
              <a:xfrm>
                <a:off x="2221633" y="2367311"/>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6"/>
              <p:cNvSpPr/>
              <p:nvPr/>
            </p:nvSpPr>
            <p:spPr>
              <a:xfrm>
                <a:off x="2065232" y="2419508"/>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6"/>
              <p:cNvSpPr/>
              <p:nvPr/>
            </p:nvSpPr>
            <p:spPr>
              <a:xfrm>
                <a:off x="2137813" y="2418651"/>
                <a:ext cx="91249" cy="33528"/>
              </a:xfrm>
              <a:custGeom>
                <a:avLst/>
                <a:gdLst/>
                <a:ahLst/>
                <a:cxnLst/>
                <a:rect l="l" t="t" r="r" b="b"/>
                <a:pathLst>
                  <a:path w="91249" h="33528" extrusionOk="0">
                    <a:moveTo>
                      <a:pt x="0" y="0"/>
                    </a:moveTo>
                    <a:lnTo>
                      <a:pt x="91249" y="0"/>
                    </a:lnTo>
                    <a:lnTo>
                      <a:pt x="9124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6"/>
              <p:cNvSpPr/>
              <p:nvPr/>
            </p:nvSpPr>
            <p:spPr>
              <a:xfrm>
                <a:off x="1679470" y="2240153"/>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6"/>
              <p:cNvSpPr/>
              <p:nvPr/>
            </p:nvSpPr>
            <p:spPr>
              <a:xfrm>
                <a:off x="1994366" y="2300446"/>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6"/>
              <p:cNvSpPr/>
              <p:nvPr/>
            </p:nvSpPr>
            <p:spPr>
              <a:xfrm>
                <a:off x="1987413" y="2187575"/>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6"/>
              <p:cNvSpPr/>
              <p:nvPr/>
            </p:nvSpPr>
            <p:spPr>
              <a:xfrm>
                <a:off x="1831012" y="2239676"/>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6"/>
              <p:cNvSpPr/>
              <p:nvPr/>
            </p:nvSpPr>
            <p:spPr>
              <a:xfrm>
                <a:off x="1903498" y="2238914"/>
                <a:ext cx="91249" cy="33528"/>
              </a:xfrm>
              <a:custGeom>
                <a:avLst/>
                <a:gdLst/>
                <a:ahLst/>
                <a:cxnLst/>
                <a:rect l="l" t="t" r="r" b="b"/>
                <a:pathLst>
                  <a:path w="91249" h="33528" extrusionOk="0">
                    <a:moveTo>
                      <a:pt x="0" y="0"/>
                    </a:moveTo>
                    <a:lnTo>
                      <a:pt x="91250" y="0"/>
                    </a:lnTo>
                    <a:lnTo>
                      <a:pt x="9125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6"/>
              <p:cNvSpPr/>
              <p:nvPr/>
            </p:nvSpPr>
            <p:spPr>
              <a:xfrm>
                <a:off x="1878352" y="3674046"/>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6"/>
              <p:cNvSpPr/>
              <p:nvPr/>
            </p:nvSpPr>
            <p:spPr>
              <a:xfrm>
                <a:off x="1878352" y="3786632"/>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6"/>
              <p:cNvSpPr/>
              <p:nvPr/>
            </p:nvSpPr>
            <p:spPr>
              <a:xfrm>
                <a:off x="1878352" y="372938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6"/>
              <p:cNvSpPr/>
              <p:nvPr/>
            </p:nvSpPr>
            <p:spPr>
              <a:xfrm>
                <a:off x="2209917" y="3792918"/>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6"/>
              <p:cNvSpPr/>
              <p:nvPr/>
            </p:nvSpPr>
            <p:spPr>
              <a:xfrm>
                <a:off x="2202487" y="3674046"/>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6"/>
              <p:cNvSpPr/>
              <p:nvPr/>
            </p:nvSpPr>
            <p:spPr>
              <a:xfrm>
                <a:off x="2037895" y="3728910"/>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6"/>
              <p:cNvSpPr/>
              <p:nvPr/>
            </p:nvSpPr>
            <p:spPr>
              <a:xfrm>
                <a:off x="2114191" y="3728053"/>
                <a:ext cx="96012" cy="35242"/>
              </a:xfrm>
              <a:custGeom>
                <a:avLst/>
                <a:gdLst/>
                <a:ahLst/>
                <a:cxnLst/>
                <a:rect l="l" t="t" r="r" b="b"/>
                <a:pathLst>
                  <a:path w="96012" h="35242" extrusionOk="0">
                    <a:moveTo>
                      <a:pt x="0" y="0"/>
                    </a:moveTo>
                    <a:lnTo>
                      <a:pt x="96012" y="0"/>
                    </a:lnTo>
                    <a:lnTo>
                      <a:pt x="96012"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6"/>
              <p:cNvSpPr/>
              <p:nvPr/>
            </p:nvSpPr>
            <p:spPr>
              <a:xfrm>
                <a:off x="1631749" y="3540125"/>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6"/>
              <p:cNvSpPr/>
              <p:nvPr/>
            </p:nvSpPr>
            <p:spPr>
              <a:xfrm>
                <a:off x="1963315" y="360365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6"/>
              <p:cNvSpPr/>
              <p:nvPr/>
            </p:nvSpPr>
            <p:spPr>
              <a:xfrm>
                <a:off x="1955980" y="3484784"/>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6"/>
              <p:cNvSpPr/>
              <p:nvPr/>
            </p:nvSpPr>
            <p:spPr>
              <a:xfrm>
                <a:off x="1791293" y="3539648"/>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6"/>
              <p:cNvSpPr/>
              <p:nvPr/>
            </p:nvSpPr>
            <p:spPr>
              <a:xfrm>
                <a:off x="1867588" y="3538791"/>
                <a:ext cx="96011" cy="35242"/>
              </a:xfrm>
              <a:custGeom>
                <a:avLst/>
                <a:gdLst/>
                <a:ahLst/>
                <a:cxnLst/>
                <a:rect l="l" t="t" r="r" b="b"/>
                <a:pathLst>
                  <a:path w="96011" h="35242" extrusionOk="0">
                    <a:moveTo>
                      <a:pt x="0" y="0"/>
                    </a:moveTo>
                    <a:lnTo>
                      <a:pt x="96012" y="0"/>
                    </a:lnTo>
                    <a:lnTo>
                      <a:pt x="96012" y="35242"/>
                    </a:lnTo>
                    <a:lnTo>
                      <a:pt x="0" y="35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6"/>
              <p:cNvSpPr/>
              <p:nvPr/>
            </p:nvSpPr>
            <p:spPr>
              <a:xfrm>
                <a:off x="4727755" y="1924970"/>
                <a:ext cx="708279" cy="4857"/>
              </a:xfrm>
              <a:custGeom>
                <a:avLst/>
                <a:gdLst/>
                <a:ahLst/>
                <a:cxnLst/>
                <a:rect l="l" t="t" r="r" b="b"/>
                <a:pathLst>
                  <a:path w="708279" h="4857" extrusionOk="0">
                    <a:moveTo>
                      <a:pt x="708279" y="2477"/>
                    </a:moveTo>
                    <a:cubicBezTo>
                      <a:pt x="708279" y="3715"/>
                      <a:pt x="549783" y="4858"/>
                      <a:pt x="354235" y="4858"/>
                    </a:cubicBezTo>
                    <a:cubicBezTo>
                      <a:pt x="158687" y="4858"/>
                      <a:pt x="0" y="3715"/>
                      <a:pt x="0" y="2477"/>
                    </a:cubicBezTo>
                    <a:cubicBezTo>
                      <a:pt x="0" y="1238"/>
                      <a:pt x="158591" y="0"/>
                      <a:pt x="354235" y="0"/>
                    </a:cubicBezTo>
                    <a:cubicBezTo>
                      <a:pt x="549878" y="0"/>
                      <a:pt x="708279" y="1143"/>
                      <a:pt x="708279" y="2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6"/>
              <p:cNvSpPr/>
              <p:nvPr/>
            </p:nvSpPr>
            <p:spPr>
              <a:xfrm>
                <a:off x="2756652" y="3438683"/>
                <a:ext cx="1304258" cy="1572196"/>
              </a:xfrm>
              <a:custGeom>
                <a:avLst/>
                <a:gdLst/>
                <a:ahLst/>
                <a:cxnLst/>
                <a:rect l="l" t="t" r="r" b="b"/>
                <a:pathLst>
                  <a:path w="1304258" h="1572196" extrusionOk="0">
                    <a:moveTo>
                      <a:pt x="1304258" y="1572197"/>
                    </a:moveTo>
                    <a:cubicBezTo>
                      <a:pt x="1304258" y="1572197"/>
                      <a:pt x="1302734" y="1571054"/>
                      <a:pt x="1299972" y="1568672"/>
                    </a:cubicBezTo>
                    <a:cubicBezTo>
                      <a:pt x="1297210" y="1566291"/>
                      <a:pt x="1292828" y="1562672"/>
                      <a:pt x="1287494" y="1558004"/>
                    </a:cubicBezTo>
                    <a:lnTo>
                      <a:pt x="1239869" y="1516856"/>
                    </a:lnTo>
                    <a:lnTo>
                      <a:pt x="1065276" y="1364456"/>
                    </a:lnTo>
                    <a:lnTo>
                      <a:pt x="490252" y="860774"/>
                    </a:lnTo>
                    <a:lnTo>
                      <a:pt x="667" y="430435"/>
                    </a:lnTo>
                    <a:lnTo>
                      <a:pt x="0" y="429863"/>
                    </a:lnTo>
                    <a:lnTo>
                      <a:pt x="0" y="429006"/>
                    </a:lnTo>
                    <a:cubicBezTo>
                      <a:pt x="0" y="298132"/>
                      <a:pt x="667" y="190881"/>
                      <a:pt x="857" y="116014"/>
                    </a:cubicBezTo>
                    <a:cubicBezTo>
                      <a:pt x="857" y="78867"/>
                      <a:pt x="857" y="49339"/>
                      <a:pt x="1333" y="30289"/>
                    </a:cubicBezTo>
                    <a:lnTo>
                      <a:pt x="1333" y="7715"/>
                    </a:lnTo>
                    <a:cubicBezTo>
                      <a:pt x="1333" y="2572"/>
                      <a:pt x="1333" y="0"/>
                      <a:pt x="1333" y="0"/>
                    </a:cubicBezTo>
                    <a:cubicBezTo>
                      <a:pt x="1333" y="0"/>
                      <a:pt x="1333" y="2572"/>
                      <a:pt x="1333" y="7715"/>
                    </a:cubicBezTo>
                    <a:cubicBezTo>
                      <a:pt x="1333" y="12859"/>
                      <a:pt x="1333" y="20479"/>
                      <a:pt x="1333" y="30289"/>
                    </a:cubicBezTo>
                    <a:cubicBezTo>
                      <a:pt x="1333" y="50197"/>
                      <a:pt x="1333" y="79248"/>
                      <a:pt x="1905" y="116014"/>
                    </a:cubicBezTo>
                    <a:cubicBezTo>
                      <a:pt x="1905" y="190786"/>
                      <a:pt x="2381" y="298132"/>
                      <a:pt x="2667" y="429006"/>
                    </a:cubicBezTo>
                    <a:lnTo>
                      <a:pt x="2000" y="427577"/>
                    </a:lnTo>
                    <a:lnTo>
                      <a:pt x="493681" y="857250"/>
                    </a:lnTo>
                    <a:lnTo>
                      <a:pt x="1067752" y="1362075"/>
                    </a:lnTo>
                    <a:lnTo>
                      <a:pt x="1241393" y="1515523"/>
                    </a:lnTo>
                    <a:lnTo>
                      <a:pt x="1288447" y="1557433"/>
                    </a:lnTo>
                    <a:lnTo>
                      <a:pt x="1300639" y="1568387"/>
                    </a:lnTo>
                    <a:cubicBezTo>
                      <a:pt x="1303306" y="1570768"/>
                      <a:pt x="1304258" y="1572197"/>
                      <a:pt x="1304258" y="1572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6"/>
              <p:cNvSpPr/>
              <p:nvPr/>
            </p:nvSpPr>
            <p:spPr>
              <a:xfrm>
                <a:off x="3264525" y="2927953"/>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6"/>
              <p:cNvSpPr/>
              <p:nvPr/>
            </p:nvSpPr>
            <p:spPr>
              <a:xfrm>
                <a:off x="3264525" y="3234086"/>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6"/>
              <p:cNvSpPr/>
              <p:nvPr/>
            </p:nvSpPr>
            <p:spPr>
              <a:xfrm>
                <a:off x="1727857" y="1253362"/>
                <a:ext cx="1700212" cy="2155412"/>
              </a:xfrm>
              <a:custGeom>
                <a:avLst/>
                <a:gdLst/>
                <a:ahLst/>
                <a:cxnLst/>
                <a:rect l="l" t="t" r="r" b="b"/>
                <a:pathLst>
                  <a:path w="1700212" h="2155412" extrusionOk="0">
                    <a:moveTo>
                      <a:pt x="0" y="2151507"/>
                    </a:moveTo>
                    <a:lnTo>
                      <a:pt x="8382" y="2151507"/>
                    </a:lnTo>
                    <a:lnTo>
                      <a:pt x="32956" y="2151507"/>
                    </a:lnTo>
                    <a:lnTo>
                      <a:pt x="128206" y="2151507"/>
                    </a:lnTo>
                    <a:lnTo>
                      <a:pt x="483108" y="2150840"/>
                    </a:lnTo>
                    <a:lnTo>
                      <a:pt x="1698022" y="2149983"/>
                    </a:lnTo>
                    <a:lnTo>
                      <a:pt x="1695736" y="2152269"/>
                    </a:lnTo>
                    <a:cubicBezTo>
                      <a:pt x="1695736" y="1982534"/>
                      <a:pt x="1695736" y="1801940"/>
                      <a:pt x="1695736" y="1616202"/>
                    </a:cubicBezTo>
                    <a:cubicBezTo>
                      <a:pt x="1695736" y="979170"/>
                      <a:pt x="1696307" y="404527"/>
                      <a:pt x="1696498" y="953"/>
                    </a:cubicBezTo>
                    <a:lnTo>
                      <a:pt x="1698117" y="2572"/>
                    </a:lnTo>
                    <a:lnTo>
                      <a:pt x="1244060" y="762"/>
                    </a:lnTo>
                    <a:lnTo>
                      <a:pt x="1121473" y="762"/>
                    </a:lnTo>
                    <a:lnTo>
                      <a:pt x="1089755" y="762"/>
                    </a:lnTo>
                    <a:lnTo>
                      <a:pt x="1078897" y="762"/>
                    </a:lnTo>
                    <a:lnTo>
                      <a:pt x="1089755" y="762"/>
                    </a:lnTo>
                    <a:lnTo>
                      <a:pt x="1121473" y="762"/>
                    </a:lnTo>
                    <a:lnTo>
                      <a:pt x="1244060" y="762"/>
                    </a:lnTo>
                    <a:lnTo>
                      <a:pt x="1697831" y="0"/>
                    </a:lnTo>
                    <a:lnTo>
                      <a:pt x="1699546" y="0"/>
                    </a:lnTo>
                    <a:lnTo>
                      <a:pt x="1699546" y="1715"/>
                    </a:lnTo>
                    <a:cubicBezTo>
                      <a:pt x="1699546" y="405289"/>
                      <a:pt x="1699546" y="979932"/>
                      <a:pt x="1700213" y="1616964"/>
                    </a:cubicBezTo>
                    <a:lnTo>
                      <a:pt x="1700213" y="2155412"/>
                    </a:lnTo>
                    <a:lnTo>
                      <a:pt x="1697831" y="2155412"/>
                    </a:lnTo>
                    <a:lnTo>
                      <a:pt x="482917" y="2153412"/>
                    </a:lnTo>
                    <a:lnTo>
                      <a:pt x="128016" y="2152745"/>
                    </a:lnTo>
                    <a:lnTo>
                      <a:pt x="32766" y="2152745"/>
                    </a:lnTo>
                    <a:lnTo>
                      <a:pt x="8191" y="2152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6"/>
              <p:cNvSpPr/>
              <p:nvPr/>
            </p:nvSpPr>
            <p:spPr>
              <a:xfrm>
                <a:off x="1172835" y="2112517"/>
                <a:ext cx="974693" cy="3107055"/>
              </a:xfrm>
              <a:custGeom>
                <a:avLst/>
                <a:gdLst/>
                <a:ahLst/>
                <a:cxnLst/>
                <a:rect l="l" t="t" r="r" b="b"/>
                <a:pathLst>
                  <a:path w="974693" h="3107055" extrusionOk="0">
                    <a:moveTo>
                      <a:pt x="973360" y="3107055"/>
                    </a:moveTo>
                    <a:cubicBezTo>
                      <a:pt x="973360" y="3107055"/>
                      <a:pt x="973360" y="3103436"/>
                      <a:pt x="973360" y="3096387"/>
                    </a:cubicBezTo>
                    <a:cubicBezTo>
                      <a:pt x="973360" y="3089339"/>
                      <a:pt x="973360" y="3078861"/>
                      <a:pt x="973360" y="3065336"/>
                    </a:cubicBezTo>
                    <a:cubicBezTo>
                      <a:pt x="973360" y="3037904"/>
                      <a:pt x="973360" y="2997613"/>
                      <a:pt x="973360" y="2945797"/>
                    </a:cubicBezTo>
                    <a:cubicBezTo>
                      <a:pt x="973360" y="2841974"/>
                      <a:pt x="973360" y="2692051"/>
                      <a:pt x="972503" y="2506980"/>
                    </a:cubicBezTo>
                    <a:lnTo>
                      <a:pt x="973074" y="2508314"/>
                    </a:lnTo>
                    <a:lnTo>
                      <a:pt x="553498" y="2090356"/>
                    </a:lnTo>
                    <a:lnTo>
                      <a:pt x="552831" y="2089690"/>
                    </a:lnTo>
                    <a:lnTo>
                      <a:pt x="552831" y="2088737"/>
                    </a:lnTo>
                    <a:cubicBezTo>
                      <a:pt x="552831" y="1896142"/>
                      <a:pt x="552831" y="1685258"/>
                      <a:pt x="552831" y="1465136"/>
                    </a:cubicBezTo>
                    <a:cubicBezTo>
                      <a:pt x="552831" y="1002887"/>
                      <a:pt x="552831" y="581025"/>
                      <a:pt x="553498" y="264986"/>
                    </a:cubicBezTo>
                    <a:lnTo>
                      <a:pt x="554450" y="266605"/>
                    </a:lnTo>
                    <a:lnTo>
                      <a:pt x="148590" y="72200"/>
                    </a:lnTo>
                    <a:lnTo>
                      <a:pt x="38100" y="18955"/>
                    </a:lnTo>
                    <a:lnTo>
                      <a:pt x="9525" y="4953"/>
                    </a:lnTo>
                    <a:lnTo>
                      <a:pt x="0" y="0"/>
                    </a:lnTo>
                    <a:cubicBezTo>
                      <a:pt x="0" y="0"/>
                      <a:pt x="3429" y="1429"/>
                      <a:pt x="9525" y="4477"/>
                    </a:cubicBezTo>
                    <a:lnTo>
                      <a:pt x="38100" y="18002"/>
                    </a:lnTo>
                    <a:lnTo>
                      <a:pt x="149066" y="70390"/>
                    </a:lnTo>
                    <a:lnTo>
                      <a:pt x="555784" y="263652"/>
                    </a:lnTo>
                    <a:lnTo>
                      <a:pt x="556832" y="263652"/>
                    </a:lnTo>
                    <a:lnTo>
                      <a:pt x="556832" y="265557"/>
                    </a:lnTo>
                    <a:cubicBezTo>
                      <a:pt x="556832" y="581311"/>
                      <a:pt x="556832" y="1003173"/>
                      <a:pt x="557403" y="1465707"/>
                    </a:cubicBezTo>
                    <a:cubicBezTo>
                      <a:pt x="557403" y="1685830"/>
                      <a:pt x="557403" y="1896713"/>
                      <a:pt x="557403" y="2089309"/>
                    </a:cubicBezTo>
                    <a:lnTo>
                      <a:pt x="556736" y="2087689"/>
                    </a:lnTo>
                    <a:lnTo>
                      <a:pt x="974693" y="2506313"/>
                    </a:lnTo>
                    <a:lnTo>
                      <a:pt x="974693" y="2506885"/>
                    </a:lnTo>
                    <a:lnTo>
                      <a:pt x="974693" y="2507552"/>
                    </a:lnTo>
                    <a:cubicBezTo>
                      <a:pt x="974693" y="2692622"/>
                      <a:pt x="974122" y="2842546"/>
                      <a:pt x="973931" y="2946369"/>
                    </a:cubicBezTo>
                    <a:cubicBezTo>
                      <a:pt x="973931" y="2998185"/>
                      <a:pt x="973931" y="3038475"/>
                      <a:pt x="973455" y="3065907"/>
                    </a:cubicBezTo>
                    <a:cubicBezTo>
                      <a:pt x="973455" y="3079433"/>
                      <a:pt x="973455" y="3089910"/>
                      <a:pt x="973455" y="3096959"/>
                    </a:cubicBezTo>
                    <a:cubicBezTo>
                      <a:pt x="973455" y="3104007"/>
                      <a:pt x="973360" y="3107055"/>
                      <a:pt x="973360" y="3107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6"/>
              <p:cNvSpPr/>
              <p:nvPr/>
            </p:nvSpPr>
            <p:spPr>
              <a:xfrm>
                <a:off x="2006558" y="4763229"/>
                <a:ext cx="36766" cy="36766"/>
              </a:xfrm>
              <a:custGeom>
                <a:avLst/>
                <a:gdLst/>
                <a:ahLst/>
                <a:cxnLst/>
                <a:rect l="l" t="t" r="r" b="b"/>
                <a:pathLst>
                  <a:path w="36766" h="36766" extrusionOk="0">
                    <a:moveTo>
                      <a:pt x="36767" y="18383"/>
                    </a:moveTo>
                    <a:cubicBezTo>
                      <a:pt x="36766" y="28536"/>
                      <a:pt x="28536" y="36767"/>
                      <a:pt x="18383" y="36766"/>
                    </a:cubicBezTo>
                    <a:cubicBezTo>
                      <a:pt x="8230" y="36766"/>
                      <a:pt x="0" y="28536"/>
                      <a:pt x="0" y="18383"/>
                    </a:cubicBezTo>
                    <a:cubicBezTo>
                      <a:pt x="0" y="8230"/>
                      <a:pt x="8231" y="0"/>
                      <a:pt x="18383" y="0"/>
                    </a:cubicBezTo>
                    <a:cubicBezTo>
                      <a:pt x="18415" y="0"/>
                      <a:pt x="18447" y="0"/>
                      <a:pt x="18478" y="0"/>
                    </a:cubicBezTo>
                    <a:cubicBezTo>
                      <a:pt x="28579" y="0"/>
                      <a:pt x="36767" y="8188"/>
                      <a:pt x="36767" y="18288"/>
                    </a:cubicBezTo>
                    <a:cubicBezTo>
                      <a:pt x="36767" y="18320"/>
                      <a:pt x="36767" y="18352"/>
                      <a:pt x="36767" y="183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6"/>
              <p:cNvSpPr/>
              <p:nvPr/>
            </p:nvSpPr>
            <p:spPr>
              <a:xfrm>
                <a:off x="2006558" y="5069458"/>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8"/>
                    </a:cubicBezTo>
                    <a:cubicBezTo>
                      <a:pt x="-52" y="8326"/>
                      <a:pt x="8136" y="53"/>
                      <a:pt x="18288" y="0"/>
                    </a:cubicBezTo>
                    <a:cubicBezTo>
                      <a:pt x="18352" y="0"/>
                      <a:pt x="18415" y="0"/>
                      <a:pt x="18478" y="0"/>
                    </a:cubicBezTo>
                    <a:cubicBezTo>
                      <a:pt x="28578" y="0"/>
                      <a:pt x="36766" y="8188"/>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6"/>
              <p:cNvSpPr/>
              <p:nvPr/>
            </p:nvSpPr>
            <p:spPr>
              <a:xfrm>
                <a:off x="1561645" y="3699478"/>
                <a:ext cx="36575" cy="36576"/>
              </a:xfrm>
              <a:custGeom>
                <a:avLst/>
                <a:gdLst/>
                <a:ahLst/>
                <a:cxnLst/>
                <a:rect l="l" t="t" r="r" b="b"/>
                <a:pathLst>
                  <a:path w="36575"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6"/>
              <p:cNvSpPr/>
              <p:nvPr/>
            </p:nvSpPr>
            <p:spPr>
              <a:xfrm>
                <a:off x="1561645" y="4005611"/>
                <a:ext cx="36576" cy="36575"/>
              </a:xfrm>
              <a:custGeom>
                <a:avLst/>
                <a:gdLst/>
                <a:ahLst/>
                <a:cxnLst/>
                <a:rect l="l" t="t" r="r" b="b"/>
                <a:pathLst>
                  <a:path w="36576" h="36575"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6"/>
              <p:cNvSpPr/>
              <p:nvPr/>
            </p:nvSpPr>
            <p:spPr>
              <a:xfrm>
                <a:off x="1561645" y="3081019"/>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6"/>
              <p:cNvSpPr/>
              <p:nvPr/>
            </p:nvSpPr>
            <p:spPr>
              <a:xfrm>
                <a:off x="1561651" y="3387724"/>
                <a:ext cx="36576" cy="36576"/>
              </a:xfrm>
              <a:custGeom>
                <a:avLst/>
                <a:gdLst/>
                <a:ahLst/>
                <a:cxnLst/>
                <a:rect l="l" t="t" r="r" b="b"/>
                <a:pathLst>
                  <a:path w="36576" h="36576" extrusionOk="0">
                    <a:moveTo>
                      <a:pt x="36570" y="17812"/>
                    </a:moveTo>
                    <a:cubicBezTo>
                      <a:pt x="36833" y="27908"/>
                      <a:pt x="28861" y="36307"/>
                      <a:pt x="18764" y="36570"/>
                    </a:cubicBezTo>
                    <a:cubicBezTo>
                      <a:pt x="8668" y="36833"/>
                      <a:pt x="269" y="28861"/>
                      <a:pt x="6" y="18764"/>
                    </a:cubicBezTo>
                    <a:cubicBezTo>
                      <a:pt x="-257" y="8667"/>
                      <a:pt x="7715" y="269"/>
                      <a:pt x="17812" y="6"/>
                    </a:cubicBezTo>
                    <a:cubicBezTo>
                      <a:pt x="17969" y="2"/>
                      <a:pt x="18125" y="0"/>
                      <a:pt x="18282" y="0"/>
                    </a:cubicBezTo>
                    <a:cubicBezTo>
                      <a:pt x="28199" y="-3"/>
                      <a:pt x="36312" y="7898"/>
                      <a:pt x="36570" y="17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6"/>
              <p:cNvSpPr/>
              <p:nvPr/>
            </p:nvSpPr>
            <p:spPr>
              <a:xfrm>
                <a:off x="1561645" y="2462657"/>
                <a:ext cx="36575" cy="36575"/>
              </a:xfrm>
              <a:custGeom>
                <a:avLst/>
                <a:gdLst/>
                <a:ahLst/>
                <a:cxnLst/>
                <a:rect l="l" t="t" r="r" b="b"/>
                <a:pathLst>
                  <a:path w="36575"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6"/>
              <p:cNvSpPr/>
              <p:nvPr/>
            </p:nvSpPr>
            <p:spPr>
              <a:xfrm>
                <a:off x="1561646" y="2768600"/>
                <a:ext cx="36576" cy="36575"/>
              </a:xfrm>
              <a:custGeom>
                <a:avLst/>
                <a:gdLst/>
                <a:ahLst/>
                <a:cxnLst/>
                <a:rect l="l" t="t" r="r" b="b"/>
                <a:pathLst>
                  <a:path w="36576" h="36575" extrusionOk="0">
                    <a:moveTo>
                      <a:pt x="36575" y="18478"/>
                    </a:moveTo>
                    <a:cubicBezTo>
                      <a:pt x="36470" y="28578"/>
                      <a:pt x="28197" y="36680"/>
                      <a:pt x="18098" y="36575"/>
                    </a:cubicBezTo>
                    <a:cubicBezTo>
                      <a:pt x="7998" y="36470"/>
                      <a:pt x="-104" y="28197"/>
                      <a:pt x="1" y="18097"/>
                    </a:cubicBezTo>
                    <a:cubicBezTo>
                      <a:pt x="105" y="8072"/>
                      <a:pt x="8262" y="0"/>
                      <a:pt x="18287" y="0"/>
                    </a:cubicBezTo>
                    <a:cubicBezTo>
                      <a:pt x="28387" y="-1"/>
                      <a:pt x="36575" y="8187"/>
                      <a:pt x="36576" y="18287"/>
                    </a:cubicBezTo>
                    <a:cubicBezTo>
                      <a:pt x="36576" y="18351"/>
                      <a:pt x="36576" y="18415"/>
                      <a:pt x="36575" y="184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6"/>
              <p:cNvSpPr/>
              <p:nvPr/>
            </p:nvSpPr>
            <p:spPr>
              <a:xfrm>
                <a:off x="4307703" y="909129"/>
                <a:ext cx="974597" cy="3107245"/>
              </a:xfrm>
              <a:custGeom>
                <a:avLst/>
                <a:gdLst/>
                <a:ahLst/>
                <a:cxnLst/>
                <a:rect l="l" t="t" r="r" b="b"/>
                <a:pathLst>
                  <a:path w="974597" h="3107245" extrusionOk="0">
                    <a:moveTo>
                      <a:pt x="1810" y="0"/>
                    </a:moveTo>
                    <a:cubicBezTo>
                      <a:pt x="1810" y="0"/>
                      <a:pt x="1810" y="3619"/>
                      <a:pt x="1810" y="10573"/>
                    </a:cubicBezTo>
                    <a:cubicBezTo>
                      <a:pt x="1810" y="17526"/>
                      <a:pt x="1810" y="28099"/>
                      <a:pt x="1810" y="41719"/>
                    </a:cubicBezTo>
                    <a:cubicBezTo>
                      <a:pt x="1810" y="69152"/>
                      <a:pt x="1810" y="109347"/>
                      <a:pt x="2286" y="161163"/>
                    </a:cubicBezTo>
                    <a:cubicBezTo>
                      <a:pt x="2286" y="264985"/>
                      <a:pt x="2762" y="414909"/>
                      <a:pt x="3048" y="599980"/>
                    </a:cubicBezTo>
                    <a:lnTo>
                      <a:pt x="2572" y="598742"/>
                    </a:lnTo>
                    <a:lnTo>
                      <a:pt x="421196" y="1016698"/>
                    </a:lnTo>
                    <a:lnTo>
                      <a:pt x="421862" y="1017365"/>
                    </a:lnTo>
                    <a:lnTo>
                      <a:pt x="421862" y="1018318"/>
                    </a:lnTo>
                    <a:cubicBezTo>
                      <a:pt x="421862" y="1210818"/>
                      <a:pt x="421862" y="1421797"/>
                      <a:pt x="421862" y="1641920"/>
                    </a:cubicBezTo>
                    <a:cubicBezTo>
                      <a:pt x="421862" y="2104168"/>
                      <a:pt x="421862" y="2525935"/>
                      <a:pt x="421291" y="2842070"/>
                    </a:cubicBezTo>
                    <a:lnTo>
                      <a:pt x="420243" y="2840450"/>
                    </a:lnTo>
                    <a:lnTo>
                      <a:pt x="826008" y="3035046"/>
                    </a:lnTo>
                    <a:lnTo>
                      <a:pt x="936498" y="3088386"/>
                    </a:lnTo>
                    <a:lnTo>
                      <a:pt x="965073" y="3102388"/>
                    </a:lnTo>
                    <a:lnTo>
                      <a:pt x="974598" y="3107246"/>
                    </a:lnTo>
                    <a:lnTo>
                      <a:pt x="965073" y="3102864"/>
                    </a:lnTo>
                    <a:lnTo>
                      <a:pt x="936498" y="3089339"/>
                    </a:lnTo>
                    <a:lnTo>
                      <a:pt x="825627" y="3036856"/>
                    </a:lnTo>
                    <a:lnTo>
                      <a:pt x="419005" y="2843403"/>
                    </a:lnTo>
                    <a:lnTo>
                      <a:pt x="418052" y="2842927"/>
                    </a:lnTo>
                    <a:lnTo>
                      <a:pt x="418052" y="2841784"/>
                    </a:lnTo>
                    <a:cubicBezTo>
                      <a:pt x="418052" y="2525935"/>
                      <a:pt x="418052" y="2104168"/>
                      <a:pt x="417385" y="1641634"/>
                    </a:cubicBezTo>
                    <a:cubicBezTo>
                      <a:pt x="417385" y="1421511"/>
                      <a:pt x="417385" y="1210532"/>
                      <a:pt x="417385" y="1018032"/>
                    </a:cubicBezTo>
                    <a:lnTo>
                      <a:pt x="418052" y="1019556"/>
                    </a:lnTo>
                    <a:lnTo>
                      <a:pt x="571" y="601218"/>
                    </a:lnTo>
                    <a:lnTo>
                      <a:pt x="0" y="600742"/>
                    </a:lnTo>
                    <a:lnTo>
                      <a:pt x="0" y="599980"/>
                    </a:lnTo>
                    <a:cubicBezTo>
                      <a:pt x="0" y="414909"/>
                      <a:pt x="667" y="264985"/>
                      <a:pt x="857" y="161163"/>
                    </a:cubicBezTo>
                    <a:cubicBezTo>
                      <a:pt x="857" y="109347"/>
                      <a:pt x="857" y="69152"/>
                      <a:pt x="857" y="41719"/>
                    </a:cubicBezTo>
                    <a:cubicBezTo>
                      <a:pt x="857" y="28131"/>
                      <a:pt x="857" y="17748"/>
                      <a:pt x="857" y="10573"/>
                    </a:cubicBezTo>
                    <a:cubicBezTo>
                      <a:pt x="1619" y="3619"/>
                      <a:pt x="1810" y="0"/>
                      <a:pt x="1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6"/>
              <p:cNvSpPr/>
              <p:nvPr/>
            </p:nvSpPr>
            <p:spPr>
              <a:xfrm>
                <a:off x="4412383" y="1328801"/>
                <a:ext cx="36576" cy="36575"/>
              </a:xfrm>
              <a:custGeom>
                <a:avLst/>
                <a:gdLst/>
                <a:ahLst/>
                <a:cxnLst/>
                <a:rect l="l" t="t" r="r" b="b"/>
                <a:pathLst>
                  <a:path w="36576" h="36575"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6"/>
              <p:cNvSpPr/>
              <p:nvPr/>
            </p:nvSpPr>
            <p:spPr>
              <a:xfrm>
                <a:off x="4412383" y="1022667"/>
                <a:ext cx="36576" cy="36576"/>
              </a:xfrm>
              <a:custGeom>
                <a:avLst/>
                <a:gdLst/>
                <a:ahLst/>
                <a:cxnLst/>
                <a:rect l="l" t="t" r="r" b="b"/>
                <a:pathLst>
                  <a:path w="36576"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6"/>
              <p:cNvSpPr/>
              <p:nvPr/>
            </p:nvSpPr>
            <p:spPr>
              <a:xfrm>
                <a:off x="3533987" y="1692846"/>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6"/>
              <p:cNvSpPr/>
              <p:nvPr/>
            </p:nvSpPr>
            <p:spPr>
              <a:xfrm>
                <a:off x="3533987" y="138633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6"/>
              <p:cNvSpPr/>
              <p:nvPr/>
            </p:nvSpPr>
            <p:spPr>
              <a:xfrm>
                <a:off x="3533987" y="2239296"/>
                <a:ext cx="36766" cy="36766"/>
              </a:xfrm>
              <a:custGeom>
                <a:avLst/>
                <a:gdLst/>
                <a:ahLst/>
                <a:cxnLst/>
                <a:rect l="l" t="t" r="r" b="b"/>
                <a:pathLst>
                  <a:path w="36766" h="36766" extrusionOk="0">
                    <a:moveTo>
                      <a:pt x="0" y="18478"/>
                    </a:moveTo>
                    <a:cubicBezTo>
                      <a:pt x="-52" y="8325"/>
                      <a:pt x="8136" y="53"/>
                      <a:pt x="18288" y="0"/>
                    </a:cubicBezTo>
                    <a:cubicBezTo>
                      <a:pt x="28441" y="-52"/>
                      <a:pt x="36714" y="8136"/>
                      <a:pt x="36766" y="18288"/>
                    </a:cubicBezTo>
                    <a:cubicBezTo>
                      <a:pt x="36819" y="28441"/>
                      <a:pt x="28631" y="36714"/>
                      <a:pt x="18478" y="36766"/>
                    </a:cubicBezTo>
                    <a:cubicBezTo>
                      <a:pt x="18415" y="36766"/>
                      <a:pt x="18351" y="36766"/>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6"/>
              <p:cNvSpPr/>
              <p:nvPr/>
            </p:nvSpPr>
            <p:spPr>
              <a:xfrm>
                <a:off x="3533987" y="193316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6"/>
              <p:cNvSpPr/>
              <p:nvPr/>
            </p:nvSpPr>
            <p:spPr>
              <a:xfrm>
                <a:off x="4857486" y="2392553"/>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6"/>
              <p:cNvSpPr/>
              <p:nvPr/>
            </p:nvSpPr>
            <p:spPr>
              <a:xfrm>
                <a:off x="4857390" y="2086229"/>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6"/>
              <p:cNvSpPr/>
              <p:nvPr/>
            </p:nvSpPr>
            <p:spPr>
              <a:xfrm>
                <a:off x="4857486" y="3011011"/>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6"/>
              <p:cNvSpPr/>
              <p:nvPr/>
            </p:nvSpPr>
            <p:spPr>
              <a:xfrm>
                <a:off x="4857390" y="2704687"/>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6"/>
              <p:cNvSpPr/>
              <p:nvPr/>
            </p:nvSpPr>
            <p:spPr>
              <a:xfrm>
                <a:off x="4857391" y="3629279"/>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6"/>
              <p:cNvSpPr/>
              <p:nvPr/>
            </p:nvSpPr>
            <p:spPr>
              <a:xfrm>
                <a:off x="4857391" y="3323145"/>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6"/>
              <p:cNvSpPr/>
              <p:nvPr/>
            </p:nvSpPr>
            <p:spPr>
              <a:xfrm>
                <a:off x="2643686" y="1064386"/>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9"/>
                    </a:cubicBezTo>
                    <a:cubicBezTo>
                      <a:pt x="-52" y="8326"/>
                      <a:pt x="8135" y="53"/>
                      <a:pt x="18288" y="0"/>
                    </a:cubicBezTo>
                    <a:cubicBezTo>
                      <a:pt x="18320" y="0"/>
                      <a:pt x="18351" y="0"/>
                      <a:pt x="18383" y="0"/>
                    </a:cubicBezTo>
                    <a:cubicBezTo>
                      <a:pt x="28499" y="0"/>
                      <a:pt x="36714" y="8172"/>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6"/>
              <p:cNvSpPr/>
              <p:nvPr/>
            </p:nvSpPr>
            <p:spPr>
              <a:xfrm>
                <a:off x="2643685" y="1370901"/>
                <a:ext cx="36766" cy="36766"/>
              </a:xfrm>
              <a:custGeom>
                <a:avLst/>
                <a:gdLst/>
                <a:ahLst/>
                <a:cxnLst/>
                <a:rect l="l" t="t" r="r" b="b"/>
                <a:pathLst>
                  <a:path w="36766" h="36766" extrusionOk="0">
                    <a:moveTo>
                      <a:pt x="36766" y="18383"/>
                    </a:moveTo>
                    <a:cubicBezTo>
                      <a:pt x="36766" y="28536"/>
                      <a:pt x="28536" y="36767"/>
                      <a:pt x="18383" y="36767"/>
                    </a:cubicBezTo>
                    <a:cubicBezTo>
                      <a:pt x="8230" y="36767"/>
                      <a:pt x="0" y="28536"/>
                      <a:pt x="0" y="18383"/>
                    </a:cubicBezTo>
                    <a:cubicBezTo>
                      <a:pt x="0" y="8230"/>
                      <a:pt x="8230" y="0"/>
                      <a:pt x="18383" y="0"/>
                    </a:cubicBezTo>
                    <a:cubicBezTo>
                      <a:pt x="28536" y="0"/>
                      <a:pt x="36766" y="8230"/>
                      <a:pt x="3676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6"/>
              <p:cNvSpPr/>
              <p:nvPr/>
            </p:nvSpPr>
            <p:spPr>
              <a:xfrm>
                <a:off x="1445113" y="1644183"/>
                <a:ext cx="36585" cy="36585"/>
              </a:xfrm>
              <a:custGeom>
                <a:avLst/>
                <a:gdLst/>
                <a:ahLst/>
                <a:cxnLst/>
                <a:rect l="l" t="t" r="r" b="b"/>
                <a:pathLst>
                  <a:path w="36585" h="36585" extrusionOk="0">
                    <a:moveTo>
                      <a:pt x="35093" y="25517"/>
                    </a:moveTo>
                    <a:cubicBezTo>
                      <a:pt x="31103" y="34796"/>
                      <a:pt x="20347" y="39083"/>
                      <a:pt x="11068" y="35093"/>
                    </a:cubicBezTo>
                    <a:cubicBezTo>
                      <a:pt x="1789" y="31103"/>
                      <a:pt x="-2498" y="20347"/>
                      <a:pt x="1492" y="11068"/>
                    </a:cubicBezTo>
                    <a:cubicBezTo>
                      <a:pt x="5482" y="1790"/>
                      <a:pt x="16239" y="-2498"/>
                      <a:pt x="25517" y="1492"/>
                    </a:cubicBezTo>
                    <a:cubicBezTo>
                      <a:pt x="25534" y="1499"/>
                      <a:pt x="25551" y="1507"/>
                      <a:pt x="25568" y="1514"/>
                    </a:cubicBezTo>
                    <a:cubicBezTo>
                      <a:pt x="34815" y="5524"/>
                      <a:pt x="39075" y="16258"/>
                      <a:pt x="35093" y="255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6"/>
              <p:cNvSpPr/>
              <p:nvPr/>
            </p:nvSpPr>
            <p:spPr>
              <a:xfrm>
                <a:off x="1323514" y="1925090"/>
                <a:ext cx="36585" cy="36585"/>
              </a:xfrm>
              <a:custGeom>
                <a:avLst/>
                <a:gdLst/>
                <a:ahLst/>
                <a:cxnLst/>
                <a:rect l="l" t="t" r="r" b="b"/>
                <a:pathLst>
                  <a:path w="36585" h="36585" extrusionOk="0">
                    <a:moveTo>
                      <a:pt x="35058" y="25597"/>
                    </a:moveTo>
                    <a:cubicBezTo>
                      <a:pt x="31024" y="34857"/>
                      <a:pt x="20247" y="39093"/>
                      <a:pt x="10988" y="35058"/>
                    </a:cubicBezTo>
                    <a:cubicBezTo>
                      <a:pt x="1728" y="31024"/>
                      <a:pt x="-2507" y="20247"/>
                      <a:pt x="1527" y="10988"/>
                    </a:cubicBezTo>
                    <a:cubicBezTo>
                      <a:pt x="5550" y="1753"/>
                      <a:pt x="16284" y="-2489"/>
                      <a:pt x="25533" y="1499"/>
                    </a:cubicBezTo>
                    <a:cubicBezTo>
                      <a:pt x="34808" y="5498"/>
                      <a:pt x="39085" y="16259"/>
                      <a:pt x="35086" y="25533"/>
                    </a:cubicBezTo>
                    <a:cubicBezTo>
                      <a:pt x="35077" y="25555"/>
                      <a:pt x="35068" y="25576"/>
                      <a:pt x="35058" y="255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6"/>
              <p:cNvSpPr/>
              <p:nvPr/>
            </p:nvSpPr>
            <p:spPr>
              <a:xfrm>
                <a:off x="1359715" y="913606"/>
                <a:ext cx="1437322" cy="1287589"/>
              </a:xfrm>
              <a:custGeom>
                <a:avLst/>
                <a:gdLst/>
                <a:ahLst/>
                <a:cxnLst/>
                <a:rect l="l" t="t" r="r" b="b"/>
                <a:pathLst>
                  <a:path w="1437322" h="1287589" extrusionOk="0">
                    <a:moveTo>
                      <a:pt x="1435894" y="0"/>
                    </a:moveTo>
                    <a:cubicBezTo>
                      <a:pt x="1435894" y="0"/>
                      <a:pt x="1435894" y="3620"/>
                      <a:pt x="1435894" y="10573"/>
                    </a:cubicBezTo>
                    <a:cubicBezTo>
                      <a:pt x="1435894" y="17526"/>
                      <a:pt x="1435894" y="27908"/>
                      <a:pt x="1435894" y="41243"/>
                    </a:cubicBezTo>
                    <a:cubicBezTo>
                      <a:pt x="1435894" y="68390"/>
                      <a:pt x="1435894" y="107918"/>
                      <a:pt x="1436465" y="158115"/>
                    </a:cubicBezTo>
                    <a:cubicBezTo>
                      <a:pt x="1436465" y="258985"/>
                      <a:pt x="1436942" y="403098"/>
                      <a:pt x="1437323" y="576548"/>
                    </a:cubicBezTo>
                    <a:lnTo>
                      <a:pt x="1437323" y="578644"/>
                    </a:lnTo>
                    <a:lnTo>
                      <a:pt x="1435322" y="578644"/>
                    </a:lnTo>
                    <a:lnTo>
                      <a:pt x="779336" y="578644"/>
                    </a:lnTo>
                    <a:lnTo>
                      <a:pt x="333280" y="578644"/>
                    </a:lnTo>
                    <a:lnTo>
                      <a:pt x="335280" y="577406"/>
                    </a:lnTo>
                    <a:lnTo>
                      <a:pt x="94869" y="1089565"/>
                    </a:lnTo>
                    <a:lnTo>
                      <a:pt x="25622" y="1235869"/>
                    </a:lnTo>
                    <a:lnTo>
                      <a:pt x="6572" y="1274731"/>
                    </a:lnTo>
                    <a:lnTo>
                      <a:pt x="1715" y="1284256"/>
                    </a:lnTo>
                    <a:cubicBezTo>
                      <a:pt x="1211" y="1285401"/>
                      <a:pt x="639" y="1286514"/>
                      <a:pt x="0" y="1287590"/>
                    </a:cubicBezTo>
                    <a:cubicBezTo>
                      <a:pt x="0" y="1287589"/>
                      <a:pt x="0" y="1286447"/>
                      <a:pt x="1429" y="1284161"/>
                    </a:cubicBezTo>
                    <a:lnTo>
                      <a:pt x="5906" y="1273969"/>
                    </a:lnTo>
                    <a:lnTo>
                      <a:pt x="24289" y="1235869"/>
                    </a:lnTo>
                    <a:cubicBezTo>
                      <a:pt x="40196" y="1201484"/>
                      <a:pt x="63246" y="1151573"/>
                      <a:pt x="92393" y="1088708"/>
                    </a:cubicBezTo>
                    <a:lnTo>
                      <a:pt x="331280" y="575596"/>
                    </a:lnTo>
                    <a:lnTo>
                      <a:pt x="331851" y="574358"/>
                    </a:lnTo>
                    <a:lnTo>
                      <a:pt x="333280" y="574358"/>
                    </a:lnTo>
                    <a:lnTo>
                      <a:pt x="779907" y="574358"/>
                    </a:lnTo>
                    <a:lnTo>
                      <a:pt x="1435894" y="574358"/>
                    </a:lnTo>
                    <a:lnTo>
                      <a:pt x="1433798" y="576358"/>
                    </a:lnTo>
                    <a:cubicBezTo>
                      <a:pt x="1433798" y="402908"/>
                      <a:pt x="1434465" y="258794"/>
                      <a:pt x="1434656" y="157925"/>
                    </a:cubicBezTo>
                    <a:cubicBezTo>
                      <a:pt x="1434656" y="107632"/>
                      <a:pt x="1435132" y="68199"/>
                      <a:pt x="1435227" y="41053"/>
                    </a:cubicBezTo>
                    <a:cubicBezTo>
                      <a:pt x="1435227" y="27718"/>
                      <a:pt x="1435227" y="17431"/>
                      <a:pt x="1435227" y="10382"/>
                    </a:cubicBezTo>
                    <a:cubicBezTo>
                      <a:pt x="1435227" y="3334"/>
                      <a:pt x="1435894" y="0"/>
                      <a:pt x="14358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6"/>
              <p:cNvSpPr/>
              <p:nvPr/>
            </p:nvSpPr>
            <p:spPr>
              <a:xfrm>
                <a:off x="2773445" y="1451920"/>
                <a:ext cx="8893" cy="8881"/>
              </a:xfrm>
              <a:custGeom>
                <a:avLst/>
                <a:gdLst/>
                <a:ahLst/>
                <a:cxnLst/>
                <a:rect l="l" t="t" r="r" b="b"/>
                <a:pathLst>
                  <a:path w="8893" h="8881" extrusionOk="0">
                    <a:moveTo>
                      <a:pt x="8543" y="8516"/>
                    </a:moveTo>
                    <a:cubicBezTo>
                      <a:pt x="7686" y="9469"/>
                      <a:pt x="5019" y="8516"/>
                      <a:pt x="2733" y="6135"/>
                    </a:cubicBezTo>
                    <a:cubicBezTo>
                      <a:pt x="446" y="3754"/>
                      <a:pt x="-601" y="1182"/>
                      <a:pt x="351" y="325"/>
                    </a:cubicBezTo>
                    <a:cubicBezTo>
                      <a:pt x="1304" y="-533"/>
                      <a:pt x="3875" y="325"/>
                      <a:pt x="6162" y="2706"/>
                    </a:cubicBezTo>
                    <a:cubicBezTo>
                      <a:pt x="8448" y="5087"/>
                      <a:pt x="9495" y="7659"/>
                      <a:pt x="8543" y="8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6"/>
              <p:cNvSpPr/>
              <p:nvPr/>
            </p:nvSpPr>
            <p:spPr>
              <a:xfrm>
                <a:off x="2840757" y="3749309"/>
                <a:ext cx="36576" cy="36576"/>
              </a:xfrm>
              <a:custGeom>
                <a:avLst/>
                <a:gdLst/>
                <a:ahLst/>
                <a:cxnLst/>
                <a:rect l="l" t="t" r="r" b="b"/>
                <a:pathLst>
                  <a:path w="36576" h="36576" extrusionOk="0">
                    <a:moveTo>
                      <a:pt x="0" y="18177"/>
                    </a:moveTo>
                    <a:cubicBezTo>
                      <a:pt x="62" y="8077"/>
                      <a:pt x="8299" y="-61"/>
                      <a:pt x="18399" y="0"/>
                    </a:cubicBezTo>
                    <a:cubicBezTo>
                      <a:pt x="28499" y="62"/>
                      <a:pt x="36637" y="8299"/>
                      <a:pt x="36576" y="18399"/>
                    </a:cubicBezTo>
                    <a:cubicBezTo>
                      <a:pt x="36516" y="28160"/>
                      <a:pt x="28803" y="36153"/>
                      <a:pt x="19050" y="36560"/>
                    </a:cubicBezTo>
                    <a:cubicBezTo>
                      <a:pt x="8959" y="36981"/>
                      <a:pt x="437" y="29142"/>
                      <a:pt x="16" y="19051"/>
                    </a:cubicBezTo>
                    <a:cubicBezTo>
                      <a:pt x="4" y="18760"/>
                      <a:pt x="-1" y="18468"/>
                      <a:pt x="0" y="18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6"/>
              <p:cNvSpPr/>
              <p:nvPr/>
            </p:nvSpPr>
            <p:spPr>
              <a:xfrm>
                <a:off x="2840758" y="3501834"/>
                <a:ext cx="36575" cy="36576"/>
              </a:xfrm>
              <a:custGeom>
                <a:avLst/>
                <a:gdLst/>
                <a:ahLst/>
                <a:cxnLst/>
                <a:rect l="l" t="t" r="r" b="b"/>
                <a:pathLst>
                  <a:path w="36575"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a:off x="5000361" y="4348892"/>
                <a:ext cx="36576" cy="36576"/>
              </a:xfrm>
              <a:custGeom>
                <a:avLst/>
                <a:gdLst/>
                <a:ahLst/>
                <a:cxnLst/>
                <a:rect l="l" t="t" r="r" b="b"/>
                <a:pathLst>
                  <a:path w="36576"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6"/>
              <p:cNvSpPr/>
              <p:nvPr/>
            </p:nvSpPr>
            <p:spPr>
              <a:xfrm>
                <a:off x="5000361" y="4101338"/>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210" y="36714"/>
                      <a:pt x="52" y="28557"/>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6"/>
              <p:cNvSpPr/>
              <p:nvPr/>
            </p:nvSpPr>
            <p:spPr>
              <a:xfrm>
                <a:off x="4234034" y="5008966"/>
                <a:ext cx="36613" cy="36585"/>
              </a:xfrm>
              <a:custGeom>
                <a:avLst/>
                <a:gdLst/>
                <a:ahLst/>
                <a:cxnLst/>
                <a:rect l="l" t="t" r="r" b="b"/>
                <a:pathLst>
                  <a:path w="36613" h="36585" extrusionOk="0">
                    <a:moveTo>
                      <a:pt x="11947" y="1152"/>
                    </a:moveTo>
                    <a:cubicBezTo>
                      <a:pt x="21414" y="-2369"/>
                      <a:pt x="31942" y="2452"/>
                      <a:pt x="35462" y="11919"/>
                    </a:cubicBezTo>
                    <a:cubicBezTo>
                      <a:pt x="38982" y="21386"/>
                      <a:pt x="34161" y="31914"/>
                      <a:pt x="24694" y="35434"/>
                    </a:cubicBezTo>
                    <a:cubicBezTo>
                      <a:pt x="15232" y="38953"/>
                      <a:pt x="4708" y="34139"/>
                      <a:pt x="1184" y="24678"/>
                    </a:cubicBezTo>
                    <a:cubicBezTo>
                      <a:pt x="-2374" y="15282"/>
                      <a:pt x="2359" y="4780"/>
                      <a:pt x="11756" y="1223"/>
                    </a:cubicBezTo>
                    <a:cubicBezTo>
                      <a:pt x="11820" y="1198"/>
                      <a:pt x="11883" y="1175"/>
                      <a:pt x="11947"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6"/>
              <p:cNvSpPr/>
              <p:nvPr/>
            </p:nvSpPr>
            <p:spPr>
              <a:xfrm>
                <a:off x="4465888" y="4922352"/>
                <a:ext cx="36586" cy="36586"/>
              </a:xfrm>
              <a:custGeom>
                <a:avLst/>
                <a:gdLst/>
                <a:ahLst/>
                <a:cxnLst/>
                <a:rect l="l" t="t" r="r" b="b"/>
                <a:pathLst>
                  <a:path w="36586" h="36586" extrusionOk="0">
                    <a:moveTo>
                      <a:pt x="11836" y="1183"/>
                    </a:moveTo>
                    <a:cubicBezTo>
                      <a:pt x="21286" y="-2383"/>
                      <a:pt x="31837" y="2386"/>
                      <a:pt x="35403" y="11836"/>
                    </a:cubicBezTo>
                    <a:cubicBezTo>
                      <a:pt x="38970" y="21285"/>
                      <a:pt x="34200" y="31837"/>
                      <a:pt x="24750" y="35403"/>
                    </a:cubicBezTo>
                    <a:cubicBezTo>
                      <a:pt x="15301" y="38970"/>
                      <a:pt x="4749" y="34200"/>
                      <a:pt x="1183" y="24750"/>
                    </a:cubicBezTo>
                    <a:cubicBezTo>
                      <a:pt x="1178" y="24737"/>
                      <a:pt x="1173" y="24723"/>
                      <a:pt x="1168" y="24710"/>
                    </a:cubicBezTo>
                    <a:cubicBezTo>
                      <a:pt x="-2370" y="15268"/>
                      <a:pt x="2402" y="4743"/>
                      <a:pt x="11836" y="11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6"/>
              <p:cNvSpPr/>
              <p:nvPr/>
            </p:nvSpPr>
            <p:spPr>
              <a:xfrm>
                <a:off x="4681641" y="4828849"/>
                <a:ext cx="36585" cy="36585"/>
              </a:xfrm>
              <a:custGeom>
                <a:avLst/>
                <a:gdLst/>
                <a:ahLst/>
                <a:cxnLst/>
                <a:rect l="l" t="t" r="r" b="b"/>
                <a:pathLst>
                  <a:path w="36585" h="36585" extrusionOk="0">
                    <a:moveTo>
                      <a:pt x="11919" y="1152"/>
                    </a:moveTo>
                    <a:cubicBezTo>
                      <a:pt x="21386" y="-2369"/>
                      <a:pt x="31914" y="2452"/>
                      <a:pt x="35434" y="11919"/>
                    </a:cubicBezTo>
                    <a:cubicBezTo>
                      <a:pt x="38954" y="21386"/>
                      <a:pt x="34134" y="31914"/>
                      <a:pt x="24667" y="35434"/>
                    </a:cubicBezTo>
                    <a:cubicBezTo>
                      <a:pt x="15204" y="38953"/>
                      <a:pt x="4681" y="34139"/>
                      <a:pt x="1156" y="24678"/>
                    </a:cubicBezTo>
                    <a:cubicBezTo>
                      <a:pt x="-2371" y="15214"/>
                      <a:pt x="2443" y="4682"/>
                      <a:pt x="11908" y="1156"/>
                    </a:cubicBezTo>
                    <a:cubicBezTo>
                      <a:pt x="11911" y="1155"/>
                      <a:pt x="11915" y="1153"/>
                      <a:pt x="11919"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6"/>
              <p:cNvSpPr/>
              <p:nvPr/>
            </p:nvSpPr>
            <p:spPr>
              <a:xfrm>
                <a:off x="4913408" y="4742238"/>
                <a:ext cx="36749" cy="36776"/>
              </a:xfrm>
              <a:custGeom>
                <a:avLst/>
                <a:gdLst/>
                <a:ahLst/>
                <a:cxnLst/>
                <a:rect l="l" t="t" r="r" b="b"/>
                <a:pathLst>
                  <a:path w="36749" h="36776" extrusionOk="0">
                    <a:moveTo>
                      <a:pt x="11896" y="1179"/>
                    </a:moveTo>
                    <a:cubicBezTo>
                      <a:pt x="21400" y="-2391"/>
                      <a:pt x="32000" y="2419"/>
                      <a:pt x="35570" y="11923"/>
                    </a:cubicBezTo>
                    <a:cubicBezTo>
                      <a:pt x="39141" y="21427"/>
                      <a:pt x="34331" y="32027"/>
                      <a:pt x="24826" y="35597"/>
                    </a:cubicBezTo>
                    <a:cubicBezTo>
                      <a:pt x="15322" y="39168"/>
                      <a:pt x="4723" y="34358"/>
                      <a:pt x="1152" y="24854"/>
                    </a:cubicBezTo>
                    <a:cubicBezTo>
                      <a:pt x="1146" y="24836"/>
                      <a:pt x="1139" y="24819"/>
                      <a:pt x="1133" y="24802"/>
                    </a:cubicBezTo>
                    <a:cubicBezTo>
                      <a:pt x="-2345" y="15309"/>
                      <a:pt x="2451" y="4784"/>
                      <a:pt x="11896" y="11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6"/>
              <p:cNvSpPr/>
              <p:nvPr/>
            </p:nvSpPr>
            <p:spPr>
              <a:xfrm>
                <a:off x="4061577" y="3937508"/>
                <a:ext cx="1056002" cy="1247393"/>
              </a:xfrm>
              <a:custGeom>
                <a:avLst/>
                <a:gdLst/>
                <a:ahLst/>
                <a:cxnLst/>
                <a:rect l="l" t="t" r="r" b="b"/>
                <a:pathLst>
                  <a:path w="1056002" h="1247393" extrusionOk="0">
                    <a:moveTo>
                      <a:pt x="667" y="1247394"/>
                    </a:moveTo>
                    <a:cubicBezTo>
                      <a:pt x="583" y="1246539"/>
                      <a:pt x="583" y="1245678"/>
                      <a:pt x="667" y="1244822"/>
                    </a:cubicBezTo>
                    <a:cubicBezTo>
                      <a:pt x="667" y="1243013"/>
                      <a:pt x="667" y="1240441"/>
                      <a:pt x="667" y="1237202"/>
                    </a:cubicBezTo>
                    <a:cubicBezTo>
                      <a:pt x="667" y="1230249"/>
                      <a:pt x="667" y="1220248"/>
                      <a:pt x="667" y="1207389"/>
                    </a:cubicBezTo>
                    <a:cubicBezTo>
                      <a:pt x="667" y="1181005"/>
                      <a:pt x="667" y="1142714"/>
                      <a:pt x="0" y="1093946"/>
                    </a:cubicBezTo>
                    <a:lnTo>
                      <a:pt x="0" y="1093089"/>
                    </a:lnTo>
                    <a:lnTo>
                      <a:pt x="762" y="1093089"/>
                    </a:lnTo>
                    <a:lnTo>
                      <a:pt x="747427" y="766477"/>
                    </a:lnTo>
                    <a:lnTo>
                      <a:pt x="1052227" y="633698"/>
                    </a:lnTo>
                    <a:lnTo>
                      <a:pt x="1050893" y="635698"/>
                    </a:lnTo>
                    <a:cubicBezTo>
                      <a:pt x="1052131" y="449961"/>
                      <a:pt x="1053274" y="291084"/>
                      <a:pt x="1054132" y="178498"/>
                    </a:cubicBezTo>
                    <a:cubicBezTo>
                      <a:pt x="1054703" y="122396"/>
                      <a:pt x="1055084" y="77819"/>
                      <a:pt x="1055465" y="47054"/>
                    </a:cubicBezTo>
                    <a:cubicBezTo>
                      <a:pt x="1055465" y="31909"/>
                      <a:pt x="1055465" y="20193"/>
                      <a:pt x="1055941" y="12097"/>
                    </a:cubicBezTo>
                    <a:cubicBezTo>
                      <a:pt x="1055941" y="8191"/>
                      <a:pt x="1055941" y="5239"/>
                      <a:pt x="1055941" y="3048"/>
                    </a:cubicBezTo>
                    <a:cubicBezTo>
                      <a:pt x="1055860" y="2034"/>
                      <a:pt x="1055860" y="1014"/>
                      <a:pt x="1055941" y="0"/>
                    </a:cubicBezTo>
                    <a:cubicBezTo>
                      <a:pt x="1056023" y="1014"/>
                      <a:pt x="1056023" y="2034"/>
                      <a:pt x="1055941" y="3048"/>
                    </a:cubicBezTo>
                    <a:cubicBezTo>
                      <a:pt x="1055941" y="5239"/>
                      <a:pt x="1055941" y="8191"/>
                      <a:pt x="1055941" y="12097"/>
                    </a:cubicBezTo>
                    <a:cubicBezTo>
                      <a:pt x="1055941" y="20193"/>
                      <a:pt x="1055941" y="31909"/>
                      <a:pt x="1055941" y="47054"/>
                    </a:cubicBezTo>
                    <a:lnTo>
                      <a:pt x="1055941" y="178498"/>
                    </a:lnTo>
                    <a:cubicBezTo>
                      <a:pt x="1055941" y="291179"/>
                      <a:pt x="1054989" y="450056"/>
                      <a:pt x="1054417" y="635698"/>
                    </a:cubicBezTo>
                    <a:lnTo>
                      <a:pt x="1054417" y="637222"/>
                    </a:lnTo>
                    <a:lnTo>
                      <a:pt x="1053084" y="637794"/>
                    </a:lnTo>
                    <a:lnTo>
                      <a:pt x="748284" y="771144"/>
                    </a:lnTo>
                    <a:lnTo>
                      <a:pt x="762" y="1095661"/>
                    </a:lnTo>
                    <a:lnTo>
                      <a:pt x="1524" y="1094518"/>
                    </a:lnTo>
                    <a:cubicBezTo>
                      <a:pt x="1524" y="1143286"/>
                      <a:pt x="1048" y="1181576"/>
                      <a:pt x="952" y="1207961"/>
                    </a:cubicBezTo>
                    <a:cubicBezTo>
                      <a:pt x="952" y="1220819"/>
                      <a:pt x="952" y="1230821"/>
                      <a:pt x="952" y="1237774"/>
                    </a:cubicBezTo>
                    <a:cubicBezTo>
                      <a:pt x="952" y="1241012"/>
                      <a:pt x="952" y="1243584"/>
                      <a:pt x="952" y="1245394"/>
                    </a:cubicBezTo>
                    <a:cubicBezTo>
                      <a:pt x="952" y="1247204"/>
                      <a:pt x="667" y="1247394"/>
                      <a:pt x="667" y="124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6"/>
              <p:cNvSpPr/>
              <p:nvPr/>
            </p:nvSpPr>
            <p:spPr>
              <a:xfrm>
                <a:off x="3417020" y="1251077"/>
                <a:ext cx="907065" cy="4857"/>
              </a:xfrm>
              <a:custGeom>
                <a:avLst/>
                <a:gdLst/>
                <a:ahLst/>
                <a:cxnLst/>
                <a:rect l="l" t="t" r="r" b="b"/>
                <a:pathLst>
                  <a:path w="907065" h="4857" extrusionOk="0">
                    <a:moveTo>
                      <a:pt x="907066" y="2476"/>
                    </a:moveTo>
                    <a:cubicBezTo>
                      <a:pt x="907066" y="3810"/>
                      <a:pt x="703993" y="4858"/>
                      <a:pt x="453580" y="4858"/>
                    </a:cubicBezTo>
                    <a:cubicBezTo>
                      <a:pt x="203168" y="4858"/>
                      <a:pt x="0" y="3810"/>
                      <a:pt x="0" y="2476"/>
                    </a:cubicBezTo>
                    <a:cubicBezTo>
                      <a:pt x="0" y="1143"/>
                      <a:pt x="203073" y="0"/>
                      <a:pt x="453580" y="0"/>
                    </a:cubicBezTo>
                    <a:cubicBezTo>
                      <a:pt x="704088" y="0"/>
                      <a:pt x="907066" y="1143"/>
                      <a:pt x="907066" y="2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6"/>
              <p:cNvSpPr/>
              <p:nvPr/>
            </p:nvSpPr>
            <p:spPr>
              <a:xfrm>
                <a:off x="3425688" y="2390171"/>
                <a:ext cx="1292542" cy="4762"/>
              </a:xfrm>
              <a:custGeom>
                <a:avLst/>
                <a:gdLst/>
                <a:ahLst/>
                <a:cxnLst/>
                <a:rect l="l" t="t" r="r" b="b"/>
                <a:pathLst>
                  <a:path w="1292542" h="4762" extrusionOk="0">
                    <a:moveTo>
                      <a:pt x="1292542" y="2381"/>
                    </a:moveTo>
                    <a:cubicBezTo>
                      <a:pt x="1292542" y="3715"/>
                      <a:pt x="1003173" y="4763"/>
                      <a:pt x="646366" y="4763"/>
                    </a:cubicBezTo>
                    <a:cubicBezTo>
                      <a:pt x="289560" y="4763"/>
                      <a:pt x="0" y="3715"/>
                      <a:pt x="0" y="2381"/>
                    </a:cubicBezTo>
                    <a:cubicBezTo>
                      <a:pt x="0" y="1048"/>
                      <a:pt x="289370" y="0"/>
                      <a:pt x="646366" y="0"/>
                    </a:cubicBezTo>
                    <a:cubicBezTo>
                      <a:pt x="1003363" y="0"/>
                      <a:pt x="1292542" y="1048"/>
                      <a:pt x="1292542" y="2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6"/>
              <p:cNvSpPr/>
              <p:nvPr/>
            </p:nvSpPr>
            <p:spPr>
              <a:xfrm>
                <a:off x="2297928" y="2765933"/>
                <a:ext cx="1127760" cy="639127"/>
              </a:xfrm>
              <a:custGeom>
                <a:avLst/>
                <a:gdLst/>
                <a:ahLst/>
                <a:cxnLst/>
                <a:rect l="l" t="t" r="r" b="b"/>
                <a:pathLst>
                  <a:path w="1127760" h="639127" extrusionOk="0">
                    <a:moveTo>
                      <a:pt x="1127760" y="2667"/>
                    </a:moveTo>
                    <a:cubicBezTo>
                      <a:pt x="1126431" y="2814"/>
                      <a:pt x="1125089" y="2814"/>
                      <a:pt x="1123760" y="2667"/>
                    </a:cubicBezTo>
                    <a:lnTo>
                      <a:pt x="1112139" y="2667"/>
                    </a:lnTo>
                    <a:lnTo>
                      <a:pt x="1067086" y="3143"/>
                    </a:lnTo>
                    <a:lnTo>
                      <a:pt x="901637" y="3905"/>
                    </a:lnTo>
                    <a:lnTo>
                      <a:pt x="355759" y="4572"/>
                    </a:lnTo>
                    <a:lnTo>
                      <a:pt x="278892" y="4572"/>
                    </a:lnTo>
                    <a:lnTo>
                      <a:pt x="281083" y="3143"/>
                    </a:lnTo>
                    <a:lnTo>
                      <a:pt x="82106" y="455485"/>
                    </a:lnTo>
                    <a:lnTo>
                      <a:pt x="22289" y="590169"/>
                    </a:lnTo>
                    <a:lnTo>
                      <a:pt x="5906" y="626459"/>
                    </a:lnTo>
                    <a:lnTo>
                      <a:pt x="1619" y="635984"/>
                    </a:lnTo>
                    <a:lnTo>
                      <a:pt x="0" y="639128"/>
                    </a:lnTo>
                    <a:cubicBezTo>
                      <a:pt x="259" y="637978"/>
                      <a:pt x="642" y="636860"/>
                      <a:pt x="1143" y="635794"/>
                    </a:cubicBezTo>
                    <a:lnTo>
                      <a:pt x="5144" y="626269"/>
                    </a:lnTo>
                    <a:lnTo>
                      <a:pt x="20669" y="589597"/>
                    </a:lnTo>
                    <a:lnTo>
                      <a:pt x="79153" y="454342"/>
                    </a:lnTo>
                    <a:lnTo>
                      <a:pt x="276701" y="1429"/>
                    </a:lnTo>
                    <a:lnTo>
                      <a:pt x="277273" y="0"/>
                    </a:lnTo>
                    <a:lnTo>
                      <a:pt x="355759" y="0"/>
                    </a:lnTo>
                    <a:lnTo>
                      <a:pt x="901637" y="667"/>
                    </a:lnTo>
                    <a:lnTo>
                      <a:pt x="1067086" y="1429"/>
                    </a:lnTo>
                    <a:lnTo>
                      <a:pt x="1112139" y="1905"/>
                    </a:lnTo>
                    <a:lnTo>
                      <a:pt x="1123760" y="1905"/>
                    </a:lnTo>
                    <a:cubicBezTo>
                      <a:pt x="1125114" y="2031"/>
                      <a:pt x="1126454" y="2286"/>
                      <a:pt x="1127760" y="2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 name="Google Shape;137;p16"/>
            <p:cNvSpPr/>
            <p:nvPr/>
          </p:nvSpPr>
          <p:spPr>
            <a:xfrm>
              <a:off x="1246540" y="4311414"/>
              <a:ext cx="3193141" cy="3653"/>
            </a:xfrm>
            <a:custGeom>
              <a:avLst/>
              <a:gdLst/>
              <a:ahLst/>
              <a:cxnLst/>
              <a:rect l="l" t="t" r="r" b="b"/>
              <a:pathLst>
                <a:path w="4329683" h="4953" extrusionOk="0">
                  <a:moveTo>
                    <a:pt x="4329684" y="2477"/>
                  </a:moveTo>
                  <a:cubicBezTo>
                    <a:pt x="4329684" y="3905"/>
                    <a:pt x="3360325" y="4953"/>
                    <a:pt x="2164937" y="4953"/>
                  </a:cubicBezTo>
                  <a:cubicBezTo>
                    <a:pt x="969550" y="4953"/>
                    <a:pt x="0" y="3905"/>
                    <a:pt x="0" y="2477"/>
                  </a:cubicBezTo>
                  <a:cubicBezTo>
                    <a:pt x="0" y="1048"/>
                    <a:pt x="969169" y="0"/>
                    <a:pt x="2164937" y="0"/>
                  </a:cubicBezTo>
                  <a:cubicBezTo>
                    <a:pt x="3360706" y="0"/>
                    <a:pt x="4329684" y="1143"/>
                    <a:pt x="4329684" y="24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6"/>
            <p:cNvSpPr/>
            <p:nvPr/>
          </p:nvSpPr>
          <p:spPr>
            <a:xfrm>
              <a:off x="2263856" y="1766894"/>
              <a:ext cx="205391" cy="297800"/>
            </a:xfrm>
            <a:custGeom>
              <a:avLst/>
              <a:gdLst/>
              <a:ahLst/>
              <a:cxnLst/>
              <a:rect l="l" t="t" r="r" b="b"/>
              <a:pathLst>
                <a:path w="278496" h="403797" extrusionOk="0">
                  <a:moveTo>
                    <a:pt x="275539" y="62865"/>
                  </a:moveTo>
                  <a:cubicBezTo>
                    <a:pt x="253097" y="24186"/>
                    <a:pt x="211862" y="272"/>
                    <a:pt x="167145" y="0"/>
                  </a:cubicBezTo>
                  <a:cubicBezTo>
                    <a:pt x="121886" y="714"/>
                    <a:pt x="79210" y="21217"/>
                    <a:pt x="50368" y="56102"/>
                  </a:cubicBezTo>
                  <a:cubicBezTo>
                    <a:pt x="-7734" y="125063"/>
                    <a:pt x="-13735" y="227552"/>
                    <a:pt x="22936" y="308229"/>
                  </a:cubicBezTo>
                  <a:cubicBezTo>
                    <a:pt x="40866" y="349015"/>
                    <a:pt x="72984" y="381911"/>
                    <a:pt x="113329" y="400812"/>
                  </a:cubicBezTo>
                  <a:cubicBezTo>
                    <a:pt x="124746" y="407016"/>
                    <a:pt x="139020" y="403260"/>
                    <a:pt x="145904" y="392240"/>
                  </a:cubicBezTo>
                  <a:cubicBezTo>
                    <a:pt x="152425" y="380862"/>
                    <a:pt x="148608" y="366358"/>
                    <a:pt x="137332" y="359664"/>
                  </a:cubicBezTo>
                  <a:cubicBezTo>
                    <a:pt x="80182" y="334518"/>
                    <a:pt x="50464" y="273939"/>
                    <a:pt x="47701" y="213931"/>
                  </a:cubicBezTo>
                  <a:cubicBezTo>
                    <a:pt x="44653" y="146304"/>
                    <a:pt x="75419" y="65246"/>
                    <a:pt x="148476" y="49340"/>
                  </a:cubicBezTo>
                  <a:cubicBezTo>
                    <a:pt x="182169" y="41905"/>
                    <a:pt x="216808" y="57069"/>
                    <a:pt x="234201" y="86868"/>
                  </a:cubicBezTo>
                  <a:cubicBezTo>
                    <a:pt x="248965" y="113824"/>
                    <a:pt x="290113" y="89821"/>
                    <a:pt x="275349" y="62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6"/>
            <p:cNvSpPr/>
            <p:nvPr/>
          </p:nvSpPr>
          <p:spPr>
            <a:xfrm>
              <a:off x="2293537" y="1994048"/>
              <a:ext cx="26453" cy="19997"/>
            </a:xfrm>
            <a:custGeom>
              <a:avLst/>
              <a:gdLst/>
              <a:ahLst/>
              <a:cxnLst/>
              <a:rect l="l" t="t" r="r" b="b"/>
              <a:pathLst>
                <a:path w="35868" h="27114" extrusionOk="0">
                  <a:moveTo>
                    <a:pt x="35869" y="1005"/>
                  </a:moveTo>
                  <a:cubicBezTo>
                    <a:pt x="28764" y="3394"/>
                    <a:pt x="21957" y="6590"/>
                    <a:pt x="15580" y="10530"/>
                  </a:cubicBezTo>
                  <a:cubicBezTo>
                    <a:pt x="5579" y="17578"/>
                    <a:pt x="2150" y="27484"/>
                    <a:pt x="721" y="27103"/>
                  </a:cubicBezTo>
                  <a:cubicBezTo>
                    <a:pt x="-707" y="26722"/>
                    <a:pt x="150" y="24151"/>
                    <a:pt x="1864" y="19960"/>
                  </a:cubicBezTo>
                  <a:cubicBezTo>
                    <a:pt x="6673" y="9036"/>
                    <a:pt x="16953" y="1516"/>
                    <a:pt x="28820" y="243"/>
                  </a:cubicBezTo>
                  <a:cubicBezTo>
                    <a:pt x="33202" y="-424"/>
                    <a:pt x="35869" y="433"/>
                    <a:pt x="35869" y="1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6"/>
            <p:cNvSpPr/>
            <p:nvPr/>
          </p:nvSpPr>
          <p:spPr>
            <a:xfrm>
              <a:off x="2270297" y="1949487"/>
              <a:ext cx="28902" cy="14872"/>
            </a:xfrm>
            <a:custGeom>
              <a:avLst/>
              <a:gdLst/>
              <a:ahLst/>
              <a:cxnLst/>
              <a:rect l="l" t="t" r="r" b="b"/>
              <a:pathLst>
                <a:path w="39189" h="20166" extrusionOk="0">
                  <a:moveTo>
                    <a:pt x="39165" y="3854"/>
                  </a:moveTo>
                  <a:cubicBezTo>
                    <a:pt x="31904" y="3711"/>
                    <a:pt x="24667" y="4740"/>
                    <a:pt x="17734" y="6902"/>
                  </a:cubicBezTo>
                  <a:cubicBezTo>
                    <a:pt x="6494" y="11379"/>
                    <a:pt x="1732" y="20713"/>
                    <a:pt x="493" y="20142"/>
                  </a:cubicBezTo>
                  <a:cubicBezTo>
                    <a:pt x="-745" y="19570"/>
                    <a:pt x="493" y="17094"/>
                    <a:pt x="2589" y="13284"/>
                  </a:cubicBezTo>
                  <a:cubicBezTo>
                    <a:pt x="9200" y="3325"/>
                    <a:pt x="21134" y="-1704"/>
                    <a:pt x="32878" y="520"/>
                  </a:cubicBezTo>
                  <a:cubicBezTo>
                    <a:pt x="37260" y="1949"/>
                    <a:pt x="39451" y="3282"/>
                    <a:pt x="39165" y="3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6"/>
            <p:cNvSpPr/>
            <p:nvPr/>
          </p:nvSpPr>
          <p:spPr>
            <a:xfrm>
              <a:off x="2268623" y="1892109"/>
              <a:ext cx="30535" cy="9111"/>
            </a:xfrm>
            <a:custGeom>
              <a:avLst/>
              <a:gdLst/>
              <a:ahLst/>
              <a:cxnLst/>
              <a:rect l="l" t="t" r="r" b="b"/>
              <a:pathLst>
                <a:path w="41404" h="12354" extrusionOk="0">
                  <a:moveTo>
                    <a:pt x="41338" y="12354"/>
                  </a:moveTo>
                  <a:cubicBezTo>
                    <a:pt x="34852" y="9436"/>
                    <a:pt x="28129" y="7078"/>
                    <a:pt x="21241" y="5306"/>
                  </a:cubicBezTo>
                  <a:cubicBezTo>
                    <a:pt x="14146" y="5060"/>
                    <a:pt x="7044" y="5379"/>
                    <a:pt x="0" y="6258"/>
                  </a:cubicBezTo>
                  <a:cubicBezTo>
                    <a:pt x="0" y="6258"/>
                    <a:pt x="1619" y="3877"/>
                    <a:pt x="5620" y="2163"/>
                  </a:cubicBezTo>
                  <a:cubicBezTo>
                    <a:pt x="16220" y="-1918"/>
                    <a:pt x="28184" y="-147"/>
                    <a:pt x="37147" y="6830"/>
                  </a:cubicBezTo>
                  <a:cubicBezTo>
                    <a:pt x="40481" y="9592"/>
                    <a:pt x="41719" y="11973"/>
                    <a:pt x="41338" y="123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6"/>
            <p:cNvSpPr/>
            <p:nvPr/>
          </p:nvSpPr>
          <p:spPr>
            <a:xfrm>
              <a:off x="2284439" y="1835063"/>
              <a:ext cx="29805" cy="11093"/>
            </a:xfrm>
            <a:custGeom>
              <a:avLst/>
              <a:gdLst/>
              <a:ahLst/>
              <a:cxnLst/>
              <a:rect l="l" t="t" r="r" b="b"/>
              <a:pathLst>
                <a:path w="40413" h="15042" extrusionOk="0">
                  <a:moveTo>
                    <a:pt x="40291" y="14977"/>
                  </a:moveTo>
                  <a:cubicBezTo>
                    <a:pt x="39148" y="15834"/>
                    <a:pt x="32766" y="8024"/>
                    <a:pt x="21241" y="5452"/>
                  </a:cubicBezTo>
                  <a:cubicBezTo>
                    <a:pt x="14187" y="4591"/>
                    <a:pt x="7054" y="4591"/>
                    <a:pt x="0" y="5452"/>
                  </a:cubicBezTo>
                  <a:cubicBezTo>
                    <a:pt x="0" y="4976"/>
                    <a:pt x="1714" y="3071"/>
                    <a:pt x="5715" y="1547"/>
                  </a:cubicBezTo>
                  <a:cubicBezTo>
                    <a:pt x="11095" y="-257"/>
                    <a:pt x="16877" y="-488"/>
                    <a:pt x="22384" y="880"/>
                  </a:cubicBezTo>
                  <a:cubicBezTo>
                    <a:pt x="27912" y="2178"/>
                    <a:pt x="32943" y="5057"/>
                    <a:pt x="36862" y="9167"/>
                  </a:cubicBezTo>
                  <a:cubicBezTo>
                    <a:pt x="39910" y="12024"/>
                    <a:pt x="40767" y="14596"/>
                    <a:pt x="40291" y="149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6"/>
            <p:cNvSpPr/>
            <p:nvPr/>
          </p:nvSpPr>
          <p:spPr>
            <a:xfrm>
              <a:off x="2333493" y="1787094"/>
              <a:ext cx="21050" cy="26528"/>
            </a:xfrm>
            <a:custGeom>
              <a:avLst/>
              <a:gdLst/>
              <a:ahLst/>
              <a:cxnLst/>
              <a:rect l="l" t="t" r="r" b="b"/>
              <a:pathLst>
                <a:path w="28542" h="35970" extrusionOk="0">
                  <a:moveTo>
                    <a:pt x="28020" y="35971"/>
                  </a:moveTo>
                  <a:cubicBezTo>
                    <a:pt x="25009" y="28886"/>
                    <a:pt x="21409" y="22068"/>
                    <a:pt x="17256" y="15587"/>
                  </a:cubicBezTo>
                  <a:cubicBezTo>
                    <a:pt x="9636" y="6062"/>
                    <a:pt x="-460" y="1681"/>
                    <a:pt x="16" y="347"/>
                  </a:cubicBezTo>
                  <a:cubicBezTo>
                    <a:pt x="492" y="-986"/>
                    <a:pt x="12303" y="1204"/>
                    <a:pt x="21162" y="12539"/>
                  </a:cubicBezTo>
                  <a:cubicBezTo>
                    <a:pt x="27171" y="18742"/>
                    <a:pt x="29736" y="27507"/>
                    <a:pt x="28020" y="359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6"/>
            <p:cNvSpPr/>
            <p:nvPr/>
          </p:nvSpPr>
          <p:spPr>
            <a:xfrm>
              <a:off x="2356702" y="2320464"/>
              <a:ext cx="1014013" cy="1042970"/>
            </a:xfrm>
            <a:custGeom>
              <a:avLst/>
              <a:gdLst/>
              <a:ahLst/>
              <a:cxnLst/>
              <a:rect l="l" t="t" r="r" b="b"/>
              <a:pathLst>
                <a:path w="1374933" h="1414196" extrusionOk="0">
                  <a:moveTo>
                    <a:pt x="0" y="0"/>
                  </a:moveTo>
                  <a:cubicBezTo>
                    <a:pt x="0" y="0"/>
                    <a:pt x="476250" y="1337786"/>
                    <a:pt x="512064" y="1399413"/>
                  </a:cubicBezTo>
                  <a:cubicBezTo>
                    <a:pt x="547878" y="1461040"/>
                    <a:pt x="1050036" y="1310068"/>
                    <a:pt x="1050036" y="1310068"/>
                  </a:cubicBezTo>
                  <a:cubicBezTo>
                    <a:pt x="1050036" y="1310068"/>
                    <a:pt x="1133285" y="755809"/>
                    <a:pt x="1165384" y="708946"/>
                  </a:cubicBezTo>
                  <a:cubicBezTo>
                    <a:pt x="1197483" y="662083"/>
                    <a:pt x="1374934" y="76295"/>
                    <a:pt x="1374934" y="76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6"/>
            <p:cNvSpPr/>
            <p:nvPr/>
          </p:nvSpPr>
          <p:spPr>
            <a:xfrm>
              <a:off x="3036925" y="1470070"/>
              <a:ext cx="303017" cy="301724"/>
            </a:xfrm>
            <a:custGeom>
              <a:avLst/>
              <a:gdLst/>
              <a:ahLst/>
              <a:cxnLst/>
              <a:rect l="l" t="t" r="r" b="b"/>
              <a:pathLst>
                <a:path w="410871" h="409117" extrusionOk="0">
                  <a:moveTo>
                    <a:pt x="391406" y="391818"/>
                  </a:moveTo>
                  <a:cubicBezTo>
                    <a:pt x="423076" y="309924"/>
                    <a:pt x="415822" y="218076"/>
                    <a:pt x="371689" y="142168"/>
                  </a:cubicBezTo>
                  <a:cubicBezTo>
                    <a:pt x="328064" y="68064"/>
                    <a:pt x="249674" y="19486"/>
                    <a:pt x="165663" y="5103"/>
                  </a:cubicBezTo>
                  <a:cubicBezTo>
                    <a:pt x="116122" y="-3593"/>
                    <a:pt x="65267" y="-1152"/>
                    <a:pt x="16787" y="12247"/>
                  </a:cubicBezTo>
                  <a:cubicBezTo>
                    <a:pt x="-12645" y="20534"/>
                    <a:pt x="-167" y="66540"/>
                    <a:pt x="29456" y="58253"/>
                  </a:cubicBezTo>
                  <a:cubicBezTo>
                    <a:pt x="101764" y="37677"/>
                    <a:pt x="179281" y="46618"/>
                    <a:pt x="245006" y="83113"/>
                  </a:cubicBezTo>
                  <a:cubicBezTo>
                    <a:pt x="308352" y="119058"/>
                    <a:pt x="351371" y="182425"/>
                    <a:pt x="361402" y="254563"/>
                  </a:cubicBezTo>
                  <a:cubicBezTo>
                    <a:pt x="366960" y="296738"/>
                    <a:pt x="361479" y="339633"/>
                    <a:pt x="345495" y="379055"/>
                  </a:cubicBezTo>
                  <a:cubicBezTo>
                    <a:pt x="342026" y="391755"/>
                    <a:pt x="349477" y="404871"/>
                    <a:pt x="362164" y="408392"/>
                  </a:cubicBezTo>
                  <a:cubicBezTo>
                    <a:pt x="374798" y="411533"/>
                    <a:pt x="387671" y="404195"/>
                    <a:pt x="391406" y="3917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6"/>
            <p:cNvSpPr/>
            <p:nvPr/>
          </p:nvSpPr>
          <p:spPr>
            <a:xfrm>
              <a:off x="3162327" y="1476964"/>
              <a:ext cx="7697" cy="31786"/>
            </a:xfrm>
            <a:custGeom>
              <a:avLst/>
              <a:gdLst/>
              <a:ahLst/>
              <a:cxnLst/>
              <a:rect l="l" t="t" r="r" b="b"/>
              <a:pathLst>
                <a:path w="10437" h="43100" extrusionOk="0">
                  <a:moveTo>
                    <a:pt x="5456" y="43101"/>
                  </a:moveTo>
                  <a:cubicBezTo>
                    <a:pt x="4028" y="43101"/>
                    <a:pt x="6409" y="33576"/>
                    <a:pt x="4885" y="21289"/>
                  </a:cubicBezTo>
                  <a:cubicBezTo>
                    <a:pt x="3361" y="9001"/>
                    <a:pt x="-1021" y="810"/>
                    <a:pt x="218" y="48"/>
                  </a:cubicBezTo>
                  <a:cubicBezTo>
                    <a:pt x="1456" y="-714"/>
                    <a:pt x="8314" y="7668"/>
                    <a:pt x="9743" y="20717"/>
                  </a:cubicBezTo>
                  <a:cubicBezTo>
                    <a:pt x="11480" y="28450"/>
                    <a:pt x="9928" y="36557"/>
                    <a:pt x="5456" y="431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6"/>
            <p:cNvSpPr/>
            <p:nvPr/>
          </p:nvSpPr>
          <p:spPr>
            <a:xfrm>
              <a:off x="3217377" y="1502938"/>
              <a:ext cx="14705" cy="25945"/>
            </a:xfrm>
            <a:custGeom>
              <a:avLst/>
              <a:gdLst/>
              <a:ahLst/>
              <a:cxnLst/>
              <a:rect l="l" t="t" r="r" b="b"/>
              <a:pathLst>
                <a:path w="19939" h="35180" extrusionOk="0">
                  <a:moveTo>
                    <a:pt x="18207" y="0"/>
                  </a:moveTo>
                  <a:cubicBezTo>
                    <a:pt x="19541" y="0"/>
                    <a:pt x="22112" y="10097"/>
                    <a:pt x="16302" y="21241"/>
                  </a:cubicBezTo>
                  <a:cubicBezTo>
                    <a:pt x="10492" y="32385"/>
                    <a:pt x="395" y="36195"/>
                    <a:pt x="14" y="34957"/>
                  </a:cubicBezTo>
                  <a:cubicBezTo>
                    <a:pt x="-367" y="33719"/>
                    <a:pt x="6968" y="28575"/>
                    <a:pt x="11921" y="18955"/>
                  </a:cubicBezTo>
                  <a:cubicBezTo>
                    <a:pt x="16873" y="9335"/>
                    <a:pt x="16397" y="191"/>
                    <a:pt x="182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6"/>
            <p:cNvSpPr/>
            <p:nvPr/>
          </p:nvSpPr>
          <p:spPr>
            <a:xfrm>
              <a:off x="3265453" y="1544686"/>
              <a:ext cx="25375" cy="26630"/>
            </a:xfrm>
            <a:custGeom>
              <a:avLst/>
              <a:gdLst/>
              <a:ahLst/>
              <a:cxnLst/>
              <a:rect l="l" t="t" r="r" b="b"/>
              <a:pathLst>
                <a:path w="34407" h="36109" extrusionOk="0">
                  <a:moveTo>
                    <a:pt x="34407" y="10"/>
                  </a:moveTo>
                  <a:cubicBezTo>
                    <a:pt x="32097" y="18279"/>
                    <a:pt x="18158" y="32914"/>
                    <a:pt x="22" y="36110"/>
                  </a:cubicBezTo>
                  <a:cubicBezTo>
                    <a:pt x="-550" y="34681"/>
                    <a:pt x="10118" y="30395"/>
                    <a:pt x="19548" y="20393"/>
                  </a:cubicBezTo>
                  <a:cubicBezTo>
                    <a:pt x="28978" y="10392"/>
                    <a:pt x="32978" y="-371"/>
                    <a:pt x="34407" y="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6"/>
            <p:cNvSpPr/>
            <p:nvPr/>
          </p:nvSpPr>
          <p:spPr>
            <a:xfrm>
              <a:off x="3300380" y="1622756"/>
              <a:ext cx="28411" cy="8525"/>
            </a:xfrm>
            <a:custGeom>
              <a:avLst/>
              <a:gdLst/>
              <a:ahLst/>
              <a:cxnLst/>
              <a:rect l="l" t="t" r="r" b="b"/>
              <a:pathLst>
                <a:path w="38524" h="11560" extrusionOk="0">
                  <a:moveTo>
                    <a:pt x="38420" y="142"/>
                  </a:moveTo>
                  <a:cubicBezTo>
                    <a:pt x="39468" y="999"/>
                    <a:pt x="32610" y="8809"/>
                    <a:pt x="20608" y="11000"/>
                  </a:cubicBezTo>
                  <a:cubicBezTo>
                    <a:pt x="8606" y="13191"/>
                    <a:pt x="-633" y="8333"/>
                    <a:pt x="34" y="7190"/>
                  </a:cubicBezTo>
                  <a:cubicBezTo>
                    <a:pt x="701" y="6047"/>
                    <a:pt x="9559" y="8142"/>
                    <a:pt x="19655" y="6142"/>
                  </a:cubicBezTo>
                  <a:cubicBezTo>
                    <a:pt x="29752" y="4142"/>
                    <a:pt x="37562" y="-906"/>
                    <a:pt x="38420" y="14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6"/>
            <p:cNvSpPr/>
            <p:nvPr/>
          </p:nvSpPr>
          <p:spPr>
            <a:xfrm>
              <a:off x="3311355" y="1672770"/>
              <a:ext cx="34015" cy="21254"/>
            </a:xfrm>
            <a:custGeom>
              <a:avLst/>
              <a:gdLst/>
              <a:ahLst/>
              <a:cxnLst/>
              <a:rect l="l" t="t" r="r" b="b"/>
              <a:pathLst>
                <a:path w="46122" h="28819" extrusionOk="0">
                  <a:moveTo>
                    <a:pt x="46123" y="28004"/>
                  </a:moveTo>
                  <a:cubicBezTo>
                    <a:pt x="36403" y="30156"/>
                    <a:pt x="26228" y="28003"/>
                    <a:pt x="18214" y="22098"/>
                  </a:cubicBezTo>
                  <a:cubicBezTo>
                    <a:pt x="3927" y="13621"/>
                    <a:pt x="-836" y="381"/>
                    <a:pt x="117" y="0"/>
                  </a:cubicBezTo>
                  <a:cubicBezTo>
                    <a:pt x="6505" y="6525"/>
                    <a:pt x="13418" y="12514"/>
                    <a:pt x="20786" y="17907"/>
                  </a:cubicBezTo>
                  <a:cubicBezTo>
                    <a:pt x="28964" y="21909"/>
                    <a:pt x="37434" y="25285"/>
                    <a:pt x="46123" y="28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6"/>
            <p:cNvSpPr/>
            <p:nvPr/>
          </p:nvSpPr>
          <p:spPr>
            <a:xfrm>
              <a:off x="2341588" y="2893785"/>
              <a:ext cx="1118778" cy="887920"/>
            </a:xfrm>
            <a:custGeom>
              <a:avLst/>
              <a:gdLst/>
              <a:ahLst/>
              <a:cxnLst/>
              <a:rect l="l" t="t" r="r" b="b"/>
              <a:pathLst>
                <a:path w="1516987" h="1203959" extrusionOk="0">
                  <a:moveTo>
                    <a:pt x="59150" y="422910"/>
                  </a:moveTo>
                  <a:lnTo>
                    <a:pt x="519113" y="326041"/>
                  </a:lnTo>
                  <a:lnTo>
                    <a:pt x="509588" y="14002"/>
                  </a:lnTo>
                  <a:lnTo>
                    <a:pt x="993648" y="0"/>
                  </a:lnTo>
                  <a:lnTo>
                    <a:pt x="982218" y="333375"/>
                  </a:lnTo>
                  <a:cubicBezTo>
                    <a:pt x="982218" y="333375"/>
                    <a:pt x="1526667" y="489775"/>
                    <a:pt x="1516856" y="483108"/>
                  </a:cubicBezTo>
                  <a:cubicBezTo>
                    <a:pt x="1507046" y="476440"/>
                    <a:pt x="1153192" y="1155668"/>
                    <a:pt x="1153192" y="1155668"/>
                  </a:cubicBezTo>
                  <a:lnTo>
                    <a:pt x="571405" y="1203960"/>
                  </a:lnTo>
                  <a:cubicBezTo>
                    <a:pt x="571405" y="1203960"/>
                    <a:pt x="109538" y="868680"/>
                    <a:pt x="109538" y="859631"/>
                  </a:cubicBezTo>
                  <a:cubicBezTo>
                    <a:pt x="109538" y="850582"/>
                    <a:pt x="0" y="567309"/>
                    <a:pt x="0" y="5673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6"/>
            <p:cNvSpPr/>
            <p:nvPr/>
          </p:nvSpPr>
          <p:spPr>
            <a:xfrm>
              <a:off x="2345103" y="2893785"/>
              <a:ext cx="1119127" cy="887920"/>
            </a:xfrm>
            <a:custGeom>
              <a:avLst/>
              <a:gdLst/>
              <a:ahLst/>
              <a:cxnLst/>
              <a:rect l="l" t="t" r="r" b="b"/>
              <a:pathLst>
                <a:path w="1517460" h="1203959" extrusionOk="0">
                  <a:moveTo>
                    <a:pt x="59436" y="422910"/>
                  </a:moveTo>
                  <a:lnTo>
                    <a:pt x="519589" y="326041"/>
                  </a:lnTo>
                  <a:lnTo>
                    <a:pt x="510064" y="14002"/>
                  </a:lnTo>
                  <a:lnTo>
                    <a:pt x="994124" y="0"/>
                  </a:lnTo>
                  <a:lnTo>
                    <a:pt x="982694" y="333375"/>
                  </a:lnTo>
                  <a:cubicBezTo>
                    <a:pt x="982694" y="333375"/>
                    <a:pt x="1527048" y="489775"/>
                    <a:pt x="1517332" y="483108"/>
                  </a:cubicBezTo>
                  <a:cubicBezTo>
                    <a:pt x="1507617" y="476440"/>
                    <a:pt x="1153668" y="1155668"/>
                    <a:pt x="1153668" y="1155668"/>
                  </a:cubicBezTo>
                  <a:lnTo>
                    <a:pt x="571881" y="1203960"/>
                  </a:lnTo>
                  <a:cubicBezTo>
                    <a:pt x="571881" y="1203960"/>
                    <a:pt x="109347" y="868775"/>
                    <a:pt x="109347" y="859727"/>
                  </a:cubicBezTo>
                  <a:cubicBezTo>
                    <a:pt x="109347" y="850678"/>
                    <a:pt x="0" y="567309"/>
                    <a:pt x="0" y="567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6"/>
            <p:cNvSpPr/>
            <p:nvPr/>
          </p:nvSpPr>
          <p:spPr>
            <a:xfrm>
              <a:off x="2755060" y="2904118"/>
              <a:ext cx="283516" cy="345966"/>
            </a:xfrm>
            <a:custGeom>
              <a:avLst/>
              <a:gdLst/>
              <a:ahLst/>
              <a:cxnLst/>
              <a:rect l="l" t="t" r="r" b="b"/>
              <a:pathLst>
                <a:path w="384429" h="469106" extrusionOk="0">
                  <a:moveTo>
                    <a:pt x="56674" y="0"/>
                  </a:moveTo>
                  <a:lnTo>
                    <a:pt x="327755" y="0"/>
                  </a:lnTo>
                  <a:cubicBezTo>
                    <a:pt x="359056" y="0"/>
                    <a:pt x="384429" y="25374"/>
                    <a:pt x="384429" y="56674"/>
                  </a:cubicBezTo>
                  <a:lnTo>
                    <a:pt x="384429" y="285274"/>
                  </a:lnTo>
                  <a:cubicBezTo>
                    <a:pt x="384429" y="386802"/>
                    <a:pt x="302124" y="469106"/>
                    <a:pt x="200597" y="469106"/>
                  </a:cubicBezTo>
                  <a:lnTo>
                    <a:pt x="183833" y="469107"/>
                  </a:lnTo>
                  <a:cubicBezTo>
                    <a:pt x="82305" y="469107"/>
                    <a:pt x="0" y="386802"/>
                    <a:pt x="0" y="285274"/>
                  </a:cubicBezTo>
                  <a:lnTo>
                    <a:pt x="0" y="56674"/>
                  </a:lnTo>
                  <a:cubicBezTo>
                    <a:pt x="0" y="25374"/>
                    <a:pt x="25374" y="0"/>
                    <a:pt x="566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6"/>
            <p:cNvSpPr/>
            <p:nvPr/>
          </p:nvSpPr>
          <p:spPr>
            <a:xfrm>
              <a:off x="2755553" y="3091102"/>
              <a:ext cx="286677" cy="117493"/>
            </a:xfrm>
            <a:custGeom>
              <a:avLst/>
              <a:gdLst/>
              <a:ahLst/>
              <a:cxnLst/>
              <a:rect l="l" t="t" r="r" b="b"/>
              <a:pathLst>
                <a:path w="388715" h="159313" extrusionOk="0">
                  <a:moveTo>
                    <a:pt x="388716" y="1"/>
                  </a:moveTo>
                  <a:cubicBezTo>
                    <a:pt x="388566" y="1774"/>
                    <a:pt x="388247" y="3528"/>
                    <a:pt x="387763" y="5240"/>
                  </a:cubicBezTo>
                  <a:cubicBezTo>
                    <a:pt x="386695" y="10197"/>
                    <a:pt x="385359" y="15094"/>
                    <a:pt x="383762" y="19908"/>
                  </a:cubicBezTo>
                  <a:cubicBezTo>
                    <a:pt x="377871" y="37658"/>
                    <a:pt x="369398" y="54443"/>
                    <a:pt x="358616" y="69724"/>
                  </a:cubicBezTo>
                  <a:cubicBezTo>
                    <a:pt x="342687" y="92505"/>
                    <a:pt x="322426" y="111925"/>
                    <a:pt x="298990" y="126874"/>
                  </a:cubicBezTo>
                  <a:cubicBezTo>
                    <a:pt x="240817" y="165553"/>
                    <a:pt x="166337" y="169955"/>
                    <a:pt x="104013" y="138399"/>
                  </a:cubicBezTo>
                  <a:cubicBezTo>
                    <a:pt x="78957" y="126240"/>
                    <a:pt x="56531" y="109283"/>
                    <a:pt x="38005" y="88488"/>
                  </a:cubicBezTo>
                  <a:cubicBezTo>
                    <a:pt x="25479" y="74623"/>
                    <a:pt x="15108" y="58954"/>
                    <a:pt x="7239" y="42006"/>
                  </a:cubicBezTo>
                  <a:cubicBezTo>
                    <a:pt x="5061" y="37455"/>
                    <a:pt x="3153" y="32780"/>
                    <a:pt x="1524" y="28004"/>
                  </a:cubicBezTo>
                  <a:cubicBezTo>
                    <a:pt x="793" y="26364"/>
                    <a:pt x="280" y="24635"/>
                    <a:pt x="0" y="22861"/>
                  </a:cubicBezTo>
                  <a:cubicBezTo>
                    <a:pt x="0" y="22861"/>
                    <a:pt x="3048" y="29528"/>
                    <a:pt x="8954" y="41149"/>
                  </a:cubicBezTo>
                  <a:cubicBezTo>
                    <a:pt x="17427" y="57540"/>
                    <a:pt x="28098" y="72698"/>
                    <a:pt x="40672" y="86202"/>
                  </a:cubicBezTo>
                  <a:cubicBezTo>
                    <a:pt x="59207" y="106233"/>
                    <a:pt x="81381" y="122556"/>
                    <a:pt x="106014" y="134303"/>
                  </a:cubicBezTo>
                  <a:cubicBezTo>
                    <a:pt x="166989" y="164777"/>
                    <a:pt x="239582" y="160457"/>
                    <a:pt x="296513" y="122968"/>
                  </a:cubicBezTo>
                  <a:cubicBezTo>
                    <a:pt x="319606" y="108423"/>
                    <a:pt x="339713" y="89609"/>
                    <a:pt x="355759" y="67533"/>
                  </a:cubicBezTo>
                  <a:cubicBezTo>
                    <a:pt x="366638" y="52628"/>
                    <a:pt x="375449" y="36319"/>
                    <a:pt x="381953" y="19051"/>
                  </a:cubicBezTo>
                  <a:cubicBezTo>
                    <a:pt x="386811" y="6954"/>
                    <a:pt x="388144" y="-94"/>
                    <a:pt x="388716"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6"/>
            <p:cNvSpPr/>
            <p:nvPr/>
          </p:nvSpPr>
          <p:spPr>
            <a:xfrm>
              <a:off x="2757099" y="3061578"/>
              <a:ext cx="282252" cy="93136"/>
            </a:xfrm>
            <a:custGeom>
              <a:avLst/>
              <a:gdLst/>
              <a:ahLst/>
              <a:cxnLst/>
              <a:rect l="l" t="t" r="r" b="b"/>
              <a:pathLst>
                <a:path w="382714" h="126286" extrusionOk="0">
                  <a:moveTo>
                    <a:pt x="382714" y="0"/>
                  </a:moveTo>
                  <a:cubicBezTo>
                    <a:pt x="382356" y="1566"/>
                    <a:pt x="381779" y="3073"/>
                    <a:pt x="381000" y="4477"/>
                  </a:cubicBezTo>
                  <a:cubicBezTo>
                    <a:pt x="379162" y="8652"/>
                    <a:pt x="377095" y="12722"/>
                    <a:pt x="374809" y="16669"/>
                  </a:cubicBezTo>
                  <a:cubicBezTo>
                    <a:pt x="366597" y="31401"/>
                    <a:pt x="356512" y="45008"/>
                    <a:pt x="344805" y="57150"/>
                  </a:cubicBezTo>
                  <a:cubicBezTo>
                    <a:pt x="327542" y="75374"/>
                    <a:pt x="307317" y="90543"/>
                    <a:pt x="284988" y="102013"/>
                  </a:cubicBezTo>
                  <a:cubicBezTo>
                    <a:pt x="229719" y="131216"/>
                    <a:pt x="164298" y="134220"/>
                    <a:pt x="106585" y="110204"/>
                  </a:cubicBezTo>
                  <a:cubicBezTo>
                    <a:pt x="83313" y="100809"/>
                    <a:pt x="61799" y="87540"/>
                    <a:pt x="42958" y="70961"/>
                  </a:cubicBezTo>
                  <a:cubicBezTo>
                    <a:pt x="30238" y="59922"/>
                    <a:pt x="18972" y="47312"/>
                    <a:pt x="9430" y="33433"/>
                  </a:cubicBezTo>
                  <a:cubicBezTo>
                    <a:pt x="6779" y="29680"/>
                    <a:pt x="4361" y="25767"/>
                    <a:pt x="2191" y="21717"/>
                  </a:cubicBezTo>
                  <a:cubicBezTo>
                    <a:pt x="1273" y="20426"/>
                    <a:pt x="536" y="19016"/>
                    <a:pt x="0" y="17526"/>
                  </a:cubicBezTo>
                  <a:cubicBezTo>
                    <a:pt x="12961" y="36226"/>
                    <a:pt x="28154" y="53274"/>
                    <a:pt x="45244" y="68294"/>
                  </a:cubicBezTo>
                  <a:cubicBezTo>
                    <a:pt x="64046" y="84224"/>
                    <a:pt x="85351" y="96936"/>
                    <a:pt x="108299" y="105918"/>
                  </a:cubicBezTo>
                  <a:cubicBezTo>
                    <a:pt x="164842" y="129004"/>
                    <a:pt x="228668" y="126114"/>
                    <a:pt x="282892" y="98012"/>
                  </a:cubicBezTo>
                  <a:cubicBezTo>
                    <a:pt x="304920" y="86920"/>
                    <a:pt x="324995" y="72314"/>
                    <a:pt x="342328" y="54769"/>
                  </a:cubicBezTo>
                  <a:cubicBezTo>
                    <a:pt x="357996" y="38247"/>
                    <a:pt x="371561" y="19851"/>
                    <a:pt x="3827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6"/>
            <p:cNvSpPr/>
            <p:nvPr/>
          </p:nvSpPr>
          <p:spPr>
            <a:xfrm>
              <a:off x="2756537" y="3018417"/>
              <a:ext cx="280636" cy="88337"/>
            </a:xfrm>
            <a:custGeom>
              <a:avLst/>
              <a:gdLst/>
              <a:ahLst/>
              <a:cxnLst/>
              <a:rect l="l" t="t" r="r" b="b"/>
              <a:pathLst>
                <a:path w="380523" h="119779" extrusionOk="0">
                  <a:moveTo>
                    <a:pt x="380524" y="0"/>
                  </a:moveTo>
                  <a:cubicBezTo>
                    <a:pt x="380036" y="1520"/>
                    <a:pt x="379398" y="2988"/>
                    <a:pt x="378619" y="4381"/>
                  </a:cubicBezTo>
                  <a:cubicBezTo>
                    <a:pt x="377095" y="7049"/>
                    <a:pt x="375380" y="11335"/>
                    <a:pt x="372142" y="16288"/>
                  </a:cubicBezTo>
                  <a:cubicBezTo>
                    <a:pt x="363491" y="30545"/>
                    <a:pt x="353092" y="43664"/>
                    <a:pt x="341186" y="55341"/>
                  </a:cubicBezTo>
                  <a:cubicBezTo>
                    <a:pt x="279608" y="118607"/>
                    <a:pt x="185381" y="137324"/>
                    <a:pt x="104299" y="102394"/>
                  </a:cubicBezTo>
                  <a:cubicBezTo>
                    <a:pt x="81468" y="92757"/>
                    <a:pt x="60412" y="79363"/>
                    <a:pt x="42005" y="62770"/>
                  </a:cubicBezTo>
                  <a:cubicBezTo>
                    <a:pt x="29557" y="51653"/>
                    <a:pt x="18520" y="39049"/>
                    <a:pt x="9144" y="25241"/>
                  </a:cubicBezTo>
                  <a:cubicBezTo>
                    <a:pt x="5715" y="20479"/>
                    <a:pt x="3715" y="16288"/>
                    <a:pt x="2096" y="13716"/>
                  </a:cubicBezTo>
                  <a:cubicBezTo>
                    <a:pt x="1232" y="12374"/>
                    <a:pt x="529" y="10935"/>
                    <a:pt x="0" y="9430"/>
                  </a:cubicBezTo>
                  <a:cubicBezTo>
                    <a:pt x="12677" y="28036"/>
                    <a:pt x="27548" y="45050"/>
                    <a:pt x="44291" y="60103"/>
                  </a:cubicBezTo>
                  <a:cubicBezTo>
                    <a:pt x="62713" y="76046"/>
                    <a:pt x="83587" y="88911"/>
                    <a:pt x="106108" y="98203"/>
                  </a:cubicBezTo>
                  <a:cubicBezTo>
                    <a:pt x="133610" y="109673"/>
                    <a:pt x="163182" y="115347"/>
                    <a:pt x="192977" y="114871"/>
                  </a:cubicBezTo>
                  <a:cubicBezTo>
                    <a:pt x="222670" y="113804"/>
                    <a:pt x="251837" y="106707"/>
                    <a:pt x="278702" y="94012"/>
                  </a:cubicBezTo>
                  <a:cubicBezTo>
                    <a:pt x="300733" y="83608"/>
                    <a:pt x="320958" y="69748"/>
                    <a:pt x="338614" y="52959"/>
                  </a:cubicBezTo>
                  <a:cubicBezTo>
                    <a:pt x="354664" y="37056"/>
                    <a:pt x="368735" y="19275"/>
                    <a:pt x="38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6"/>
            <p:cNvSpPr/>
            <p:nvPr/>
          </p:nvSpPr>
          <p:spPr>
            <a:xfrm>
              <a:off x="2754147" y="2967313"/>
              <a:ext cx="285413" cy="82768"/>
            </a:xfrm>
            <a:custGeom>
              <a:avLst/>
              <a:gdLst/>
              <a:ahLst/>
              <a:cxnLst/>
              <a:rect l="l" t="t" r="r" b="b"/>
              <a:pathLst>
                <a:path w="387000" h="112228" extrusionOk="0">
                  <a:moveTo>
                    <a:pt x="387001" y="0"/>
                  </a:moveTo>
                  <a:cubicBezTo>
                    <a:pt x="386405" y="1403"/>
                    <a:pt x="385671" y="2743"/>
                    <a:pt x="384810" y="4001"/>
                  </a:cubicBezTo>
                  <a:cubicBezTo>
                    <a:pt x="383096" y="6572"/>
                    <a:pt x="381000" y="10478"/>
                    <a:pt x="377476" y="15050"/>
                  </a:cubicBezTo>
                  <a:cubicBezTo>
                    <a:pt x="368026" y="28398"/>
                    <a:pt x="357098" y="40636"/>
                    <a:pt x="344900" y="51530"/>
                  </a:cubicBezTo>
                  <a:cubicBezTo>
                    <a:pt x="261708" y="126249"/>
                    <a:pt x="137618" y="132680"/>
                    <a:pt x="47149" y="66961"/>
                  </a:cubicBezTo>
                  <a:cubicBezTo>
                    <a:pt x="33911" y="57517"/>
                    <a:pt x="21770" y="46622"/>
                    <a:pt x="10954" y="34480"/>
                  </a:cubicBezTo>
                  <a:cubicBezTo>
                    <a:pt x="7048" y="30289"/>
                    <a:pt x="4477" y="26575"/>
                    <a:pt x="2572" y="24194"/>
                  </a:cubicBezTo>
                  <a:cubicBezTo>
                    <a:pt x="1556" y="23038"/>
                    <a:pt x="692" y="21758"/>
                    <a:pt x="0" y="20384"/>
                  </a:cubicBezTo>
                  <a:cubicBezTo>
                    <a:pt x="4358" y="24408"/>
                    <a:pt x="8492" y="28669"/>
                    <a:pt x="12383" y="33147"/>
                  </a:cubicBezTo>
                  <a:cubicBezTo>
                    <a:pt x="23617" y="44621"/>
                    <a:pt x="35930" y="54987"/>
                    <a:pt x="49149" y="64103"/>
                  </a:cubicBezTo>
                  <a:cubicBezTo>
                    <a:pt x="68722" y="77634"/>
                    <a:pt x="90154" y="88254"/>
                    <a:pt x="112776" y="95631"/>
                  </a:cubicBezTo>
                  <a:cubicBezTo>
                    <a:pt x="140390" y="104771"/>
                    <a:pt x="169444" y="108774"/>
                    <a:pt x="198501" y="107442"/>
                  </a:cubicBezTo>
                  <a:cubicBezTo>
                    <a:pt x="227547" y="105708"/>
                    <a:pt x="256040" y="98738"/>
                    <a:pt x="282607" y="86868"/>
                  </a:cubicBezTo>
                  <a:cubicBezTo>
                    <a:pt x="319085" y="70498"/>
                    <a:pt x="351097" y="45607"/>
                    <a:pt x="375951" y="14288"/>
                  </a:cubicBezTo>
                  <a:cubicBezTo>
                    <a:pt x="379351" y="9312"/>
                    <a:pt x="383040" y="4542"/>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6"/>
            <p:cNvSpPr/>
            <p:nvPr/>
          </p:nvSpPr>
          <p:spPr>
            <a:xfrm>
              <a:off x="2754147" y="2916350"/>
              <a:ext cx="285413" cy="82487"/>
            </a:xfrm>
            <a:custGeom>
              <a:avLst/>
              <a:gdLst/>
              <a:ahLst/>
              <a:cxnLst/>
              <a:rect l="l" t="t" r="r" b="b"/>
              <a:pathLst>
                <a:path w="387000" h="111847" extrusionOk="0">
                  <a:moveTo>
                    <a:pt x="387001" y="0"/>
                  </a:moveTo>
                  <a:cubicBezTo>
                    <a:pt x="386405" y="1403"/>
                    <a:pt x="385671" y="2743"/>
                    <a:pt x="384810" y="4001"/>
                  </a:cubicBezTo>
                  <a:cubicBezTo>
                    <a:pt x="383096" y="6572"/>
                    <a:pt x="381000" y="10478"/>
                    <a:pt x="377476" y="15050"/>
                  </a:cubicBezTo>
                  <a:cubicBezTo>
                    <a:pt x="368003" y="28265"/>
                    <a:pt x="357076" y="40374"/>
                    <a:pt x="344900" y="51149"/>
                  </a:cubicBezTo>
                  <a:cubicBezTo>
                    <a:pt x="261708" y="125868"/>
                    <a:pt x="137618" y="132299"/>
                    <a:pt x="47149" y="66580"/>
                  </a:cubicBezTo>
                  <a:cubicBezTo>
                    <a:pt x="33911" y="57136"/>
                    <a:pt x="21770" y="46242"/>
                    <a:pt x="10954" y="34100"/>
                  </a:cubicBezTo>
                  <a:cubicBezTo>
                    <a:pt x="7048" y="29909"/>
                    <a:pt x="4477" y="26194"/>
                    <a:pt x="2572" y="23813"/>
                  </a:cubicBezTo>
                  <a:cubicBezTo>
                    <a:pt x="1556" y="22657"/>
                    <a:pt x="692" y="21377"/>
                    <a:pt x="0" y="20003"/>
                  </a:cubicBezTo>
                  <a:cubicBezTo>
                    <a:pt x="4358" y="24027"/>
                    <a:pt x="8492" y="28288"/>
                    <a:pt x="12383" y="32766"/>
                  </a:cubicBezTo>
                  <a:cubicBezTo>
                    <a:pt x="23617" y="44239"/>
                    <a:pt x="35930" y="54606"/>
                    <a:pt x="49149" y="63722"/>
                  </a:cubicBezTo>
                  <a:cubicBezTo>
                    <a:pt x="68722" y="77253"/>
                    <a:pt x="90154" y="87873"/>
                    <a:pt x="112776" y="95250"/>
                  </a:cubicBezTo>
                  <a:cubicBezTo>
                    <a:pt x="140390" y="104390"/>
                    <a:pt x="169444" y="108393"/>
                    <a:pt x="198501" y="107061"/>
                  </a:cubicBezTo>
                  <a:cubicBezTo>
                    <a:pt x="227547" y="105327"/>
                    <a:pt x="256040" y="98357"/>
                    <a:pt x="282607" y="86487"/>
                  </a:cubicBezTo>
                  <a:cubicBezTo>
                    <a:pt x="319085" y="70117"/>
                    <a:pt x="351097" y="45226"/>
                    <a:pt x="375951" y="13906"/>
                  </a:cubicBezTo>
                  <a:cubicBezTo>
                    <a:pt x="379363" y="9062"/>
                    <a:pt x="383052" y="4418"/>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6"/>
            <p:cNvSpPr/>
            <p:nvPr/>
          </p:nvSpPr>
          <p:spPr>
            <a:xfrm>
              <a:off x="2226536" y="2335585"/>
              <a:ext cx="309211" cy="936440"/>
            </a:xfrm>
            <a:custGeom>
              <a:avLst/>
              <a:gdLst/>
              <a:ahLst/>
              <a:cxnLst/>
              <a:rect l="l" t="t" r="r" b="b"/>
              <a:pathLst>
                <a:path w="419269" h="1269749" extrusionOk="0">
                  <a:moveTo>
                    <a:pt x="372019" y="22562"/>
                  </a:moveTo>
                  <a:cubicBezTo>
                    <a:pt x="372591" y="117812"/>
                    <a:pt x="326490" y="204680"/>
                    <a:pt x="272483" y="280309"/>
                  </a:cubicBezTo>
                  <a:cubicBezTo>
                    <a:pt x="215333" y="360414"/>
                    <a:pt x="146943" y="432709"/>
                    <a:pt x="96842" y="517862"/>
                  </a:cubicBezTo>
                  <a:cubicBezTo>
                    <a:pt x="10260" y="665405"/>
                    <a:pt x="-25173" y="843903"/>
                    <a:pt x="19118" y="1010971"/>
                  </a:cubicBezTo>
                  <a:cubicBezTo>
                    <a:pt x="44724" y="1104974"/>
                    <a:pt x="92960" y="1191275"/>
                    <a:pt x="159612" y="1262336"/>
                  </a:cubicBezTo>
                  <a:cubicBezTo>
                    <a:pt x="180376" y="1284815"/>
                    <a:pt x="214000" y="1251097"/>
                    <a:pt x="193235" y="1228618"/>
                  </a:cubicBezTo>
                  <a:cubicBezTo>
                    <a:pt x="80920" y="1109539"/>
                    <a:pt x="29084" y="945717"/>
                    <a:pt x="52456" y="783705"/>
                  </a:cubicBezTo>
                  <a:cubicBezTo>
                    <a:pt x="64300" y="701728"/>
                    <a:pt x="91648" y="622756"/>
                    <a:pt x="133037" y="551009"/>
                  </a:cubicBezTo>
                  <a:cubicBezTo>
                    <a:pt x="181138" y="466523"/>
                    <a:pt x="247337" y="394895"/>
                    <a:pt x="304487" y="316885"/>
                  </a:cubicBezTo>
                  <a:cubicBezTo>
                    <a:pt x="367257" y="231160"/>
                    <a:pt x="419930" y="131814"/>
                    <a:pt x="419263" y="23039"/>
                  </a:cubicBezTo>
                  <a:cubicBezTo>
                    <a:pt x="419263" y="-7632"/>
                    <a:pt x="371638" y="-7727"/>
                    <a:pt x="371638" y="230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6"/>
            <p:cNvSpPr/>
            <p:nvPr/>
          </p:nvSpPr>
          <p:spPr>
            <a:xfrm>
              <a:off x="2258445" y="2803643"/>
              <a:ext cx="32931" cy="16805"/>
            </a:xfrm>
            <a:custGeom>
              <a:avLst/>
              <a:gdLst/>
              <a:ahLst/>
              <a:cxnLst/>
              <a:rect l="l" t="t" r="r" b="b"/>
              <a:pathLst>
                <a:path w="44652" h="22787" extrusionOk="0">
                  <a:moveTo>
                    <a:pt x="44653" y="20131"/>
                  </a:moveTo>
                  <a:cubicBezTo>
                    <a:pt x="36293" y="24011"/>
                    <a:pt x="26576" y="23621"/>
                    <a:pt x="18554" y="19084"/>
                  </a:cubicBezTo>
                  <a:cubicBezTo>
                    <a:pt x="4362" y="12892"/>
                    <a:pt x="-1067" y="700"/>
                    <a:pt x="171" y="34"/>
                  </a:cubicBezTo>
                  <a:cubicBezTo>
                    <a:pt x="1409" y="-633"/>
                    <a:pt x="7981" y="8797"/>
                    <a:pt x="20554" y="14131"/>
                  </a:cubicBezTo>
                  <a:cubicBezTo>
                    <a:pt x="28381" y="16882"/>
                    <a:pt x="36449" y="18891"/>
                    <a:pt x="44653" y="201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6"/>
            <p:cNvSpPr/>
            <p:nvPr/>
          </p:nvSpPr>
          <p:spPr>
            <a:xfrm>
              <a:off x="2279675" y="2751439"/>
              <a:ext cx="33631" cy="19160"/>
            </a:xfrm>
            <a:custGeom>
              <a:avLst/>
              <a:gdLst/>
              <a:ahLst/>
              <a:cxnLst/>
              <a:rect l="l" t="t" r="r" b="b"/>
              <a:pathLst>
                <a:path w="45602" h="25979" extrusionOk="0">
                  <a:moveTo>
                    <a:pt x="45603" y="24860"/>
                  </a:moveTo>
                  <a:cubicBezTo>
                    <a:pt x="36361" y="27317"/>
                    <a:pt x="26509" y="25686"/>
                    <a:pt x="18552" y="20383"/>
                  </a:cubicBezTo>
                  <a:cubicBezTo>
                    <a:pt x="4455" y="12859"/>
                    <a:pt x="-1070" y="476"/>
                    <a:pt x="169" y="0"/>
                  </a:cubicBezTo>
                  <a:cubicBezTo>
                    <a:pt x="6682" y="5872"/>
                    <a:pt x="13623" y="11253"/>
                    <a:pt x="20933" y="16097"/>
                  </a:cubicBezTo>
                  <a:cubicBezTo>
                    <a:pt x="28956" y="19554"/>
                    <a:pt x="37197" y="22481"/>
                    <a:pt x="45603" y="248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6"/>
            <p:cNvSpPr/>
            <p:nvPr/>
          </p:nvSpPr>
          <p:spPr>
            <a:xfrm>
              <a:off x="2310055" y="2697030"/>
              <a:ext cx="27999" cy="24323"/>
            </a:xfrm>
            <a:custGeom>
              <a:avLst/>
              <a:gdLst/>
              <a:ahLst/>
              <a:cxnLst/>
              <a:rect l="l" t="t" r="r" b="b"/>
              <a:pathLst>
                <a:path w="37965" h="32980" extrusionOk="0">
                  <a:moveTo>
                    <a:pt x="37966" y="32290"/>
                  </a:moveTo>
                  <a:cubicBezTo>
                    <a:pt x="37966" y="32957"/>
                    <a:pt x="34822" y="33433"/>
                    <a:pt x="29965" y="32290"/>
                  </a:cubicBezTo>
                  <a:cubicBezTo>
                    <a:pt x="23554" y="30892"/>
                    <a:pt x="17594" y="27912"/>
                    <a:pt x="12629" y="23623"/>
                  </a:cubicBezTo>
                  <a:cubicBezTo>
                    <a:pt x="7629" y="19425"/>
                    <a:pt x="3792" y="14013"/>
                    <a:pt x="1485" y="7906"/>
                  </a:cubicBezTo>
                  <a:cubicBezTo>
                    <a:pt x="-230" y="3239"/>
                    <a:pt x="-230" y="96"/>
                    <a:pt x="342" y="1"/>
                  </a:cubicBezTo>
                  <a:cubicBezTo>
                    <a:pt x="913" y="-95"/>
                    <a:pt x="5199" y="10954"/>
                    <a:pt x="15867" y="19908"/>
                  </a:cubicBezTo>
                  <a:cubicBezTo>
                    <a:pt x="22746" y="24851"/>
                    <a:pt x="30159" y="29004"/>
                    <a:pt x="37966" y="3229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6"/>
            <p:cNvSpPr/>
            <p:nvPr/>
          </p:nvSpPr>
          <p:spPr>
            <a:xfrm>
              <a:off x="2353938" y="2637702"/>
              <a:ext cx="26786" cy="27531"/>
            </a:xfrm>
            <a:custGeom>
              <a:avLst/>
              <a:gdLst/>
              <a:ahLst/>
              <a:cxnLst/>
              <a:rect l="l" t="t" r="r" b="b"/>
              <a:pathLst>
                <a:path w="36320" h="37330" extrusionOk="0">
                  <a:moveTo>
                    <a:pt x="35654" y="36862"/>
                  </a:moveTo>
                  <a:cubicBezTo>
                    <a:pt x="35654" y="37433"/>
                    <a:pt x="32415" y="37719"/>
                    <a:pt x="27367" y="36290"/>
                  </a:cubicBezTo>
                  <a:cubicBezTo>
                    <a:pt x="20895" y="34234"/>
                    <a:pt x="15036" y="30601"/>
                    <a:pt x="10317" y="25717"/>
                  </a:cubicBezTo>
                  <a:cubicBezTo>
                    <a:pt x="5717" y="20808"/>
                    <a:pt x="2440" y="14810"/>
                    <a:pt x="792" y="8287"/>
                  </a:cubicBezTo>
                  <a:cubicBezTo>
                    <a:pt x="-446" y="3334"/>
                    <a:pt x="-65" y="95"/>
                    <a:pt x="792" y="0"/>
                  </a:cubicBezTo>
                  <a:cubicBezTo>
                    <a:pt x="6784" y="16824"/>
                    <a:pt x="19728" y="30255"/>
                    <a:pt x="36320" y="368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6"/>
            <p:cNvSpPr/>
            <p:nvPr/>
          </p:nvSpPr>
          <p:spPr>
            <a:xfrm>
              <a:off x="2395089" y="2583224"/>
              <a:ext cx="29216" cy="28051"/>
            </a:xfrm>
            <a:custGeom>
              <a:avLst/>
              <a:gdLst/>
              <a:ahLst/>
              <a:cxnLst/>
              <a:rect l="l" t="t" r="r" b="b"/>
              <a:pathLst>
                <a:path w="39615" h="38035" extrusionOk="0">
                  <a:moveTo>
                    <a:pt x="39615" y="37529"/>
                  </a:moveTo>
                  <a:cubicBezTo>
                    <a:pt x="39615" y="38195"/>
                    <a:pt x="36091" y="38386"/>
                    <a:pt x="30852" y="36957"/>
                  </a:cubicBezTo>
                  <a:cubicBezTo>
                    <a:pt x="24071" y="34908"/>
                    <a:pt x="17870" y="31285"/>
                    <a:pt x="12755" y="26384"/>
                  </a:cubicBezTo>
                  <a:cubicBezTo>
                    <a:pt x="7612" y="21472"/>
                    <a:pt x="3724" y="15396"/>
                    <a:pt x="1420" y="8668"/>
                  </a:cubicBezTo>
                  <a:cubicBezTo>
                    <a:pt x="-294" y="3524"/>
                    <a:pt x="-199" y="95"/>
                    <a:pt x="372" y="0"/>
                  </a:cubicBezTo>
                  <a:cubicBezTo>
                    <a:pt x="4760" y="8165"/>
                    <a:pt x="10065" y="15802"/>
                    <a:pt x="16184" y="22765"/>
                  </a:cubicBezTo>
                  <a:cubicBezTo>
                    <a:pt x="23367" y="28618"/>
                    <a:pt x="31235" y="33575"/>
                    <a:pt x="39615" y="3752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6"/>
            <p:cNvSpPr/>
            <p:nvPr/>
          </p:nvSpPr>
          <p:spPr>
            <a:xfrm>
              <a:off x="2234530" y="2879445"/>
              <a:ext cx="35194" cy="12770"/>
            </a:xfrm>
            <a:custGeom>
              <a:avLst/>
              <a:gdLst/>
              <a:ahLst/>
              <a:cxnLst/>
              <a:rect l="l" t="t" r="r" b="b"/>
              <a:pathLst>
                <a:path w="47720" h="17315" extrusionOk="0">
                  <a:moveTo>
                    <a:pt x="47720" y="13049"/>
                  </a:moveTo>
                  <a:cubicBezTo>
                    <a:pt x="47720" y="13621"/>
                    <a:pt x="45339" y="15335"/>
                    <a:pt x="40481" y="16478"/>
                  </a:cubicBezTo>
                  <a:cubicBezTo>
                    <a:pt x="34170" y="17787"/>
                    <a:pt x="27636" y="17558"/>
                    <a:pt x="21431" y="15812"/>
                  </a:cubicBezTo>
                  <a:cubicBezTo>
                    <a:pt x="12252" y="14079"/>
                    <a:pt x="4363" y="8259"/>
                    <a:pt x="0" y="0"/>
                  </a:cubicBezTo>
                  <a:cubicBezTo>
                    <a:pt x="7290" y="4241"/>
                    <a:pt x="14902" y="7903"/>
                    <a:pt x="22765" y="10954"/>
                  </a:cubicBezTo>
                  <a:cubicBezTo>
                    <a:pt x="30988" y="12516"/>
                    <a:pt x="39352" y="13218"/>
                    <a:pt x="47720" y="13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6"/>
            <p:cNvSpPr/>
            <p:nvPr/>
          </p:nvSpPr>
          <p:spPr>
            <a:xfrm>
              <a:off x="2226587" y="2957536"/>
              <a:ext cx="34772" cy="5924"/>
            </a:xfrm>
            <a:custGeom>
              <a:avLst/>
              <a:gdLst/>
              <a:ahLst/>
              <a:cxnLst/>
              <a:rect l="l" t="t" r="r" b="b"/>
              <a:pathLst>
                <a:path w="47148" h="8033" extrusionOk="0">
                  <a:moveTo>
                    <a:pt x="47149" y="1437"/>
                  </a:moveTo>
                  <a:cubicBezTo>
                    <a:pt x="40339" y="6496"/>
                    <a:pt x="31861" y="8777"/>
                    <a:pt x="23432" y="7819"/>
                  </a:cubicBezTo>
                  <a:cubicBezTo>
                    <a:pt x="14944" y="8420"/>
                    <a:pt x="6551" y="5725"/>
                    <a:pt x="0" y="294"/>
                  </a:cubicBezTo>
                  <a:cubicBezTo>
                    <a:pt x="572" y="-1040"/>
                    <a:pt x="10668" y="2580"/>
                    <a:pt x="23527" y="2866"/>
                  </a:cubicBezTo>
                  <a:cubicBezTo>
                    <a:pt x="36386" y="3151"/>
                    <a:pt x="46292" y="8"/>
                    <a:pt x="47149" y="14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6"/>
            <p:cNvSpPr/>
            <p:nvPr/>
          </p:nvSpPr>
          <p:spPr>
            <a:xfrm>
              <a:off x="2233897" y="3045638"/>
              <a:ext cx="36458" cy="7054"/>
            </a:xfrm>
            <a:custGeom>
              <a:avLst/>
              <a:gdLst/>
              <a:ahLst/>
              <a:cxnLst/>
              <a:rect l="l" t="t" r="r" b="b"/>
              <a:pathLst>
                <a:path w="49434" h="9565" extrusionOk="0">
                  <a:moveTo>
                    <a:pt x="49435" y="263"/>
                  </a:moveTo>
                  <a:cubicBezTo>
                    <a:pt x="35098" y="10975"/>
                    <a:pt x="15905" y="12565"/>
                    <a:pt x="0" y="4359"/>
                  </a:cubicBezTo>
                  <a:cubicBezTo>
                    <a:pt x="0" y="2930"/>
                    <a:pt x="11335" y="5693"/>
                    <a:pt x="24860" y="4359"/>
                  </a:cubicBezTo>
                  <a:cubicBezTo>
                    <a:pt x="38386" y="3026"/>
                    <a:pt x="48768" y="-1070"/>
                    <a:pt x="49435" y="2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6"/>
            <p:cNvSpPr/>
            <p:nvPr/>
          </p:nvSpPr>
          <p:spPr>
            <a:xfrm>
              <a:off x="2261734" y="3133489"/>
              <a:ext cx="34140" cy="10340"/>
            </a:xfrm>
            <a:custGeom>
              <a:avLst/>
              <a:gdLst/>
              <a:ahLst/>
              <a:cxnLst/>
              <a:rect l="l" t="t" r="r" b="b"/>
              <a:pathLst>
                <a:path w="46291" h="14021" extrusionOk="0">
                  <a:moveTo>
                    <a:pt x="46292" y="191"/>
                  </a:moveTo>
                  <a:cubicBezTo>
                    <a:pt x="40868" y="6807"/>
                    <a:pt x="33145" y="11127"/>
                    <a:pt x="24670" y="12288"/>
                  </a:cubicBezTo>
                  <a:cubicBezTo>
                    <a:pt x="16571" y="15019"/>
                    <a:pt x="7729" y="14507"/>
                    <a:pt x="0" y="10859"/>
                  </a:cubicBezTo>
                  <a:cubicBezTo>
                    <a:pt x="0" y="9431"/>
                    <a:pt x="10954" y="10859"/>
                    <a:pt x="23527" y="7430"/>
                  </a:cubicBezTo>
                  <a:cubicBezTo>
                    <a:pt x="36100" y="4001"/>
                    <a:pt x="44958" y="-1047"/>
                    <a:pt x="46292" y="1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6"/>
            <p:cNvSpPr/>
            <p:nvPr/>
          </p:nvSpPr>
          <p:spPr>
            <a:xfrm>
              <a:off x="3272657" y="2439233"/>
              <a:ext cx="221990" cy="927838"/>
            </a:xfrm>
            <a:custGeom>
              <a:avLst/>
              <a:gdLst/>
              <a:ahLst/>
              <a:cxnLst/>
              <a:rect l="l" t="t" r="r" b="b"/>
              <a:pathLst>
                <a:path w="301003" h="1258085" extrusionOk="0">
                  <a:moveTo>
                    <a:pt x="37695" y="11754"/>
                  </a:moveTo>
                  <a:cubicBezTo>
                    <a:pt x="-28980" y="165107"/>
                    <a:pt x="1786" y="336366"/>
                    <a:pt x="60364" y="487052"/>
                  </a:cubicBezTo>
                  <a:cubicBezTo>
                    <a:pt x="121896" y="645167"/>
                    <a:pt x="212288" y="793661"/>
                    <a:pt x="243340" y="962349"/>
                  </a:cubicBezTo>
                  <a:cubicBezTo>
                    <a:pt x="259627" y="1051122"/>
                    <a:pt x="257341" y="1143324"/>
                    <a:pt x="223623" y="1228096"/>
                  </a:cubicBezTo>
                  <a:cubicBezTo>
                    <a:pt x="220262" y="1240731"/>
                    <a:pt x="227630" y="1253731"/>
                    <a:pt x="240196" y="1257338"/>
                  </a:cubicBezTo>
                  <a:cubicBezTo>
                    <a:pt x="252861" y="1260537"/>
                    <a:pt x="265798" y="1253187"/>
                    <a:pt x="269533" y="1240670"/>
                  </a:cubicBezTo>
                  <a:cubicBezTo>
                    <a:pt x="331827" y="1084745"/>
                    <a:pt x="292393" y="910533"/>
                    <a:pt x="231433" y="760705"/>
                  </a:cubicBezTo>
                  <a:cubicBezTo>
                    <a:pt x="168664" y="606019"/>
                    <a:pt x="81224" y="458572"/>
                    <a:pt x="54268" y="291599"/>
                  </a:cubicBezTo>
                  <a:cubicBezTo>
                    <a:pt x="40648" y="206636"/>
                    <a:pt x="43981" y="115577"/>
                    <a:pt x="78652" y="35757"/>
                  </a:cubicBezTo>
                  <a:cubicBezTo>
                    <a:pt x="84874" y="24364"/>
                    <a:pt x="81161" y="10097"/>
                    <a:pt x="70175" y="3181"/>
                  </a:cubicBezTo>
                  <a:cubicBezTo>
                    <a:pt x="58798" y="-3339"/>
                    <a:pt x="44293" y="478"/>
                    <a:pt x="37599" y="117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6"/>
            <p:cNvSpPr/>
            <p:nvPr/>
          </p:nvSpPr>
          <p:spPr>
            <a:xfrm>
              <a:off x="3387906" y="2949459"/>
              <a:ext cx="36266" cy="16505"/>
            </a:xfrm>
            <a:custGeom>
              <a:avLst/>
              <a:gdLst/>
              <a:ahLst/>
              <a:cxnLst/>
              <a:rect l="l" t="t" r="r" b="b"/>
              <a:pathLst>
                <a:path w="49174" h="22380" extrusionOk="0">
                  <a:moveTo>
                    <a:pt x="48981" y="0"/>
                  </a:moveTo>
                  <a:cubicBezTo>
                    <a:pt x="49552" y="0"/>
                    <a:pt x="48981" y="3620"/>
                    <a:pt x="45647" y="8096"/>
                  </a:cubicBezTo>
                  <a:cubicBezTo>
                    <a:pt x="41375" y="13924"/>
                    <a:pt x="35427" y="18310"/>
                    <a:pt x="28597" y="20669"/>
                  </a:cubicBezTo>
                  <a:cubicBezTo>
                    <a:pt x="21733" y="22950"/>
                    <a:pt x="14316" y="22950"/>
                    <a:pt x="7452" y="20669"/>
                  </a:cubicBezTo>
                  <a:cubicBezTo>
                    <a:pt x="2213" y="18955"/>
                    <a:pt x="-264" y="16478"/>
                    <a:pt x="22" y="16002"/>
                  </a:cubicBezTo>
                  <a:cubicBezTo>
                    <a:pt x="8872" y="18208"/>
                    <a:pt x="18128" y="18208"/>
                    <a:pt x="26978" y="16002"/>
                  </a:cubicBezTo>
                  <a:cubicBezTo>
                    <a:pt x="35365" y="12291"/>
                    <a:pt x="42866" y="6836"/>
                    <a:pt x="4898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a:off x="3348752" y="2861028"/>
              <a:ext cx="33526" cy="14788"/>
            </a:xfrm>
            <a:custGeom>
              <a:avLst/>
              <a:gdLst/>
              <a:ahLst/>
              <a:cxnLst/>
              <a:rect l="l" t="t" r="r" b="b"/>
              <a:pathLst>
                <a:path w="45459" h="20051" extrusionOk="0">
                  <a:moveTo>
                    <a:pt x="45266" y="0"/>
                  </a:moveTo>
                  <a:cubicBezTo>
                    <a:pt x="45837" y="0"/>
                    <a:pt x="45266" y="3334"/>
                    <a:pt x="41932" y="7239"/>
                  </a:cubicBezTo>
                  <a:cubicBezTo>
                    <a:pt x="33459" y="17428"/>
                    <a:pt x="20020" y="22054"/>
                    <a:pt x="7071" y="19241"/>
                  </a:cubicBezTo>
                  <a:cubicBezTo>
                    <a:pt x="2213" y="18002"/>
                    <a:pt x="-264" y="16097"/>
                    <a:pt x="22" y="15526"/>
                  </a:cubicBezTo>
                  <a:cubicBezTo>
                    <a:pt x="16751" y="18242"/>
                    <a:pt x="33730" y="12416"/>
                    <a:pt x="452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a:off x="3306872" y="2759275"/>
              <a:ext cx="33934" cy="15064"/>
            </a:xfrm>
            <a:custGeom>
              <a:avLst/>
              <a:gdLst/>
              <a:ahLst/>
              <a:cxnLst/>
              <a:rect l="l" t="t" r="r" b="b"/>
              <a:pathLst>
                <a:path w="46012" h="20426" extrusionOk="0">
                  <a:moveTo>
                    <a:pt x="45911" y="50"/>
                  </a:moveTo>
                  <a:cubicBezTo>
                    <a:pt x="46958" y="716"/>
                    <a:pt x="39910" y="11099"/>
                    <a:pt x="26003" y="16814"/>
                  </a:cubicBezTo>
                  <a:cubicBezTo>
                    <a:pt x="17968" y="21111"/>
                    <a:pt x="8433" y="21600"/>
                    <a:pt x="0" y="18147"/>
                  </a:cubicBezTo>
                  <a:cubicBezTo>
                    <a:pt x="8130" y="16600"/>
                    <a:pt x="16174" y="14629"/>
                    <a:pt x="24098" y="12242"/>
                  </a:cubicBezTo>
                  <a:cubicBezTo>
                    <a:pt x="36672" y="7479"/>
                    <a:pt x="44768" y="-712"/>
                    <a:pt x="45911" y="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a:off x="3286335" y="2664459"/>
              <a:ext cx="28955" cy="22575"/>
            </a:xfrm>
            <a:custGeom>
              <a:avLst/>
              <a:gdLst/>
              <a:ahLst/>
              <a:cxnLst/>
              <a:rect l="l" t="t" r="r" b="b"/>
              <a:pathLst>
                <a:path w="39261" h="30610" extrusionOk="0">
                  <a:moveTo>
                    <a:pt x="39068" y="35"/>
                  </a:moveTo>
                  <a:cubicBezTo>
                    <a:pt x="40306" y="511"/>
                    <a:pt x="35639" y="11941"/>
                    <a:pt x="23923" y="21085"/>
                  </a:cubicBezTo>
                  <a:cubicBezTo>
                    <a:pt x="17445" y="27168"/>
                    <a:pt x="8902" y="30572"/>
                    <a:pt x="15" y="30610"/>
                  </a:cubicBezTo>
                  <a:cubicBezTo>
                    <a:pt x="-461" y="29277"/>
                    <a:pt x="10207" y="25371"/>
                    <a:pt x="20875" y="16894"/>
                  </a:cubicBezTo>
                  <a:cubicBezTo>
                    <a:pt x="31543" y="8417"/>
                    <a:pt x="38211" y="-632"/>
                    <a:pt x="39068" y="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6"/>
            <p:cNvSpPr/>
            <p:nvPr/>
          </p:nvSpPr>
          <p:spPr>
            <a:xfrm>
              <a:off x="3435301" y="3061386"/>
              <a:ext cx="29146" cy="10186"/>
            </a:xfrm>
            <a:custGeom>
              <a:avLst/>
              <a:gdLst/>
              <a:ahLst/>
              <a:cxnLst/>
              <a:rect l="l" t="t" r="r" b="b"/>
              <a:pathLst>
                <a:path w="39520" h="13812" extrusionOk="0">
                  <a:moveTo>
                    <a:pt x="39434" y="261"/>
                  </a:moveTo>
                  <a:cubicBezTo>
                    <a:pt x="40386" y="1118"/>
                    <a:pt x="33433" y="8833"/>
                    <a:pt x="21431" y="11977"/>
                  </a:cubicBezTo>
                  <a:cubicBezTo>
                    <a:pt x="14469" y="14776"/>
                    <a:pt x="6625" y="14358"/>
                    <a:pt x="0" y="10834"/>
                  </a:cubicBezTo>
                  <a:cubicBezTo>
                    <a:pt x="0" y="9405"/>
                    <a:pt x="9525" y="10167"/>
                    <a:pt x="20193" y="7214"/>
                  </a:cubicBezTo>
                  <a:cubicBezTo>
                    <a:pt x="30861" y="4262"/>
                    <a:pt x="38481" y="-1263"/>
                    <a:pt x="39434" y="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6"/>
            <p:cNvSpPr/>
            <p:nvPr/>
          </p:nvSpPr>
          <p:spPr>
            <a:xfrm>
              <a:off x="3456459" y="3179611"/>
              <a:ext cx="37160" cy="7733"/>
            </a:xfrm>
            <a:custGeom>
              <a:avLst/>
              <a:gdLst/>
              <a:ahLst/>
              <a:cxnLst/>
              <a:rect l="l" t="t" r="r" b="b"/>
              <a:pathLst>
                <a:path w="50387" h="10486" extrusionOk="0">
                  <a:moveTo>
                    <a:pt x="50387" y="180"/>
                  </a:moveTo>
                  <a:cubicBezTo>
                    <a:pt x="36048" y="11549"/>
                    <a:pt x="16462" y="13696"/>
                    <a:pt x="0" y="5704"/>
                  </a:cubicBezTo>
                  <a:cubicBezTo>
                    <a:pt x="0" y="4275"/>
                    <a:pt x="11716" y="6942"/>
                    <a:pt x="25432" y="5704"/>
                  </a:cubicBezTo>
                  <a:cubicBezTo>
                    <a:pt x="39148" y="4466"/>
                    <a:pt x="49721" y="-1059"/>
                    <a:pt x="50387" y="18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a:off x="2497642" y="1435070"/>
              <a:ext cx="796248" cy="283690"/>
            </a:xfrm>
            <a:custGeom>
              <a:avLst/>
              <a:gdLst/>
              <a:ahLst/>
              <a:cxnLst/>
              <a:rect l="l" t="t" r="r" b="b"/>
              <a:pathLst>
                <a:path w="1079658" h="384665" extrusionOk="0">
                  <a:moveTo>
                    <a:pt x="1079659" y="302084"/>
                  </a:moveTo>
                  <a:cubicBezTo>
                    <a:pt x="963359" y="112155"/>
                    <a:pt x="748379" y="4142"/>
                    <a:pt x="550735" y="141"/>
                  </a:cubicBezTo>
                  <a:cubicBezTo>
                    <a:pt x="353092" y="-3859"/>
                    <a:pt x="151162" y="77199"/>
                    <a:pt x="0" y="228741"/>
                  </a:cubicBezTo>
                  <a:lnTo>
                    <a:pt x="129826" y="369616"/>
                  </a:lnTo>
                  <a:lnTo>
                    <a:pt x="971264" y="3846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2384301" y="1597274"/>
              <a:ext cx="328922" cy="402585"/>
            </a:xfrm>
            <a:custGeom>
              <a:avLst/>
              <a:gdLst/>
              <a:ahLst/>
              <a:cxnLst/>
              <a:rect l="l" t="t" r="r" b="b"/>
              <a:pathLst>
                <a:path w="445996" h="545878" extrusionOk="0">
                  <a:moveTo>
                    <a:pt x="162437" y="0"/>
                  </a:moveTo>
                  <a:cubicBezTo>
                    <a:pt x="162437" y="0"/>
                    <a:pt x="-38540" y="155257"/>
                    <a:pt x="6608" y="461486"/>
                  </a:cubicBezTo>
                  <a:cubicBezTo>
                    <a:pt x="35183" y="655130"/>
                    <a:pt x="350747" y="454914"/>
                    <a:pt x="350747" y="454914"/>
                  </a:cubicBezTo>
                  <a:lnTo>
                    <a:pt x="445997" y="102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6"/>
            <p:cNvSpPr/>
            <p:nvPr/>
          </p:nvSpPr>
          <p:spPr>
            <a:xfrm>
              <a:off x="3044815" y="1618432"/>
              <a:ext cx="329842" cy="350113"/>
            </a:xfrm>
            <a:custGeom>
              <a:avLst/>
              <a:gdLst/>
              <a:ahLst/>
              <a:cxnLst/>
              <a:rect l="l" t="t" r="r" b="b"/>
              <a:pathLst>
                <a:path w="447243" h="474730" extrusionOk="0">
                  <a:moveTo>
                    <a:pt x="292894" y="0"/>
                  </a:moveTo>
                  <a:cubicBezTo>
                    <a:pt x="292894" y="0"/>
                    <a:pt x="467487" y="174498"/>
                    <a:pt x="445294" y="369094"/>
                  </a:cubicBezTo>
                  <a:cubicBezTo>
                    <a:pt x="423100" y="563690"/>
                    <a:pt x="95250" y="429863"/>
                    <a:pt x="95250" y="429863"/>
                  </a:cubicBezTo>
                  <a:lnTo>
                    <a:pt x="0" y="774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6"/>
            <p:cNvSpPr/>
            <p:nvPr/>
          </p:nvSpPr>
          <p:spPr>
            <a:xfrm>
              <a:off x="2715343" y="2850070"/>
              <a:ext cx="207334" cy="566334"/>
            </a:xfrm>
            <a:custGeom>
              <a:avLst/>
              <a:gdLst/>
              <a:ahLst/>
              <a:cxnLst/>
              <a:rect l="l" t="t" r="r" b="b"/>
              <a:pathLst>
                <a:path w="281131" h="767910" extrusionOk="0">
                  <a:moveTo>
                    <a:pt x="22196" y="8562"/>
                  </a:moveTo>
                  <a:cubicBezTo>
                    <a:pt x="4384" y="136007"/>
                    <a:pt x="-10571" y="263642"/>
                    <a:pt x="9813" y="391753"/>
                  </a:cubicBezTo>
                  <a:cubicBezTo>
                    <a:pt x="17636" y="447961"/>
                    <a:pt x="35922" y="502205"/>
                    <a:pt x="63725" y="551678"/>
                  </a:cubicBezTo>
                  <a:cubicBezTo>
                    <a:pt x="83559" y="585459"/>
                    <a:pt x="106760" y="617148"/>
                    <a:pt x="132971" y="646261"/>
                  </a:cubicBezTo>
                  <a:cubicBezTo>
                    <a:pt x="172909" y="688464"/>
                    <a:pt x="215441" y="728133"/>
                    <a:pt x="260321" y="765038"/>
                  </a:cubicBezTo>
                  <a:cubicBezTo>
                    <a:pt x="271941" y="774563"/>
                    <a:pt x="288896" y="758180"/>
                    <a:pt x="277180" y="748178"/>
                  </a:cubicBezTo>
                  <a:cubicBezTo>
                    <a:pt x="209457" y="690171"/>
                    <a:pt x="141353" y="631688"/>
                    <a:pt x="93442" y="555392"/>
                  </a:cubicBezTo>
                  <a:cubicBezTo>
                    <a:pt x="34007" y="460714"/>
                    <a:pt x="20671" y="345842"/>
                    <a:pt x="22862" y="236210"/>
                  </a:cubicBezTo>
                  <a:cubicBezTo>
                    <a:pt x="25750" y="162088"/>
                    <a:pt x="33034" y="88203"/>
                    <a:pt x="44675" y="14944"/>
                  </a:cubicBezTo>
                  <a:cubicBezTo>
                    <a:pt x="46770" y="-10"/>
                    <a:pt x="23815" y="-6487"/>
                    <a:pt x="21719" y="8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6"/>
            <p:cNvSpPr/>
            <p:nvPr/>
          </p:nvSpPr>
          <p:spPr>
            <a:xfrm>
              <a:off x="2872377" y="2849979"/>
              <a:ext cx="208222" cy="566535"/>
            </a:xfrm>
            <a:custGeom>
              <a:avLst/>
              <a:gdLst/>
              <a:ahLst/>
              <a:cxnLst/>
              <a:rect l="l" t="t" r="r" b="b"/>
              <a:pathLst>
                <a:path w="282335" h="768183" extrusionOk="0">
                  <a:moveTo>
                    <a:pt x="235846" y="15066"/>
                  </a:moveTo>
                  <a:cubicBezTo>
                    <a:pt x="253181" y="138891"/>
                    <a:pt x="268231" y="264717"/>
                    <a:pt x="247561" y="389494"/>
                  </a:cubicBezTo>
                  <a:cubicBezTo>
                    <a:pt x="239791" y="443864"/>
                    <a:pt x="221754" y="496261"/>
                    <a:pt x="194412" y="543894"/>
                  </a:cubicBezTo>
                  <a:cubicBezTo>
                    <a:pt x="175385" y="576170"/>
                    <a:pt x="153039" y="606369"/>
                    <a:pt x="127737" y="634001"/>
                  </a:cubicBezTo>
                  <a:cubicBezTo>
                    <a:pt x="88701" y="674457"/>
                    <a:pt x="47357" y="712621"/>
                    <a:pt x="3912" y="748301"/>
                  </a:cubicBezTo>
                  <a:cubicBezTo>
                    <a:pt x="-7709" y="758302"/>
                    <a:pt x="9151" y="775066"/>
                    <a:pt x="20771" y="765160"/>
                  </a:cubicBezTo>
                  <a:cubicBezTo>
                    <a:pt x="90970" y="705057"/>
                    <a:pt x="160408" y="644383"/>
                    <a:pt x="209652" y="565135"/>
                  </a:cubicBezTo>
                  <a:cubicBezTo>
                    <a:pt x="270326" y="467790"/>
                    <a:pt x="284233" y="348918"/>
                    <a:pt x="282137" y="236237"/>
                  </a:cubicBezTo>
                  <a:cubicBezTo>
                    <a:pt x="279073" y="159970"/>
                    <a:pt x="271471" y="83953"/>
                    <a:pt x="259372" y="8589"/>
                  </a:cubicBezTo>
                  <a:cubicBezTo>
                    <a:pt x="257277" y="-6460"/>
                    <a:pt x="234322" y="-78"/>
                    <a:pt x="236417" y="14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6"/>
            <p:cNvSpPr/>
            <p:nvPr/>
          </p:nvSpPr>
          <p:spPr>
            <a:xfrm>
              <a:off x="2484180" y="2784947"/>
              <a:ext cx="179927" cy="652664"/>
            </a:xfrm>
            <a:custGeom>
              <a:avLst/>
              <a:gdLst/>
              <a:ahLst/>
              <a:cxnLst/>
              <a:rect l="l" t="t" r="r" b="b"/>
              <a:pathLst>
                <a:path w="243969" h="884968" extrusionOk="0">
                  <a:moveTo>
                    <a:pt x="17193" y="882807"/>
                  </a:moveTo>
                  <a:cubicBezTo>
                    <a:pt x="63658" y="850158"/>
                    <a:pt x="99788" y="804871"/>
                    <a:pt x="121301" y="752315"/>
                  </a:cubicBezTo>
                  <a:cubicBezTo>
                    <a:pt x="139496" y="705481"/>
                    <a:pt x="149733" y="655935"/>
                    <a:pt x="151591" y="605725"/>
                  </a:cubicBezTo>
                  <a:cubicBezTo>
                    <a:pt x="154258" y="560767"/>
                    <a:pt x="153305" y="515333"/>
                    <a:pt x="152448" y="470279"/>
                  </a:cubicBezTo>
                  <a:cubicBezTo>
                    <a:pt x="150829" y="389317"/>
                    <a:pt x="142923" y="308354"/>
                    <a:pt x="152448" y="227106"/>
                  </a:cubicBezTo>
                  <a:cubicBezTo>
                    <a:pt x="161211" y="151763"/>
                    <a:pt x="186547" y="75468"/>
                    <a:pt x="240554" y="20414"/>
                  </a:cubicBezTo>
                  <a:cubicBezTo>
                    <a:pt x="251222" y="9460"/>
                    <a:pt x="234458" y="-7399"/>
                    <a:pt x="223695" y="3554"/>
                  </a:cubicBezTo>
                  <a:cubicBezTo>
                    <a:pt x="118920" y="110139"/>
                    <a:pt x="121301" y="268350"/>
                    <a:pt x="126635" y="407129"/>
                  </a:cubicBezTo>
                  <a:cubicBezTo>
                    <a:pt x="128826" y="461517"/>
                    <a:pt x="129969" y="516000"/>
                    <a:pt x="129112" y="570483"/>
                  </a:cubicBezTo>
                  <a:cubicBezTo>
                    <a:pt x="129400" y="618026"/>
                    <a:pt x="123216" y="665387"/>
                    <a:pt x="110728" y="711262"/>
                  </a:cubicBezTo>
                  <a:cubicBezTo>
                    <a:pt x="93688" y="772073"/>
                    <a:pt x="56513" y="825299"/>
                    <a:pt x="5287" y="862233"/>
                  </a:cubicBezTo>
                  <a:cubicBezTo>
                    <a:pt x="-7191" y="870996"/>
                    <a:pt x="4715" y="891666"/>
                    <a:pt x="17288" y="8828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6"/>
            <p:cNvSpPr/>
            <p:nvPr/>
          </p:nvSpPr>
          <p:spPr>
            <a:xfrm>
              <a:off x="3174601" y="2715053"/>
              <a:ext cx="131562" cy="504249"/>
            </a:xfrm>
            <a:custGeom>
              <a:avLst/>
              <a:gdLst/>
              <a:ahLst/>
              <a:cxnLst/>
              <a:rect l="l" t="t" r="r" b="b"/>
              <a:pathLst>
                <a:path w="178389" h="683728" extrusionOk="0">
                  <a:moveTo>
                    <a:pt x="178276" y="666619"/>
                  </a:moveTo>
                  <a:cubicBezTo>
                    <a:pt x="172085" y="598801"/>
                    <a:pt x="166084" y="530602"/>
                    <a:pt x="154178" y="463546"/>
                  </a:cubicBezTo>
                  <a:cubicBezTo>
                    <a:pt x="145839" y="423655"/>
                    <a:pt x="133719" y="384648"/>
                    <a:pt x="117983" y="347055"/>
                  </a:cubicBezTo>
                  <a:cubicBezTo>
                    <a:pt x="98933" y="297144"/>
                    <a:pt x="77788" y="247900"/>
                    <a:pt x="61595" y="196846"/>
                  </a:cubicBezTo>
                  <a:cubicBezTo>
                    <a:pt x="43212" y="138553"/>
                    <a:pt x="31592" y="78355"/>
                    <a:pt x="37211" y="17109"/>
                  </a:cubicBezTo>
                  <a:cubicBezTo>
                    <a:pt x="39307" y="-5751"/>
                    <a:pt x="3588" y="-5655"/>
                    <a:pt x="1493" y="17109"/>
                  </a:cubicBezTo>
                  <a:cubicBezTo>
                    <a:pt x="-8509" y="126361"/>
                    <a:pt x="33592" y="229707"/>
                    <a:pt x="72930" y="329243"/>
                  </a:cubicBezTo>
                  <a:cubicBezTo>
                    <a:pt x="89313" y="370868"/>
                    <a:pt x="107410" y="413254"/>
                    <a:pt x="116650" y="457259"/>
                  </a:cubicBezTo>
                  <a:cubicBezTo>
                    <a:pt x="123698" y="490692"/>
                    <a:pt x="127699" y="524697"/>
                    <a:pt x="131604" y="558606"/>
                  </a:cubicBezTo>
                  <a:cubicBezTo>
                    <a:pt x="135795" y="594515"/>
                    <a:pt x="139224" y="630615"/>
                    <a:pt x="142558" y="666619"/>
                  </a:cubicBezTo>
                  <a:cubicBezTo>
                    <a:pt x="144653" y="689289"/>
                    <a:pt x="180658" y="689574"/>
                    <a:pt x="178276" y="66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6"/>
            <p:cNvSpPr/>
            <p:nvPr/>
          </p:nvSpPr>
          <p:spPr>
            <a:xfrm>
              <a:off x="3096703" y="2798408"/>
              <a:ext cx="204875" cy="638581"/>
            </a:xfrm>
            <a:custGeom>
              <a:avLst/>
              <a:gdLst/>
              <a:ahLst/>
              <a:cxnLst/>
              <a:rect l="l" t="t" r="r" b="b"/>
              <a:pathLst>
                <a:path w="277797" h="865873" extrusionOk="0">
                  <a:moveTo>
                    <a:pt x="271924" y="843994"/>
                  </a:moveTo>
                  <a:cubicBezTo>
                    <a:pt x="182484" y="794273"/>
                    <a:pt x="154195" y="681402"/>
                    <a:pt x="142956" y="586819"/>
                  </a:cubicBezTo>
                  <a:cubicBezTo>
                    <a:pt x="137481" y="537286"/>
                    <a:pt x="134715" y="487491"/>
                    <a:pt x="134669" y="437657"/>
                  </a:cubicBezTo>
                  <a:cubicBezTo>
                    <a:pt x="133907" y="358600"/>
                    <a:pt x="136288" y="278780"/>
                    <a:pt x="121048" y="200771"/>
                  </a:cubicBezTo>
                  <a:cubicBezTo>
                    <a:pt x="106761" y="127333"/>
                    <a:pt x="76090" y="55133"/>
                    <a:pt x="20750" y="3317"/>
                  </a:cubicBezTo>
                  <a:cubicBezTo>
                    <a:pt x="9606" y="-7160"/>
                    <a:pt x="-7825" y="9604"/>
                    <a:pt x="3891" y="20081"/>
                  </a:cubicBezTo>
                  <a:cubicBezTo>
                    <a:pt x="117333" y="126475"/>
                    <a:pt x="109428" y="295163"/>
                    <a:pt x="110856" y="437657"/>
                  </a:cubicBezTo>
                  <a:cubicBezTo>
                    <a:pt x="111809" y="536336"/>
                    <a:pt x="116286" y="640921"/>
                    <a:pt x="153624" y="733504"/>
                  </a:cubicBezTo>
                  <a:cubicBezTo>
                    <a:pt x="175150" y="786939"/>
                    <a:pt x="208678" y="835802"/>
                    <a:pt x="259923" y="864282"/>
                  </a:cubicBezTo>
                  <a:cubicBezTo>
                    <a:pt x="273353" y="871711"/>
                    <a:pt x="285354" y="851138"/>
                    <a:pt x="271924" y="8437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6"/>
            <p:cNvSpPr/>
            <p:nvPr/>
          </p:nvSpPr>
          <p:spPr>
            <a:xfrm>
              <a:off x="3070402" y="2784759"/>
              <a:ext cx="101647" cy="372589"/>
            </a:xfrm>
            <a:custGeom>
              <a:avLst/>
              <a:gdLst/>
              <a:ahLst/>
              <a:cxnLst/>
              <a:rect l="l" t="t" r="r" b="b"/>
              <a:pathLst>
                <a:path w="137826" h="505206" extrusionOk="0">
                  <a:moveTo>
                    <a:pt x="137827" y="0"/>
                  </a:moveTo>
                  <a:cubicBezTo>
                    <a:pt x="137827" y="0"/>
                    <a:pt x="92393" y="209550"/>
                    <a:pt x="96393" y="303276"/>
                  </a:cubicBezTo>
                  <a:cubicBezTo>
                    <a:pt x="100394" y="397002"/>
                    <a:pt x="104775" y="500729"/>
                    <a:pt x="104775" y="500729"/>
                  </a:cubicBezTo>
                  <a:lnTo>
                    <a:pt x="0" y="505206"/>
                  </a:lnTo>
                  <a:cubicBezTo>
                    <a:pt x="0" y="505206"/>
                    <a:pt x="29909" y="311848"/>
                    <a:pt x="44482" y="218885"/>
                  </a:cubicBezTo>
                  <a:cubicBezTo>
                    <a:pt x="55430" y="152545"/>
                    <a:pt x="70735" y="86998"/>
                    <a:pt x="90297" y="226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6"/>
            <p:cNvSpPr/>
            <p:nvPr/>
          </p:nvSpPr>
          <p:spPr>
            <a:xfrm>
              <a:off x="2589025" y="2774074"/>
              <a:ext cx="117242" cy="367953"/>
            </a:xfrm>
            <a:custGeom>
              <a:avLst/>
              <a:gdLst/>
              <a:ahLst/>
              <a:cxnLst/>
              <a:rect l="l" t="t" r="r" b="b"/>
              <a:pathLst>
                <a:path w="158972" h="498919" extrusionOk="0">
                  <a:moveTo>
                    <a:pt x="0" y="0"/>
                  </a:moveTo>
                  <a:cubicBezTo>
                    <a:pt x="0" y="0"/>
                    <a:pt x="54197" y="207264"/>
                    <a:pt x="54197" y="301276"/>
                  </a:cubicBezTo>
                  <a:lnTo>
                    <a:pt x="54197" y="498920"/>
                  </a:lnTo>
                  <a:lnTo>
                    <a:pt x="158972" y="498920"/>
                  </a:lnTo>
                  <a:cubicBezTo>
                    <a:pt x="158972" y="498920"/>
                    <a:pt x="120872" y="306991"/>
                    <a:pt x="102489" y="214789"/>
                  </a:cubicBezTo>
                  <a:cubicBezTo>
                    <a:pt x="88610" y="148944"/>
                    <a:pt x="70475" y="84070"/>
                    <a:pt x="48197" y="205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6"/>
            <p:cNvSpPr/>
            <p:nvPr/>
          </p:nvSpPr>
          <p:spPr>
            <a:xfrm>
              <a:off x="2725185" y="1475454"/>
              <a:ext cx="71792" cy="207228"/>
            </a:xfrm>
            <a:custGeom>
              <a:avLst/>
              <a:gdLst/>
              <a:ahLst/>
              <a:cxnLst/>
              <a:rect l="l" t="t" r="r" b="b"/>
              <a:pathLst>
                <a:path w="97345" h="280987" extrusionOk="0">
                  <a:moveTo>
                    <a:pt x="0" y="0"/>
                  </a:moveTo>
                  <a:cubicBezTo>
                    <a:pt x="1677" y="3539"/>
                    <a:pt x="2986" y="7242"/>
                    <a:pt x="3905" y="11049"/>
                  </a:cubicBezTo>
                  <a:cubicBezTo>
                    <a:pt x="6477" y="19240"/>
                    <a:pt x="9620" y="29432"/>
                    <a:pt x="13430" y="41529"/>
                  </a:cubicBezTo>
                  <a:cubicBezTo>
                    <a:pt x="21336" y="67246"/>
                    <a:pt x="32480" y="102679"/>
                    <a:pt x="45911" y="141446"/>
                  </a:cubicBezTo>
                  <a:cubicBezTo>
                    <a:pt x="59341" y="180213"/>
                    <a:pt x="72485" y="215075"/>
                    <a:pt x="82201" y="240125"/>
                  </a:cubicBezTo>
                  <a:lnTo>
                    <a:pt x="93631" y="269843"/>
                  </a:lnTo>
                  <a:cubicBezTo>
                    <a:pt x="95238" y="273425"/>
                    <a:pt x="96482" y="277158"/>
                    <a:pt x="97346" y="280988"/>
                  </a:cubicBezTo>
                  <a:cubicBezTo>
                    <a:pt x="95059" y="277782"/>
                    <a:pt x="93202" y="274292"/>
                    <a:pt x="91821" y="270605"/>
                  </a:cubicBezTo>
                  <a:cubicBezTo>
                    <a:pt x="88583" y="263842"/>
                    <a:pt x="84201" y="253841"/>
                    <a:pt x="78962" y="241459"/>
                  </a:cubicBezTo>
                  <a:cubicBezTo>
                    <a:pt x="68390" y="216598"/>
                    <a:pt x="54674" y="182023"/>
                    <a:pt x="40862" y="143065"/>
                  </a:cubicBezTo>
                  <a:cubicBezTo>
                    <a:pt x="27051" y="104108"/>
                    <a:pt x="16764" y="68485"/>
                    <a:pt x="9716" y="42481"/>
                  </a:cubicBezTo>
                  <a:cubicBezTo>
                    <a:pt x="6191" y="29527"/>
                    <a:pt x="3429" y="18955"/>
                    <a:pt x="1810" y="11525"/>
                  </a:cubicBezTo>
                  <a:cubicBezTo>
                    <a:pt x="721" y="7776"/>
                    <a:pt x="113" y="3903"/>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6"/>
            <p:cNvSpPr/>
            <p:nvPr/>
          </p:nvSpPr>
          <p:spPr>
            <a:xfrm>
              <a:off x="2964705" y="1467930"/>
              <a:ext cx="72653" cy="217206"/>
            </a:xfrm>
            <a:custGeom>
              <a:avLst/>
              <a:gdLst/>
              <a:ahLst/>
              <a:cxnLst/>
              <a:rect l="l" t="t" r="r" b="b"/>
              <a:pathLst>
                <a:path w="98513" h="294516" extrusionOk="0">
                  <a:moveTo>
                    <a:pt x="98453" y="2"/>
                  </a:moveTo>
                  <a:cubicBezTo>
                    <a:pt x="99787" y="2"/>
                    <a:pt x="78832" y="66677"/>
                    <a:pt x="51590" y="148020"/>
                  </a:cubicBezTo>
                  <a:cubicBezTo>
                    <a:pt x="24349" y="229364"/>
                    <a:pt x="1394" y="294896"/>
                    <a:pt x="60" y="294515"/>
                  </a:cubicBezTo>
                  <a:cubicBezTo>
                    <a:pt x="-1273" y="294134"/>
                    <a:pt x="19777" y="227840"/>
                    <a:pt x="46923" y="146496"/>
                  </a:cubicBezTo>
                  <a:cubicBezTo>
                    <a:pt x="74069" y="65153"/>
                    <a:pt x="97215" y="-379"/>
                    <a:pt x="98453" y="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6"/>
            <p:cNvSpPr/>
            <p:nvPr/>
          </p:nvSpPr>
          <p:spPr>
            <a:xfrm>
              <a:off x="3400364" y="2044698"/>
              <a:ext cx="85040" cy="357416"/>
            </a:xfrm>
            <a:custGeom>
              <a:avLst/>
              <a:gdLst/>
              <a:ahLst/>
              <a:cxnLst/>
              <a:rect l="l" t="t" r="r" b="b"/>
              <a:pathLst>
                <a:path w="115308" h="484632" extrusionOk="0">
                  <a:moveTo>
                    <a:pt x="73628" y="0"/>
                  </a:moveTo>
                  <a:cubicBezTo>
                    <a:pt x="149315" y="161574"/>
                    <a:pt x="120259" y="352827"/>
                    <a:pt x="0" y="4846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6"/>
            <p:cNvSpPr/>
            <p:nvPr/>
          </p:nvSpPr>
          <p:spPr>
            <a:xfrm rot="-10414438">
              <a:off x="3220717" y="1948567"/>
              <a:ext cx="216041" cy="505173"/>
            </a:xfrm>
            <a:custGeom>
              <a:avLst/>
              <a:gdLst/>
              <a:ahLst/>
              <a:cxnLst/>
              <a:rect l="l" t="t" r="r" b="b"/>
              <a:pathLst>
                <a:path w="293084" h="685323" extrusionOk="0">
                  <a:moveTo>
                    <a:pt x="140113" y="0"/>
                  </a:moveTo>
                  <a:lnTo>
                    <a:pt x="152876" y="0"/>
                  </a:lnTo>
                  <a:cubicBezTo>
                    <a:pt x="230311" y="0"/>
                    <a:pt x="293084" y="62773"/>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6"/>
            <p:cNvSpPr/>
            <p:nvPr/>
          </p:nvSpPr>
          <p:spPr>
            <a:xfrm>
              <a:off x="3453370" y="2112603"/>
              <a:ext cx="25697" cy="199782"/>
            </a:xfrm>
            <a:custGeom>
              <a:avLst/>
              <a:gdLst/>
              <a:ahLst/>
              <a:cxnLst/>
              <a:rect l="l" t="t" r="r" b="b"/>
              <a:pathLst>
                <a:path w="34844" h="270891" extrusionOk="0">
                  <a:moveTo>
                    <a:pt x="6187" y="270891"/>
                  </a:moveTo>
                  <a:cubicBezTo>
                    <a:pt x="5054" y="267471"/>
                    <a:pt x="4382" y="263916"/>
                    <a:pt x="4186" y="260318"/>
                  </a:cubicBezTo>
                  <a:cubicBezTo>
                    <a:pt x="3139" y="253365"/>
                    <a:pt x="2091" y="243364"/>
                    <a:pt x="1234" y="230886"/>
                  </a:cubicBezTo>
                  <a:cubicBezTo>
                    <a:pt x="-3051" y="165931"/>
                    <a:pt x="3843" y="100723"/>
                    <a:pt x="21617" y="38100"/>
                  </a:cubicBezTo>
                  <a:cubicBezTo>
                    <a:pt x="25046" y="26099"/>
                    <a:pt x="28094" y="16478"/>
                    <a:pt x="30571" y="9525"/>
                  </a:cubicBezTo>
                  <a:cubicBezTo>
                    <a:pt x="31610" y="6205"/>
                    <a:pt x="33016" y="3010"/>
                    <a:pt x="34762" y="0"/>
                  </a:cubicBezTo>
                  <a:cubicBezTo>
                    <a:pt x="35524" y="0"/>
                    <a:pt x="30952" y="14954"/>
                    <a:pt x="25237" y="38957"/>
                  </a:cubicBezTo>
                  <a:cubicBezTo>
                    <a:pt x="9522" y="101667"/>
                    <a:pt x="2724" y="166279"/>
                    <a:pt x="5044" y="230886"/>
                  </a:cubicBezTo>
                  <a:cubicBezTo>
                    <a:pt x="5520" y="255556"/>
                    <a:pt x="6949" y="270891"/>
                    <a:pt x="6187" y="27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6"/>
            <p:cNvSpPr/>
            <p:nvPr/>
          </p:nvSpPr>
          <p:spPr>
            <a:xfrm>
              <a:off x="3437890" y="2213628"/>
              <a:ext cx="22425" cy="6557"/>
            </a:xfrm>
            <a:custGeom>
              <a:avLst/>
              <a:gdLst/>
              <a:ahLst/>
              <a:cxnLst/>
              <a:rect l="l" t="t" r="r" b="b"/>
              <a:pathLst>
                <a:path w="30407" h="8891" extrusionOk="0">
                  <a:moveTo>
                    <a:pt x="30304" y="8651"/>
                  </a:moveTo>
                  <a:cubicBezTo>
                    <a:pt x="29447" y="9794"/>
                    <a:pt x="23351" y="6555"/>
                    <a:pt x="15255" y="5317"/>
                  </a:cubicBezTo>
                  <a:cubicBezTo>
                    <a:pt x="7158" y="4079"/>
                    <a:pt x="396" y="5317"/>
                    <a:pt x="15" y="3603"/>
                  </a:cubicBezTo>
                  <a:cubicBezTo>
                    <a:pt x="-366" y="1888"/>
                    <a:pt x="6682" y="-1160"/>
                    <a:pt x="16112" y="459"/>
                  </a:cubicBezTo>
                  <a:cubicBezTo>
                    <a:pt x="25542" y="2079"/>
                    <a:pt x="31257" y="7698"/>
                    <a:pt x="30304" y="8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6"/>
            <p:cNvSpPr/>
            <p:nvPr/>
          </p:nvSpPr>
          <p:spPr>
            <a:xfrm>
              <a:off x="2278269" y="2041324"/>
              <a:ext cx="88424" cy="356572"/>
            </a:xfrm>
            <a:custGeom>
              <a:avLst/>
              <a:gdLst/>
              <a:ahLst/>
              <a:cxnLst/>
              <a:rect l="l" t="t" r="r" b="b"/>
              <a:pathLst>
                <a:path w="119897" h="483488" extrusionOk="0">
                  <a:moveTo>
                    <a:pt x="38935" y="0"/>
                  </a:moveTo>
                  <a:cubicBezTo>
                    <a:pt x="-34361" y="162703"/>
                    <a:pt x="-2404" y="353540"/>
                    <a:pt x="119898" y="4834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6"/>
            <p:cNvSpPr/>
            <p:nvPr/>
          </p:nvSpPr>
          <p:spPr>
            <a:xfrm rot="-443376">
              <a:off x="2326760" y="1942623"/>
              <a:ext cx="216482" cy="506203"/>
            </a:xfrm>
            <a:custGeom>
              <a:avLst/>
              <a:gdLst/>
              <a:ahLst/>
              <a:cxnLst/>
              <a:rect l="l" t="t" r="r" b="b"/>
              <a:pathLst>
                <a:path w="293084" h="685323" extrusionOk="0">
                  <a:moveTo>
                    <a:pt x="140208" y="95"/>
                  </a:moveTo>
                  <a:lnTo>
                    <a:pt x="152971" y="95"/>
                  </a:lnTo>
                  <a:cubicBezTo>
                    <a:pt x="230354" y="95"/>
                    <a:pt x="293084" y="62826"/>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6"/>
            <p:cNvSpPr/>
            <p:nvPr/>
          </p:nvSpPr>
          <p:spPr>
            <a:xfrm>
              <a:off x="2478935" y="2704446"/>
              <a:ext cx="105717" cy="482123"/>
            </a:xfrm>
            <a:custGeom>
              <a:avLst/>
              <a:gdLst/>
              <a:ahLst/>
              <a:cxnLst/>
              <a:rect l="l" t="t" r="r" b="b"/>
              <a:pathLst>
                <a:path w="143345" h="653726" extrusionOk="0">
                  <a:moveTo>
                    <a:pt x="36112" y="636320"/>
                  </a:moveTo>
                  <a:cubicBezTo>
                    <a:pt x="37445" y="601172"/>
                    <a:pt x="38684" y="565930"/>
                    <a:pt x="40684" y="530878"/>
                  </a:cubicBezTo>
                  <a:cubicBezTo>
                    <a:pt x="41769" y="494258"/>
                    <a:pt x="45590" y="457771"/>
                    <a:pt x="52114" y="421721"/>
                  </a:cubicBezTo>
                  <a:cubicBezTo>
                    <a:pt x="62727" y="379007"/>
                    <a:pt x="76677" y="337190"/>
                    <a:pt x="93833" y="296658"/>
                  </a:cubicBezTo>
                  <a:cubicBezTo>
                    <a:pt x="109754" y="255630"/>
                    <a:pt x="122492" y="213436"/>
                    <a:pt x="131933" y="170452"/>
                  </a:cubicBezTo>
                  <a:cubicBezTo>
                    <a:pt x="143674" y="118857"/>
                    <a:pt x="146382" y="65618"/>
                    <a:pt x="139934" y="13099"/>
                  </a:cubicBezTo>
                  <a:cubicBezTo>
                    <a:pt x="137293" y="3633"/>
                    <a:pt x="127516" y="-1936"/>
                    <a:pt x="118027" y="621"/>
                  </a:cubicBezTo>
                  <a:cubicBezTo>
                    <a:pt x="108681" y="3474"/>
                    <a:pt x="103199" y="13139"/>
                    <a:pt x="105549" y="22624"/>
                  </a:cubicBezTo>
                  <a:cubicBezTo>
                    <a:pt x="117455" y="111683"/>
                    <a:pt x="91166" y="202646"/>
                    <a:pt x="59734" y="285133"/>
                  </a:cubicBezTo>
                  <a:cubicBezTo>
                    <a:pt x="43263" y="324488"/>
                    <a:pt x="29546" y="364940"/>
                    <a:pt x="18681" y="406196"/>
                  </a:cubicBezTo>
                  <a:cubicBezTo>
                    <a:pt x="11287" y="442995"/>
                    <a:pt x="6828" y="480323"/>
                    <a:pt x="5346" y="517829"/>
                  </a:cubicBezTo>
                  <a:cubicBezTo>
                    <a:pt x="2870" y="557357"/>
                    <a:pt x="1536" y="596886"/>
                    <a:pt x="12" y="636510"/>
                  </a:cubicBezTo>
                  <a:cubicBezTo>
                    <a:pt x="-750" y="659465"/>
                    <a:pt x="34969" y="659465"/>
                    <a:pt x="35731" y="6365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6"/>
            <p:cNvSpPr/>
            <p:nvPr/>
          </p:nvSpPr>
          <p:spPr>
            <a:xfrm>
              <a:off x="2384045" y="1662734"/>
              <a:ext cx="990412" cy="1284448"/>
            </a:xfrm>
            <a:custGeom>
              <a:avLst/>
              <a:gdLst/>
              <a:ahLst/>
              <a:cxnLst/>
              <a:rect l="l" t="t" r="r" b="b"/>
              <a:pathLst>
                <a:path w="1342931" h="1741624" extrusionOk="0">
                  <a:moveTo>
                    <a:pt x="180025" y="26457"/>
                  </a:moveTo>
                  <a:lnTo>
                    <a:pt x="553976" y="26457"/>
                  </a:lnTo>
                  <a:cubicBezTo>
                    <a:pt x="559789" y="26461"/>
                    <a:pt x="565536" y="25227"/>
                    <a:pt x="570835" y="22838"/>
                  </a:cubicBezTo>
                  <a:lnTo>
                    <a:pt x="574074" y="21314"/>
                  </a:lnTo>
                  <a:cubicBezTo>
                    <a:pt x="637160" y="-7531"/>
                    <a:pt x="709758" y="-7078"/>
                    <a:pt x="772479" y="22552"/>
                  </a:cubicBezTo>
                  <a:lnTo>
                    <a:pt x="772480" y="22552"/>
                  </a:lnTo>
                  <a:cubicBezTo>
                    <a:pt x="777898" y="25122"/>
                    <a:pt x="783819" y="26456"/>
                    <a:pt x="789815" y="26457"/>
                  </a:cubicBezTo>
                  <a:lnTo>
                    <a:pt x="1170815" y="26457"/>
                  </a:lnTo>
                  <a:cubicBezTo>
                    <a:pt x="1186669" y="26233"/>
                    <a:pt x="1201054" y="35710"/>
                    <a:pt x="1207105" y="50365"/>
                  </a:cubicBezTo>
                  <a:lnTo>
                    <a:pt x="1340455" y="387645"/>
                  </a:lnTo>
                  <a:cubicBezTo>
                    <a:pt x="1342082" y="391771"/>
                    <a:pt x="1342922" y="396165"/>
                    <a:pt x="1342932" y="400599"/>
                  </a:cubicBezTo>
                  <a:lnTo>
                    <a:pt x="1342932" y="655869"/>
                  </a:lnTo>
                  <a:cubicBezTo>
                    <a:pt x="1342932" y="655869"/>
                    <a:pt x="1277876" y="1122594"/>
                    <a:pt x="1231966" y="1274994"/>
                  </a:cubicBezTo>
                  <a:cubicBezTo>
                    <a:pt x="1186055" y="1427394"/>
                    <a:pt x="998412" y="1643517"/>
                    <a:pt x="887542" y="1701810"/>
                  </a:cubicBezTo>
                  <a:cubicBezTo>
                    <a:pt x="776671" y="1760103"/>
                    <a:pt x="594648" y="1755150"/>
                    <a:pt x="460155" y="1681902"/>
                  </a:cubicBezTo>
                  <a:cubicBezTo>
                    <a:pt x="334996" y="1613704"/>
                    <a:pt x="172405" y="1482449"/>
                    <a:pt x="103539" y="1253277"/>
                  </a:cubicBezTo>
                  <a:cubicBezTo>
                    <a:pt x="34673" y="1024106"/>
                    <a:pt x="1431" y="655679"/>
                    <a:pt x="1431" y="655679"/>
                  </a:cubicBezTo>
                  <a:lnTo>
                    <a:pt x="2" y="397361"/>
                  </a:lnTo>
                  <a:cubicBezTo>
                    <a:pt x="-50" y="392553"/>
                    <a:pt x="890" y="387787"/>
                    <a:pt x="2764" y="383359"/>
                  </a:cubicBezTo>
                  <a:lnTo>
                    <a:pt x="144496" y="49413"/>
                  </a:lnTo>
                  <a:cubicBezTo>
                    <a:pt x="150734" y="35388"/>
                    <a:pt x="164676" y="26380"/>
                    <a:pt x="180025" y="264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6"/>
            <p:cNvSpPr/>
            <p:nvPr/>
          </p:nvSpPr>
          <p:spPr>
            <a:xfrm>
              <a:off x="2385452" y="1724434"/>
              <a:ext cx="988724" cy="379405"/>
            </a:xfrm>
            <a:custGeom>
              <a:avLst/>
              <a:gdLst/>
              <a:ahLst/>
              <a:cxnLst/>
              <a:rect l="l" t="t" r="r" b="b"/>
              <a:pathLst>
                <a:path w="1340643" h="514448" extrusionOk="0">
                  <a:moveTo>
                    <a:pt x="1340644" y="513877"/>
                  </a:moveTo>
                  <a:lnTo>
                    <a:pt x="1333405" y="513877"/>
                  </a:lnTo>
                  <a:lnTo>
                    <a:pt x="1311688" y="513877"/>
                  </a:lnTo>
                  <a:lnTo>
                    <a:pt x="1311688" y="513877"/>
                  </a:lnTo>
                  <a:lnTo>
                    <a:pt x="1311688" y="513877"/>
                  </a:lnTo>
                  <a:cubicBezTo>
                    <a:pt x="1291971" y="467680"/>
                    <a:pt x="1246918" y="362429"/>
                    <a:pt x="1184053" y="215554"/>
                  </a:cubicBezTo>
                  <a:lnTo>
                    <a:pt x="1184053" y="214792"/>
                  </a:lnTo>
                  <a:cubicBezTo>
                    <a:pt x="1184053" y="204409"/>
                    <a:pt x="1184053" y="193837"/>
                    <a:pt x="1184053" y="183073"/>
                  </a:cubicBezTo>
                  <a:cubicBezTo>
                    <a:pt x="1184318" y="172134"/>
                    <a:pt x="1183873" y="161189"/>
                    <a:pt x="1182719" y="150307"/>
                  </a:cubicBezTo>
                  <a:cubicBezTo>
                    <a:pt x="1173200" y="75452"/>
                    <a:pt x="1114608" y="16313"/>
                    <a:pt x="1039844" y="6099"/>
                  </a:cubicBezTo>
                  <a:cubicBezTo>
                    <a:pt x="1026563" y="4628"/>
                    <a:pt x="1013193" y="4118"/>
                    <a:pt x="999839" y="4575"/>
                  </a:cubicBezTo>
                  <a:lnTo>
                    <a:pt x="895064" y="4575"/>
                  </a:lnTo>
                  <a:cubicBezTo>
                    <a:pt x="888046" y="4404"/>
                    <a:pt x="881028" y="4915"/>
                    <a:pt x="874109" y="6099"/>
                  </a:cubicBezTo>
                  <a:cubicBezTo>
                    <a:pt x="845504" y="11744"/>
                    <a:pt x="822745" y="33426"/>
                    <a:pt x="815721" y="61725"/>
                  </a:cubicBezTo>
                  <a:cubicBezTo>
                    <a:pt x="813953" y="68790"/>
                    <a:pt x="813184" y="76068"/>
                    <a:pt x="813435" y="83347"/>
                  </a:cubicBezTo>
                  <a:lnTo>
                    <a:pt x="813435" y="152974"/>
                  </a:lnTo>
                  <a:lnTo>
                    <a:pt x="812101" y="154498"/>
                  </a:lnTo>
                  <a:lnTo>
                    <a:pt x="741331" y="194980"/>
                  </a:lnTo>
                  <a:lnTo>
                    <a:pt x="740759" y="194980"/>
                  </a:lnTo>
                  <a:lnTo>
                    <a:pt x="612648" y="194980"/>
                  </a:lnTo>
                  <a:lnTo>
                    <a:pt x="612172" y="194980"/>
                  </a:lnTo>
                  <a:lnTo>
                    <a:pt x="533781" y="156880"/>
                  </a:lnTo>
                  <a:lnTo>
                    <a:pt x="532352" y="156213"/>
                  </a:lnTo>
                  <a:lnTo>
                    <a:pt x="532352" y="83537"/>
                  </a:lnTo>
                  <a:cubicBezTo>
                    <a:pt x="532640" y="75963"/>
                    <a:pt x="531805" y="68388"/>
                    <a:pt x="529876" y="61058"/>
                  </a:cubicBezTo>
                  <a:cubicBezTo>
                    <a:pt x="522085" y="31565"/>
                    <a:pt x="497178" y="9748"/>
                    <a:pt x="466916" y="5908"/>
                  </a:cubicBezTo>
                  <a:cubicBezTo>
                    <a:pt x="459569" y="5252"/>
                    <a:pt x="452190" y="5030"/>
                    <a:pt x="444817" y="5242"/>
                  </a:cubicBezTo>
                  <a:lnTo>
                    <a:pt x="272891" y="5242"/>
                  </a:lnTo>
                  <a:cubicBezTo>
                    <a:pt x="266172" y="5042"/>
                    <a:pt x="259447" y="5424"/>
                    <a:pt x="252793" y="6385"/>
                  </a:cubicBezTo>
                  <a:cubicBezTo>
                    <a:pt x="239843" y="8488"/>
                    <a:pt x="227460" y="13221"/>
                    <a:pt x="216408" y="20291"/>
                  </a:cubicBezTo>
                  <a:cubicBezTo>
                    <a:pt x="194936" y="34043"/>
                    <a:pt x="179874" y="55829"/>
                    <a:pt x="174593" y="80775"/>
                  </a:cubicBezTo>
                  <a:cubicBezTo>
                    <a:pt x="172579" y="92760"/>
                    <a:pt x="171844" y="104925"/>
                    <a:pt x="172402" y="117065"/>
                  </a:cubicBezTo>
                  <a:lnTo>
                    <a:pt x="172402" y="152879"/>
                  </a:lnTo>
                  <a:cubicBezTo>
                    <a:pt x="172402" y="176311"/>
                    <a:pt x="172402" y="198885"/>
                    <a:pt x="172402" y="220602"/>
                  </a:cubicBezTo>
                  <a:lnTo>
                    <a:pt x="172402" y="221173"/>
                  </a:lnTo>
                  <a:lnTo>
                    <a:pt x="42291" y="514448"/>
                  </a:lnTo>
                  <a:lnTo>
                    <a:pt x="42291" y="514448"/>
                  </a:lnTo>
                  <a:lnTo>
                    <a:pt x="42291" y="514448"/>
                  </a:lnTo>
                  <a:lnTo>
                    <a:pt x="10192" y="514448"/>
                  </a:lnTo>
                  <a:cubicBezTo>
                    <a:pt x="3238" y="514448"/>
                    <a:pt x="0" y="514448"/>
                    <a:pt x="0" y="514448"/>
                  </a:cubicBezTo>
                  <a:cubicBezTo>
                    <a:pt x="0" y="514448"/>
                    <a:pt x="3238" y="514448"/>
                    <a:pt x="10192" y="514448"/>
                  </a:cubicBezTo>
                  <a:lnTo>
                    <a:pt x="42291" y="514448"/>
                  </a:lnTo>
                  <a:lnTo>
                    <a:pt x="41719" y="514448"/>
                  </a:lnTo>
                  <a:lnTo>
                    <a:pt x="169640" y="220221"/>
                  </a:lnTo>
                  <a:lnTo>
                    <a:pt x="169640" y="220888"/>
                  </a:lnTo>
                  <a:cubicBezTo>
                    <a:pt x="169640" y="199171"/>
                    <a:pt x="169640" y="176596"/>
                    <a:pt x="169640" y="153165"/>
                  </a:cubicBezTo>
                  <a:lnTo>
                    <a:pt x="169640" y="116398"/>
                  </a:lnTo>
                  <a:cubicBezTo>
                    <a:pt x="168991" y="103980"/>
                    <a:pt x="169661" y="91528"/>
                    <a:pt x="171641" y="79251"/>
                  </a:cubicBezTo>
                  <a:cubicBezTo>
                    <a:pt x="180088" y="38898"/>
                    <a:pt x="212559" y="7942"/>
                    <a:pt x="253270" y="1432"/>
                  </a:cubicBezTo>
                  <a:cubicBezTo>
                    <a:pt x="260138" y="369"/>
                    <a:pt x="267087" y="-78"/>
                    <a:pt x="274034" y="98"/>
                  </a:cubicBezTo>
                  <a:lnTo>
                    <a:pt x="445960" y="98"/>
                  </a:lnTo>
                  <a:cubicBezTo>
                    <a:pt x="453555" y="-150"/>
                    <a:pt x="461158" y="73"/>
                    <a:pt x="468725" y="765"/>
                  </a:cubicBezTo>
                  <a:cubicBezTo>
                    <a:pt x="500806" y="4961"/>
                    <a:pt x="527159" y="28152"/>
                    <a:pt x="535400" y="59439"/>
                  </a:cubicBezTo>
                  <a:cubicBezTo>
                    <a:pt x="537408" y="67180"/>
                    <a:pt x="538338" y="75161"/>
                    <a:pt x="538162" y="83156"/>
                  </a:cubicBezTo>
                  <a:lnTo>
                    <a:pt x="538163" y="154498"/>
                  </a:lnTo>
                  <a:lnTo>
                    <a:pt x="536734" y="152212"/>
                  </a:lnTo>
                  <a:lnTo>
                    <a:pt x="615220" y="190312"/>
                  </a:lnTo>
                  <a:lnTo>
                    <a:pt x="614077" y="190312"/>
                  </a:lnTo>
                  <a:lnTo>
                    <a:pt x="740664" y="190312"/>
                  </a:lnTo>
                  <a:lnTo>
                    <a:pt x="739426" y="190312"/>
                  </a:lnTo>
                  <a:lnTo>
                    <a:pt x="810292" y="149831"/>
                  </a:lnTo>
                  <a:lnTo>
                    <a:pt x="809053" y="151927"/>
                  </a:lnTo>
                  <a:lnTo>
                    <a:pt x="809053" y="83728"/>
                  </a:lnTo>
                  <a:cubicBezTo>
                    <a:pt x="808829" y="76062"/>
                    <a:pt x="809662" y="68401"/>
                    <a:pt x="811530" y="60963"/>
                  </a:cubicBezTo>
                  <a:cubicBezTo>
                    <a:pt x="819023" y="30879"/>
                    <a:pt x="843221" y="7832"/>
                    <a:pt x="873633" y="1813"/>
                  </a:cubicBezTo>
                  <a:cubicBezTo>
                    <a:pt x="880864" y="554"/>
                    <a:pt x="888205" y="44"/>
                    <a:pt x="895540" y="289"/>
                  </a:cubicBezTo>
                  <a:lnTo>
                    <a:pt x="1000316" y="289"/>
                  </a:lnTo>
                  <a:cubicBezTo>
                    <a:pt x="1013865" y="-143"/>
                    <a:pt x="1027428" y="430"/>
                    <a:pt x="1040892" y="2003"/>
                  </a:cubicBezTo>
                  <a:cubicBezTo>
                    <a:pt x="1117556" y="12446"/>
                    <a:pt x="1177516" y="73306"/>
                    <a:pt x="1186815" y="150117"/>
                  </a:cubicBezTo>
                  <a:cubicBezTo>
                    <a:pt x="1188011" y="161155"/>
                    <a:pt x="1188456" y="172261"/>
                    <a:pt x="1188149" y="183359"/>
                  </a:cubicBezTo>
                  <a:cubicBezTo>
                    <a:pt x="1188149" y="194122"/>
                    <a:pt x="1188149" y="204695"/>
                    <a:pt x="1188149" y="215077"/>
                  </a:cubicBezTo>
                  <a:lnTo>
                    <a:pt x="1188149" y="214411"/>
                  </a:lnTo>
                  <a:cubicBezTo>
                    <a:pt x="1249870" y="361858"/>
                    <a:pt x="1294067" y="467395"/>
                    <a:pt x="1313498" y="513686"/>
                  </a:cubicBezTo>
                  <a:lnTo>
                    <a:pt x="1313021" y="513686"/>
                  </a:lnTo>
                  <a:lnTo>
                    <a:pt x="1334738" y="5136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2834702" y="1807308"/>
              <a:ext cx="84298" cy="59223"/>
            </a:xfrm>
            <a:custGeom>
              <a:avLst/>
              <a:gdLst/>
              <a:ahLst/>
              <a:cxnLst/>
              <a:rect l="l" t="t" r="r" b="b"/>
              <a:pathLst>
                <a:path w="114302" h="80303" extrusionOk="0">
                  <a:moveTo>
                    <a:pt x="16195" y="7"/>
                  </a:moveTo>
                  <a:lnTo>
                    <a:pt x="98587" y="7"/>
                  </a:lnTo>
                  <a:cubicBezTo>
                    <a:pt x="107266" y="7"/>
                    <a:pt x="114303" y="7044"/>
                    <a:pt x="114303" y="15724"/>
                  </a:cubicBezTo>
                  <a:lnTo>
                    <a:pt x="114303" y="80303"/>
                  </a:lnTo>
                  <a:lnTo>
                    <a:pt x="114303" y="80303"/>
                  </a:lnTo>
                  <a:lnTo>
                    <a:pt x="3" y="80303"/>
                  </a:lnTo>
                  <a:lnTo>
                    <a:pt x="3" y="80303"/>
                  </a:lnTo>
                  <a:lnTo>
                    <a:pt x="3" y="16009"/>
                  </a:lnTo>
                  <a:cubicBezTo>
                    <a:pt x="-159" y="7331"/>
                    <a:pt x="6745" y="165"/>
                    <a:pt x="15423" y="3"/>
                  </a:cubicBezTo>
                  <a:cubicBezTo>
                    <a:pt x="15681" y="-2"/>
                    <a:pt x="15938" y="-1"/>
                    <a:pt x="16195" y="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6"/>
            <p:cNvSpPr/>
            <p:nvPr/>
          </p:nvSpPr>
          <p:spPr>
            <a:xfrm>
              <a:off x="2416374" y="2103113"/>
              <a:ext cx="453451" cy="243323"/>
            </a:xfrm>
            <a:custGeom>
              <a:avLst/>
              <a:gdLst/>
              <a:ahLst/>
              <a:cxnLst/>
              <a:rect l="l" t="t" r="r" b="b"/>
              <a:pathLst>
                <a:path w="614849" h="329929" extrusionOk="0">
                  <a:moveTo>
                    <a:pt x="614850" y="187262"/>
                  </a:moveTo>
                  <a:cubicBezTo>
                    <a:pt x="613083" y="187935"/>
                    <a:pt x="611268" y="188477"/>
                    <a:pt x="609421" y="188881"/>
                  </a:cubicBezTo>
                  <a:lnTo>
                    <a:pt x="593609" y="192881"/>
                  </a:lnTo>
                  <a:cubicBezTo>
                    <a:pt x="586656" y="194405"/>
                    <a:pt x="578179" y="196977"/>
                    <a:pt x="568368" y="199835"/>
                  </a:cubicBezTo>
                  <a:cubicBezTo>
                    <a:pt x="558557" y="202692"/>
                    <a:pt x="547413" y="206407"/>
                    <a:pt x="534935" y="210503"/>
                  </a:cubicBezTo>
                  <a:cubicBezTo>
                    <a:pt x="505586" y="220904"/>
                    <a:pt x="476949" y="233217"/>
                    <a:pt x="449210" y="247364"/>
                  </a:cubicBezTo>
                  <a:cubicBezTo>
                    <a:pt x="413892" y="265106"/>
                    <a:pt x="380449" y="286359"/>
                    <a:pt x="349388" y="310801"/>
                  </a:cubicBezTo>
                  <a:lnTo>
                    <a:pt x="349388" y="310801"/>
                  </a:lnTo>
                  <a:lnTo>
                    <a:pt x="348912" y="310801"/>
                  </a:lnTo>
                  <a:cubicBezTo>
                    <a:pt x="304186" y="322301"/>
                    <a:pt x="258300" y="328692"/>
                    <a:pt x="212133" y="329851"/>
                  </a:cubicBezTo>
                  <a:cubicBezTo>
                    <a:pt x="182418" y="330731"/>
                    <a:pt x="152953" y="324183"/>
                    <a:pt x="126408" y="310801"/>
                  </a:cubicBezTo>
                  <a:cubicBezTo>
                    <a:pt x="101920" y="297978"/>
                    <a:pt x="80929" y="279374"/>
                    <a:pt x="65258" y="256604"/>
                  </a:cubicBezTo>
                  <a:cubicBezTo>
                    <a:pt x="63352" y="253841"/>
                    <a:pt x="61638" y="251079"/>
                    <a:pt x="59923" y="248412"/>
                  </a:cubicBezTo>
                  <a:cubicBezTo>
                    <a:pt x="58209" y="245745"/>
                    <a:pt x="56875" y="242507"/>
                    <a:pt x="55447" y="239554"/>
                  </a:cubicBezTo>
                  <a:cubicBezTo>
                    <a:pt x="53161" y="233553"/>
                    <a:pt x="50684" y="227743"/>
                    <a:pt x="48874" y="221837"/>
                  </a:cubicBezTo>
                  <a:cubicBezTo>
                    <a:pt x="44969" y="210122"/>
                    <a:pt x="41826" y="198596"/>
                    <a:pt x="38778" y="187357"/>
                  </a:cubicBezTo>
                  <a:cubicBezTo>
                    <a:pt x="32872" y="165068"/>
                    <a:pt x="28110" y="144018"/>
                    <a:pt x="23824" y="124873"/>
                  </a:cubicBezTo>
                  <a:cubicBezTo>
                    <a:pt x="15442" y="86773"/>
                    <a:pt x="9441" y="55340"/>
                    <a:pt x="5441" y="33719"/>
                  </a:cubicBezTo>
                  <a:lnTo>
                    <a:pt x="1154" y="8763"/>
                  </a:lnTo>
                  <a:cubicBezTo>
                    <a:pt x="678" y="6191"/>
                    <a:pt x="392" y="4001"/>
                    <a:pt x="106" y="2286"/>
                  </a:cubicBezTo>
                  <a:cubicBezTo>
                    <a:pt x="-35" y="1531"/>
                    <a:pt x="-35" y="755"/>
                    <a:pt x="106" y="0"/>
                  </a:cubicBezTo>
                  <a:cubicBezTo>
                    <a:pt x="416" y="701"/>
                    <a:pt x="640" y="1436"/>
                    <a:pt x="773" y="2191"/>
                  </a:cubicBezTo>
                  <a:lnTo>
                    <a:pt x="2202" y="8573"/>
                  </a:lnTo>
                  <a:cubicBezTo>
                    <a:pt x="3440" y="14669"/>
                    <a:pt x="5250" y="22955"/>
                    <a:pt x="7441" y="33338"/>
                  </a:cubicBezTo>
                  <a:cubicBezTo>
                    <a:pt x="12013" y="54769"/>
                    <a:pt x="18490" y="85916"/>
                    <a:pt x="27348" y="124111"/>
                  </a:cubicBezTo>
                  <a:cubicBezTo>
                    <a:pt x="31825" y="143161"/>
                    <a:pt x="36873" y="164116"/>
                    <a:pt x="42874" y="186309"/>
                  </a:cubicBezTo>
                  <a:cubicBezTo>
                    <a:pt x="45922" y="197453"/>
                    <a:pt x="49160" y="208883"/>
                    <a:pt x="53161" y="220409"/>
                  </a:cubicBezTo>
                  <a:cubicBezTo>
                    <a:pt x="54875" y="226314"/>
                    <a:pt x="57447" y="231934"/>
                    <a:pt x="59638" y="237744"/>
                  </a:cubicBezTo>
                  <a:cubicBezTo>
                    <a:pt x="60971" y="240506"/>
                    <a:pt x="62400" y="243269"/>
                    <a:pt x="63829" y="246031"/>
                  </a:cubicBezTo>
                  <a:cubicBezTo>
                    <a:pt x="65258" y="248793"/>
                    <a:pt x="67258" y="251365"/>
                    <a:pt x="69067" y="253937"/>
                  </a:cubicBezTo>
                  <a:cubicBezTo>
                    <a:pt x="84424" y="276015"/>
                    <a:pt x="104921" y="294027"/>
                    <a:pt x="128789" y="306419"/>
                  </a:cubicBezTo>
                  <a:cubicBezTo>
                    <a:pt x="154653" y="319329"/>
                    <a:pt x="183340" y="325551"/>
                    <a:pt x="212228" y="324517"/>
                  </a:cubicBezTo>
                  <a:cubicBezTo>
                    <a:pt x="258009" y="323242"/>
                    <a:pt x="303504" y="316852"/>
                    <a:pt x="347864" y="305467"/>
                  </a:cubicBezTo>
                  <a:lnTo>
                    <a:pt x="346912" y="305943"/>
                  </a:lnTo>
                  <a:cubicBezTo>
                    <a:pt x="378343" y="281401"/>
                    <a:pt x="412207" y="260145"/>
                    <a:pt x="447972" y="242507"/>
                  </a:cubicBezTo>
                  <a:cubicBezTo>
                    <a:pt x="475958" y="228502"/>
                    <a:pt x="504890" y="216471"/>
                    <a:pt x="534554" y="206502"/>
                  </a:cubicBezTo>
                  <a:cubicBezTo>
                    <a:pt x="547127" y="202502"/>
                    <a:pt x="558271" y="198787"/>
                    <a:pt x="568368" y="196406"/>
                  </a:cubicBezTo>
                  <a:cubicBezTo>
                    <a:pt x="578464" y="194024"/>
                    <a:pt x="586751" y="191453"/>
                    <a:pt x="593800" y="190119"/>
                  </a:cubicBezTo>
                  <a:lnTo>
                    <a:pt x="609802" y="186881"/>
                  </a:lnTo>
                  <a:cubicBezTo>
                    <a:pt x="611493" y="186858"/>
                    <a:pt x="613182" y="186986"/>
                    <a:pt x="614850" y="18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6"/>
            <p:cNvSpPr/>
            <p:nvPr/>
          </p:nvSpPr>
          <p:spPr>
            <a:xfrm>
              <a:off x="2870133" y="2103464"/>
              <a:ext cx="482411" cy="243561"/>
            </a:xfrm>
            <a:custGeom>
              <a:avLst/>
              <a:gdLst/>
              <a:ahLst/>
              <a:cxnLst/>
              <a:rect l="l" t="t" r="r" b="b"/>
              <a:pathLst>
                <a:path w="654117" h="330252" extrusionOk="0">
                  <a:moveTo>
                    <a:pt x="0" y="186785"/>
                  </a:moveTo>
                  <a:cubicBezTo>
                    <a:pt x="2153" y="186554"/>
                    <a:pt x="4324" y="186554"/>
                    <a:pt x="6477" y="186785"/>
                  </a:cubicBezTo>
                  <a:lnTo>
                    <a:pt x="25527" y="187547"/>
                  </a:lnTo>
                  <a:cubicBezTo>
                    <a:pt x="48840" y="189132"/>
                    <a:pt x="71993" y="192540"/>
                    <a:pt x="94774" y="197739"/>
                  </a:cubicBezTo>
                  <a:cubicBezTo>
                    <a:pt x="173198" y="216877"/>
                    <a:pt x="246004" y="254242"/>
                    <a:pt x="307276" y="306800"/>
                  </a:cubicBezTo>
                  <a:lnTo>
                    <a:pt x="306324" y="306229"/>
                  </a:lnTo>
                  <a:cubicBezTo>
                    <a:pt x="344393" y="315797"/>
                    <a:pt x="383259" y="321855"/>
                    <a:pt x="422434" y="324326"/>
                  </a:cubicBezTo>
                  <a:cubicBezTo>
                    <a:pt x="437730" y="325282"/>
                    <a:pt x="453076" y="325091"/>
                    <a:pt x="468344" y="323755"/>
                  </a:cubicBezTo>
                  <a:cubicBezTo>
                    <a:pt x="511471" y="319394"/>
                    <a:pt x="550991" y="297744"/>
                    <a:pt x="577882" y="263747"/>
                  </a:cubicBezTo>
                  <a:cubicBezTo>
                    <a:pt x="582092" y="258633"/>
                    <a:pt x="585974" y="253256"/>
                    <a:pt x="589502" y="247650"/>
                  </a:cubicBezTo>
                  <a:cubicBezTo>
                    <a:pt x="592717" y="242160"/>
                    <a:pt x="595426" y="236389"/>
                    <a:pt x="597599" y="230410"/>
                  </a:cubicBezTo>
                  <a:cubicBezTo>
                    <a:pt x="602075" y="218504"/>
                    <a:pt x="605599" y="206597"/>
                    <a:pt x="608933" y="194977"/>
                  </a:cubicBezTo>
                  <a:cubicBezTo>
                    <a:pt x="615505" y="171831"/>
                    <a:pt x="620744" y="150019"/>
                    <a:pt x="625507" y="130112"/>
                  </a:cubicBezTo>
                  <a:cubicBezTo>
                    <a:pt x="635032" y="90107"/>
                    <a:pt x="641604" y="57626"/>
                    <a:pt x="646366" y="34862"/>
                  </a:cubicBezTo>
                  <a:cubicBezTo>
                    <a:pt x="648653" y="23908"/>
                    <a:pt x="650462" y="15812"/>
                    <a:pt x="651891" y="8954"/>
                  </a:cubicBezTo>
                  <a:lnTo>
                    <a:pt x="653320" y="2286"/>
                  </a:lnTo>
                  <a:cubicBezTo>
                    <a:pt x="653442" y="1486"/>
                    <a:pt x="653700" y="713"/>
                    <a:pt x="654082" y="0"/>
                  </a:cubicBezTo>
                  <a:cubicBezTo>
                    <a:pt x="654129" y="793"/>
                    <a:pt x="654129" y="1588"/>
                    <a:pt x="654082" y="2381"/>
                  </a:cubicBezTo>
                  <a:cubicBezTo>
                    <a:pt x="654082" y="4191"/>
                    <a:pt x="653415" y="6477"/>
                    <a:pt x="653034" y="9144"/>
                  </a:cubicBezTo>
                  <a:cubicBezTo>
                    <a:pt x="651891" y="15526"/>
                    <a:pt x="650367" y="24194"/>
                    <a:pt x="648462" y="35242"/>
                  </a:cubicBezTo>
                  <a:cubicBezTo>
                    <a:pt x="644271" y="57817"/>
                    <a:pt x="637985" y="90392"/>
                    <a:pt x="629412" y="130492"/>
                  </a:cubicBezTo>
                  <a:cubicBezTo>
                    <a:pt x="624840" y="150495"/>
                    <a:pt x="619887" y="172403"/>
                    <a:pt x="613410" y="195739"/>
                  </a:cubicBezTo>
                  <a:cubicBezTo>
                    <a:pt x="610076" y="207359"/>
                    <a:pt x="606647" y="219456"/>
                    <a:pt x="602075" y="231553"/>
                  </a:cubicBezTo>
                  <a:cubicBezTo>
                    <a:pt x="599819" y="238126"/>
                    <a:pt x="596949" y="244472"/>
                    <a:pt x="593503" y="250508"/>
                  </a:cubicBezTo>
                  <a:cubicBezTo>
                    <a:pt x="589879" y="256218"/>
                    <a:pt x="585936" y="261720"/>
                    <a:pt x="581692" y="266986"/>
                  </a:cubicBezTo>
                  <a:cubicBezTo>
                    <a:pt x="563749" y="289711"/>
                    <a:pt x="540171" y="307344"/>
                    <a:pt x="513302" y="318135"/>
                  </a:cubicBezTo>
                  <a:cubicBezTo>
                    <a:pt x="499132" y="323744"/>
                    <a:pt x="484263" y="327397"/>
                    <a:pt x="469106" y="328993"/>
                  </a:cubicBezTo>
                  <a:cubicBezTo>
                    <a:pt x="453557" y="330408"/>
                    <a:pt x="437922" y="330631"/>
                    <a:pt x="422338" y="329660"/>
                  </a:cubicBezTo>
                  <a:cubicBezTo>
                    <a:pt x="382830" y="327196"/>
                    <a:pt x="343638" y="321042"/>
                    <a:pt x="305276" y="311277"/>
                  </a:cubicBezTo>
                  <a:lnTo>
                    <a:pt x="304705" y="311277"/>
                  </a:lnTo>
                  <a:lnTo>
                    <a:pt x="304229" y="311277"/>
                  </a:lnTo>
                  <a:cubicBezTo>
                    <a:pt x="286840" y="295937"/>
                    <a:pt x="268272" y="281988"/>
                    <a:pt x="248698" y="269558"/>
                  </a:cubicBezTo>
                  <a:cubicBezTo>
                    <a:pt x="230861" y="257986"/>
                    <a:pt x="212350" y="247490"/>
                    <a:pt x="193262" y="238125"/>
                  </a:cubicBezTo>
                  <a:cubicBezTo>
                    <a:pt x="161552" y="222668"/>
                    <a:pt x="128364" y="210446"/>
                    <a:pt x="94202" y="201644"/>
                  </a:cubicBezTo>
                  <a:cubicBezTo>
                    <a:pt x="71614" y="196175"/>
                    <a:pt x="48664" y="192323"/>
                    <a:pt x="25527" y="190119"/>
                  </a:cubicBezTo>
                  <a:lnTo>
                    <a:pt x="6953" y="188595"/>
                  </a:lnTo>
                  <a:cubicBezTo>
                    <a:pt x="4595" y="188161"/>
                    <a:pt x="2271" y="187556"/>
                    <a:pt x="0" y="1867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6"/>
            <p:cNvSpPr/>
            <p:nvPr/>
          </p:nvSpPr>
          <p:spPr>
            <a:xfrm>
              <a:off x="2511139" y="2335998"/>
              <a:ext cx="106494" cy="452319"/>
            </a:xfrm>
            <a:custGeom>
              <a:avLst/>
              <a:gdLst/>
              <a:ahLst/>
              <a:cxnLst/>
              <a:rect l="l" t="t" r="r" b="b"/>
              <a:pathLst>
                <a:path w="144398" h="613314" extrusionOk="0">
                  <a:moveTo>
                    <a:pt x="83344" y="613315"/>
                  </a:moveTo>
                  <a:cubicBezTo>
                    <a:pt x="84595" y="612660"/>
                    <a:pt x="85902" y="612118"/>
                    <a:pt x="87249" y="611696"/>
                  </a:cubicBezTo>
                  <a:lnTo>
                    <a:pt x="98774" y="607600"/>
                  </a:lnTo>
                  <a:lnTo>
                    <a:pt x="142589" y="592931"/>
                  </a:lnTo>
                  <a:lnTo>
                    <a:pt x="141541" y="594360"/>
                  </a:lnTo>
                  <a:cubicBezTo>
                    <a:pt x="138017" y="563880"/>
                    <a:pt x="133350" y="523875"/>
                    <a:pt x="127921" y="477488"/>
                  </a:cubicBezTo>
                  <a:cubicBezTo>
                    <a:pt x="126587" y="465868"/>
                    <a:pt x="125254" y="453771"/>
                    <a:pt x="123825" y="441293"/>
                  </a:cubicBezTo>
                  <a:cubicBezTo>
                    <a:pt x="122396" y="428816"/>
                    <a:pt x="120491" y="416242"/>
                    <a:pt x="117824" y="403193"/>
                  </a:cubicBezTo>
                  <a:cubicBezTo>
                    <a:pt x="113062" y="377380"/>
                    <a:pt x="106489" y="350520"/>
                    <a:pt x="99441" y="322993"/>
                  </a:cubicBezTo>
                  <a:cubicBezTo>
                    <a:pt x="75724" y="232791"/>
                    <a:pt x="49625" y="152400"/>
                    <a:pt x="30670" y="94393"/>
                  </a:cubicBezTo>
                  <a:lnTo>
                    <a:pt x="8001" y="25717"/>
                  </a:lnTo>
                  <a:cubicBezTo>
                    <a:pt x="5429" y="17907"/>
                    <a:pt x="3429" y="11716"/>
                    <a:pt x="1905" y="6667"/>
                  </a:cubicBezTo>
                  <a:cubicBezTo>
                    <a:pt x="1018" y="4525"/>
                    <a:pt x="378" y="2288"/>
                    <a:pt x="0" y="0"/>
                  </a:cubicBezTo>
                  <a:cubicBezTo>
                    <a:pt x="1118" y="2003"/>
                    <a:pt x="2043" y="4108"/>
                    <a:pt x="2762" y="6287"/>
                  </a:cubicBezTo>
                  <a:cubicBezTo>
                    <a:pt x="4572" y="11049"/>
                    <a:pt x="6858" y="17145"/>
                    <a:pt x="9811" y="24765"/>
                  </a:cubicBezTo>
                  <a:cubicBezTo>
                    <a:pt x="15716" y="40767"/>
                    <a:pt x="24098" y="64103"/>
                    <a:pt x="34004" y="92964"/>
                  </a:cubicBezTo>
                  <a:cubicBezTo>
                    <a:pt x="53816" y="150876"/>
                    <a:pt x="80486" y="231172"/>
                    <a:pt x="104203" y="321564"/>
                  </a:cubicBezTo>
                  <a:cubicBezTo>
                    <a:pt x="111347" y="349187"/>
                    <a:pt x="117824" y="376047"/>
                    <a:pt x="122491" y="402146"/>
                  </a:cubicBezTo>
                  <a:cubicBezTo>
                    <a:pt x="125254" y="415100"/>
                    <a:pt x="126682" y="428054"/>
                    <a:pt x="128397" y="440246"/>
                  </a:cubicBezTo>
                  <a:cubicBezTo>
                    <a:pt x="130111" y="452438"/>
                    <a:pt x="131064" y="464725"/>
                    <a:pt x="132302" y="476441"/>
                  </a:cubicBezTo>
                  <a:cubicBezTo>
                    <a:pt x="137160" y="522922"/>
                    <a:pt x="141256" y="563023"/>
                    <a:pt x="144399" y="593598"/>
                  </a:cubicBezTo>
                  <a:lnTo>
                    <a:pt x="144399" y="594741"/>
                  </a:lnTo>
                  <a:lnTo>
                    <a:pt x="143256" y="594741"/>
                  </a:lnTo>
                  <a:lnTo>
                    <a:pt x="99060" y="608076"/>
                  </a:lnTo>
                  <a:lnTo>
                    <a:pt x="87344" y="611410"/>
                  </a:lnTo>
                  <a:cubicBezTo>
                    <a:pt x="86094" y="612206"/>
                    <a:pt x="84750" y="612846"/>
                    <a:pt x="83344" y="613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6"/>
            <p:cNvSpPr/>
            <p:nvPr/>
          </p:nvSpPr>
          <p:spPr>
            <a:xfrm>
              <a:off x="3149554" y="2333398"/>
              <a:ext cx="105159" cy="460749"/>
            </a:xfrm>
            <a:custGeom>
              <a:avLst/>
              <a:gdLst/>
              <a:ahLst/>
              <a:cxnLst/>
              <a:rect l="l" t="t" r="r" b="b"/>
              <a:pathLst>
                <a:path w="142589" h="624744" extrusionOk="0">
                  <a:moveTo>
                    <a:pt x="61150" y="624745"/>
                  </a:moveTo>
                  <a:cubicBezTo>
                    <a:pt x="59754" y="624579"/>
                    <a:pt x="58380" y="624260"/>
                    <a:pt x="57055" y="623792"/>
                  </a:cubicBezTo>
                  <a:lnTo>
                    <a:pt x="45244" y="620458"/>
                  </a:lnTo>
                  <a:lnTo>
                    <a:pt x="1143" y="607123"/>
                  </a:lnTo>
                  <a:lnTo>
                    <a:pt x="0" y="607123"/>
                  </a:lnTo>
                  <a:lnTo>
                    <a:pt x="0" y="605695"/>
                  </a:lnTo>
                  <a:cubicBezTo>
                    <a:pt x="3238" y="574643"/>
                    <a:pt x="7525" y="533876"/>
                    <a:pt x="12382" y="486442"/>
                  </a:cubicBezTo>
                  <a:cubicBezTo>
                    <a:pt x="13716" y="474535"/>
                    <a:pt x="14954" y="462153"/>
                    <a:pt x="16383" y="449485"/>
                  </a:cubicBezTo>
                  <a:cubicBezTo>
                    <a:pt x="17812" y="436817"/>
                    <a:pt x="19812" y="423577"/>
                    <a:pt x="22574" y="410432"/>
                  </a:cubicBezTo>
                  <a:cubicBezTo>
                    <a:pt x="27241" y="383762"/>
                    <a:pt x="33909" y="356330"/>
                    <a:pt x="40862" y="328041"/>
                  </a:cubicBezTo>
                  <a:cubicBezTo>
                    <a:pt x="64389" y="236125"/>
                    <a:pt x="90297" y="154210"/>
                    <a:pt x="109538" y="95155"/>
                  </a:cubicBezTo>
                  <a:cubicBezTo>
                    <a:pt x="119063" y="65627"/>
                    <a:pt x="127349" y="41815"/>
                    <a:pt x="133064" y="25432"/>
                  </a:cubicBezTo>
                  <a:lnTo>
                    <a:pt x="139922" y="6382"/>
                  </a:lnTo>
                  <a:cubicBezTo>
                    <a:pt x="140635" y="4185"/>
                    <a:pt x="141527" y="2051"/>
                    <a:pt x="142589" y="0"/>
                  </a:cubicBezTo>
                  <a:cubicBezTo>
                    <a:pt x="142216" y="2300"/>
                    <a:pt x="141643" y="4563"/>
                    <a:pt x="140875" y="6763"/>
                  </a:cubicBezTo>
                  <a:cubicBezTo>
                    <a:pt x="139351" y="11525"/>
                    <a:pt x="137350" y="17907"/>
                    <a:pt x="134969" y="25813"/>
                  </a:cubicBezTo>
                  <a:cubicBezTo>
                    <a:pt x="129540" y="42958"/>
                    <a:pt x="122111" y="66770"/>
                    <a:pt x="112871" y="96012"/>
                  </a:cubicBezTo>
                  <a:cubicBezTo>
                    <a:pt x="94488" y="155353"/>
                    <a:pt x="69152" y="237363"/>
                    <a:pt x="45720" y="329089"/>
                  </a:cubicBezTo>
                  <a:cubicBezTo>
                    <a:pt x="38767" y="357664"/>
                    <a:pt x="32099" y="384619"/>
                    <a:pt x="27241" y="411099"/>
                  </a:cubicBezTo>
                  <a:cubicBezTo>
                    <a:pt x="24479" y="424243"/>
                    <a:pt x="22955" y="437197"/>
                    <a:pt x="20955" y="449771"/>
                  </a:cubicBezTo>
                  <a:cubicBezTo>
                    <a:pt x="18955" y="462343"/>
                    <a:pt x="18097" y="474821"/>
                    <a:pt x="16764" y="486727"/>
                  </a:cubicBezTo>
                  <a:lnTo>
                    <a:pt x="2953" y="605695"/>
                  </a:lnTo>
                  <a:lnTo>
                    <a:pt x="2000" y="604266"/>
                  </a:lnTo>
                  <a:lnTo>
                    <a:pt x="45720" y="618935"/>
                  </a:lnTo>
                  <a:lnTo>
                    <a:pt x="57245" y="623030"/>
                  </a:lnTo>
                  <a:cubicBezTo>
                    <a:pt x="58615" y="623432"/>
                    <a:pt x="59928" y="624008"/>
                    <a:pt x="61151" y="624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6"/>
            <p:cNvSpPr/>
            <p:nvPr/>
          </p:nvSpPr>
          <p:spPr>
            <a:xfrm>
              <a:off x="2547903" y="2331148"/>
              <a:ext cx="134093" cy="110698"/>
            </a:xfrm>
            <a:custGeom>
              <a:avLst/>
              <a:gdLst/>
              <a:ahLst/>
              <a:cxnLst/>
              <a:rect l="l" t="t" r="r" b="b"/>
              <a:pathLst>
                <a:path w="181821" h="150099" extrusionOk="0">
                  <a:moveTo>
                    <a:pt x="169640" y="0"/>
                  </a:moveTo>
                  <a:cubicBezTo>
                    <a:pt x="171221" y="3500"/>
                    <a:pt x="172372" y="7178"/>
                    <a:pt x="173069" y="10954"/>
                  </a:cubicBezTo>
                  <a:cubicBezTo>
                    <a:pt x="174879" y="18193"/>
                    <a:pt x="177165" y="28670"/>
                    <a:pt x="179165" y="41815"/>
                  </a:cubicBezTo>
                  <a:cubicBezTo>
                    <a:pt x="181674" y="57302"/>
                    <a:pt x="182409" y="73024"/>
                    <a:pt x="181356" y="88678"/>
                  </a:cubicBezTo>
                  <a:cubicBezTo>
                    <a:pt x="180921" y="98379"/>
                    <a:pt x="177605" y="107730"/>
                    <a:pt x="171831" y="115538"/>
                  </a:cubicBezTo>
                  <a:cubicBezTo>
                    <a:pt x="164031" y="122188"/>
                    <a:pt x="154860" y="127035"/>
                    <a:pt x="144971" y="129731"/>
                  </a:cubicBezTo>
                  <a:cubicBezTo>
                    <a:pt x="126681" y="135274"/>
                    <a:pt x="107987" y="139382"/>
                    <a:pt x="89059" y="142018"/>
                  </a:cubicBezTo>
                  <a:cubicBezTo>
                    <a:pt x="71628" y="144590"/>
                    <a:pt x="55912" y="146209"/>
                    <a:pt x="42767" y="147447"/>
                  </a:cubicBezTo>
                  <a:cubicBezTo>
                    <a:pt x="29623" y="148685"/>
                    <a:pt x="18860" y="149447"/>
                    <a:pt x="11525" y="149924"/>
                  </a:cubicBezTo>
                  <a:cubicBezTo>
                    <a:pt x="7687" y="150159"/>
                    <a:pt x="3838" y="150159"/>
                    <a:pt x="0" y="149924"/>
                  </a:cubicBezTo>
                  <a:cubicBezTo>
                    <a:pt x="13929" y="146634"/>
                    <a:pt x="28106" y="144499"/>
                    <a:pt x="42386" y="143542"/>
                  </a:cubicBezTo>
                  <a:cubicBezTo>
                    <a:pt x="55531" y="141827"/>
                    <a:pt x="70961" y="139827"/>
                    <a:pt x="88297" y="136970"/>
                  </a:cubicBezTo>
                  <a:cubicBezTo>
                    <a:pt x="106927" y="134197"/>
                    <a:pt x="125328" y="130058"/>
                    <a:pt x="143351" y="124587"/>
                  </a:cubicBezTo>
                  <a:cubicBezTo>
                    <a:pt x="152488" y="122120"/>
                    <a:pt x="160995" y="117737"/>
                    <a:pt x="168307" y="111728"/>
                  </a:cubicBezTo>
                  <a:cubicBezTo>
                    <a:pt x="173309" y="104678"/>
                    <a:pt x="176215" y="96357"/>
                    <a:pt x="176689" y="87725"/>
                  </a:cubicBezTo>
                  <a:cubicBezTo>
                    <a:pt x="177937" y="72425"/>
                    <a:pt x="177554" y="57034"/>
                    <a:pt x="175546" y="41815"/>
                  </a:cubicBezTo>
                  <a:cubicBezTo>
                    <a:pt x="174117" y="28766"/>
                    <a:pt x="172307" y="18193"/>
                    <a:pt x="171164" y="10954"/>
                  </a:cubicBezTo>
                  <a:cubicBezTo>
                    <a:pt x="170366" y="7349"/>
                    <a:pt x="169856" y="3686"/>
                    <a:pt x="16964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3090949" y="2333257"/>
              <a:ext cx="123402" cy="108741"/>
            </a:xfrm>
            <a:custGeom>
              <a:avLst/>
              <a:gdLst/>
              <a:ahLst/>
              <a:cxnLst/>
              <a:rect l="l" t="t" r="r" b="b"/>
              <a:pathLst>
                <a:path w="167325" h="147445" extrusionOk="0">
                  <a:moveTo>
                    <a:pt x="12163" y="0"/>
                  </a:moveTo>
                  <a:cubicBezTo>
                    <a:pt x="12084" y="3661"/>
                    <a:pt x="11605" y="7302"/>
                    <a:pt x="10734" y="10858"/>
                  </a:cubicBezTo>
                  <a:cubicBezTo>
                    <a:pt x="9591" y="17717"/>
                    <a:pt x="7876" y="27718"/>
                    <a:pt x="6448" y="40196"/>
                  </a:cubicBezTo>
                  <a:cubicBezTo>
                    <a:pt x="4511" y="54651"/>
                    <a:pt x="3937" y="69257"/>
                    <a:pt x="4733" y="83820"/>
                  </a:cubicBezTo>
                  <a:cubicBezTo>
                    <a:pt x="4964" y="92190"/>
                    <a:pt x="6909" y="100425"/>
                    <a:pt x="10448" y="108013"/>
                  </a:cubicBezTo>
                  <a:cubicBezTo>
                    <a:pt x="15581" y="115186"/>
                    <a:pt x="23007" y="120394"/>
                    <a:pt x="31498" y="122777"/>
                  </a:cubicBezTo>
                  <a:cubicBezTo>
                    <a:pt x="48356" y="128676"/>
                    <a:pt x="65739" y="132950"/>
                    <a:pt x="83410" y="135541"/>
                  </a:cubicBezTo>
                  <a:cubicBezTo>
                    <a:pt x="99697" y="138208"/>
                    <a:pt x="114556" y="140017"/>
                    <a:pt x="127034" y="141446"/>
                  </a:cubicBezTo>
                  <a:cubicBezTo>
                    <a:pt x="140609" y="142199"/>
                    <a:pt x="154091" y="144143"/>
                    <a:pt x="167325" y="147257"/>
                  </a:cubicBezTo>
                  <a:cubicBezTo>
                    <a:pt x="163678" y="147509"/>
                    <a:pt x="160018" y="147509"/>
                    <a:pt x="156371" y="147257"/>
                  </a:cubicBezTo>
                  <a:cubicBezTo>
                    <a:pt x="149418" y="147257"/>
                    <a:pt x="139226" y="146304"/>
                    <a:pt x="126653" y="145256"/>
                  </a:cubicBezTo>
                  <a:cubicBezTo>
                    <a:pt x="114080" y="144209"/>
                    <a:pt x="99221" y="142780"/>
                    <a:pt x="82648" y="140303"/>
                  </a:cubicBezTo>
                  <a:cubicBezTo>
                    <a:pt x="64608" y="137951"/>
                    <a:pt x="46860" y="133738"/>
                    <a:pt x="29689" y="127730"/>
                  </a:cubicBezTo>
                  <a:cubicBezTo>
                    <a:pt x="25080" y="125997"/>
                    <a:pt x="20646" y="123828"/>
                    <a:pt x="16449" y="121253"/>
                  </a:cubicBezTo>
                  <a:cubicBezTo>
                    <a:pt x="12115" y="118697"/>
                    <a:pt x="8559" y="115009"/>
                    <a:pt x="6162" y="110585"/>
                  </a:cubicBezTo>
                  <a:cubicBezTo>
                    <a:pt x="2358" y="102368"/>
                    <a:pt x="314" y="93446"/>
                    <a:pt x="161" y="84392"/>
                  </a:cubicBezTo>
                  <a:cubicBezTo>
                    <a:pt x="-412" y="69537"/>
                    <a:pt x="545" y="54663"/>
                    <a:pt x="3018" y="40005"/>
                  </a:cubicBezTo>
                  <a:cubicBezTo>
                    <a:pt x="4924" y="27527"/>
                    <a:pt x="7114" y="17526"/>
                    <a:pt x="8829" y="10668"/>
                  </a:cubicBezTo>
                  <a:cubicBezTo>
                    <a:pt x="9517" y="6993"/>
                    <a:pt x="10637" y="3413"/>
                    <a:pt x="121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2616369" y="2764374"/>
              <a:ext cx="533946" cy="150687"/>
            </a:xfrm>
            <a:custGeom>
              <a:avLst/>
              <a:gdLst/>
              <a:ahLst/>
              <a:cxnLst/>
              <a:rect l="l" t="t" r="r" b="b"/>
              <a:pathLst>
                <a:path w="723995" h="204321" extrusionOk="0">
                  <a:moveTo>
                    <a:pt x="723995" y="0"/>
                  </a:moveTo>
                  <a:cubicBezTo>
                    <a:pt x="723612" y="2503"/>
                    <a:pt x="722974" y="4961"/>
                    <a:pt x="722090" y="7334"/>
                  </a:cubicBezTo>
                  <a:lnTo>
                    <a:pt x="715423" y="28670"/>
                  </a:lnTo>
                  <a:lnTo>
                    <a:pt x="715423" y="28670"/>
                  </a:lnTo>
                  <a:lnTo>
                    <a:pt x="715423" y="28670"/>
                  </a:lnTo>
                  <a:cubicBezTo>
                    <a:pt x="691134" y="47149"/>
                    <a:pt x="647890" y="79629"/>
                    <a:pt x="591598" y="119634"/>
                  </a:cubicBezTo>
                  <a:cubicBezTo>
                    <a:pt x="577405" y="129159"/>
                    <a:pt x="562547" y="140018"/>
                    <a:pt x="546545" y="150495"/>
                  </a:cubicBezTo>
                  <a:cubicBezTo>
                    <a:pt x="538639" y="155638"/>
                    <a:pt x="530352" y="160877"/>
                    <a:pt x="521780" y="165926"/>
                  </a:cubicBezTo>
                  <a:cubicBezTo>
                    <a:pt x="517303" y="168212"/>
                    <a:pt x="512826" y="170688"/>
                    <a:pt x="508254" y="172879"/>
                  </a:cubicBezTo>
                  <a:cubicBezTo>
                    <a:pt x="503682" y="175070"/>
                    <a:pt x="498729" y="177070"/>
                    <a:pt x="494062" y="178879"/>
                  </a:cubicBezTo>
                  <a:cubicBezTo>
                    <a:pt x="452843" y="193503"/>
                    <a:pt x="409576" y="201539"/>
                    <a:pt x="365855" y="202692"/>
                  </a:cubicBezTo>
                  <a:lnTo>
                    <a:pt x="359188" y="202692"/>
                  </a:lnTo>
                  <a:lnTo>
                    <a:pt x="359188" y="197739"/>
                  </a:lnTo>
                  <a:lnTo>
                    <a:pt x="360617" y="197739"/>
                  </a:lnTo>
                  <a:cubicBezTo>
                    <a:pt x="360617" y="193357"/>
                    <a:pt x="360617" y="203740"/>
                    <a:pt x="360617" y="202692"/>
                  </a:cubicBezTo>
                  <a:lnTo>
                    <a:pt x="353854" y="202692"/>
                  </a:lnTo>
                  <a:lnTo>
                    <a:pt x="345662" y="202692"/>
                  </a:lnTo>
                  <a:cubicBezTo>
                    <a:pt x="340233" y="202692"/>
                    <a:pt x="334804" y="202121"/>
                    <a:pt x="329470" y="201739"/>
                  </a:cubicBezTo>
                  <a:cubicBezTo>
                    <a:pt x="318707" y="200978"/>
                    <a:pt x="308038" y="199835"/>
                    <a:pt x="297656" y="198120"/>
                  </a:cubicBezTo>
                  <a:cubicBezTo>
                    <a:pt x="277281" y="195093"/>
                    <a:pt x="257269" y="189986"/>
                    <a:pt x="237934" y="182880"/>
                  </a:cubicBezTo>
                  <a:cubicBezTo>
                    <a:pt x="219978" y="175809"/>
                    <a:pt x="202831" y="166836"/>
                    <a:pt x="186785" y="156115"/>
                  </a:cubicBezTo>
                  <a:cubicBezTo>
                    <a:pt x="171164" y="146590"/>
                    <a:pt x="156400" y="136588"/>
                    <a:pt x="142399" y="127540"/>
                  </a:cubicBezTo>
                  <a:cubicBezTo>
                    <a:pt x="86487" y="90297"/>
                    <a:pt x="42863" y="59722"/>
                    <a:pt x="16954" y="41815"/>
                  </a:cubicBezTo>
                  <a:lnTo>
                    <a:pt x="16954" y="41815"/>
                  </a:lnTo>
                  <a:lnTo>
                    <a:pt x="3905" y="19526"/>
                  </a:lnTo>
                  <a:cubicBezTo>
                    <a:pt x="2762" y="17240"/>
                    <a:pt x="1715" y="15430"/>
                    <a:pt x="953" y="13906"/>
                  </a:cubicBezTo>
                  <a:lnTo>
                    <a:pt x="0" y="12002"/>
                  </a:lnTo>
                  <a:cubicBezTo>
                    <a:pt x="0" y="12002"/>
                    <a:pt x="571" y="12002"/>
                    <a:pt x="1333" y="13716"/>
                  </a:cubicBezTo>
                  <a:cubicBezTo>
                    <a:pt x="2096" y="15430"/>
                    <a:pt x="3429" y="16859"/>
                    <a:pt x="4763" y="19050"/>
                  </a:cubicBezTo>
                  <a:cubicBezTo>
                    <a:pt x="8001" y="24098"/>
                    <a:pt x="12287" y="31052"/>
                    <a:pt x="17717" y="39814"/>
                  </a:cubicBezTo>
                  <a:lnTo>
                    <a:pt x="17717" y="39814"/>
                  </a:lnTo>
                  <a:cubicBezTo>
                    <a:pt x="44101" y="57436"/>
                    <a:pt x="88106" y="87439"/>
                    <a:pt x="144209" y="124206"/>
                  </a:cubicBezTo>
                  <a:cubicBezTo>
                    <a:pt x="158305" y="133414"/>
                    <a:pt x="173165" y="142938"/>
                    <a:pt x="188786" y="152781"/>
                  </a:cubicBezTo>
                  <a:cubicBezTo>
                    <a:pt x="204585" y="163309"/>
                    <a:pt x="221479" y="172091"/>
                    <a:pt x="239173" y="178975"/>
                  </a:cubicBezTo>
                  <a:cubicBezTo>
                    <a:pt x="258257" y="185834"/>
                    <a:pt x="277975" y="190780"/>
                    <a:pt x="298037" y="193738"/>
                  </a:cubicBezTo>
                  <a:cubicBezTo>
                    <a:pt x="308324" y="195358"/>
                    <a:pt x="318802" y="196596"/>
                    <a:pt x="329470" y="197358"/>
                  </a:cubicBezTo>
                  <a:cubicBezTo>
                    <a:pt x="334709" y="197358"/>
                    <a:pt x="340138" y="198025"/>
                    <a:pt x="345472" y="198215"/>
                  </a:cubicBezTo>
                  <a:lnTo>
                    <a:pt x="353568" y="198215"/>
                  </a:lnTo>
                  <a:lnTo>
                    <a:pt x="360236" y="198215"/>
                  </a:lnTo>
                  <a:cubicBezTo>
                    <a:pt x="360236" y="197168"/>
                    <a:pt x="360236" y="207740"/>
                    <a:pt x="360236" y="203168"/>
                  </a:cubicBezTo>
                  <a:lnTo>
                    <a:pt x="358807" y="203168"/>
                  </a:lnTo>
                  <a:lnTo>
                    <a:pt x="358807" y="198215"/>
                  </a:lnTo>
                  <a:lnTo>
                    <a:pt x="365284" y="198215"/>
                  </a:lnTo>
                  <a:cubicBezTo>
                    <a:pt x="408455" y="197188"/>
                    <a:pt x="451200" y="189411"/>
                    <a:pt x="491966" y="175165"/>
                  </a:cubicBezTo>
                  <a:cubicBezTo>
                    <a:pt x="496729" y="173450"/>
                    <a:pt x="501491" y="171260"/>
                    <a:pt x="505873" y="169354"/>
                  </a:cubicBezTo>
                  <a:cubicBezTo>
                    <a:pt x="510254" y="167449"/>
                    <a:pt x="514731" y="164878"/>
                    <a:pt x="519113" y="162687"/>
                  </a:cubicBezTo>
                  <a:cubicBezTo>
                    <a:pt x="527590" y="157829"/>
                    <a:pt x="535781" y="153162"/>
                    <a:pt x="543782" y="147447"/>
                  </a:cubicBezTo>
                  <a:cubicBezTo>
                    <a:pt x="559689" y="137160"/>
                    <a:pt x="574643" y="126778"/>
                    <a:pt x="588931" y="117062"/>
                  </a:cubicBezTo>
                  <a:cubicBezTo>
                    <a:pt x="645605" y="77533"/>
                    <a:pt x="689229" y="45720"/>
                    <a:pt x="714089" y="27908"/>
                  </a:cubicBezTo>
                  <a:lnTo>
                    <a:pt x="714089" y="28385"/>
                  </a:lnTo>
                  <a:cubicBezTo>
                    <a:pt x="717328" y="19431"/>
                    <a:pt x="719804" y="12478"/>
                    <a:pt x="721614" y="7334"/>
                  </a:cubicBezTo>
                  <a:cubicBezTo>
                    <a:pt x="722281" y="4850"/>
                    <a:pt x="723076" y="2402"/>
                    <a:pt x="7239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2820284" y="2105008"/>
              <a:ext cx="124495" cy="376315"/>
            </a:xfrm>
            <a:custGeom>
              <a:avLst/>
              <a:gdLst/>
              <a:ahLst/>
              <a:cxnLst/>
              <a:rect l="l" t="t" r="r" b="b"/>
              <a:pathLst>
                <a:path w="168807" h="510257" extrusionOk="0">
                  <a:moveTo>
                    <a:pt x="168796" y="481397"/>
                  </a:moveTo>
                  <a:cubicBezTo>
                    <a:pt x="168796" y="483302"/>
                    <a:pt x="159271" y="483206"/>
                    <a:pt x="144793" y="488540"/>
                  </a:cubicBezTo>
                  <a:cubicBezTo>
                    <a:pt x="137269" y="491112"/>
                    <a:pt x="128410" y="495017"/>
                    <a:pt x="117552" y="499589"/>
                  </a:cubicBezTo>
                  <a:cubicBezTo>
                    <a:pt x="104716" y="505478"/>
                    <a:pt x="90954" y="509087"/>
                    <a:pt x="76880" y="510257"/>
                  </a:cubicBezTo>
                  <a:lnTo>
                    <a:pt x="70498" y="510257"/>
                  </a:lnTo>
                  <a:cubicBezTo>
                    <a:pt x="68022" y="510257"/>
                    <a:pt x="65926" y="509686"/>
                    <a:pt x="63926" y="509400"/>
                  </a:cubicBezTo>
                  <a:cubicBezTo>
                    <a:pt x="59926" y="508733"/>
                    <a:pt x="55925" y="507876"/>
                    <a:pt x="51925" y="507019"/>
                  </a:cubicBezTo>
                  <a:cubicBezTo>
                    <a:pt x="43416" y="505146"/>
                    <a:pt x="35021" y="502793"/>
                    <a:pt x="26779" y="499970"/>
                  </a:cubicBezTo>
                  <a:cubicBezTo>
                    <a:pt x="24448" y="499165"/>
                    <a:pt x="22159" y="498243"/>
                    <a:pt x="19921" y="497208"/>
                  </a:cubicBezTo>
                  <a:cubicBezTo>
                    <a:pt x="18778" y="496732"/>
                    <a:pt x="17444" y="495970"/>
                    <a:pt x="16015" y="495208"/>
                  </a:cubicBezTo>
                  <a:cubicBezTo>
                    <a:pt x="14312" y="494167"/>
                    <a:pt x="12745" y="492919"/>
                    <a:pt x="11348" y="491493"/>
                  </a:cubicBezTo>
                  <a:cubicBezTo>
                    <a:pt x="6807" y="486950"/>
                    <a:pt x="3524" y="481304"/>
                    <a:pt x="1823" y="475110"/>
                  </a:cubicBezTo>
                  <a:cubicBezTo>
                    <a:pt x="317" y="469430"/>
                    <a:pt x="-262" y="463544"/>
                    <a:pt x="109" y="457679"/>
                  </a:cubicBezTo>
                  <a:cubicBezTo>
                    <a:pt x="680" y="451488"/>
                    <a:pt x="1442" y="447583"/>
                    <a:pt x="2109" y="442535"/>
                  </a:cubicBezTo>
                  <a:cubicBezTo>
                    <a:pt x="7633" y="404435"/>
                    <a:pt x="14015" y="362239"/>
                    <a:pt x="21159" y="318138"/>
                  </a:cubicBezTo>
                  <a:cubicBezTo>
                    <a:pt x="35065" y="229937"/>
                    <a:pt x="48496" y="150212"/>
                    <a:pt x="59259" y="92681"/>
                  </a:cubicBezTo>
                  <a:cubicBezTo>
                    <a:pt x="70022" y="35150"/>
                    <a:pt x="77452" y="-378"/>
                    <a:pt x="80785" y="3"/>
                  </a:cubicBezTo>
                  <a:cubicBezTo>
                    <a:pt x="88024" y="956"/>
                    <a:pt x="73927" y="145450"/>
                    <a:pt x="45829" y="321948"/>
                  </a:cubicBezTo>
                  <a:cubicBezTo>
                    <a:pt x="38971" y="366144"/>
                    <a:pt x="31922" y="407673"/>
                    <a:pt x="25159" y="445773"/>
                  </a:cubicBezTo>
                  <a:cubicBezTo>
                    <a:pt x="22980" y="453414"/>
                    <a:pt x="22364" y="461416"/>
                    <a:pt x="23350" y="469300"/>
                  </a:cubicBezTo>
                  <a:cubicBezTo>
                    <a:pt x="23905" y="471950"/>
                    <a:pt x="25080" y="474430"/>
                    <a:pt x="26779" y="476539"/>
                  </a:cubicBezTo>
                  <a:lnTo>
                    <a:pt x="26779" y="476539"/>
                  </a:lnTo>
                  <a:lnTo>
                    <a:pt x="26779" y="476539"/>
                  </a:lnTo>
                  <a:cubicBezTo>
                    <a:pt x="27350" y="475872"/>
                    <a:pt x="21159" y="482159"/>
                    <a:pt x="24016" y="479301"/>
                  </a:cubicBezTo>
                  <a:lnTo>
                    <a:pt x="24016" y="479301"/>
                  </a:lnTo>
                  <a:lnTo>
                    <a:pt x="25636" y="477682"/>
                  </a:lnTo>
                  <a:lnTo>
                    <a:pt x="26302" y="476920"/>
                  </a:lnTo>
                  <a:lnTo>
                    <a:pt x="26302" y="476920"/>
                  </a:lnTo>
                  <a:cubicBezTo>
                    <a:pt x="26302" y="476920"/>
                    <a:pt x="26302" y="476920"/>
                    <a:pt x="26302" y="476920"/>
                  </a:cubicBezTo>
                  <a:lnTo>
                    <a:pt x="28207" y="477968"/>
                  </a:lnTo>
                  <a:lnTo>
                    <a:pt x="33256" y="480349"/>
                  </a:lnTo>
                  <a:cubicBezTo>
                    <a:pt x="40495" y="483302"/>
                    <a:pt x="48305" y="485778"/>
                    <a:pt x="55735" y="487969"/>
                  </a:cubicBezTo>
                  <a:cubicBezTo>
                    <a:pt x="59449" y="489112"/>
                    <a:pt x="63069" y="490064"/>
                    <a:pt x="66498" y="490922"/>
                  </a:cubicBezTo>
                  <a:lnTo>
                    <a:pt x="71260" y="491874"/>
                  </a:lnTo>
                  <a:lnTo>
                    <a:pt x="75928" y="491874"/>
                  </a:lnTo>
                  <a:cubicBezTo>
                    <a:pt x="88211" y="491630"/>
                    <a:pt x="100385" y="489510"/>
                    <a:pt x="112028" y="485588"/>
                  </a:cubicBezTo>
                  <a:cubicBezTo>
                    <a:pt x="121684" y="482584"/>
                    <a:pt x="131512" y="480167"/>
                    <a:pt x="141460" y="478349"/>
                  </a:cubicBezTo>
                  <a:cubicBezTo>
                    <a:pt x="159557" y="476348"/>
                    <a:pt x="169177" y="479968"/>
                    <a:pt x="168796" y="48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6"/>
            <p:cNvSpPr/>
            <p:nvPr/>
          </p:nvSpPr>
          <p:spPr>
            <a:xfrm>
              <a:off x="2809801" y="2647803"/>
              <a:ext cx="154211" cy="40377"/>
            </a:xfrm>
            <a:custGeom>
              <a:avLst/>
              <a:gdLst/>
              <a:ahLst/>
              <a:cxnLst/>
              <a:rect l="l" t="t" r="r" b="b"/>
              <a:pathLst>
                <a:path w="209099" h="54749" extrusionOk="0">
                  <a:moveTo>
                    <a:pt x="209100" y="29"/>
                  </a:moveTo>
                  <a:cubicBezTo>
                    <a:pt x="207728" y="2831"/>
                    <a:pt x="205929" y="5402"/>
                    <a:pt x="203766" y="7649"/>
                  </a:cubicBezTo>
                  <a:cubicBezTo>
                    <a:pt x="198254" y="14195"/>
                    <a:pt x="192059" y="20134"/>
                    <a:pt x="185287" y="25366"/>
                  </a:cubicBezTo>
                  <a:cubicBezTo>
                    <a:pt x="139251" y="61693"/>
                    <a:pt x="75171" y="64606"/>
                    <a:pt x="26029" y="32605"/>
                  </a:cubicBezTo>
                  <a:cubicBezTo>
                    <a:pt x="18840" y="27994"/>
                    <a:pt x="12138" y="22664"/>
                    <a:pt x="6026" y="16698"/>
                  </a:cubicBezTo>
                  <a:cubicBezTo>
                    <a:pt x="1836" y="12412"/>
                    <a:pt x="-260" y="9745"/>
                    <a:pt x="26" y="9459"/>
                  </a:cubicBezTo>
                  <a:cubicBezTo>
                    <a:pt x="8930" y="16682"/>
                    <a:pt x="18214" y="23422"/>
                    <a:pt x="27839" y="29652"/>
                  </a:cubicBezTo>
                  <a:cubicBezTo>
                    <a:pt x="76294" y="58894"/>
                    <a:pt x="137583" y="56113"/>
                    <a:pt x="183191" y="22604"/>
                  </a:cubicBezTo>
                  <a:cubicBezTo>
                    <a:pt x="200337" y="10126"/>
                    <a:pt x="208528" y="-637"/>
                    <a:pt x="209100" y="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6"/>
            <p:cNvSpPr/>
            <p:nvPr/>
          </p:nvSpPr>
          <p:spPr>
            <a:xfrm>
              <a:off x="3258088" y="1912474"/>
              <a:ext cx="107618" cy="115626"/>
            </a:xfrm>
            <a:custGeom>
              <a:avLst/>
              <a:gdLst/>
              <a:ahLst/>
              <a:cxnLst/>
              <a:rect l="l" t="t" r="r" b="b"/>
              <a:pathLst>
                <a:path w="145923" h="156781" extrusionOk="0">
                  <a:moveTo>
                    <a:pt x="145923" y="0"/>
                  </a:moveTo>
                  <a:cubicBezTo>
                    <a:pt x="140456" y="8983"/>
                    <a:pt x="134243" y="17491"/>
                    <a:pt x="127349" y="25432"/>
                  </a:cubicBezTo>
                  <a:cubicBezTo>
                    <a:pt x="115253" y="40672"/>
                    <a:pt x="97822" y="61150"/>
                    <a:pt x="77724" y="82582"/>
                  </a:cubicBezTo>
                  <a:cubicBezTo>
                    <a:pt x="57626" y="104013"/>
                    <a:pt x="38290" y="123158"/>
                    <a:pt x="24003" y="136398"/>
                  </a:cubicBezTo>
                  <a:cubicBezTo>
                    <a:pt x="16609" y="143877"/>
                    <a:pt x="8578" y="150697"/>
                    <a:pt x="0" y="156782"/>
                  </a:cubicBezTo>
                  <a:cubicBezTo>
                    <a:pt x="6653" y="148626"/>
                    <a:pt x="13878" y="140954"/>
                    <a:pt x="21622" y="133826"/>
                  </a:cubicBezTo>
                  <a:cubicBezTo>
                    <a:pt x="35242" y="120015"/>
                    <a:pt x="53912" y="100870"/>
                    <a:pt x="74009" y="79248"/>
                  </a:cubicBezTo>
                  <a:cubicBezTo>
                    <a:pt x="94107" y="57626"/>
                    <a:pt x="112109" y="37529"/>
                    <a:pt x="124682" y="22860"/>
                  </a:cubicBezTo>
                  <a:cubicBezTo>
                    <a:pt x="131206" y="14741"/>
                    <a:pt x="138304" y="7101"/>
                    <a:pt x="14592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2899854" y="1859543"/>
              <a:ext cx="44133" cy="230766"/>
            </a:xfrm>
            <a:custGeom>
              <a:avLst/>
              <a:gdLst/>
              <a:ahLst/>
              <a:cxnLst/>
              <a:rect l="l" t="t" r="r" b="b"/>
              <a:pathLst>
                <a:path w="59841" h="312903" extrusionOk="0">
                  <a:moveTo>
                    <a:pt x="781" y="0"/>
                  </a:moveTo>
                  <a:cubicBezTo>
                    <a:pt x="1789" y="4277"/>
                    <a:pt x="2300" y="8655"/>
                    <a:pt x="2305" y="13049"/>
                  </a:cubicBezTo>
                  <a:cubicBezTo>
                    <a:pt x="2971" y="22574"/>
                    <a:pt x="3733" y="34385"/>
                    <a:pt x="4590" y="48673"/>
                  </a:cubicBezTo>
                  <a:cubicBezTo>
                    <a:pt x="6305" y="78772"/>
                    <a:pt x="8400" y="120396"/>
                    <a:pt x="10306" y="166307"/>
                  </a:cubicBezTo>
                  <a:cubicBezTo>
                    <a:pt x="12211" y="212217"/>
                    <a:pt x="10306" y="254984"/>
                    <a:pt x="25069" y="281273"/>
                  </a:cubicBezTo>
                  <a:cubicBezTo>
                    <a:pt x="30427" y="291710"/>
                    <a:pt x="38444" y="300548"/>
                    <a:pt x="48310" y="306896"/>
                  </a:cubicBezTo>
                  <a:cubicBezTo>
                    <a:pt x="55359" y="311277"/>
                    <a:pt x="60026" y="312230"/>
                    <a:pt x="59836" y="312706"/>
                  </a:cubicBezTo>
                  <a:cubicBezTo>
                    <a:pt x="59645" y="313182"/>
                    <a:pt x="58692" y="312706"/>
                    <a:pt x="56502" y="312230"/>
                  </a:cubicBezTo>
                  <a:cubicBezTo>
                    <a:pt x="53189" y="311379"/>
                    <a:pt x="49991" y="310132"/>
                    <a:pt x="46977" y="308515"/>
                  </a:cubicBezTo>
                  <a:cubicBezTo>
                    <a:pt x="36294" y="302564"/>
                    <a:pt x="27511" y="293715"/>
                    <a:pt x="21640" y="282988"/>
                  </a:cubicBezTo>
                  <a:cubicBezTo>
                    <a:pt x="13433" y="266967"/>
                    <a:pt x="8817" y="249349"/>
                    <a:pt x="8115" y="231362"/>
                  </a:cubicBezTo>
                  <a:cubicBezTo>
                    <a:pt x="6686" y="211360"/>
                    <a:pt x="6019" y="189547"/>
                    <a:pt x="4972" y="166497"/>
                  </a:cubicBezTo>
                  <a:cubicBezTo>
                    <a:pt x="3066" y="120587"/>
                    <a:pt x="1542" y="78962"/>
                    <a:pt x="781" y="48863"/>
                  </a:cubicBezTo>
                  <a:cubicBezTo>
                    <a:pt x="781" y="34480"/>
                    <a:pt x="209" y="22479"/>
                    <a:pt x="19" y="13145"/>
                  </a:cubicBezTo>
                  <a:cubicBezTo>
                    <a:pt x="-74" y="8750"/>
                    <a:pt x="180" y="4355"/>
                    <a:pt x="7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2807077" y="1859543"/>
              <a:ext cx="44375" cy="230674"/>
            </a:xfrm>
            <a:custGeom>
              <a:avLst/>
              <a:gdLst/>
              <a:ahLst/>
              <a:cxnLst/>
              <a:rect l="l" t="t" r="r" b="b"/>
              <a:pathLst>
                <a:path w="60170" h="312778" extrusionOk="0">
                  <a:moveTo>
                    <a:pt x="59818" y="0"/>
                  </a:moveTo>
                  <a:cubicBezTo>
                    <a:pt x="60288" y="4369"/>
                    <a:pt x="60288" y="8776"/>
                    <a:pt x="59818" y="13145"/>
                  </a:cubicBezTo>
                  <a:cubicBezTo>
                    <a:pt x="59818" y="22670"/>
                    <a:pt x="59818" y="34480"/>
                    <a:pt x="59152" y="48863"/>
                  </a:cubicBezTo>
                  <a:cubicBezTo>
                    <a:pt x="58294" y="78962"/>
                    <a:pt x="56866" y="120587"/>
                    <a:pt x="54961" y="166497"/>
                  </a:cubicBezTo>
                  <a:cubicBezTo>
                    <a:pt x="53818" y="189547"/>
                    <a:pt x="53151" y="211360"/>
                    <a:pt x="51817" y="231362"/>
                  </a:cubicBezTo>
                  <a:cubicBezTo>
                    <a:pt x="51132" y="249363"/>
                    <a:pt x="46481" y="266991"/>
                    <a:pt x="38197" y="282988"/>
                  </a:cubicBezTo>
                  <a:cubicBezTo>
                    <a:pt x="32356" y="293705"/>
                    <a:pt x="23606" y="302554"/>
                    <a:pt x="12956" y="308515"/>
                  </a:cubicBezTo>
                  <a:cubicBezTo>
                    <a:pt x="9934" y="310115"/>
                    <a:pt x="6738" y="311361"/>
                    <a:pt x="3431" y="312229"/>
                  </a:cubicBezTo>
                  <a:cubicBezTo>
                    <a:pt x="1240" y="312706"/>
                    <a:pt x="97" y="312896"/>
                    <a:pt x="1" y="312706"/>
                  </a:cubicBezTo>
                  <a:cubicBezTo>
                    <a:pt x="-94" y="312515"/>
                    <a:pt x="4573" y="311277"/>
                    <a:pt x="11622" y="306896"/>
                  </a:cubicBezTo>
                  <a:cubicBezTo>
                    <a:pt x="21430" y="300508"/>
                    <a:pt x="29407" y="291678"/>
                    <a:pt x="34768" y="281273"/>
                  </a:cubicBezTo>
                  <a:cubicBezTo>
                    <a:pt x="49817" y="254984"/>
                    <a:pt x="46960" y="211931"/>
                    <a:pt x="49627" y="166307"/>
                  </a:cubicBezTo>
                  <a:cubicBezTo>
                    <a:pt x="52294" y="120682"/>
                    <a:pt x="53532" y="78772"/>
                    <a:pt x="55246" y="48673"/>
                  </a:cubicBezTo>
                  <a:cubicBezTo>
                    <a:pt x="56199" y="34385"/>
                    <a:pt x="56961" y="22384"/>
                    <a:pt x="57532" y="13049"/>
                  </a:cubicBezTo>
                  <a:cubicBezTo>
                    <a:pt x="57846" y="8633"/>
                    <a:pt x="58612" y="4260"/>
                    <a:pt x="598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2765956" y="2556106"/>
              <a:ext cx="236240" cy="63433"/>
            </a:xfrm>
            <a:custGeom>
              <a:avLst/>
              <a:gdLst/>
              <a:ahLst/>
              <a:cxnLst/>
              <a:rect l="l" t="t" r="r" b="b"/>
              <a:pathLst>
                <a:path w="320325" h="86011" extrusionOk="0">
                  <a:moveTo>
                    <a:pt x="37052" y="44937"/>
                  </a:moveTo>
                  <a:cubicBezTo>
                    <a:pt x="50387" y="32745"/>
                    <a:pt x="67818" y="13886"/>
                    <a:pt x="83153" y="5694"/>
                  </a:cubicBezTo>
                  <a:cubicBezTo>
                    <a:pt x="98489" y="-2497"/>
                    <a:pt x="118777" y="-402"/>
                    <a:pt x="135446" y="3503"/>
                  </a:cubicBezTo>
                  <a:cubicBezTo>
                    <a:pt x="145086" y="7260"/>
                    <a:pt x="155170" y="9757"/>
                    <a:pt x="165449" y="10933"/>
                  </a:cubicBezTo>
                  <a:cubicBezTo>
                    <a:pt x="174210" y="9805"/>
                    <a:pt x="182751" y="7365"/>
                    <a:pt x="190786" y="3694"/>
                  </a:cubicBezTo>
                  <a:cubicBezTo>
                    <a:pt x="219932" y="-5831"/>
                    <a:pt x="241459" y="3694"/>
                    <a:pt x="265462" y="25030"/>
                  </a:cubicBezTo>
                  <a:cubicBezTo>
                    <a:pt x="283940" y="41603"/>
                    <a:pt x="308038" y="63130"/>
                    <a:pt x="320326" y="85895"/>
                  </a:cubicBezTo>
                  <a:cubicBezTo>
                    <a:pt x="299129" y="83013"/>
                    <a:pt x="278427" y="77244"/>
                    <a:pt x="258794" y="68750"/>
                  </a:cubicBezTo>
                  <a:cubicBezTo>
                    <a:pt x="238506" y="61701"/>
                    <a:pt x="216789" y="56558"/>
                    <a:pt x="196310" y="62939"/>
                  </a:cubicBezTo>
                  <a:cubicBezTo>
                    <a:pt x="180880" y="67797"/>
                    <a:pt x="166878" y="78941"/>
                    <a:pt x="150971" y="80275"/>
                  </a:cubicBezTo>
                  <a:cubicBezTo>
                    <a:pt x="125825" y="82370"/>
                    <a:pt x="103346" y="59415"/>
                    <a:pt x="78391" y="58177"/>
                  </a:cubicBezTo>
                  <a:cubicBezTo>
                    <a:pt x="67058" y="58362"/>
                    <a:pt x="55916" y="61131"/>
                    <a:pt x="45815" y="66273"/>
                  </a:cubicBezTo>
                  <a:cubicBezTo>
                    <a:pt x="37243" y="69988"/>
                    <a:pt x="8763" y="87609"/>
                    <a:pt x="0" y="85895"/>
                  </a:cubicBezTo>
                  <a:cubicBezTo>
                    <a:pt x="0" y="79513"/>
                    <a:pt x="29813" y="51319"/>
                    <a:pt x="37052" y="449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6"/>
            <p:cNvSpPr/>
            <p:nvPr/>
          </p:nvSpPr>
          <p:spPr>
            <a:xfrm>
              <a:off x="2395082" y="1921753"/>
              <a:ext cx="89775" cy="123494"/>
            </a:xfrm>
            <a:custGeom>
              <a:avLst/>
              <a:gdLst/>
              <a:ahLst/>
              <a:cxnLst/>
              <a:rect l="l" t="t" r="r" b="b"/>
              <a:pathLst>
                <a:path w="121729" h="167449" extrusionOk="0">
                  <a:moveTo>
                    <a:pt x="0" y="0"/>
                  </a:moveTo>
                  <a:cubicBezTo>
                    <a:pt x="6541" y="7726"/>
                    <a:pt x="12525" y="15906"/>
                    <a:pt x="17907" y="24479"/>
                  </a:cubicBezTo>
                  <a:cubicBezTo>
                    <a:pt x="28575" y="39910"/>
                    <a:pt x="43339" y="61150"/>
                    <a:pt x="60198" y="84201"/>
                  </a:cubicBezTo>
                  <a:cubicBezTo>
                    <a:pt x="77057" y="107251"/>
                    <a:pt x="92583" y="127921"/>
                    <a:pt x="104013" y="142780"/>
                  </a:cubicBezTo>
                  <a:cubicBezTo>
                    <a:pt x="110542" y="150537"/>
                    <a:pt x="116465" y="158784"/>
                    <a:pt x="121730" y="167449"/>
                  </a:cubicBezTo>
                  <a:cubicBezTo>
                    <a:pt x="114280" y="160549"/>
                    <a:pt x="107429" y="153029"/>
                    <a:pt x="101251" y="144970"/>
                  </a:cubicBezTo>
                  <a:cubicBezTo>
                    <a:pt x="89154" y="130683"/>
                    <a:pt x="72676" y="110299"/>
                    <a:pt x="56198" y="87154"/>
                  </a:cubicBezTo>
                  <a:cubicBezTo>
                    <a:pt x="39719" y="64008"/>
                    <a:pt x="24956" y="42386"/>
                    <a:pt x="14954" y="26479"/>
                  </a:cubicBezTo>
                  <a:cubicBezTo>
                    <a:pt x="9158" y="18136"/>
                    <a:pt x="4152" y="9272"/>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6"/>
            <p:cNvSpPr/>
            <p:nvPr/>
          </p:nvSpPr>
          <p:spPr>
            <a:xfrm>
              <a:off x="2642730" y="2352798"/>
              <a:ext cx="18685" cy="18685"/>
            </a:xfrm>
            <a:custGeom>
              <a:avLst/>
              <a:gdLst/>
              <a:ahLst/>
              <a:cxnLst/>
              <a:rect l="l" t="t" r="r" b="b"/>
              <a:pathLst>
                <a:path w="25336" h="25336" extrusionOk="0">
                  <a:moveTo>
                    <a:pt x="25336"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a:off x="3111805" y="2352798"/>
              <a:ext cx="18685" cy="18685"/>
            </a:xfrm>
            <a:custGeom>
              <a:avLst/>
              <a:gdLst/>
              <a:ahLst/>
              <a:cxnLst/>
              <a:rect l="l" t="t" r="r" b="b"/>
              <a:pathLst>
                <a:path w="25336" h="25336" extrusionOk="0">
                  <a:moveTo>
                    <a:pt x="25337"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6"/>
            <p:cNvSpPr/>
            <p:nvPr/>
          </p:nvSpPr>
          <p:spPr>
            <a:xfrm>
              <a:off x="2726205" y="2625753"/>
              <a:ext cx="313598" cy="208861"/>
            </a:xfrm>
            <a:custGeom>
              <a:avLst/>
              <a:gdLst/>
              <a:ahLst/>
              <a:cxnLst/>
              <a:rect l="l" t="t" r="r" b="b"/>
              <a:pathLst>
                <a:path w="425217" h="283202" extrusionOk="0">
                  <a:moveTo>
                    <a:pt x="412575" y="6477"/>
                  </a:moveTo>
                  <a:cubicBezTo>
                    <a:pt x="413121" y="6987"/>
                    <a:pt x="413601" y="7563"/>
                    <a:pt x="414004" y="8191"/>
                  </a:cubicBezTo>
                  <a:cubicBezTo>
                    <a:pt x="414861" y="9334"/>
                    <a:pt x="416195" y="11049"/>
                    <a:pt x="417814" y="13525"/>
                  </a:cubicBezTo>
                  <a:cubicBezTo>
                    <a:pt x="421593" y="21016"/>
                    <a:pt x="423889" y="29167"/>
                    <a:pt x="424576" y="37529"/>
                  </a:cubicBezTo>
                  <a:cubicBezTo>
                    <a:pt x="427053" y="59341"/>
                    <a:pt x="422195" y="90868"/>
                    <a:pt x="412765" y="128397"/>
                  </a:cubicBezTo>
                  <a:cubicBezTo>
                    <a:pt x="408194" y="147447"/>
                    <a:pt x="402574" y="167545"/>
                    <a:pt x="396764" y="189547"/>
                  </a:cubicBezTo>
                  <a:cubicBezTo>
                    <a:pt x="394189" y="201092"/>
                    <a:pt x="390848" y="212452"/>
                    <a:pt x="386762" y="223552"/>
                  </a:cubicBezTo>
                  <a:cubicBezTo>
                    <a:pt x="382417" y="235638"/>
                    <a:pt x="375968" y="246860"/>
                    <a:pt x="367712" y="256699"/>
                  </a:cubicBezTo>
                  <a:cubicBezTo>
                    <a:pt x="357360" y="265347"/>
                    <a:pt x="344721" y="270806"/>
                    <a:pt x="331327" y="272415"/>
                  </a:cubicBezTo>
                  <a:cubicBezTo>
                    <a:pt x="318182" y="275082"/>
                    <a:pt x="304657" y="277368"/>
                    <a:pt x="290750" y="279082"/>
                  </a:cubicBezTo>
                  <a:cubicBezTo>
                    <a:pt x="262126" y="282579"/>
                    <a:pt x="233274" y="283853"/>
                    <a:pt x="204454" y="282892"/>
                  </a:cubicBezTo>
                  <a:cubicBezTo>
                    <a:pt x="175671" y="282003"/>
                    <a:pt x="147005" y="278818"/>
                    <a:pt x="118729" y="273367"/>
                  </a:cubicBezTo>
                  <a:cubicBezTo>
                    <a:pt x="105194" y="270945"/>
                    <a:pt x="91807" y="267765"/>
                    <a:pt x="78628" y="263842"/>
                  </a:cubicBezTo>
                  <a:cubicBezTo>
                    <a:pt x="65480" y="260001"/>
                    <a:pt x="54048" y="251763"/>
                    <a:pt x="46244" y="240506"/>
                  </a:cubicBezTo>
                  <a:cubicBezTo>
                    <a:pt x="39730" y="229565"/>
                    <a:pt x="35064" y="217626"/>
                    <a:pt x="32432" y="205168"/>
                  </a:cubicBezTo>
                  <a:cubicBezTo>
                    <a:pt x="29575" y="193357"/>
                    <a:pt x="26908" y="181928"/>
                    <a:pt x="24241" y="170879"/>
                  </a:cubicBezTo>
                  <a:cubicBezTo>
                    <a:pt x="19002" y="148780"/>
                    <a:pt x="14240" y="128207"/>
                    <a:pt x="9763" y="109252"/>
                  </a:cubicBezTo>
                  <a:cubicBezTo>
                    <a:pt x="5117" y="92412"/>
                    <a:pt x="1930" y="75203"/>
                    <a:pt x="238" y="57817"/>
                  </a:cubicBezTo>
                  <a:cubicBezTo>
                    <a:pt x="-905" y="44537"/>
                    <a:pt x="2089" y="31228"/>
                    <a:pt x="8810" y="19717"/>
                  </a:cubicBezTo>
                  <a:cubicBezTo>
                    <a:pt x="13056" y="12338"/>
                    <a:pt x="19476" y="6450"/>
                    <a:pt x="27194" y="2858"/>
                  </a:cubicBezTo>
                  <a:cubicBezTo>
                    <a:pt x="29912" y="1292"/>
                    <a:pt x="32931" y="318"/>
                    <a:pt x="36052" y="0"/>
                  </a:cubicBezTo>
                  <a:cubicBezTo>
                    <a:pt x="33294" y="851"/>
                    <a:pt x="30590" y="1868"/>
                    <a:pt x="27955" y="3048"/>
                  </a:cubicBezTo>
                  <a:cubicBezTo>
                    <a:pt x="20726" y="6929"/>
                    <a:pt x="14772" y="12817"/>
                    <a:pt x="10810" y="20003"/>
                  </a:cubicBezTo>
                  <a:cubicBezTo>
                    <a:pt x="4581" y="31399"/>
                    <a:pt x="1989" y="44428"/>
                    <a:pt x="3381" y="57341"/>
                  </a:cubicBezTo>
                  <a:cubicBezTo>
                    <a:pt x="5340" y="74544"/>
                    <a:pt x="8717" y="91557"/>
                    <a:pt x="13477" y="108204"/>
                  </a:cubicBezTo>
                  <a:cubicBezTo>
                    <a:pt x="18049" y="127254"/>
                    <a:pt x="23066" y="147733"/>
                    <a:pt x="28527" y="169640"/>
                  </a:cubicBezTo>
                  <a:cubicBezTo>
                    <a:pt x="31194" y="180594"/>
                    <a:pt x="34052" y="192024"/>
                    <a:pt x="36909" y="203740"/>
                  </a:cubicBezTo>
                  <a:cubicBezTo>
                    <a:pt x="39480" y="215708"/>
                    <a:pt x="44018" y="227166"/>
                    <a:pt x="50339" y="237649"/>
                  </a:cubicBezTo>
                  <a:cubicBezTo>
                    <a:pt x="57576" y="248075"/>
                    <a:pt x="68219" y="255653"/>
                    <a:pt x="80438" y="259080"/>
                  </a:cubicBezTo>
                  <a:cubicBezTo>
                    <a:pt x="93423" y="263002"/>
                    <a:pt x="106621" y="266182"/>
                    <a:pt x="119967" y="268605"/>
                  </a:cubicBezTo>
                  <a:cubicBezTo>
                    <a:pt x="148025" y="274014"/>
                    <a:pt x="176466" y="277199"/>
                    <a:pt x="205025" y="278130"/>
                  </a:cubicBezTo>
                  <a:cubicBezTo>
                    <a:pt x="233653" y="279132"/>
                    <a:pt x="262316" y="277890"/>
                    <a:pt x="290750" y="274415"/>
                  </a:cubicBezTo>
                  <a:cubicBezTo>
                    <a:pt x="304466" y="272796"/>
                    <a:pt x="317897" y="270510"/>
                    <a:pt x="330946" y="268034"/>
                  </a:cubicBezTo>
                  <a:cubicBezTo>
                    <a:pt x="343575" y="266623"/>
                    <a:pt x="355538" y="261633"/>
                    <a:pt x="365426" y="253651"/>
                  </a:cubicBezTo>
                  <a:cubicBezTo>
                    <a:pt x="373135" y="244230"/>
                    <a:pt x="379190" y="233569"/>
                    <a:pt x="383333" y="222123"/>
                  </a:cubicBezTo>
                  <a:cubicBezTo>
                    <a:pt x="387394" y="211201"/>
                    <a:pt x="390766" y="200035"/>
                    <a:pt x="393430" y="188690"/>
                  </a:cubicBezTo>
                  <a:lnTo>
                    <a:pt x="409908" y="127730"/>
                  </a:lnTo>
                  <a:cubicBezTo>
                    <a:pt x="419433" y="90392"/>
                    <a:pt x="425053" y="59341"/>
                    <a:pt x="423243" y="37909"/>
                  </a:cubicBezTo>
                  <a:cubicBezTo>
                    <a:pt x="422770" y="29715"/>
                    <a:pt x="420801" y="21677"/>
                    <a:pt x="417433" y="14192"/>
                  </a:cubicBezTo>
                  <a:cubicBezTo>
                    <a:pt x="415636" y="11736"/>
                    <a:pt x="414013" y="9158"/>
                    <a:pt x="412575" y="6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6"/>
            <p:cNvSpPr/>
            <p:nvPr/>
          </p:nvSpPr>
          <p:spPr>
            <a:xfrm>
              <a:off x="2704519" y="2808518"/>
              <a:ext cx="62870" cy="39127"/>
            </a:xfrm>
            <a:custGeom>
              <a:avLst/>
              <a:gdLst/>
              <a:ahLst/>
              <a:cxnLst/>
              <a:rect l="l" t="t" r="r" b="b"/>
              <a:pathLst>
                <a:path w="85248" h="53054" extrusionOk="0">
                  <a:moveTo>
                    <a:pt x="85249" y="0"/>
                  </a:moveTo>
                  <a:cubicBezTo>
                    <a:pt x="72484" y="10915"/>
                    <a:pt x="58631" y="20490"/>
                    <a:pt x="43910" y="28575"/>
                  </a:cubicBezTo>
                  <a:cubicBezTo>
                    <a:pt x="30148" y="38213"/>
                    <a:pt x="15434" y="46415"/>
                    <a:pt x="0" y="53054"/>
                  </a:cubicBezTo>
                  <a:cubicBezTo>
                    <a:pt x="12793" y="42176"/>
                    <a:pt x="26641" y="32603"/>
                    <a:pt x="41338" y="24479"/>
                  </a:cubicBezTo>
                  <a:cubicBezTo>
                    <a:pt x="55155" y="14929"/>
                    <a:pt x="69860" y="6731"/>
                    <a:pt x="8524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9475" y="2811682"/>
              <a:ext cx="56197" cy="33999"/>
            </a:xfrm>
            <a:custGeom>
              <a:avLst/>
              <a:gdLst/>
              <a:ahLst/>
              <a:cxnLst/>
              <a:rect l="l" t="t" r="r" b="b"/>
              <a:pathLst>
                <a:path w="76200" h="46101" extrusionOk="0">
                  <a:moveTo>
                    <a:pt x="76200" y="46101"/>
                  </a:moveTo>
                  <a:cubicBezTo>
                    <a:pt x="63069" y="39260"/>
                    <a:pt x="50347" y="31659"/>
                    <a:pt x="38100" y="23336"/>
                  </a:cubicBezTo>
                  <a:cubicBezTo>
                    <a:pt x="24933" y="16347"/>
                    <a:pt x="12209" y="8553"/>
                    <a:pt x="0" y="0"/>
                  </a:cubicBezTo>
                  <a:cubicBezTo>
                    <a:pt x="14351" y="4186"/>
                    <a:pt x="27949" y="10615"/>
                    <a:pt x="40291" y="19050"/>
                  </a:cubicBezTo>
                  <a:cubicBezTo>
                    <a:pt x="53664" y="26035"/>
                    <a:pt x="65796" y="35174"/>
                    <a:pt x="76200" y="46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2826269" y="2604312"/>
              <a:ext cx="28992" cy="64559"/>
            </a:xfrm>
            <a:custGeom>
              <a:avLst/>
              <a:gdLst/>
              <a:ahLst/>
              <a:cxnLst/>
              <a:rect l="l" t="t" r="r" b="b"/>
              <a:pathLst>
                <a:path w="39311" h="87537" extrusionOk="0">
                  <a:moveTo>
                    <a:pt x="0" y="87535"/>
                  </a:moveTo>
                  <a:cubicBezTo>
                    <a:pt x="1982" y="54550"/>
                    <a:pt x="15936" y="23424"/>
                    <a:pt x="39243" y="0"/>
                  </a:cubicBezTo>
                  <a:cubicBezTo>
                    <a:pt x="40386" y="857"/>
                    <a:pt x="26956" y="17907"/>
                    <a:pt x="16192" y="42196"/>
                  </a:cubicBezTo>
                  <a:cubicBezTo>
                    <a:pt x="5429" y="66484"/>
                    <a:pt x="1429" y="87821"/>
                    <a:pt x="0" y="875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2921870" y="2607195"/>
              <a:ext cx="17381" cy="57392"/>
            </a:xfrm>
            <a:custGeom>
              <a:avLst/>
              <a:gdLst/>
              <a:ahLst/>
              <a:cxnLst/>
              <a:rect l="l" t="t" r="r" b="b"/>
              <a:pathLst>
                <a:path w="23567" h="77819" extrusionOk="0">
                  <a:moveTo>
                    <a:pt x="21146" y="77819"/>
                  </a:moveTo>
                  <a:cubicBezTo>
                    <a:pt x="19824" y="64323"/>
                    <a:pt x="17789" y="50905"/>
                    <a:pt x="15049" y="37624"/>
                  </a:cubicBezTo>
                  <a:cubicBezTo>
                    <a:pt x="10734" y="24813"/>
                    <a:pt x="5710" y="12253"/>
                    <a:pt x="0" y="0"/>
                  </a:cubicBezTo>
                  <a:cubicBezTo>
                    <a:pt x="10070" y="9907"/>
                    <a:pt x="16994" y="22563"/>
                    <a:pt x="19907" y="36386"/>
                  </a:cubicBezTo>
                  <a:cubicBezTo>
                    <a:pt x="24323" y="49786"/>
                    <a:pt x="24753" y="64180"/>
                    <a:pt x="21146" y="77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6"/>
            <p:cNvSpPr/>
            <p:nvPr/>
          </p:nvSpPr>
          <p:spPr>
            <a:xfrm>
              <a:off x="2744305" y="2598497"/>
              <a:ext cx="285137" cy="32449"/>
            </a:xfrm>
            <a:custGeom>
              <a:avLst/>
              <a:gdLst/>
              <a:ahLst/>
              <a:cxnLst/>
              <a:rect l="l" t="t" r="r" b="b"/>
              <a:pathLst>
                <a:path w="386626" h="43999" extrusionOk="0">
                  <a:moveTo>
                    <a:pt x="386621" y="43408"/>
                  </a:moveTo>
                  <a:cubicBezTo>
                    <a:pt x="386621" y="44361"/>
                    <a:pt x="380716" y="44266"/>
                    <a:pt x="370619" y="42361"/>
                  </a:cubicBezTo>
                  <a:cubicBezTo>
                    <a:pt x="356643" y="39271"/>
                    <a:pt x="342869" y="35327"/>
                    <a:pt x="329376" y="30550"/>
                  </a:cubicBezTo>
                  <a:cubicBezTo>
                    <a:pt x="309961" y="23572"/>
                    <a:pt x="289838" y="18749"/>
                    <a:pt x="269369" y="16167"/>
                  </a:cubicBezTo>
                  <a:cubicBezTo>
                    <a:pt x="257650" y="14805"/>
                    <a:pt x="245804" y="14965"/>
                    <a:pt x="234126" y="16643"/>
                  </a:cubicBezTo>
                  <a:cubicBezTo>
                    <a:pt x="221004" y="20131"/>
                    <a:pt x="207716" y="22961"/>
                    <a:pt x="194312" y="25120"/>
                  </a:cubicBezTo>
                  <a:cubicBezTo>
                    <a:pt x="180153" y="24931"/>
                    <a:pt x="166134" y="22289"/>
                    <a:pt x="152878" y="17310"/>
                  </a:cubicBezTo>
                  <a:cubicBezTo>
                    <a:pt x="141475" y="14560"/>
                    <a:pt x="129710" y="13628"/>
                    <a:pt x="118016" y="14548"/>
                  </a:cubicBezTo>
                  <a:cubicBezTo>
                    <a:pt x="97501" y="16346"/>
                    <a:pt x="77267" y="20534"/>
                    <a:pt x="57723" y="27025"/>
                  </a:cubicBezTo>
                  <a:cubicBezTo>
                    <a:pt x="44067" y="31399"/>
                    <a:pt x="30128" y="34836"/>
                    <a:pt x="16003" y="37312"/>
                  </a:cubicBezTo>
                  <a:cubicBezTo>
                    <a:pt x="5812" y="38741"/>
                    <a:pt x="97" y="38455"/>
                    <a:pt x="1" y="37312"/>
                  </a:cubicBezTo>
                  <a:cubicBezTo>
                    <a:pt x="-94" y="36169"/>
                    <a:pt x="5145" y="34550"/>
                    <a:pt x="14670" y="31407"/>
                  </a:cubicBezTo>
                  <a:cubicBezTo>
                    <a:pt x="24195" y="28263"/>
                    <a:pt x="37530" y="23311"/>
                    <a:pt x="54389" y="16834"/>
                  </a:cubicBezTo>
                  <a:cubicBezTo>
                    <a:pt x="74416" y="8617"/>
                    <a:pt x="95470" y="3169"/>
                    <a:pt x="116968" y="641"/>
                  </a:cubicBezTo>
                  <a:cubicBezTo>
                    <a:pt x="130155" y="-718"/>
                    <a:pt x="143475" y="87"/>
                    <a:pt x="156402" y="3022"/>
                  </a:cubicBezTo>
                  <a:cubicBezTo>
                    <a:pt x="168275" y="7297"/>
                    <a:pt x="180746" y="9676"/>
                    <a:pt x="193359" y="10071"/>
                  </a:cubicBezTo>
                  <a:cubicBezTo>
                    <a:pt x="205360" y="9404"/>
                    <a:pt x="217933" y="4070"/>
                    <a:pt x="231935" y="2070"/>
                  </a:cubicBezTo>
                  <a:cubicBezTo>
                    <a:pt x="244921" y="254"/>
                    <a:pt x="258097" y="254"/>
                    <a:pt x="271083" y="2070"/>
                  </a:cubicBezTo>
                  <a:cubicBezTo>
                    <a:pt x="292419" y="5386"/>
                    <a:pt x="313232" y="11470"/>
                    <a:pt x="332995" y="20167"/>
                  </a:cubicBezTo>
                  <a:cubicBezTo>
                    <a:pt x="349664" y="27216"/>
                    <a:pt x="362904" y="32740"/>
                    <a:pt x="372238" y="36360"/>
                  </a:cubicBezTo>
                  <a:cubicBezTo>
                    <a:pt x="381573" y="39979"/>
                    <a:pt x="386812" y="42361"/>
                    <a:pt x="386621" y="434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6"/>
            <p:cNvSpPr/>
            <p:nvPr/>
          </p:nvSpPr>
          <p:spPr>
            <a:xfrm>
              <a:off x="3097465" y="1689289"/>
              <a:ext cx="169365" cy="322714"/>
            </a:xfrm>
            <a:custGeom>
              <a:avLst/>
              <a:gdLst/>
              <a:ahLst/>
              <a:cxnLst/>
              <a:rect l="l" t="t" r="r" b="b"/>
              <a:pathLst>
                <a:path w="229647" h="437578" extrusionOk="0">
                  <a:moveTo>
                    <a:pt x="229648" y="0"/>
                  </a:moveTo>
                  <a:cubicBezTo>
                    <a:pt x="229648" y="0"/>
                    <a:pt x="228886" y="1619"/>
                    <a:pt x="226886" y="4477"/>
                  </a:cubicBezTo>
                  <a:lnTo>
                    <a:pt x="218313" y="16764"/>
                  </a:lnTo>
                  <a:lnTo>
                    <a:pt x="185833" y="61341"/>
                  </a:lnTo>
                  <a:lnTo>
                    <a:pt x="77343" y="207169"/>
                  </a:lnTo>
                  <a:lnTo>
                    <a:pt x="4477" y="303657"/>
                  </a:lnTo>
                  <a:lnTo>
                    <a:pt x="4477" y="302228"/>
                  </a:lnTo>
                  <a:cubicBezTo>
                    <a:pt x="7906" y="342233"/>
                    <a:pt x="10763" y="375952"/>
                    <a:pt x="12859" y="400431"/>
                  </a:cubicBezTo>
                  <a:cubicBezTo>
                    <a:pt x="13716" y="411766"/>
                    <a:pt x="14383" y="421005"/>
                    <a:pt x="14859" y="428054"/>
                  </a:cubicBezTo>
                  <a:cubicBezTo>
                    <a:pt x="15189" y="431220"/>
                    <a:pt x="15189" y="434412"/>
                    <a:pt x="14859" y="437579"/>
                  </a:cubicBezTo>
                  <a:cubicBezTo>
                    <a:pt x="14088" y="434451"/>
                    <a:pt x="13578" y="431265"/>
                    <a:pt x="13335" y="428054"/>
                  </a:cubicBezTo>
                  <a:cubicBezTo>
                    <a:pt x="12478" y="421005"/>
                    <a:pt x="11430" y="411766"/>
                    <a:pt x="10096" y="400431"/>
                  </a:cubicBezTo>
                  <a:cubicBezTo>
                    <a:pt x="7525" y="376047"/>
                    <a:pt x="4096" y="342329"/>
                    <a:pt x="0" y="302419"/>
                  </a:cubicBezTo>
                  <a:lnTo>
                    <a:pt x="0" y="301562"/>
                  </a:lnTo>
                  <a:lnTo>
                    <a:pt x="476" y="300895"/>
                  </a:lnTo>
                  <a:lnTo>
                    <a:pt x="72866" y="203930"/>
                  </a:lnTo>
                  <a:lnTo>
                    <a:pt x="183071" y="59246"/>
                  </a:lnTo>
                  <a:lnTo>
                    <a:pt x="216789" y="15716"/>
                  </a:lnTo>
                  <a:cubicBezTo>
                    <a:pt x="220504" y="10954"/>
                    <a:pt x="223647" y="7048"/>
                    <a:pt x="226314" y="4000"/>
                  </a:cubicBezTo>
                  <a:cubicBezTo>
                    <a:pt x="227276" y="2549"/>
                    <a:pt x="228394" y="1208"/>
                    <a:pt x="22964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502001" y="1684369"/>
              <a:ext cx="169154" cy="322854"/>
            </a:xfrm>
            <a:custGeom>
              <a:avLst/>
              <a:gdLst/>
              <a:ahLst/>
              <a:cxnLst/>
              <a:rect l="l" t="t" r="r" b="b"/>
              <a:pathLst>
                <a:path w="229361" h="437768" extrusionOk="0">
                  <a:moveTo>
                    <a:pt x="0" y="0"/>
                  </a:moveTo>
                  <a:cubicBezTo>
                    <a:pt x="0" y="0"/>
                    <a:pt x="1333" y="1238"/>
                    <a:pt x="3524" y="3905"/>
                  </a:cubicBezTo>
                  <a:lnTo>
                    <a:pt x="13049" y="15621"/>
                  </a:lnTo>
                  <a:lnTo>
                    <a:pt x="46672" y="59246"/>
                  </a:lnTo>
                  <a:lnTo>
                    <a:pt x="156400" y="204121"/>
                  </a:lnTo>
                  <a:lnTo>
                    <a:pt x="228790" y="301085"/>
                  </a:lnTo>
                  <a:lnTo>
                    <a:pt x="229362" y="301752"/>
                  </a:lnTo>
                  <a:lnTo>
                    <a:pt x="229362" y="302609"/>
                  </a:lnTo>
                  <a:cubicBezTo>
                    <a:pt x="225171" y="342519"/>
                    <a:pt x="221742" y="376238"/>
                    <a:pt x="219170" y="400621"/>
                  </a:cubicBezTo>
                  <a:cubicBezTo>
                    <a:pt x="217837" y="412051"/>
                    <a:pt x="216789" y="421196"/>
                    <a:pt x="216027" y="428244"/>
                  </a:cubicBezTo>
                  <a:cubicBezTo>
                    <a:pt x="215732" y="431456"/>
                    <a:pt x="215190" y="434640"/>
                    <a:pt x="214408" y="437769"/>
                  </a:cubicBezTo>
                  <a:cubicBezTo>
                    <a:pt x="214078" y="434603"/>
                    <a:pt x="214078" y="431410"/>
                    <a:pt x="214408" y="428244"/>
                  </a:cubicBezTo>
                  <a:cubicBezTo>
                    <a:pt x="214979" y="421291"/>
                    <a:pt x="215646" y="412051"/>
                    <a:pt x="216408" y="400621"/>
                  </a:cubicBezTo>
                  <a:cubicBezTo>
                    <a:pt x="218503" y="376142"/>
                    <a:pt x="221361" y="342424"/>
                    <a:pt x="224790" y="302419"/>
                  </a:cubicBezTo>
                  <a:lnTo>
                    <a:pt x="225266" y="303943"/>
                  </a:lnTo>
                  <a:lnTo>
                    <a:pt x="152400" y="207359"/>
                  </a:lnTo>
                  <a:lnTo>
                    <a:pt x="43815" y="61531"/>
                  </a:lnTo>
                  <a:lnTo>
                    <a:pt x="11335" y="16954"/>
                  </a:lnTo>
                  <a:lnTo>
                    <a:pt x="2762" y="4667"/>
                  </a:lnTo>
                  <a:cubicBezTo>
                    <a:pt x="1696" y="3203"/>
                    <a:pt x="771" y="164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093107" y="2149156"/>
              <a:ext cx="118436" cy="118436"/>
            </a:xfrm>
            <a:custGeom>
              <a:avLst/>
              <a:gdLst/>
              <a:ahLst/>
              <a:cxnLst/>
              <a:rect l="l" t="t" r="r" b="b"/>
              <a:pathLst>
                <a:path w="160591" h="160591" extrusionOk="0">
                  <a:moveTo>
                    <a:pt x="80391" y="160591"/>
                  </a:moveTo>
                  <a:cubicBezTo>
                    <a:pt x="36045" y="160644"/>
                    <a:pt x="53" y="124737"/>
                    <a:pt x="0" y="80391"/>
                  </a:cubicBezTo>
                  <a:cubicBezTo>
                    <a:pt x="-53" y="36045"/>
                    <a:pt x="35855" y="53"/>
                    <a:pt x="80200" y="0"/>
                  </a:cubicBezTo>
                  <a:cubicBezTo>
                    <a:pt x="124547" y="-53"/>
                    <a:pt x="160539" y="35854"/>
                    <a:pt x="160591" y="80201"/>
                  </a:cubicBezTo>
                  <a:cubicBezTo>
                    <a:pt x="160591" y="80232"/>
                    <a:pt x="160591" y="80264"/>
                    <a:pt x="160591" y="80296"/>
                  </a:cubicBezTo>
                  <a:cubicBezTo>
                    <a:pt x="160539" y="124583"/>
                    <a:pt x="124678" y="160487"/>
                    <a:pt x="80391" y="160591"/>
                  </a:cubicBezTo>
                  <a:close/>
                  <a:moveTo>
                    <a:pt x="80391" y="9620"/>
                  </a:moveTo>
                  <a:cubicBezTo>
                    <a:pt x="41305" y="9568"/>
                    <a:pt x="9578" y="41210"/>
                    <a:pt x="9525" y="80296"/>
                  </a:cubicBezTo>
                  <a:cubicBezTo>
                    <a:pt x="9473" y="119381"/>
                    <a:pt x="41115" y="151109"/>
                    <a:pt x="80201" y="151162"/>
                  </a:cubicBezTo>
                  <a:cubicBezTo>
                    <a:pt x="119287" y="151214"/>
                    <a:pt x="151014" y="119572"/>
                    <a:pt x="151067" y="80486"/>
                  </a:cubicBezTo>
                  <a:cubicBezTo>
                    <a:pt x="151067" y="80423"/>
                    <a:pt x="151067" y="80359"/>
                    <a:pt x="151067" y="80296"/>
                  </a:cubicBezTo>
                  <a:cubicBezTo>
                    <a:pt x="151014" y="41284"/>
                    <a:pt x="119402" y="9673"/>
                    <a:pt x="80391" y="96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111314" y="2165155"/>
              <a:ext cx="84998" cy="81330"/>
            </a:xfrm>
            <a:custGeom>
              <a:avLst/>
              <a:gdLst/>
              <a:ahLst/>
              <a:cxnLst/>
              <a:rect l="l" t="t" r="r" b="b"/>
              <a:pathLst>
                <a:path w="115252" h="110278" extrusionOk="0">
                  <a:moveTo>
                    <a:pt x="0" y="54615"/>
                  </a:moveTo>
                  <a:cubicBezTo>
                    <a:pt x="1133" y="85821"/>
                    <a:pt x="26877" y="110468"/>
                    <a:pt x="58103" y="110241"/>
                  </a:cubicBezTo>
                  <a:cubicBezTo>
                    <a:pt x="88541" y="111348"/>
                    <a:pt x="114113" y="87569"/>
                    <a:pt x="115219" y="57131"/>
                  </a:cubicBezTo>
                  <a:cubicBezTo>
                    <a:pt x="115237" y="56642"/>
                    <a:pt x="115248" y="56152"/>
                    <a:pt x="115253" y="55663"/>
                  </a:cubicBezTo>
                  <a:cubicBezTo>
                    <a:pt x="114120" y="24457"/>
                    <a:pt x="88376" y="-190"/>
                    <a:pt x="57150" y="37"/>
                  </a:cubicBezTo>
                  <a:cubicBezTo>
                    <a:pt x="26712" y="-1069"/>
                    <a:pt x="1140" y="22709"/>
                    <a:pt x="34" y="53148"/>
                  </a:cubicBezTo>
                  <a:cubicBezTo>
                    <a:pt x="16" y="53637"/>
                    <a:pt x="5" y="54126"/>
                    <a:pt x="0" y="546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6"/>
            <p:cNvSpPr/>
            <p:nvPr/>
          </p:nvSpPr>
          <p:spPr>
            <a:xfrm>
              <a:off x="2948756" y="2009797"/>
              <a:ext cx="344559" cy="226792"/>
            </a:xfrm>
            <a:custGeom>
              <a:avLst/>
              <a:gdLst/>
              <a:ahLst/>
              <a:cxnLst/>
              <a:rect l="l" t="t" r="r" b="b"/>
              <a:pathLst>
                <a:path w="467199" h="307515" extrusionOk="0">
                  <a:moveTo>
                    <a:pt x="111397" y="307515"/>
                  </a:moveTo>
                  <a:cubicBezTo>
                    <a:pt x="78155" y="283607"/>
                    <a:pt x="44722" y="258461"/>
                    <a:pt x="22148" y="223981"/>
                  </a:cubicBezTo>
                  <a:cubicBezTo>
                    <a:pt x="-427" y="189500"/>
                    <a:pt x="-8332" y="143399"/>
                    <a:pt x="10718" y="107395"/>
                  </a:cubicBezTo>
                  <a:cubicBezTo>
                    <a:pt x="27006" y="77486"/>
                    <a:pt x="59200" y="59770"/>
                    <a:pt x="90633" y="46911"/>
                  </a:cubicBezTo>
                  <a:cubicBezTo>
                    <a:pt x="179949" y="9766"/>
                    <a:pt x="276800" y="-5674"/>
                    <a:pt x="373240" y="1858"/>
                  </a:cubicBezTo>
                  <a:cubicBezTo>
                    <a:pt x="398671" y="3858"/>
                    <a:pt x="425627" y="8144"/>
                    <a:pt x="444296" y="25480"/>
                  </a:cubicBezTo>
                  <a:cubicBezTo>
                    <a:pt x="471061" y="50245"/>
                    <a:pt x="471347" y="93107"/>
                    <a:pt x="460488" y="127969"/>
                  </a:cubicBezTo>
                  <a:cubicBezTo>
                    <a:pt x="449630" y="162830"/>
                    <a:pt x="429723" y="194644"/>
                    <a:pt x="422388" y="230458"/>
                  </a:cubicBezTo>
                  <a:cubicBezTo>
                    <a:pt x="384860" y="176165"/>
                    <a:pt x="305136" y="164640"/>
                    <a:pt x="243699" y="188738"/>
                  </a:cubicBezTo>
                  <a:cubicBezTo>
                    <a:pt x="182263" y="212836"/>
                    <a:pt x="150450" y="254365"/>
                    <a:pt x="111397" y="3075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6"/>
            <p:cNvSpPr/>
            <p:nvPr/>
          </p:nvSpPr>
          <p:spPr>
            <a:xfrm>
              <a:off x="3032782" y="2131713"/>
              <a:ext cx="238027" cy="114121"/>
            </a:xfrm>
            <a:custGeom>
              <a:avLst/>
              <a:gdLst/>
              <a:ahLst/>
              <a:cxnLst/>
              <a:rect l="l" t="t" r="r" b="b"/>
              <a:pathLst>
                <a:path w="322749" h="154741" extrusionOk="0">
                  <a:moveTo>
                    <a:pt x="322533" y="65735"/>
                  </a:moveTo>
                  <a:cubicBezTo>
                    <a:pt x="319866" y="68592"/>
                    <a:pt x="302816" y="53638"/>
                    <a:pt x="270717" y="40303"/>
                  </a:cubicBezTo>
                  <a:cubicBezTo>
                    <a:pt x="252112" y="32507"/>
                    <a:pt x="232478" y="27438"/>
                    <a:pt x="212424" y="25254"/>
                  </a:cubicBezTo>
                  <a:cubicBezTo>
                    <a:pt x="163461" y="19266"/>
                    <a:pt x="114124" y="32971"/>
                    <a:pt x="75264" y="63354"/>
                  </a:cubicBezTo>
                  <a:cubicBezTo>
                    <a:pt x="59200" y="75593"/>
                    <a:pt x="44960" y="90058"/>
                    <a:pt x="32973" y="106311"/>
                  </a:cubicBezTo>
                  <a:cubicBezTo>
                    <a:pt x="12304" y="134220"/>
                    <a:pt x="5446" y="155841"/>
                    <a:pt x="1636" y="154698"/>
                  </a:cubicBezTo>
                  <a:cubicBezTo>
                    <a:pt x="-2174" y="153555"/>
                    <a:pt x="-364" y="130124"/>
                    <a:pt x="18305" y="96691"/>
                  </a:cubicBezTo>
                  <a:cubicBezTo>
                    <a:pt x="57663" y="26899"/>
                    <a:pt x="136569" y="-10706"/>
                    <a:pt x="215567" y="2679"/>
                  </a:cubicBezTo>
                  <a:cubicBezTo>
                    <a:pt x="237649" y="6224"/>
                    <a:pt x="258931" y="13640"/>
                    <a:pt x="278432" y="24587"/>
                  </a:cubicBezTo>
                  <a:cubicBezTo>
                    <a:pt x="311580" y="43542"/>
                    <a:pt x="324629" y="63925"/>
                    <a:pt x="322533" y="65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948505" y="1994226"/>
              <a:ext cx="328137" cy="96886"/>
            </a:xfrm>
            <a:custGeom>
              <a:avLst/>
              <a:gdLst/>
              <a:ahLst/>
              <a:cxnLst/>
              <a:rect l="l" t="t" r="r" b="b"/>
              <a:pathLst>
                <a:path w="444932" h="131371" extrusionOk="0">
                  <a:moveTo>
                    <a:pt x="444826" y="46578"/>
                  </a:moveTo>
                  <a:cubicBezTo>
                    <a:pt x="442350" y="49816"/>
                    <a:pt x="420347" y="34100"/>
                    <a:pt x="378151" y="27528"/>
                  </a:cubicBezTo>
                  <a:cubicBezTo>
                    <a:pt x="323191" y="19602"/>
                    <a:pt x="267256" y="21569"/>
                    <a:pt x="212988" y="33338"/>
                  </a:cubicBezTo>
                  <a:cubicBezTo>
                    <a:pt x="182892" y="39369"/>
                    <a:pt x="153259" y="47518"/>
                    <a:pt x="124310" y="57722"/>
                  </a:cubicBezTo>
                  <a:cubicBezTo>
                    <a:pt x="101010" y="65956"/>
                    <a:pt x="78884" y="77195"/>
                    <a:pt x="58492" y="91155"/>
                  </a:cubicBezTo>
                  <a:cubicBezTo>
                    <a:pt x="40966" y="103156"/>
                    <a:pt x="27345" y="114491"/>
                    <a:pt x="17344" y="121635"/>
                  </a:cubicBezTo>
                  <a:cubicBezTo>
                    <a:pt x="7343" y="128779"/>
                    <a:pt x="1342" y="132303"/>
                    <a:pt x="199" y="131160"/>
                  </a:cubicBezTo>
                  <a:cubicBezTo>
                    <a:pt x="-944" y="130017"/>
                    <a:pt x="2866" y="124111"/>
                    <a:pt x="10772" y="114682"/>
                  </a:cubicBezTo>
                  <a:cubicBezTo>
                    <a:pt x="22087" y="101249"/>
                    <a:pt x="34479" y="88761"/>
                    <a:pt x="47824" y="77344"/>
                  </a:cubicBezTo>
                  <a:cubicBezTo>
                    <a:pt x="68184" y="60228"/>
                    <a:pt x="91142" y="46466"/>
                    <a:pt x="115833" y="36577"/>
                  </a:cubicBezTo>
                  <a:cubicBezTo>
                    <a:pt x="145585" y="24594"/>
                    <a:pt x="176388" y="15410"/>
                    <a:pt x="207845" y="9145"/>
                  </a:cubicBezTo>
                  <a:cubicBezTo>
                    <a:pt x="275091" y="-4572"/>
                    <a:pt x="338242" y="-1809"/>
                    <a:pt x="381961" y="10478"/>
                  </a:cubicBezTo>
                  <a:cubicBezTo>
                    <a:pt x="399398" y="14934"/>
                    <a:pt x="415930" y="22378"/>
                    <a:pt x="430825" y="32481"/>
                  </a:cubicBezTo>
                  <a:cubicBezTo>
                    <a:pt x="441397" y="39625"/>
                    <a:pt x="445684" y="45435"/>
                    <a:pt x="444826" y="465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6"/>
            <p:cNvSpPr/>
            <p:nvPr/>
          </p:nvSpPr>
          <p:spPr>
            <a:xfrm>
              <a:off x="2281294" y="2116961"/>
              <a:ext cx="27424" cy="173720"/>
            </a:xfrm>
            <a:custGeom>
              <a:avLst/>
              <a:gdLst/>
              <a:ahLst/>
              <a:cxnLst/>
              <a:rect l="l" t="t" r="r" b="b"/>
              <a:pathLst>
                <a:path w="37185" h="235553" extrusionOk="0">
                  <a:moveTo>
                    <a:pt x="70" y="0"/>
                  </a:moveTo>
                  <a:cubicBezTo>
                    <a:pt x="2033" y="2529"/>
                    <a:pt x="3636" y="5318"/>
                    <a:pt x="4833" y="8287"/>
                  </a:cubicBezTo>
                  <a:cubicBezTo>
                    <a:pt x="7595" y="13716"/>
                    <a:pt x="11119" y="21908"/>
                    <a:pt x="15025" y="32099"/>
                  </a:cubicBezTo>
                  <a:cubicBezTo>
                    <a:pt x="35192" y="85830"/>
                    <a:pt x="41737" y="143720"/>
                    <a:pt x="34075" y="200597"/>
                  </a:cubicBezTo>
                  <a:cubicBezTo>
                    <a:pt x="32946" y="209153"/>
                    <a:pt x="31356" y="217643"/>
                    <a:pt x="29312" y="226028"/>
                  </a:cubicBezTo>
                  <a:cubicBezTo>
                    <a:pt x="28863" y="229322"/>
                    <a:pt x="27932" y="232531"/>
                    <a:pt x="26550" y="235553"/>
                  </a:cubicBezTo>
                  <a:cubicBezTo>
                    <a:pt x="25693" y="235553"/>
                    <a:pt x="28455" y="222123"/>
                    <a:pt x="30550" y="200596"/>
                  </a:cubicBezTo>
                  <a:cubicBezTo>
                    <a:pt x="36306" y="144251"/>
                    <a:pt x="29974" y="87326"/>
                    <a:pt x="11977" y="33623"/>
                  </a:cubicBezTo>
                  <a:cubicBezTo>
                    <a:pt x="4833" y="13145"/>
                    <a:pt x="-692" y="381"/>
                    <a:pt x="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6"/>
            <p:cNvSpPr/>
            <p:nvPr/>
          </p:nvSpPr>
          <p:spPr>
            <a:xfrm>
              <a:off x="2307271" y="2190945"/>
              <a:ext cx="18913" cy="3918"/>
            </a:xfrm>
            <a:custGeom>
              <a:avLst/>
              <a:gdLst/>
              <a:ahLst/>
              <a:cxnLst/>
              <a:rect l="l" t="t" r="r" b="b"/>
              <a:pathLst>
                <a:path w="25645" h="5312" extrusionOk="0">
                  <a:moveTo>
                    <a:pt x="25641" y="2907"/>
                  </a:moveTo>
                  <a:cubicBezTo>
                    <a:pt x="25641" y="4336"/>
                    <a:pt x="19735" y="4622"/>
                    <a:pt x="12877" y="5002"/>
                  </a:cubicBezTo>
                  <a:cubicBezTo>
                    <a:pt x="6019" y="5384"/>
                    <a:pt x="399" y="5669"/>
                    <a:pt x="18" y="4240"/>
                  </a:cubicBezTo>
                  <a:cubicBezTo>
                    <a:pt x="-363" y="2812"/>
                    <a:pt x="5257" y="430"/>
                    <a:pt x="12687" y="49"/>
                  </a:cubicBezTo>
                  <a:cubicBezTo>
                    <a:pt x="20116" y="-332"/>
                    <a:pt x="25831" y="1573"/>
                    <a:pt x="25641" y="2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2583922" y="2160140"/>
              <a:ext cx="117744" cy="117715"/>
            </a:xfrm>
            <a:custGeom>
              <a:avLst/>
              <a:gdLst/>
              <a:ahLst/>
              <a:cxnLst/>
              <a:rect l="l" t="t" r="r" b="b"/>
              <a:pathLst>
                <a:path w="159653" h="159613" extrusionOk="0">
                  <a:moveTo>
                    <a:pt x="80353" y="159614"/>
                  </a:moveTo>
                  <a:cubicBezTo>
                    <a:pt x="77209" y="159614"/>
                    <a:pt x="74161" y="159614"/>
                    <a:pt x="70828" y="159137"/>
                  </a:cubicBezTo>
                  <a:cubicBezTo>
                    <a:pt x="27026" y="154167"/>
                    <a:pt x="-4454" y="114630"/>
                    <a:pt x="516" y="70828"/>
                  </a:cubicBezTo>
                  <a:cubicBezTo>
                    <a:pt x="5486" y="27026"/>
                    <a:pt x="45024" y="-4454"/>
                    <a:pt x="88826" y="516"/>
                  </a:cubicBezTo>
                  <a:cubicBezTo>
                    <a:pt x="132628" y="5486"/>
                    <a:pt x="164107" y="45024"/>
                    <a:pt x="159137" y="88826"/>
                  </a:cubicBezTo>
                  <a:cubicBezTo>
                    <a:pt x="159133" y="88863"/>
                    <a:pt x="159129" y="88901"/>
                    <a:pt x="159125" y="88938"/>
                  </a:cubicBezTo>
                  <a:cubicBezTo>
                    <a:pt x="154490" y="129127"/>
                    <a:pt x="120522" y="159494"/>
                    <a:pt x="80067" y="159614"/>
                  </a:cubicBezTo>
                  <a:close/>
                  <a:moveTo>
                    <a:pt x="80353" y="9595"/>
                  </a:moveTo>
                  <a:cubicBezTo>
                    <a:pt x="41583" y="9406"/>
                    <a:pt x="10001" y="40681"/>
                    <a:pt x="9812" y="79451"/>
                  </a:cubicBezTo>
                  <a:cubicBezTo>
                    <a:pt x="9733" y="95618"/>
                    <a:pt x="15237" y="111316"/>
                    <a:pt x="25394" y="123895"/>
                  </a:cubicBezTo>
                  <a:cubicBezTo>
                    <a:pt x="49671" y="154073"/>
                    <a:pt x="93768" y="158968"/>
                    <a:pt x="124073" y="134849"/>
                  </a:cubicBezTo>
                  <a:cubicBezTo>
                    <a:pt x="138676" y="123253"/>
                    <a:pt x="148066" y="106323"/>
                    <a:pt x="150171" y="87795"/>
                  </a:cubicBezTo>
                  <a:lnTo>
                    <a:pt x="150171" y="87795"/>
                  </a:lnTo>
                  <a:cubicBezTo>
                    <a:pt x="154524" y="49254"/>
                    <a:pt x="126880" y="14454"/>
                    <a:pt x="88354" y="9976"/>
                  </a:cubicBezTo>
                  <a:cubicBezTo>
                    <a:pt x="85600" y="9702"/>
                    <a:pt x="82834" y="9575"/>
                    <a:pt x="80067" y="95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2600623" y="2178371"/>
              <a:ext cx="84787" cy="81053"/>
            </a:xfrm>
            <a:custGeom>
              <a:avLst/>
              <a:gdLst/>
              <a:ahLst/>
              <a:cxnLst/>
              <a:rect l="l" t="t" r="r" b="b"/>
              <a:pathLst>
                <a:path w="114966" h="109902" extrusionOk="0">
                  <a:moveTo>
                    <a:pt x="114967" y="52614"/>
                  </a:moveTo>
                  <a:cubicBezTo>
                    <a:pt x="114972" y="83773"/>
                    <a:pt x="90018" y="109193"/>
                    <a:pt x="58864" y="109764"/>
                  </a:cubicBezTo>
                  <a:cubicBezTo>
                    <a:pt x="28534" y="111898"/>
                    <a:pt x="2216" y="89040"/>
                    <a:pt x="82" y="58709"/>
                  </a:cubicBezTo>
                  <a:cubicBezTo>
                    <a:pt x="48" y="58234"/>
                    <a:pt x="21" y="57758"/>
                    <a:pt x="0" y="57281"/>
                  </a:cubicBezTo>
                  <a:cubicBezTo>
                    <a:pt x="295" y="26247"/>
                    <a:pt x="25078" y="1001"/>
                    <a:pt x="56102" y="131"/>
                  </a:cubicBezTo>
                  <a:cubicBezTo>
                    <a:pt x="86489" y="-1952"/>
                    <a:pt x="112812" y="20992"/>
                    <a:pt x="114896" y="51379"/>
                  </a:cubicBezTo>
                  <a:cubicBezTo>
                    <a:pt x="114924" y="51790"/>
                    <a:pt x="114948" y="52202"/>
                    <a:pt x="114967" y="526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2481804" y="2003837"/>
              <a:ext cx="330909" cy="84098"/>
            </a:xfrm>
            <a:custGeom>
              <a:avLst/>
              <a:gdLst/>
              <a:ahLst/>
              <a:cxnLst/>
              <a:rect l="l" t="t" r="r" b="b"/>
              <a:pathLst>
                <a:path w="448690" h="114031" extrusionOk="0">
                  <a:moveTo>
                    <a:pt x="448372" y="113850"/>
                  </a:moveTo>
                  <a:cubicBezTo>
                    <a:pt x="445038" y="116231"/>
                    <a:pt x="429322" y="94800"/>
                    <a:pt x="391222" y="74798"/>
                  </a:cubicBezTo>
                  <a:cubicBezTo>
                    <a:pt x="341502" y="50048"/>
                    <a:pt x="287764" y="34372"/>
                    <a:pt x="232535" y="28506"/>
                  </a:cubicBezTo>
                  <a:cubicBezTo>
                    <a:pt x="202049" y="24740"/>
                    <a:pt x="171330" y="23180"/>
                    <a:pt x="140619" y="23839"/>
                  </a:cubicBezTo>
                  <a:cubicBezTo>
                    <a:pt x="115924" y="24367"/>
                    <a:pt x="91401" y="28080"/>
                    <a:pt x="67657" y="34888"/>
                  </a:cubicBezTo>
                  <a:cubicBezTo>
                    <a:pt x="47274" y="40889"/>
                    <a:pt x="30796" y="47270"/>
                    <a:pt x="19080" y="50985"/>
                  </a:cubicBezTo>
                  <a:cubicBezTo>
                    <a:pt x="7364" y="54700"/>
                    <a:pt x="506" y="56129"/>
                    <a:pt x="30" y="54509"/>
                  </a:cubicBezTo>
                  <a:cubicBezTo>
                    <a:pt x="-446" y="52890"/>
                    <a:pt x="4792" y="48699"/>
                    <a:pt x="15270" y="42222"/>
                  </a:cubicBezTo>
                  <a:cubicBezTo>
                    <a:pt x="30258" y="33010"/>
                    <a:pt x="45961" y="25015"/>
                    <a:pt x="62228" y="18314"/>
                  </a:cubicBezTo>
                  <a:cubicBezTo>
                    <a:pt x="86976" y="8524"/>
                    <a:pt x="113106" y="2675"/>
                    <a:pt x="139666" y="979"/>
                  </a:cubicBezTo>
                  <a:cubicBezTo>
                    <a:pt x="171659" y="-967"/>
                    <a:pt x="203763" y="-10"/>
                    <a:pt x="235583" y="3836"/>
                  </a:cubicBezTo>
                  <a:cubicBezTo>
                    <a:pt x="303782" y="11933"/>
                    <a:pt x="362932" y="34412"/>
                    <a:pt x="400556" y="59748"/>
                  </a:cubicBezTo>
                  <a:cubicBezTo>
                    <a:pt x="415732" y="69429"/>
                    <a:pt x="429108" y="81677"/>
                    <a:pt x="440085" y="95943"/>
                  </a:cubicBezTo>
                  <a:cubicBezTo>
                    <a:pt x="447324" y="106230"/>
                    <a:pt x="449610" y="113088"/>
                    <a:pt x="448372" y="1138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2467174" y="2019810"/>
              <a:ext cx="351521" cy="206810"/>
            </a:xfrm>
            <a:custGeom>
              <a:avLst/>
              <a:gdLst/>
              <a:ahLst/>
              <a:cxnLst/>
              <a:rect l="l" t="t" r="r" b="b"/>
              <a:pathLst>
                <a:path w="476638" h="280420" extrusionOk="0">
                  <a:moveTo>
                    <a:pt x="63193" y="255656"/>
                  </a:moveTo>
                  <a:cubicBezTo>
                    <a:pt x="39094" y="222413"/>
                    <a:pt x="14901" y="188028"/>
                    <a:pt x="4614" y="148309"/>
                  </a:cubicBezTo>
                  <a:cubicBezTo>
                    <a:pt x="-5673" y="108590"/>
                    <a:pt x="518" y="62012"/>
                    <a:pt x="30522" y="34009"/>
                  </a:cubicBezTo>
                  <a:cubicBezTo>
                    <a:pt x="55382" y="10768"/>
                    <a:pt x="91387" y="4291"/>
                    <a:pt x="125772" y="1719"/>
                  </a:cubicBezTo>
                  <a:cubicBezTo>
                    <a:pt x="222270" y="-5521"/>
                    <a:pt x="319111" y="10178"/>
                    <a:pt x="408379" y="47534"/>
                  </a:cubicBezTo>
                  <a:cubicBezTo>
                    <a:pt x="431810" y="57059"/>
                    <a:pt x="456004" y="70013"/>
                    <a:pt x="468386" y="92207"/>
                  </a:cubicBezTo>
                  <a:cubicBezTo>
                    <a:pt x="486103" y="124211"/>
                    <a:pt x="472863" y="164978"/>
                    <a:pt x="451622" y="194696"/>
                  </a:cubicBezTo>
                  <a:cubicBezTo>
                    <a:pt x="430381" y="224414"/>
                    <a:pt x="401425" y="248417"/>
                    <a:pt x="383042" y="280421"/>
                  </a:cubicBezTo>
                  <a:cubicBezTo>
                    <a:pt x="364468" y="217079"/>
                    <a:pt x="292459" y="181170"/>
                    <a:pt x="226546" y="185171"/>
                  </a:cubicBezTo>
                  <a:cubicBezTo>
                    <a:pt x="160633" y="189171"/>
                    <a:pt x="117390" y="218127"/>
                    <a:pt x="63669" y="25641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2519790" y="2146118"/>
              <a:ext cx="242375" cy="109845"/>
            </a:xfrm>
            <a:custGeom>
              <a:avLst/>
              <a:gdLst/>
              <a:ahLst/>
              <a:cxnLst/>
              <a:rect l="l" t="t" r="r" b="b"/>
              <a:pathLst>
                <a:path w="328644" h="148943" extrusionOk="0">
                  <a:moveTo>
                    <a:pt x="661" y="103843"/>
                  </a:moveTo>
                  <a:cubicBezTo>
                    <a:pt x="-768" y="103177"/>
                    <a:pt x="-6" y="96985"/>
                    <a:pt x="4185" y="86508"/>
                  </a:cubicBezTo>
                  <a:cubicBezTo>
                    <a:pt x="10708" y="71785"/>
                    <a:pt x="20098" y="58510"/>
                    <a:pt x="31808" y="47455"/>
                  </a:cubicBezTo>
                  <a:cubicBezTo>
                    <a:pt x="49252" y="30890"/>
                    <a:pt x="70129" y="18370"/>
                    <a:pt x="92958" y="10784"/>
                  </a:cubicBezTo>
                  <a:cubicBezTo>
                    <a:pt x="106319" y="6008"/>
                    <a:pt x="120193" y="2811"/>
                    <a:pt x="134297" y="1259"/>
                  </a:cubicBezTo>
                  <a:cubicBezTo>
                    <a:pt x="149526" y="-593"/>
                    <a:pt x="164934" y="-401"/>
                    <a:pt x="180112" y="1830"/>
                  </a:cubicBezTo>
                  <a:cubicBezTo>
                    <a:pt x="233828" y="9432"/>
                    <a:pt x="281212" y="40952"/>
                    <a:pt x="308985" y="87555"/>
                  </a:cubicBezTo>
                  <a:cubicBezTo>
                    <a:pt x="317216" y="101130"/>
                    <a:pt x="323259" y="115916"/>
                    <a:pt x="326892" y="131371"/>
                  </a:cubicBezTo>
                  <a:cubicBezTo>
                    <a:pt x="329273" y="142229"/>
                    <a:pt x="328988" y="148516"/>
                    <a:pt x="327464" y="148897"/>
                  </a:cubicBezTo>
                  <a:cubicBezTo>
                    <a:pt x="323559" y="150135"/>
                    <a:pt x="316605" y="126894"/>
                    <a:pt x="294412" y="97271"/>
                  </a:cubicBezTo>
                  <a:cubicBezTo>
                    <a:pt x="281450" y="80261"/>
                    <a:pt x="265817" y="65464"/>
                    <a:pt x="248120" y="53456"/>
                  </a:cubicBezTo>
                  <a:cubicBezTo>
                    <a:pt x="226550" y="39178"/>
                    <a:pt x="202091" y="29843"/>
                    <a:pt x="176492" y="26119"/>
                  </a:cubicBezTo>
                  <a:cubicBezTo>
                    <a:pt x="163313" y="24141"/>
                    <a:pt x="149937" y="23821"/>
                    <a:pt x="136678" y="25167"/>
                  </a:cubicBezTo>
                  <a:cubicBezTo>
                    <a:pt x="124217" y="26167"/>
                    <a:pt x="111895" y="28465"/>
                    <a:pt x="99911" y="32025"/>
                  </a:cubicBezTo>
                  <a:cubicBezTo>
                    <a:pt x="79440" y="37951"/>
                    <a:pt x="60252" y="47641"/>
                    <a:pt x="43333" y="60600"/>
                  </a:cubicBezTo>
                  <a:cubicBezTo>
                    <a:pt x="14282" y="83079"/>
                    <a:pt x="4471" y="105653"/>
                    <a:pt x="661" y="103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2862892" y="1682822"/>
              <a:ext cx="28590" cy="96449"/>
            </a:xfrm>
            <a:custGeom>
              <a:avLst/>
              <a:gdLst/>
              <a:ahLst/>
              <a:cxnLst/>
              <a:rect l="l" t="t" r="r" b="b"/>
              <a:pathLst>
                <a:path w="38766" h="130778" extrusionOk="0">
                  <a:moveTo>
                    <a:pt x="0" y="0"/>
                  </a:moveTo>
                  <a:lnTo>
                    <a:pt x="38767" y="0"/>
                  </a:lnTo>
                  <a:lnTo>
                    <a:pt x="38767" y="130778"/>
                  </a:lnTo>
                  <a:lnTo>
                    <a:pt x="0" y="1307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2874140" y="2859763"/>
              <a:ext cx="28590" cy="24656"/>
            </a:xfrm>
            <a:custGeom>
              <a:avLst/>
              <a:gdLst/>
              <a:ahLst/>
              <a:cxnLst/>
              <a:rect l="l" t="t" r="r" b="b"/>
              <a:pathLst>
                <a:path w="38766" h="33432" extrusionOk="0">
                  <a:moveTo>
                    <a:pt x="0" y="0"/>
                  </a:moveTo>
                  <a:lnTo>
                    <a:pt x="38767" y="0"/>
                  </a:lnTo>
                  <a:lnTo>
                    <a:pt x="38767" y="33433"/>
                  </a:lnTo>
                  <a:lnTo>
                    <a:pt x="0" y="334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2872523" y="2708840"/>
              <a:ext cx="28590" cy="72284"/>
            </a:xfrm>
            <a:custGeom>
              <a:avLst/>
              <a:gdLst/>
              <a:ahLst/>
              <a:cxnLst/>
              <a:rect l="l" t="t" r="r" b="b"/>
              <a:pathLst>
                <a:path w="38766" h="98012" extrusionOk="0">
                  <a:moveTo>
                    <a:pt x="0" y="0"/>
                  </a:moveTo>
                  <a:lnTo>
                    <a:pt x="38767" y="0"/>
                  </a:lnTo>
                  <a:lnTo>
                    <a:pt x="38767" y="98012"/>
                  </a:lnTo>
                  <a:lnTo>
                    <a:pt x="0" y="980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3126848" y="2180366"/>
              <a:ext cx="50999" cy="50999"/>
            </a:xfrm>
            <a:custGeom>
              <a:avLst/>
              <a:gdLst/>
              <a:ahLst/>
              <a:cxnLst/>
              <a:rect l="l" t="t" r="r" b="b"/>
              <a:pathLst>
                <a:path w="69151" h="69151" extrusionOk="0">
                  <a:moveTo>
                    <a:pt x="69151" y="34576"/>
                  </a:moveTo>
                  <a:cubicBezTo>
                    <a:pt x="69151" y="53672"/>
                    <a:pt x="53671" y="69152"/>
                    <a:pt x="34576" y="69152"/>
                  </a:cubicBezTo>
                  <a:cubicBezTo>
                    <a:pt x="15480" y="69152"/>
                    <a:pt x="0" y="53671"/>
                    <a:pt x="0" y="34576"/>
                  </a:cubicBezTo>
                  <a:cubicBezTo>
                    <a:pt x="0" y="15480"/>
                    <a:pt x="15480" y="0"/>
                    <a:pt x="34576" y="0"/>
                  </a:cubicBezTo>
                  <a:cubicBezTo>
                    <a:pt x="34607" y="0"/>
                    <a:pt x="34639" y="0"/>
                    <a:pt x="34671" y="0"/>
                  </a:cubicBezTo>
                  <a:cubicBezTo>
                    <a:pt x="53714" y="0"/>
                    <a:pt x="69151" y="15437"/>
                    <a:pt x="69152" y="34480"/>
                  </a:cubicBezTo>
                  <a:cubicBezTo>
                    <a:pt x="69152" y="34512"/>
                    <a:pt x="69152" y="34544"/>
                    <a:pt x="69152" y="345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2972801" y="2030176"/>
              <a:ext cx="353749" cy="355732"/>
            </a:xfrm>
            <a:custGeom>
              <a:avLst/>
              <a:gdLst/>
              <a:ahLst/>
              <a:cxnLst/>
              <a:rect l="l" t="t" r="r" b="b"/>
              <a:pathLst>
                <a:path w="479659" h="482349" extrusionOk="0">
                  <a:moveTo>
                    <a:pt x="479627" y="241515"/>
                  </a:moveTo>
                  <a:cubicBezTo>
                    <a:pt x="479520" y="240247"/>
                    <a:pt x="479520" y="238973"/>
                    <a:pt x="479627" y="237705"/>
                  </a:cubicBezTo>
                  <a:cubicBezTo>
                    <a:pt x="479627" y="234943"/>
                    <a:pt x="479151" y="231133"/>
                    <a:pt x="478769" y="226370"/>
                  </a:cubicBezTo>
                  <a:cubicBezTo>
                    <a:pt x="478769" y="223894"/>
                    <a:pt x="478769" y="221036"/>
                    <a:pt x="478198" y="218083"/>
                  </a:cubicBezTo>
                  <a:cubicBezTo>
                    <a:pt x="477627" y="215131"/>
                    <a:pt x="477245" y="211702"/>
                    <a:pt x="476674" y="208558"/>
                  </a:cubicBezTo>
                  <a:cubicBezTo>
                    <a:pt x="475585" y="200256"/>
                    <a:pt x="473898" y="192043"/>
                    <a:pt x="471626" y="183984"/>
                  </a:cubicBezTo>
                  <a:cubicBezTo>
                    <a:pt x="466052" y="161713"/>
                    <a:pt x="457123" y="140419"/>
                    <a:pt x="445146" y="120833"/>
                  </a:cubicBezTo>
                  <a:cubicBezTo>
                    <a:pt x="386832" y="23426"/>
                    <a:pt x="267570" y="-18860"/>
                    <a:pt x="160920" y="20059"/>
                  </a:cubicBezTo>
                  <a:cubicBezTo>
                    <a:pt x="150382" y="23894"/>
                    <a:pt x="140105" y="28412"/>
                    <a:pt x="130154" y="33584"/>
                  </a:cubicBezTo>
                  <a:cubicBezTo>
                    <a:pt x="120196" y="39259"/>
                    <a:pt x="110648" y="45625"/>
                    <a:pt x="101579" y="52634"/>
                  </a:cubicBezTo>
                  <a:cubicBezTo>
                    <a:pt x="92147" y="59638"/>
                    <a:pt x="83175" y="67243"/>
                    <a:pt x="74719" y="75399"/>
                  </a:cubicBezTo>
                  <a:cubicBezTo>
                    <a:pt x="66427" y="84014"/>
                    <a:pt x="58727" y="93179"/>
                    <a:pt x="51668" y="102831"/>
                  </a:cubicBezTo>
                  <a:cubicBezTo>
                    <a:pt x="36950" y="122543"/>
                    <a:pt x="25531" y="144514"/>
                    <a:pt x="17855" y="167887"/>
                  </a:cubicBezTo>
                  <a:cubicBezTo>
                    <a:pt x="1600" y="216214"/>
                    <a:pt x="1600" y="268531"/>
                    <a:pt x="17855" y="316858"/>
                  </a:cubicBezTo>
                  <a:cubicBezTo>
                    <a:pt x="25535" y="340239"/>
                    <a:pt x="36919" y="362236"/>
                    <a:pt x="51573" y="382009"/>
                  </a:cubicBezTo>
                  <a:cubicBezTo>
                    <a:pt x="58693" y="391608"/>
                    <a:pt x="66425" y="400740"/>
                    <a:pt x="74719" y="409345"/>
                  </a:cubicBezTo>
                  <a:cubicBezTo>
                    <a:pt x="83174" y="417532"/>
                    <a:pt x="92146" y="425168"/>
                    <a:pt x="101579" y="432205"/>
                  </a:cubicBezTo>
                  <a:cubicBezTo>
                    <a:pt x="110661" y="439053"/>
                    <a:pt x="120209" y="445259"/>
                    <a:pt x="130154" y="450779"/>
                  </a:cubicBezTo>
                  <a:cubicBezTo>
                    <a:pt x="140067" y="456030"/>
                    <a:pt x="150349" y="460551"/>
                    <a:pt x="160920" y="464304"/>
                  </a:cubicBezTo>
                  <a:cubicBezTo>
                    <a:pt x="267693" y="502752"/>
                    <a:pt x="386737" y="460142"/>
                    <a:pt x="444861" y="362673"/>
                  </a:cubicBezTo>
                  <a:cubicBezTo>
                    <a:pt x="456838" y="343087"/>
                    <a:pt x="465766" y="321793"/>
                    <a:pt x="471340" y="299522"/>
                  </a:cubicBezTo>
                  <a:cubicBezTo>
                    <a:pt x="473621" y="291465"/>
                    <a:pt x="475308" y="283251"/>
                    <a:pt x="476388" y="274947"/>
                  </a:cubicBezTo>
                  <a:cubicBezTo>
                    <a:pt x="476960" y="271424"/>
                    <a:pt x="477627" y="268090"/>
                    <a:pt x="477912" y="265423"/>
                  </a:cubicBezTo>
                  <a:cubicBezTo>
                    <a:pt x="478198" y="262756"/>
                    <a:pt x="477912" y="259612"/>
                    <a:pt x="478484" y="257136"/>
                  </a:cubicBezTo>
                  <a:cubicBezTo>
                    <a:pt x="478484" y="252278"/>
                    <a:pt x="479151" y="248563"/>
                    <a:pt x="479341" y="245801"/>
                  </a:cubicBezTo>
                  <a:cubicBezTo>
                    <a:pt x="479240" y="244501"/>
                    <a:pt x="479240" y="243196"/>
                    <a:pt x="479341" y="241896"/>
                  </a:cubicBezTo>
                  <a:cubicBezTo>
                    <a:pt x="479445" y="243196"/>
                    <a:pt x="479445" y="244502"/>
                    <a:pt x="479341" y="245801"/>
                  </a:cubicBezTo>
                  <a:cubicBezTo>
                    <a:pt x="479341" y="248563"/>
                    <a:pt x="479341" y="252374"/>
                    <a:pt x="479341" y="257136"/>
                  </a:cubicBezTo>
                  <a:cubicBezTo>
                    <a:pt x="479341" y="259708"/>
                    <a:pt x="479341" y="262470"/>
                    <a:pt x="479341" y="265518"/>
                  </a:cubicBezTo>
                  <a:cubicBezTo>
                    <a:pt x="479341" y="268566"/>
                    <a:pt x="478484" y="271995"/>
                    <a:pt x="478008" y="275615"/>
                  </a:cubicBezTo>
                  <a:cubicBezTo>
                    <a:pt x="477148" y="283978"/>
                    <a:pt x="475619" y="292260"/>
                    <a:pt x="473436" y="300380"/>
                  </a:cubicBezTo>
                  <a:cubicBezTo>
                    <a:pt x="468104" y="322954"/>
                    <a:pt x="459334" y="344574"/>
                    <a:pt x="447432" y="364483"/>
                  </a:cubicBezTo>
                  <a:cubicBezTo>
                    <a:pt x="412303" y="423913"/>
                    <a:pt x="353321" y="465374"/>
                    <a:pt x="285507" y="478307"/>
                  </a:cubicBezTo>
                  <a:cubicBezTo>
                    <a:pt x="243195" y="486153"/>
                    <a:pt x="199553" y="482536"/>
                    <a:pt x="159110" y="467829"/>
                  </a:cubicBezTo>
                  <a:cubicBezTo>
                    <a:pt x="148326" y="463958"/>
                    <a:pt x="137823" y="459343"/>
                    <a:pt x="127678" y="454018"/>
                  </a:cubicBezTo>
                  <a:cubicBezTo>
                    <a:pt x="117337" y="448426"/>
                    <a:pt x="107434" y="442057"/>
                    <a:pt x="98056" y="434968"/>
                  </a:cubicBezTo>
                  <a:cubicBezTo>
                    <a:pt x="88423" y="427889"/>
                    <a:pt x="79289" y="420156"/>
                    <a:pt x="70719" y="411822"/>
                  </a:cubicBezTo>
                  <a:cubicBezTo>
                    <a:pt x="62185" y="403072"/>
                    <a:pt x="54260" y="393747"/>
                    <a:pt x="47002" y="383914"/>
                  </a:cubicBezTo>
                  <a:cubicBezTo>
                    <a:pt x="31996" y="363689"/>
                    <a:pt x="20352" y="341174"/>
                    <a:pt x="12521" y="317239"/>
                  </a:cubicBezTo>
                  <a:cubicBezTo>
                    <a:pt x="-4174" y="267811"/>
                    <a:pt x="-4174" y="214267"/>
                    <a:pt x="12521" y="164839"/>
                  </a:cubicBezTo>
                  <a:cubicBezTo>
                    <a:pt x="20392" y="140920"/>
                    <a:pt x="32032" y="118412"/>
                    <a:pt x="47002" y="98164"/>
                  </a:cubicBezTo>
                  <a:cubicBezTo>
                    <a:pt x="54285" y="88350"/>
                    <a:pt x="62208" y="79027"/>
                    <a:pt x="70719" y="70256"/>
                  </a:cubicBezTo>
                  <a:cubicBezTo>
                    <a:pt x="79313" y="61949"/>
                    <a:pt x="88445" y="54217"/>
                    <a:pt x="98056" y="47110"/>
                  </a:cubicBezTo>
                  <a:cubicBezTo>
                    <a:pt x="107495" y="40108"/>
                    <a:pt x="117391" y="33744"/>
                    <a:pt x="127678" y="28060"/>
                  </a:cubicBezTo>
                  <a:cubicBezTo>
                    <a:pt x="137826" y="22767"/>
                    <a:pt x="148329" y="18184"/>
                    <a:pt x="159110" y="14344"/>
                  </a:cubicBezTo>
                  <a:cubicBezTo>
                    <a:pt x="199609" y="-284"/>
                    <a:pt x="243285" y="-3803"/>
                    <a:pt x="285602" y="4152"/>
                  </a:cubicBezTo>
                  <a:cubicBezTo>
                    <a:pt x="353517" y="17160"/>
                    <a:pt x="412528" y="58815"/>
                    <a:pt x="447527" y="118452"/>
                  </a:cubicBezTo>
                  <a:cubicBezTo>
                    <a:pt x="459425" y="138329"/>
                    <a:pt x="468196" y="159917"/>
                    <a:pt x="473531" y="182460"/>
                  </a:cubicBezTo>
                  <a:cubicBezTo>
                    <a:pt x="475715" y="190612"/>
                    <a:pt x="477244" y="198925"/>
                    <a:pt x="478103" y="207320"/>
                  </a:cubicBezTo>
                  <a:cubicBezTo>
                    <a:pt x="478579" y="210940"/>
                    <a:pt x="479246" y="214274"/>
                    <a:pt x="479436" y="217321"/>
                  </a:cubicBezTo>
                  <a:cubicBezTo>
                    <a:pt x="479627" y="220370"/>
                    <a:pt x="479436" y="223227"/>
                    <a:pt x="479436" y="225703"/>
                  </a:cubicBezTo>
                  <a:cubicBezTo>
                    <a:pt x="479436" y="230561"/>
                    <a:pt x="479436" y="234276"/>
                    <a:pt x="479436" y="237133"/>
                  </a:cubicBezTo>
                  <a:cubicBezTo>
                    <a:pt x="479641" y="238584"/>
                    <a:pt x="479705" y="240052"/>
                    <a:pt x="479627" y="2415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2991172" y="2048908"/>
              <a:ext cx="317820" cy="317090"/>
            </a:xfrm>
            <a:custGeom>
              <a:avLst/>
              <a:gdLst/>
              <a:ahLst/>
              <a:cxnLst/>
              <a:rect l="l" t="t" r="r" b="b"/>
              <a:pathLst>
                <a:path w="430942" h="429952" extrusionOk="0">
                  <a:moveTo>
                    <a:pt x="430540" y="216133"/>
                  </a:moveTo>
                  <a:cubicBezTo>
                    <a:pt x="430439" y="215278"/>
                    <a:pt x="430439" y="214415"/>
                    <a:pt x="430540" y="213561"/>
                  </a:cubicBezTo>
                  <a:cubicBezTo>
                    <a:pt x="430540" y="211561"/>
                    <a:pt x="430540" y="209084"/>
                    <a:pt x="429874" y="205941"/>
                  </a:cubicBezTo>
                  <a:cubicBezTo>
                    <a:pt x="429207" y="202798"/>
                    <a:pt x="429302" y="198321"/>
                    <a:pt x="429017" y="193558"/>
                  </a:cubicBezTo>
                  <a:cubicBezTo>
                    <a:pt x="428731" y="188796"/>
                    <a:pt x="427207" y="183081"/>
                    <a:pt x="426159" y="176890"/>
                  </a:cubicBezTo>
                  <a:cubicBezTo>
                    <a:pt x="425111" y="170698"/>
                    <a:pt x="422920" y="163840"/>
                    <a:pt x="421111" y="156316"/>
                  </a:cubicBezTo>
                  <a:cubicBezTo>
                    <a:pt x="419301" y="148791"/>
                    <a:pt x="415681" y="141171"/>
                    <a:pt x="412538" y="132694"/>
                  </a:cubicBezTo>
                  <a:cubicBezTo>
                    <a:pt x="404129" y="114095"/>
                    <a:pt x="393374" y="96650"/>
                    <a:pt x="380534" y="80782"/>
                  </a:cubicBezTo>
                  <a:cubicBezTo>
                    <a:pt x="364546" y="61853"/>
                    <a:pt x="345484" y="45753"/>
                    <a:pt x="324146" y="33157"/>
                  </a:cubicBezTo>
                  <a:cubicBezTo>
                    <a:pt x="271999" y="2697"/>
                    <a:pt x="209381" y="-4226"/>
                    <a:pt x="151839" y="14107"/>
                  </a:cubicBezTo>
                  <a:cubicBezTo>
                    <a:pt x="86715" y="34954"/>
                    <a:pt x="35666" y="85967"/>
                    <a:pt x="14774" y="151077"/>
                  </a:cubicBezTo>
                  <a:cubicBezTo>
                    <a:pt x="-3563" y="208650"/>
                    <a:pt x="3359" y="271298"/>
                    <a:pt x="33824" y="323479"/>
                  </a:cubicBezTo>
                  <a:cubicBezTo>
                    <a:pt x="46420" y="344817"/>
                    <a:pt x="62520" y="363879"/>
                    <a:pt x="81449" y="379867"/>
                  </a:cubicBezTo>
                  <a:cubicBezTo>
                    <a:pt x="97349" y="392709"/>
                    <a:pt x="114826" y="403465"/>
                    <a:pt x="133456" y="411871"/>
                  </a:cubicBezTo>
                  <a:cubicBezTo>
                    <a:pt x="141838" y="415015"/>
                    <a:pt x="149553" y="418348"/>
                    <a:pt x="157078" y="420444"/>
                  </a:cubicBezTo>
                  <a:cubicBezTo>
                    <a:pt x="164602" y="422539"/>
                    <a:pt x="171270" y="424635"/>
                    <a:pt x="177556" y="425492"/>
                  </a:cubicBezTo>
                  <a:lnTo>
                    <a:pt x="194225" y="428350"/>
                  </a:lnTo>
                  <a:lnTo>
                    <a:pt x="206608" y="429207"/>
                  </a:lnTo>
                  <a:lnTo>
                    <a:pt x="214228" y="429874"/>
                  </a:lnTo>
                  <a:lnTo>
                    <a:pt x="216800" y="429874"/>
                  </a:lnTo>
                  <a:cubicBezTo>
                    <a:pt x="215946" y="429979"/>
                    <a:pt x="215082" y="429979"/>
                    <a:pt x="214228" y="429874"/>
                  </a:cubicBezTo>
                  <a:lnTo>
                    <a:pt x="206512" y="429874"/>
                  </a:lnTo>
                  <a:cubicBezTo>
                    <a:pt x="203179" y="429874"/>
                    <a:pt x="198988" y="429874"/>
                    <a:pt x="194130" y="429874"/>
                  </a:cubicBezTo>
                  <a:lnTo>
                    <a:pt x="177176" y="427492"/>
                  </a:lnTo>
                  <a:cubicBezTo>
                    <a:pt x="170794" y="426730"/>
                    <a:pt x="164031" y="424540"/>
                    <a:pt x="156411" y="422825"/>
                  </a:cubicBezTo>
                  <a:cubicBezTo>
                    <a:pt x="148791" y="421111"/>
                    <a:pt x="140885" y="417586"/>
                    <a:pt x="132313" y="414538"/>
                  </a:cubicBezTo>
                  <a:cubicBezTo>
                    <a:pt x="113319" y="406248"/>
                    <a:pt x="95484" y="395522"/>
                    <a:pt x="79258" y="382630"/>
                  </a:cubicBezTo>
                  <a:cubicBezTo>
                    <a:pt x="59833" y="366530"/>
                    <a:pt x="43334" y="347196"/>
                    <a:pt x="30490" y="325480"/>
                  </a:cubicBezTo>
                  <a:cubicBezTo>
                    <a:pt x="15582" y="300602"/>
                    <a:pt x="5862" y="272964"/>
                    <a:pt x="1915" y="244231"/>
                  </a:cubicBezTo>
                  <a:cubicBezTo>
                    <a:pt x="-2315" y="212453"/>
                    <a:pt x="482" y="180133"/>
                    <a:pt x="10107" y="149553"/>
                  </a:cubicBezTo>
                  <a:cubicBezTo>
                    <a:pt x="31555" y="83275"/>
                    <a:pt x="83598" y="31374"/>
                    <a:pt x="149934" y="10107"/>
                  </a:cubicBezTo>
                  <a:cubicBezTo>
                    <a:pt x="180514" y="482"/>
                    <a:pt x="212834" y="-2315"/>
                    <a:pt x="244612" y="1915"/>
                  </a:cubicBezTo>
                  <a:cubicBezTo>
                    <a:pt x="273345" y="5862"/>
                    <a:pt x="300983" y="15582"/>
                    <a:pt x="325860" y="30490"/>
                  </a:cubicBezTo>
                  <a:cubicBezTo>
                    <a:pt x="347577" y="43334"/>
                    <a:pt x="366911" y="59833"/>
                    <a:pt x="383010" y="79258"/>
                  </a:cubicBezTo>
                  <a:cubicBezTo>
                    <a:pt x="395903" y="95484"/>
                    <a:pt x="406629" y="113319"/>
                    <a:pt x="414919" y="132313"/>
                  </a:cubicBezTo>
                  <a:cubicBezTo>
                    <a:pt x="417968" y="140885"/>
                    <a:pt x="421206" y="148791"/>
                    <a:pt x="423206" y="156411"/>
                  </a:cubicBezTo>
                  <a:cubicBezTo>
                    <a:pt x="425206" y="164031"/>
                    <a:pt x="427111" y="170794"/>
                    <a:pt x="427873" y="177175"/>
                  </a:cubicBezTo>
                  <a:cubicBezTo>
                    <a:pt x="428636" y="183557"/>
                    <a:pt x="429588" y="189082"/>
                    <a:pt x="430255" y="194035"/>
                  </a:cubicBezTo>
                  <a:cubicBezTo>
                    <a:pt x="430921" y="198988"/>
                    <a:pt x="430255" y="203560"/>
                    <a:pt x="430731" y="206512"/>
                  </a:cubicBezTo>
                  <a:cubicBezTo>
                    <a:pt x="431207" y="209465"/>
                    <a:pt x="430731" y="212227"/>
                    <a:pt x="430731" y="214228"/>
                  </a:cubicBezTo>
                  <a:cubicBezTo>
                    <a:pt x="430726" y="214867"/>
                    <a:pt x="430662" y="215505"/>
                    <a:pt x="430541" y="2161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3176757"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3154685"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3196440" y="2278849"/>
              <a:ext cx="86965" cy="16297"/>
            </a:xfrm>
            <a:custGeom>
              <a:avLst/>
              <a:gdLst/>
              <a:ahLst/>
              <a:cxnLst/>
              <a:rect l="l" t="t" r="r" b="b"/>
              <a:pathLst>
                <a:path w="117919" h="22097" extrusionOk="0">
                  <a:moveTo>
                    <a:pt x="0" y="0"/>
                  </a:moveTo>
                  <a:lnTo>
                    <a:pt x="117919" y="0"/>
                  </a:lnTo>
                  <a:lnTo>
                    <a:pt x="117919"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3226034" y="2308513"/>
              <a:ext cx="86965" cy="16297"/>
            </a:xfrm>
            <a:custGeom>
              <a:avLst/>
              <a:gdLst/>
              <a:ahLst/>
              <a:cxnLst/>
              <a:rect l="l" t="t" r="r" b="b"/>
              <a:pathLst>
                <a:path w="117919" h="22097" extrusionOk="0">
                  <a:moveTo>
                    <a:pt x="0" y="0"/>
                  </a:moveTo>
                  <a:lnTo>
                    <a:pt x="117920" y="0"/>
                  </a:lnTo>
                  <a:lnTo>
                    <a:pt x="117920"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3198549" y="2308513"/>
              <a:ext cx="22970" cy="16297"/>
            </a:xfrm>
            <a:custGeom>
              <a:avLst/>
              <a:gdLst/>
              <a:ahLst/>
              <a:cxnLst/>
              <a:rect l="l" t="t" r="r" b="b"/>
              <a:pathLst>
                <a:path w="31146" h="22097" extrusionOk="0">
                  <a:moveTo>
                    <a:pt x="0" y="0"/>
                  </a:moveTo>
                  <a:lnTo>
                    <a:pt x="31147" y="0"/>
                  </a:lnTo>
                  <a:lnTo>
                    <a:pt x="3114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2120582" y="3513923"/>
              <a:ext cx="1534824" cy="798777"/>
            </a:xfrm>
            <a:custGeom>
              <a:avLst/>
              <a:gdLst/>
              <a:ahLst/>
              <a:cxnLst/>
              <a:rect l="l" t="t" r="r" b="b"/>
              <a:pathLst>
                <a:path w="2081117" h="1083087" extrusionOk="0">
                  <a:moveTo>
                    <a:pt x="0" y="173641"/>
                  </a:moveTo>
                  <a:lnTo>
                    <a:pt x="449771" y="1083088"/>
                  </a:lnTo>
                  <a:lnTo>
                    <a:pt x="1613630" y="1083088"/>
                  </a:lnTo>
                  <a:lnTo>
                    <a:pt x="2081117" y="0"/>
                  </a:lnTo>
                  <a:lnTo>
                    <a:pt x="0" y="1736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2883700" y="3166598"/>
              <a:ext cx="1007199" cy="1049733"/>
            </a:xfrm>
            <a:custGeom>
              <a:avLst/>
              <a:gdLst/>
              <a:ahLst/>
              <a:cxnLst/>
              <a:rect l="l" t="t" r="r" b="b"/>
              <a:pathLst>
                <a:path w="1365694" h="1423367" extrusionOk="0">
                  <a:moveTo>
                    <a:pt x="1365695" y="308896"/>
                  </a:moveTo>
                  <a:cubicBezTo>
                    <a:pt x="1365695" y="308896"/>
                    <a:pt x="1007269" y="4096"/>
                    <a:pt x="533114" y="0"/>
                  </a:cubicBezTo>
                  <a:cubicBezTo>
                    <a:pt x="533114" y="0"/>
                    <a:pt x="743903" y="121634"/>
                    <a:pt x="664655" y="262604"/>
                  </a:cubicBezTo>
                  <a:cubicBezTo>
                    <a:pt x="585406" y="403574"/>
                    <a:pt x="248126" y="608076"/>
                    <a:pt x="241745" y="613886"/>
                  </a:cubicBezTo>
                  <a:cubicBezTo>
                    <a:pt x="235363" y="619697"/>
                    <a:pt x="93536" y="716185"/>
                    <a:pt x="0" y="735521"/>
                  </a:cubicBezTo>
                  <a:lnTo>
                    <a:pt x="0" y="1420844"/>
                  </a:lnTo>
                  <a:cubicBezTo>
                    <a:pt x="0" y="1420844"/>
                    <a:pt x="186785" y="1444085"/>
                    <a:pt x="335185" y="1349502"/>
                  </a:cubicBezTo>
                  <a:cubicBezTo>
                    <a:pt x="483584" y="1254919"/>
                    <a:pt x="747808" y="1223867"/>
                    <a:pt x="747808" y="1223867"/>
                  </a:cubicBezTo>
                  <a:cubicBezTo>
                    <a:pt x="747808" y="1223867"/>
                    <a:pt x="1175099" y="704374"/>
                    <a:pt x="1254728" y="565499"/>
                  </a:cubicBezTo>
                  <a:cubicBezTo>
                    <a:pt x="1355312" y="391096"/>
                    <a:pt x="1365695" y="308896"/>
                    <a:pt x="1365695"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1855432" y="3166598"/>
              <a:ext cx="1007129" cy="1049733"/>
            </a:xfrm>
            <a:custGeom>
              <a:avLst/>
              <a:gdLst/>
              <a:ahLst/>
              <a:cxnLst/>
              <a:rect l="l" t="t" r="r" b="b"/>
              <a:pathLst>
                <a:path w="1365599" h="1423367" extrusionOk="0">
                  <a:moveTo>
                    <a:pt x="0" y="308896"/>
                  </a:moveTo>
                  <a:cubicBezTo>
                    <a:pt x="0" y="308896"/>
                    <a:pt x="358426" y="4096"/>
                    <a:pt x="832580" y="0"/>
                  </a:cubicBezTo>
                  <a:cubicBezTo>
                    <a:pt x="832580" y="0"/>
                    <a:pt x="621887" y="121634"/>
                    <a:pt x="701135" y="262604"/>
                  </a:cubicBezTo>
                  <a:cubicBezTo>
                    <a:pt x="780383" y="403574"/>
                    <a:pt x="1117759" y="608076"/>
                    <a:pt x="1123855" y="613886"/>
                  </a:cubicBezTo>
                  <a:cubicBezTo>
                    <a:pt x="1129951" y="619697"/>
                    <a:pt x="1272159" y="716185"/>
                    <a:pt x="1365599" y="735521"/>
                  </a:cubicBezTo>
                  <a:lnTo>
                    <a:pt x="1365599" y="1420844"/>
                  </a:lnTo>
                  <a:cubicBezTo>
                    <a:pt x="1365599" y="1420844"/>
                    <a:pt x="1178814" y="1444085"/>
                    <a:pt x="1030510" y="1349502"/>
                  </a:cubicBezTo>
                  <a:cubicBezTo>
                    <a:pt x="882206" y="1254919"/>
                    <a:pt x="617792" y="1223867"/>
                    <a:pt x="617792" y="1223867"/>
                  </a:cubicBezTo>
                  <a:cubicBezTo>
                    <a:pt x="617792" y="1223867"/>
                    <a:pt x="190500" y="704374"/>
                    <a:pt x="111062" y="565499"/>
                  </a:cubicBezTo>
                  <a:cubicBezTo>
                    <a:pt x="10573" y="391096"/>
                    <a:pt x="0" y="308896"/>
                    <a:pt x="0"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2702129" y="3698587"/>
              <a:ext cx="108882" cy="511116"/>
            </a:xfrm>
            <a:custGeom>
              <a:avLst/>
              <a:gdLst/>
              <a:ahLst/>
              <a:cxnLst/>
              <a:rect l="l" t="t" r="r" b="b"/>
              <a:pathLst>
                <a:path w="147637" h="693039" extrusionOk="0">
                  <a:moveTo>
                    <a:pt x="144018" y="693039"/>
                  </a:moveTo>
                  <a:cubicBezTo>
                    <a:pt x="143875" y="690533"/>
                    <a:pt x="143875" y="688021"/>
                    <a:pt x="144018" y="685514"/>
                  </a:cubicBezTo>
                  <a:cubicBezTo>
                    <a:pt x="144018" y="680085"/>
                    <a:pt x="144018" y="672941"/>
                    <a:pt x="143542" y="663988"/>
                  </a:cubicBezTo>
                  <a:cubicBezTo>
                    <a:pt x="143542" y="644938"/>
                    <a:pt x="143542" y="617792"/>
                    <a:pt x="142780" y="584549"/>
                  </a:cubicBezTo>
                  <a:cubicBezTo>
                    <a:pt x="142780" y="517112"/>
                    <a:pt x="142780" y="424529"/>
                    <a:pt x="142018" y="321850"/>
                  </a:cubicBezTo>
                  <a:lnTo>
                    <a:pt x="142875" y="323755"/>
                  </a:lnTo>
                  <a:lnTo>
                    <a:pt x="137446" y="318802"/>
                  </a:lnTo>
                  <a:lnTo>
                    <a:pt x="762" y="194977"/>
                  </a:lnTo>
                  <a:lnTo>
                    <a:pt x="0" y="194215"/>
                  </a:lnTo>
                  <a:lnTo>
                    <a:pt x="0" y="193262"/>
                  </a:lnTo>
                  <a:cubicBezTo>
                    <a:pt x="3810" y="136112"/>
                    <a:pt x="6858" y="87535"/>
                    <a:pt x="9525" y="53150"/>
                  </a:cubicBezTo>
                  <a:cubicBezTo>
                    <a:pt x="10763" y="36671"/>
                    <a:pt x="11716" y="23431"/>
                    <a:pt x="12383" y="13906"/>
                  </a:cubicBezTo>
                  <a:cubicBezTo>
                    <a:pt x="12383" y="9716"/>
                    <a:pt x="13145" y="6287"/>
                    <a:pt x="13335" y="3524"/>
                  </a:cubicBezTo>
                  <a:cubicBezTo>
                    <a:pt x="13411" y="2334"/>
                    <a:pt x="13602" y="1153"/>
                    <a:pt x="13907" y="0"/>
                  </a:cubicBezTo>
                  <a:cubicBezTo>
                    <a:pt x="14073" y="1201"/>
                    <a:pt x="14073" y="2419"/>
                    <a:pt x="13907" y="3620"/>
                  </a:cubicBezTo>
                  <a:cubicBezTo>
                    <a:pt x="13907" y="6287"/>
                    <a:pt x="13907" y="9716"/>
                    <a:pt x="13907" y="14002"/>
                  </a:cubicBezTo>
                  <a:cubicBezTo>
                    <a:pt x="13907" y="23527"/>
                    <a:pt x="12954" y="36767"/>
                    <a:pt x="12192" y="53340"/>
                  </a:cubicBezTo>
                  <a:cubicBezTo>
                    <a:pt x="10478" y="87725"/>
                    <a:pt x="7906" y="135922"/>
                    <a:pt x="4953" y="193453"/>
                  </a:cubicBezTo>
                  <a:lnTo>
                    <a:pt x="4191" y="191738"/>
                  </a:lnTo>
                  <a:cubicBezTo>
                    <a:pt x="44291" y="227933"/>
                    <a:pt x="91345" y="270320"/>
                    <a:pt x="141351" y="315563"/>
                  </a:cubicBezTo>
                  <a:lnTo>
                    <a:pt x="146780" y="320421"/>
                  </a:lnTo>
                  <a:lnTo>
                    <a:pt x="147638" y="321183"/>
                  </a:lnTo>
                  <a:lnTo>
                    <a:pt x="147638" y="322231"/>
                  </a:lnTo>
                  <a:cubicBezTo>
                    <a:pt x="147638" y="424910"/>
                    <a:pt x="147066" y="517493"/>
                    <a:pt x="146876" y="584930"/>
                  </a:cubicBezTo>
                  <a:cubicBezTo>
                    <a:pt x="146876" y="618172"/>
                    <a:pt x="146209" y="645128"/>
                    <a:pt x="146114" y="664369"/>
                  </a:cubicBezTo>
                  <a:cubicBezTo>
                    <a:pt x="146114" y="673322"/>
                    <a:pt x="146114" y="680466"/>
                    <a:pt x="145637" y="685895"/>
                  </a:cubicBezTo>
                  <a:cubicBezTo>
                    <a:pt x="145328" y="688323"/>
                    <a:pt x="144786" y="690715"/>
                    <a:pt x="144018" y="693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2960883" y="3698306"/>
              <a:ext cx="108812" cy="511397"/>
            </a:xfrm>
            <a:custGeom>
              <a:avLst/>
              <a:gdLst/>
              <a:ahLst/>
              <a:cxnLst/>
              <a:rect l="l" t="t" r="r" b="b"/>
              <a:pathLst>
                <a:path w="147542" h="693420" extrusionOk="0">
                  <a:moveTo>
                    <a:pt x="2476" y="693420"/>
                  </a:moveTo>
                  <a:cubicBezTo>
                    <a:pt x="2050" y="690936"/>
                    <a:pt x="1890" y="688414"/>
                    <a:pt x="2000" y="685895"/>
                  </a:cubicBezTo>
                  <a:cubicBezTo>
                    <a:pt x="2000" y="680466"/>
                    <a:pt x="2000" y="673322"/>
                    <a:pt x="1524" y="664369"/>
                  </a:cubicBezTo>
                  <a:cubicBezTo>
                    <a:pt x="1524" y="645319"/>
                    <a:pt x="1048" y="618173"/>
                    <a:pt x="762" y="584930"/>
                  </a:cubicBezTo>
                  <a:cubicBezTo>
                    <a:pt x="762" y="517493"/>
                    <a:pt x="286" y="424910"/>
                    <a:pt x="0" y="322231"/>
                  </a:cubicBezTo>
                  <a:lnTo>
                    <a:pt x="0" y="321183"/>
                  </a:lnTo>
                  <a:lnTo>
                    <a:pt x="762" y="320421"/>
                  </a:lnTo>
                  <a:lnTo>
                    <a:pt x="6191" y="315563"/>
                  </a:lnTo>
                  <a:cubicBezTo>
                    <a:pt x="56197" y="270320"/>
                    <a:pt x="103251" y="227933"/>
                    <a:pt x="143351" y="191738"/>
                  </a:cubicBezTo>
                  <a:lnTo>
                    <a:pt x="142684" y="193453"/>
                  </a:lnTo>
                  <a:cubicBezTo>
                    <a:pt x="139637" y="136303"/>
                    <a:pt x="137160" y="87725"/>
                    <a:pt x="135350" y="53340"/>
                  </a:cubicBezTo>
                  <a:cubicBezTo>
                    <a:pt x="134588" y="36767"/>
                    <a:pt x="134017" y="23527"/>
                    <a:pt x="133636" y="14002"/>
                  </a:cubicBezTo>
                  <a:cubicBezTo>
                    <a:pt x="133636" y="9716"/>
                    <a:pt x="133636" y="6287"/>
                    <a:pt x="133636" y="3620"/>
                  </a:cubicBezTo>
                  <a:cubicBezTo>
                    <a:pt x="133532" y="2415"/>
                    <a:pt x="133532" y="1204"/>
                    <a:pt x="133636" y="0"/>
                  </a:cubicBezTo>
                  <a:cubicBezTo>
                    <a:pt x="133636" y="0"/>
                    <a:pt x="133636" y="1238"/>
                    <a:pt x="134207" y="3524"/>
                  </a:cubicBezTo>
                  <a:cubicBezTo>
                    <a:pt x="134779" y="5810"/>
                    <a:pt x="134779" y="9716"/>
                    <a:pt x="135160" y="13907"/>
                  </a:cubicBezTo>
                  <a:cubicBezTo>
                    <a:pt x="135826" y="23432"/>
                    <a:pt x="136874" y="36671"/>
                    <a:pt x="138017" y="53150"/>
                  </a:cubicBezTo>
                  <a:cubicBezTo>
                    <a:pt x="140303" y="87535"/>
                    <a:pt x="143446" y="135731"/>
                    <a:pt x="147542" y="193262"/>
                  </a:cubicBezTo>
                  <a:lnTo>
                    <a:pt x="147542" y="194215"/>
                  </a:lnTo>
                  <a:lnTo>
                    <a:pt x="146780" y="194977"/>
                  </a:lnTo>
                  <a:lnTo>
                    <a:pt x="10001" y="318802"/>
                  </a:lnTo>
                  <a:lnTo>
                    <a:pt x="4572" y="323755"/>
                  </a:lnTo>
                  <a:lnTo>
                    <a:pt x="5429" y="321850"/>
                  </a:lnTo>
                  <a:cubicBezTo>
                    <a:pt x="5429" y="424529"/>
                    <a:pt x="4858" y="517112"/>
                    <a:pt x="4667" y="584550"/>
                  </a:cubicBezTo>
                  <a:cubicBezTo>
                    <a:pt x="4667" y="617792"/>
                    <a:pt x="4096" y="644747"/>
                    <a:pt x="3905" y="663988"/>
                  </a:cubicBezTo>
                  <a:cubicBezTo>
                    <a:pt x="3905" y="672942"/>
                    <a:pt x="3905" y="680085"/>
                    <a:pt x="3905" y="685514"/>
                  </a:cubicBezTo>
                  <a:cubicBezTo>
                    <a:pt x="3661" y="688186"/>
                    <a:pt x="3182" y="690831"/>
                    <a:pt x="2477" y="693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6"/>
            <p:cNvSpPr/>
            <p:nvPr/>
          </p:nvSpPr>
          <p:spPr>
            <a:xfrm>
              <a:off x="3434879" y="3293128"/>
              <a:ext cx="302272" cy="775947"/>
            </a:xfrm>
            <a:custGeom>
              <a:avLst/>
              <a:gdLst/>
              <a:ahLst/>
              <a:cxnLst/>
              <a:rect l="l" t="t" r="r" b="b"/>
              <a:pathLst>
                <a:path w="409860" h="1052131" extrusionOk="0">
                  <a:moveTo>
                    <a:pt x="409861" y="0"/>
                  </a:moveTo>
                  <a:cubicBezTo>
                    <a:pt x="409428" y="920"/>
                    <a:pt x="408884" y="1784"/>
                    <a:pt x="408241" y="2572"/>
                  </a:cubicBezTo>
                  <a:lnTo>
                    <a:pt x="402907" y="9906"/>
                  </a:lnTo>
                  <a:cubicBezTo>
                    <a:pt x="397859" y="16478"/>
                    <a:pt x="390906" y="25813"/>
                    <a:pt x="381953" y="37624"/>
                  </a:cubicBezTo>
                  <a:cubicBezTo>
                    <a:pt x="363474" y="61817"/>
                    <a:pt x="336995" y="96488"/>
                    <a:pt x="304324" y="139065"/>
                  </a:cubicBezTo>
                  <a:cubicBezTo>
                    <a:pt x="238315" y="224790"/>
                    <a:pt x="147256" y="342519"/>
                    <a:pt x="47149" y="472440"/>
                  </a:cubicBezTo>
                  <a:lnTo>
                    <a:pt x="3524" y="528733"/>
                  </a:lnTo>
                  <a:lnTo>
                    <a:pt x="4001" y="527209"/>
                  </a:lnTo>
                  <a:cubicBezTo>
                    <a:pt x="4001" y="675132"/>
                    <a:pt x="3429" y="806196"/>
                    <a:pt x="3238" y="900779"/>
                  </a:cubicBezTo>
                  <a:cubicBezTo>
                    <a:pt x="3238" y="947642"/>
                    <a:pt x="2667" y="985361"/>
                    <a:pt x="2477" y="1011841"/>
                  </a:cubicBezTo>
                  <a:cubicBezTo>
                    <a:pt x="2477" y="1024604"/>
                    <a:pt x="2477" y="1034605"/>
                    <a:pt x="2000" y="1041749"/>
                  </a:cubicBezTo>
                  <a:lnTo>
                    <a:pt x="2000" y="1049560"/>
                  </a:lnTo>
                  <a:cubicBezTo>
                    <a:pt x="2124" y="1050413"/>
                    <a:pt x="2124" y="1051279"/>
                    <a:pt x="2000" y="1052131"/>
                  </a:cubicBezTo>
                  <a:cubicBezTo>
                    <a:pt x="2000" y="1052131"/>
                    <a:pt x="2000" y="1051274"/>
                    <a:pt x="2000" y="1049560"/>
                  </a:cubicBezTo>
                  <a:cubicBezTo>
                    <a:pt x="2000" y="1047845"/>
                    <a:pt x="2000" y="1044988"/>
                    <a:pt x="2000" y="1041749"/>
                  </a:cubicBezTo>
                  <a:cubicBezTo>
                    <a:pt x="2000" y="1034605"/>
                    <a:pt x="2000" y="1024604"/>
                    <a:pt x="1524" y="1011841"/>
                  </a:cubicBezTo>
                  <a:cubicBezTo>
                    <a:pt x="1524" y="985361"/>
                    <a:pt x="1048" y="947642"/>
                    <a:pt x="762" y="900779"/>
                  </a:cubicBezTo>
                  <a:cubicBezTo>
                    <a:pt x="762" y="806196"/>
                    <a:pt x="286" y="675132"/>
                    <a:pt x="0" y="527209"/>
                  </a:cubicBezTo>
                  <a:lnTo>
                    <a:pt x="0" y="526352"/>
                  </a:lnTo>
                  <a:lnTo>
                    <a:pt x="0" y="525685"/>
                  </a:lnTo>
                  <a:cubicBezTo>
                    <a:pt x="13906" y="507682"/>
                    <a:pt x="28575" y="488728"/>
                    <a:pt x="43529" y="469392"/>
                  </a:cubicBezTo>
                  <a:lnTo>
                    <a:pt x="302228" y="136684"/>
                  </a:lnTo>
                  <a:lnTo>
                    <a:pt x="380714" y="36386"/>
                  </a:lnTo>
                  <a:lnTo>
                    <a:pt x="402336" y="9239"/>
                  </a:lnTo>
                  <a:lnTo>
                    <a:pt x="408146" y="2286"/>
                  </a:lnTo>
                  <a:cubicBezTo>
                    <a:pt x="408620" y="1455"/>
                    <a:pt x="409196" y="687"/>
                    <a:pt x="4098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6"/>
            <p:cNvSpPr/>
            <p:nvPr/>
          </p:nvSpPr>
          <p:spPr>
            <a:xfrm>
              <a:off x="2992586" y="3976953"/>
              <a:ext cx="22619" cy="168031"/>
            </a:xfrm>
            <a:custGeom>
              <a:avLst/>
              <a:gdLst/>
              <a:ahLst/>
              <a:cxnLst/>
              <a:rect l="l" t="t" r="r" b="b"/>
              <a:pathLst>
                <a:path w="30670" h="227838" extrusionOk="0">
                  <a:moveTo>
                    <a:pt x="0" y="0"/>
                  </a:moveTo>
                  <a:lnTo>
                    <a:pt x="30670" y="0"/>
                  </a:lnTo>
                  <a:lnTo>
                    <a:pt x="30670" y="227838"/>
                  </a:lnTo>
                  <a:lnTo>
                    <a:pt x="0" y="22783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2644839" y="3765086"/>
              <a:ext cx="29925" cy="65891"/>
            </a:xfrm>
            <a:custGeom>
              <a:avLst/>
              <a:gdLst/>
              <a:ahLst/>
              <a:cxnLst/>
              <a:rect l="l" t="t" r="r" b="b"/>
              <a:pathLst>
                <a:path w="40576" h="89344" extrusionOk="0">
                  <a:moveTo>
                    <a:pt x="0" y="0"/>
                  </a:moveTo>
                  <a:lnTo>
                    <a:pt x="40576" y="0"/>
                  </a:lnTo>
                  <a:lnTo>
                    <a:pt x="40576" y="89344"/>
                  </a:lnTo>
                  <a:lnTo>
                    <a:pt x="0" y="893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3326555" y="3203433"/>
              <a:ext cx="277194" cy="69404"/>
            </a:xfrm>
            <a:custGeom>
              <a:avLst/>
              <a:gdLst/>
              <a:ahLst/>
              <a:cxnLst/>
              <a:rect l="l" t="t" r="r" b="b"/>
              <a:pathLst>
                <a:path w="375856" h="94107" extrusionOk="0">
                  <a:moveTo>
                    <a:pt x="375856" y="45911"/>
                  </a:moveTo>
                  <a:cubicBezTo>
                    <a:pt x="375856" y="45911"/>
                    <a:pt x="374618" y="47339"/>
                    <a:pt x="371951" y="49625"/>
                  </a:cubicBezTo>
                  <a:lnTo>
                    <a:pt x="360140" y="59150"/>
                  </a:lnTo>
                  <a:lnTo>
                    <a:pt x="316230" y="93440"/>
                  </a:lnTo>
                  <a:lnTo>
                    <a:pt x="315468" y="94107"/>
                  </a:lnTo>
                  <a:lnTo>
                    <a:pt x="314516" y="94107"/>
                  </a:lnTo>
                  <a:lnTo>
                    <a:pt x="193453" y="59246"/>
                  </a:lnTo>
                  <a:cubicBezTo>
                    <a:pt x="139827" y="43529"/>
                    <a:pt x="91345" y="29051"/>
                    <a:pt x="56388" y="18383"/>
                  </a:cubicBezTo>
                  <a:lnTo>
                    <a:pt x="14954" y="5429"/>
                  </a:lnTo>
                  <a:cubicBezTo>
                    <a:pt x="9814" y="4082"/>
                    <a:pt x="4808" y="2264"/>
                    <a:pt x="0" y="0"/>
                  </a:cubicBezTo>
                  <a:cubicBezTo>
                    <a:pt x="5256" y="783"/>
                    <a:pt x="10446" y="1961"/>
                    <a:pt x="15526" y="3524"/>
                  </a:cubicBezTo>
                  <a:lnTo>
                    <a:pt x="57341" y="14954"/>
                  </a:lnTo>
                  <a:cubicBezTo>
                    <a:pt x="92583" y="24479"/>
                    <a:pt x="141256" y="38767"/>
                    <a:pt x="194881" y="54483"/>
                  </a:cubicBezTo>
                  <a:lnTo>
                    <a:pt x="315659" y="90392"/>
                  </a:lnTo>
                  <a:lnTo>
                    <a:pt x="313944" y="90392"/>
                  </a:lnTo>
                  <a:lnTo>
                    <a:pt x="358807" y="57436"/>
                  </a:lnTo>
                  <a:lnTo>
                    <a:pt x="371285" y="48578"/>
                  </a:lnTo>
                  <a:cubicBezTo>
                    <a:pt x="372714" y="47535"/>
                    <a:pt x="374246" y="46642"/>
                    <a:pt x="375857" y="45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3483945" y="3495436"/>
              <a:ext cx="157493" cy="198798"/>
            </a:xfrm>
            <a:custGeom>
              <a:avLst/>
              <a:gdLst/>
              <a:ahLst/>
              <a:cxnLst/>
              <a:rect l="l" t="t" r="r" b="b"/>
              <a:pathLst>
                <a:path w="213550" h="269557" extrusionOk="0">
                  <a:moveTo>
                    <a:pt x="0" y="252127"/>
                  </a:moveTo>
                  <a:lnTo>
                    <a:pt x="23813" y="269557"/>
                  </a:lnTo>
                  <a:lnTo>
                    <a:pt x="213550" y="20288"/>
                  </a:lnTo>
                  <a:lnTo>
                    <a:pt x="190500" y="0"/>
                  </a:lnTo>
                  <a:lnTo>
                    <a:pt x="0"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3647961" y="3462676"/>
              <a:ext cx="24868" cy="24871"/>
            </a:xfrm>
            <a:custGeom>
              <a:avLst/>
              <a:gdLst/>
              <a:ahLst/>
              <a:cxnLst/>
              <a:rect l="l" t="t" r="r" b="b"/>
              <a:pathLst>
                <a:path w="33719" h="33723" extrusionOk="0">
                  <a:moveTo>
                    <a:pt x="33692" y="15911"/>
                  </a:moveTo>
                  <a:cubicBezTo>
                    <a:pt x="34218" y="25208"/>
                    <a:pt x="27108" y="33170"/>
                    <a:pt x="17812" y="33696"/>
                  </a:cubicBezTo>
                  <a:cubicBezTo>
                    <a:pt x="8516" y="34222"/>
                    <a:pt x="553" y="27112"/>
                    <a:pt x="27" y="17816"/>
                  </a:cubicBezTo>
                  <a:cubicBezTo>
                    <a:pt x="-498" y="8520"/>
                    <a:pt x="6611" y="557"/>
                    <a:pt x="15907" y="31"/>
                  </a:cubicBezTo>
                  <a:cubicBezTo>
                    <a:pt x="16247" y="12"/>
                    <a:pt x="16587" y="3"/>
                    <a:pt x="16928" y="5"/>
                  </a:cubicBezTo>
                  <a:cubicBezTo>
                    <a:pt x="25941" y="-209"/>
                    <a:pt x="33432" y="6900"/>
                    <a:pt x="33692" y="159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2020060" y="3295097"/>
              <a:ext cx="302836" cy="776228"/>
            </a:xfrm>
            <a:custGeom>
              <a:avLst/>
              <a:gdLst/>
              <a:ahLst/>
              <a:cxnLst/>
              <a:rect l="l" t="t" r="r" b="b"/>
              <a:pathLst>
                <a:path w="410625" h="1052512" extrusionOk="0">
                  <a:moveTo>
                    <a:pt x="3" y="0"/>
                  </a:moveTo>
                  <a:cubicBezTo>
                    <a:pt x="3" y="0"/>
                    <a:pt x="765" y="762"/>
                    <a:pt x="2098" y="2286"/>
                  </a:cubicBezTo>
                  <a:lnTo>
                    <a:pt x="7813" y="9239"/>
                  </a:lnTo>
                  <a:lnTo>
                    <a:pt x="29435" y="36481"/>
                  </a:lnTo>
                  <a:lnTo>
                    <a:pt x="108302" y="136970"/>
                  </a:lnTo>
                  <a:cubicBezTo>
                    <a:pt x="174977" y="222695"/>
                    <a:pt x="266131" y="339852"/>
                    <a:pt x="367001" y="469678"/>
                  </a:cubicBezTo>
                  <a:lnTo>
                    <a:pt x="410625" y="525971"/>
                  </a:lnTo>
                  <a:lnTo>
                    <a:pt x="410625" y="526637"/>
                  </a:lnTo>
                  <a:lnTo>
                    <a:pt x="410625" y="527495"/>
                  </a:lnTo>
                  <a:cubicBezTo>
                    <a:pt x="410625" y="675418"/>
                    <a:pt x="410054" y="806482"/>
                    <a:pt x="409768" y="901065"/>
                  </a:cubicBezTo>
                  <a:cubicBezTo>
                    <a:pt x="409768" y="947928"/>
                    <a:pt x="409197" y="985647"/>
                    <a:pt x="409101" y="1012127"/>
                  </a:cubicBezTo>
                  <a:cubicBezTo>
                    <a:pt x="409101" y="1024890"/>
                    <a:pt x="409101" y="1034891"/>
                    <a:pt x="409101" y="1042035"/>
                  </a:cubicBezTo>
                  <a:lnTo>
                    <a:pt x="409101" y="1049846"/>
                  </a:lnTo>
                  <a:cubicBezTo>
                    <a:pt x="409218" y="1050731"/>
                    <a:pt x="409218" y="1051627"/>
                    <a:pt x="409101" y="1052513"/>
                  </a:cubicBezTo>
                  <a:cubicBezTo>
                    <a:pt x="408962" y="1051629"/>
                    <a:pt x="408962" y="1050729"/>
                    <a:pt x="409101" y="1049846"/>
                  </a:cubicBezTo>
                  <a:cubicBezTo>
                    <a:pt x="409101" y="1047845"/>
                    <a:pt x="409101" y="1045273"/>
                    <a:pt x="409101" y="1042035"/>
                  </a:cubicBezTo>
                  <a:cubicBezTo>
                    <a:pt x="409101" y="1034891"/>
                    <a:pt x="409101" y="1024890"/>
                    <a:pt x="409101" y="1012127"/>
                  </a:cubicBezTo>
                  <a:cubicBezTo>
                    <a:pt x="409101" y="985647"/>
                    <a:pt x="409101" y="947928"/>
                    <a:pt x="408339" y="901065"/>
                  </a:cubicBezTo>
                  <a:cubicBezTo>
                    <a:pt x="408339" y="806482"/>
                    <a:pt x="407863" y="675418"/>
                    <a:pt x="407482" y="527495"/>
                  </a:cubicBezTo>
                  <a:lnTo>
                    <a:pt x="408054" y="529019"/>
                  </a:lnTo>
                  <a:lnTo>
                    <a:pt x="364429" y="472726"/>
                  </a:lnTo>
                  <a:lnTo>
                    <a:pt x="107254" y="139351"/>
                  </a:lnTo>
                  <a:lnTo>
                    <a:pt x="29625" y="37910"/>
                  </a:lnTo>
                  <a:lnTo>
                    <a:pt x="8765" y="10192"/>
                  </a:lnTo>
                  <a:lnTo>
                    <a:pt x="3432" y="2857"/>
                  </a:lnTo>
                  <a:cubicBezTo>
                    <a:pt x="1082" y="1080"/>
                    <a:pt x="-61" y="127"/>
                    <a:pt x="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2153476" y="3205471"/>
              <a:ext cx="277269" cy="69404"/>
            </a:xfrm>
            <a:custGeom>
              <a:avLst/>
              <a:gdLst/>
              <a:ahLst/>
              <a:cxnLst/>
              <a:rect l="l" t="t" r="r" b="b"/>
              <a:pathLst>
                <a:path w="375958" h="94107" extrusionOk="0">
                  <a:moveTo>
                    <a:pt x="6" y="45815"/>
                  </a:moveTo>
                  <a:cubicBezTo>
                    <a:pt x="1660" y="46560"/>
                    <a:pt x="3225" y="47486"/>
                    <a:pt x="4674" y="48578"/>
                  </a:cubicBezTo>
                  <a:cubicBezTo>
                    <a:pt x="8007" y="51054"/>
                    <a:pt x="12198" y="53912"/>
                    <a:pt x="17151" y="57436"/>
                  </a:cubicBezTo>
                  <a:lnTo>
                    <a:pt x="62014" y="90392"/>
                  </a:lnTo>
                  <a:lnTo>
                    <a:pt x="60300" y="90392"/>
                  </a:lnTo>
                  <a:lnTo>
                    <a:pt x="181077" y="54483"/>
                  </a:lnTo>
                  <a:cubicBezTo>
                    <a:pt x="234702" y="38767"/>
                    <a:pt x="283280" y="24860"/>
                    <a:pt x="318618" y="14954"/>
                  </a:cubicBezTo>
                  <a:lnTo>
                    <a:pt x="360432" y="3524"/>
                  </a:lnTo>
                  <a:cubicBezTo>
                    <a:pt x="365512" y="1961"/>
                    <a:pt x="370702" y="783"/>
                    <a:pt x="375958" y="0"/>
                  </a:cubicBezTo>
                  <a:cubicBezTo>
                    <a:pt x="371122" y="2275"/>
                    <a:pt x="366083" y="4092"/>
                    <a:pt x="360909" y="5429"/>
                  </a:cubicBezTo>
                  <a:lnTo>
                    <a:pt x="319570" y="18383"/>
                  </a:lnTo>
                  <a:cubicBezTo>
                    <a:pt x="284518" y="29051"/>
                    <a:pt x="236036" y="43529"/>
                    <a:pt x="182410" y="59246"/>
                  </a:cubicBezTo>
                  <a:lnTo>
                    <a:pt x="61347" y="94107"/>
                  </a:lnTo>
                  <a:lnTo>
                    <a:pt x="60395" y="94107"/>
                  </a:lnTo>
                  <a:lnTo>
                    <a:pt x="59633" y="93440"/>
                  </a:lnTo>
                  <a:lnTo>
                    <a:pt x="15818" y="59150"/>
                  </a:lnTo>
                  <a:cubicBezTo>
                    <a:pt x="11055" y="55340"/>
                    <a:pt x="7150" y="52197"/>
                    <a:pt x="4007" y="49625"/>
                  </a:cubicBezTo>
                  <a:cubicBezTo>
                    <a:pt x="864" y="47054"/>
                    <a:pt x="-89" y="46006"/>
                    <a:pt x="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2115943" y="3497405"/>
              <a:ext cx="157493" cy="198798"/>
            </a:xfrm>
            <a:custGeom>
              <a:avLst/>
              <a:gdLst/>
              <a:ahLst/>
              <a:cxnLst/>
              <a:rect l="l" t="t" r="r" b="b"/>
              <a:pathLst>
                <a:path w="213550" h="269557" extrusionOk="0">
                  <a:moveTo>
                    <a:pt x="213551" y="252127"/>
                  </a:moveTo>
                  <a:lnTo>
                    <a:pt x="189738" y="269557"/>
                  </a:lnTo>
                  <a:lnTo>
                    <a:pt x="0" y="20288"/>
                  </a:lnTo>
                  <a:lnTo>
                    <a:pt x="22955" y="0"/>
                  </a:lnTo>
                  <a:lnTo>
                    <a:pt x="213551"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2084662" y="3464577"/>
              <a:ext cx="24726" cy="23603"/>
            </a:xfrm>
            <a:custGeom>
              <a:avLst/>
              <a:gdLst/>
              <a:ahLst/>
              <a:cxnLst/>
              <a:rect l="l" t="t" r="r" b="b"/>
              <a:pathLst>
                <a:path w="33527" h="32004" extrusionOk="0">
                  <a:moveTo>
                    <a:pt x="33528" y="16002"/>
                  </a:moveTo>
                  <a:cubicBezTo>
                    <a:pt x="33528" y="24840"/>
                    <a:pt x="26023" y="32004"/>
                    <a:pt x="16764" y="32004"/>
                  </a:cubicBezTo>
                  <a:cubicBezTo>
                    <a:pt x="7506" y="32004"/>
                    <a:pt x="0" y="24840"/>
                    <a:pt x="0" y="16002"/>
                  </a:cubicBezTo>
                  <a:cubicBezTo>
                    <a:pt x="0" y="7165"/>
                    <a:pt x="7506" y="0"/>
                    <a:pt x="16764" y="0"/>
                  </a:cubicBezTo>
                  <a:cubicBezTo>
                    <a:pt x="26023" y="0"/>
                    <a:pt x="33528" y="7165"/>
                    <a:pt x="33528" y="160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2734605" y="3347044"/>
              <a:ext cx="316462" cy="223595"/>
            </a:xfrm>
            <a:custGeom>
              <a:avLst/>
              <a:gdLst/>
              <a:ahLst/>
              <a:cxnLst/>
              <a:rect l="l" t="t" r="r" b="b"/>
              <a:pathLst>
                <a:path w="429101" h="303180" extrusionOk="0">
                  <a:moveTo>
                    <a:pt x="0" y="8382"/>
                  </a:moveTo>
                  <a:cubicBezTo>
                    <a:pt x="0" y="8382"/>
                    <a:pt x="125730" y="88011"/>
                    <a:pt x="218027" y="84582"/>
                  </a:cubicBezTo>
                  <a:cubicBezTo>
                    <a:pt x="310324" y="81153"/>
                    <a:pt x="429101" y="0"/>
                    <a:pt x="429101" y="0"/>
                  </a:cubicBezTo>
                  <a:lnTo>
                    <a:pt x="339566" y="303181"/>
                  </a:lnTo>
                  <a:lnTo>
                    <a:pt x="94774" y="2967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2620025" y="3098608"/>
              <a:ext cx="198466" cy="599051"/>
            </a:xfrm>
            <a:custGeom>
              <a:avLst/>
              <a:gdLst/>
              <a:ahLst/>
              <a:cxnLst/>
              <a:rect l="l" t="t" r="r" b="b"/>
              <a:pathLst>
                <a:path w="269107" h="812272" extrusionOk="0">
                  <a:moveTo>
                    <a:pt x="111728" y="663533"/>
                  </a:moveTo>
                  <a:cubicBezTo>
                    <a:pt x="111728" y="663533"/>
                    <a:pt x="52197" y="779929"/>
                    <a:pt x="136684" y="808028"/>
                  </a:cubicBezTo>
                  <a:cubicBezTo>
                    <a:pt x="186959" y="823511"/>
                    <a:pt x="240266" y="795308"/>
                    <a:pt x="255750" y="745033"/>
                  </a:cubicBezTo>
                  <a:cubicBezTo>
                    <a:pt x="256434" y="742813"/>
                    <a:pt x="257036" y="740569"/>
                    <a:pt x="257556" y="738304"/>
                  </a:cubicBezTo>
                  <a:cubicBezTo>
                    <a:pt x="266319" y="703253"/>
                    <a:pt x="273082" y="664771"/>
                    <a:pt x="266414" y="648007"/>
                  </a:cubicBezTo>
                  <a:cubicBezTo>
                    <a:pt x="252603" y="613527"/>
                    <a:pt x="145447" y="223859"/>
                    <a:pt x="135446" y="159185"/>
                  </a:cubicBezTo>
                  <a:cubicBezTo>
                    <a:pt x="132779" y="142611"/>
                    <a:pt x="109061" y="51076"/>
                    <a:pt x="106204" y="38027"/>
                  </a:cubicBezTo>
                  <a:cubicBezTo>
                    <a:pt x="92583" y="-23029"/>
                    <a:pt x="95" y="-5979"/>
                    <a:pt x="0" y="56600"/>
                  </a:cubicBezTo>
                  <a:cubicBezTo>
                    <a:pt x="0" y="75079"/>
                    <a:pt x="2096" y="139944"/>
                    <a:pt x="3524" y="151850"/>
                  </a:cubicBezTo>
                  <a:cubicBezTo>
                    <a:pt x="23241" y="312823"/>
                    <a:pt x="47244" y="397024"/>
                    <a:pt x="67342" y="481225"/>
                  </a:cubicBezTo>
                  <a:cubicBezTo>
                    <a:pt x="92869" y="587905"/>
                    <a:pt x="111728" y="663628"/>
                    <a:pt x="111728" y="66362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2618549" y="3096783"/>
              <a:ext cx="201467" cy="602097"/>
            </a:xfrm>
            <a:custGeom>
              <a:avLst/>
              <a:gdLst/>
              <a:ahLst/>
              <a:cxnLst/>
              <a:rect l="l" t="t" r="r" b="b"/>
              <a:pathLst>
                <a:path w="273176" h="816403" extrusionOk="0">
                  <a:moveTo>
                    <a:pt x="113729" y="666005"/>
                  </a:moveTo>
                  <a:cubicBezTo>
                    <a:pt x="113729" y="666005"/>
                    <a:pt x="113252" y="664481"/>
                    <a:pt x="112395" y="661433"/>
                  </a:cubicBezTo>
                  <a:cubicBezTo>
                    <a:pt x="111538" y="658385"/>
                    <a:pt x="110395" y="653813"/>
                    <a:pt x="108871" y="648098"/>
                  </a:cubicBezTo>
                  <a:cubicBezTo>
                    <a:pt x="105823" y="636097"/>
                    <a:pt x="101441" y="618761"/>
                    <a:pt x="95917" y="596663"/>
                  </a:cubicBezTo>
                  <a:cubicBezTo>
                    <a:pt x="84773" y="551610"/>
                    <a:pt x="68675" y="486935"/>
                    <a:pt x="48958" y="407020"/>
                  </a:cubicBezTo>
                  <a:cubicBezTo>
                    <a:pt x="39433" y="366920"/>
                    <a:pt x="29908" y="322819"/>
                    <a:pt x="21241" y="275004"/>
                  </a:cubicBezTo>
                  <a:cubicBezTo>
                    <a:pt x="16986" y="251128"/>
                    <a:pt x="13049" y="226363"/>
                    <a:pt x="9430" y="200709"/>
                  </a:cubicBezTo>
                  <a:cubicBezTo>
                    <a:pt x="5114" y="174421"/>
                    <a:pt x="2442" y="147890"/>
                    <a:pt x="1429" y="121270"/>
                  </a:cubicBezTo>
                  <a:cubicBezTo>
                    <a:pt x="953" y="107650"/>
                    <a:pt x="476" y="93838"/>
                    <a:pt x="0" y="79932"/>
                  </a:cubicBezTo>
                  <a:cubicBezTo>
                    <a:pt x="0" y="72883"/>
                    <a:pt x="0" y="65930"/>
                    <a:pt x="0" y="58786"/>
                  </a:cubicBezTo>
                  <a:lnTo>
                    <a:pt x="953" y="47547"/>
                  </a:lnTo>
                  <a:cubicBezTo>
                    <a:pt x="1810" y="43927"/>
                    <a:pt x="2953" y="40403"/>
                    <a:pt x="4001" y="36784"/>
                  </a:cubicBezTo>
                  <a:cubicBezTo>
                    <a:pt x="16813" y="7793"/>
                    <a:pt x="49501" y="-6781"/>
                    <a:pt x="79629" y="3065"/>
                  </a:cubicBezTo>
                  <a:cubicBezTo>
                    <a:pt x="94606" y="8684"/>
                    <a:pt x="105885" y="21279"/>
                    <a:pt x="109823" y="36784"/>
                  </a:cubicBezTo>
                  <a:cubicBezTo>
                    <a:pt x="113824" y="51452"/>
                    <a:pt x="117253" y="66121"/>
                    <a:pt x="121063" y="80980"/>
                  </a:cubicBezTo>
                  <a:cubicBezTo>
                    <a:pt x="128302" y="110793"/>
                    <a:pt x="136589" y="140797"/>
                    <a:pt x="142113" y="171848"/>
                  </a:cubicBezTo>
                  <a:cubicBezTo>
                    <a:pt x="155162" y="233189"/>
                    <a:pt x="171260" y="292625"/>
                    <a:pt x="186214" y="349966"/>
                  </a:cubicBezTo>
                  <a:cubicBezTo>
                    <a:pt x="201168" y="407306"/>
                    <a:pt x="216408" y="462551"/>
                    <a:pt x="230981" y="515034"/>
                  </a:cubicBezTo>
                  <a:lnTo>
                    <a:pt x="252698" y="591234"/>
                  </a:lnTo>
                  <a:cubicBezTo>
                    <a:pt x="256445" y="603934"/>
                    <a:pt x="260064" y="616126"/>
                    <a:pt x="263557" y="627810"/>
                  </a:cubicBezTo>
                  <a:cubicBezTo>
                    <a:pt x="265367" y="633811"/>
                    <a:pt x="267176" y="639716"/>
                    <a:pt x="269272" y="645431"/>
                  </a:cubicBezTo>
                  <a:cubicBezTo>
                    <a:pt x="270395" y="648544"/>
                    <a:pt x="271317" y="651725"/>
                    <a:pt x="272034" y="654956"/>
                  </a:cubicBezTo>
                  <a:cubicBezTo>
                    <a:pt x="272749" y="658082"/>
                    <a:pt x="273132" y="661275"/>
                    <a:pt x="273177" y="664481"/>
                  </a:cubicBezTo>
                  <a:cubicBezTo>
                    <a:pt x="272913" y="688059"/>
                    <a:pt x="269714" y="711512"/>
                    <a:pt x="263652" y="734299"/>
                  </a:cubicBezTo>
                  <a:cubicBezTo>
                    <a:pt x="259458" y="755994"/>
                    <a:pt x="248446" y="775783"/>
                    <a:pt x="232219" y="790782"/>
                  </a:cubicBezTo>
                  <a:cubicBezTo>
                    <a:pt x="224619" y="797675"/>
                    <a:pt x="216051" y="803419"/>
                    <a:pt x="206788" y="807832"/>
                  </a:cubicBezTo>
                  <a:cubicBezTo>
                    <a:pt x="197888" y="811745"/>
                    <a:pt x="188500" y="814436"/>
                    <a:pt x="178879" y="815833"/>
                  </a:cubicBezTo>
                  <a:cubicBezTo>
                    <a:pt x="161046" y="817839"/>
                    <a:pt x="143018" y="814525"/>
                    <a:pt x="127063" y="806308"/>
                  </a:cubicBezTo>
                  <a:cubicBezTo>
                    <a:pt x="112976" y="799325"/>
                    <a:pt x="102248" y="787021"/>
                    <a:pt x="97250" y="772113"/>
                  </a:cubicBezTo>
                  <a:cubicBezTo>
                    <a:pt x="93334" y="759819"/>
                    <a:pt x="92036" y="746840"/>
                    <a:pt x="93440" y="734013"/>
                  </a:cubicBezTo>
                  <a:cubicBezTo>
                    <a:pt x="95360" y="716311"/>
                    <a:pt x="99753" y="698966"/>
                    <a:pt x="106489" y="682483"/>
                  </a:cubicBezTo>
                  <a:cubicBezTo>
                    <a:pt x="108776" y="676864"/>
                    <a:pt x="110681" y="672958"/>
                    <a:pt x="112109" y="669815"/>
                  </a:cubicBezTo>
                  <a:cubicBezTo>
                    <a:pt x="112765" y="668411"/>
                    <a:pt x="113496" y="667044"/>
                    <a:pt x="114300" y="665719"/>
                  </a:cubicBezTo>
                  <a:lnTo>
                    <a:pt x="112586" y="670006"/>
                  </a:lnTo>
                  <a:cubicBezTo>
                    <a:pt x="111347" y="672863"/>
                    <a:pt x="109538" y="677149"/>
                    <a:pt x="107442" y="682865"/>
                  </a:cubicBezTo>
                  <a:cubicBezTo>
                    <a:pt x="101184" y="699343"/>
                    <a:pt x="97117" y="716572"/>
                    <a:pt x="95345" y="734109"/>
                  </a:cubicBezTo>
                  <a:cubicBezTo>
                    <a:pt x="94096" y="746736"/>
                    <a:pt x="95491" y="759485"/>
                    <a:pt x="99441" y="771542"/>
                  </a:cubicBezTo>
                  <a:cubicBezTo>
                    <a:pt x="104278" y="785732"/>
                    <a:pt x="114558" y="797417"/>
                    <a:pt x="128016" y="804023"/>
                  </a:cubicBezTo>
                  <a:cubicBezTo>
                    <a:pt x="143527" y="811691"/>
                    <a:pt x="160947" y="814639"/>
                    <a:pt x="178117" y="812500"/>
                  </a:cubicBezTo>
                  <a:cubicBezTo>
                    <a:pt x="187399" y="811143"/>
                    <a:pt x="196442" y="808482"/>
                    <a:pt x="204978" y="804594"/>
                  </a:cubicBezTo>
                  <a:cubicBezTo>
                    <a:pt x="213894" y="800278"/>
                    <a:pt x="222139" y="794696"/>
                    <a:pt x="229457" y="788021"/>
                  </a:cubicBezTo>
                  <a:cubicBezTo>
                    <a:pt x="245030" y="773407"/>
                    <a:pt x="255568" y="754232"/>
                    <a:pt x="259556" y="733252"/>
                  </a:cubicBezTo>
                  <a:cubicBezTo>
                    <a:pt x="265566" y="710811"/>
                    <a:pt x="268765" y="687711"/>
                    <a:pt x="269081" y="664482"/>
                  </a:cubicBezTo>
                  <a:cubicBezTo>
                    <a:pt x="268883" y="658590"/>
                    <a:pt x="267625" y="652782"/>
                    <a:pt x="265367" y="647337"/>
                  </a:cubicBezTo>
                  <a:cubicBezTo>
                    <a:pt x="263176" y="641431"/>
                    <a:pt x="261366" y="635430"/>
                    <a:pt x="259556" y="629429"/>
                  </a:cubicBezTo>
                  <a:lnTo>
                    <a:pt x="248603" y="593139"/>
                  </a:lnTo>
                  <a:cubicBezTo>
                    <a:pt x="241554" y="568374"/>
                    <a:pt x="234220" y="542752"/>
                    <a:pt x="226695" y="516939"/>
                  </a:cubicBezTo>
                  <a:cubicBezTo>
                    <a:pt x="211931" y="464456"/>
                    <a:pt x="196882" y="409211"/>
                    <a:pt x="181642" y="351871"/>
                  </a:cubicBezTo>
                  <a:cubicBezTo>
                    <a:pt x="166402" y="294530"/>
                    <a:pt x="150495" y="235190"/>
                    <a:pt x="137351" y="173467"/>
                  </a:cubicBezTo>
                  <a:cubicBezTo>
                    <a:pt x="131921" y="142606"/>
                    <a:pt x="123539" y="112603"/>
                    <a:pt x="116396" y="82885"/>
                  </a:cubicBezTo>
                  <a:cubicBezTo>
                    <a:pt x="112586" y="68121"/>
                    <a:pt x="109061" y="53167"/>
                    <a:pt x="105156" y="38784"/>
                  </a:cubicBezTo>
                  <a:cubicBezTo>
                    <a:pt x="101727" y="24748"/>
                    <a:pt x="91556" y="13329"/>
                    <a:pt x="78010" y="8304"/>
                  </a:cubicBezTo>
                  <a:cubicBezTo>
                    <a:pt x="50333" y="-557"/>
                    <a:pt x="20413" y="12763"/>
                    <a:pt x="8477" y="39260"/>
                  </a:cubicBezTo>
                  <a:cubicBezTo>
                    <a:pt x="4566" y="52505"/>
                    <a:pt x="3368" y="66403"/>
                    <a:pt x="4953" y="80122"/>
                  </a:cubicBezTo>
                  <a:cubicBezTo>
                    <a:pt x="5429" y="94124"/>
                    <a:pt x="5810" y="107840"/>
                    <a:pt x="6287" y="121461"/>
                  </a:cubicBezTo>
                  <a:cubicBezTo>
                    <a:pt x="7199" y="147922"/>
                    <a:pt x="9808" y="174296"/>
                    <a:pt x="14097" y="200423"/>
                  </a:cubicBezTo>
                  <a:cubicBezTo>
                    <a:pt x="17653" y="225823"/>
                    <a:pt x="21463" y="250556"/>
                    <a:pt x="25527" y="274623"/>
                  </a:cubicBezTo>
                  <a:cubicBezTo>
                    <a:pt x="33623" y="322248"/>
                    <a:pt x="43148" y="366539"/>
                    <a:pt x="52578" y="406640"/>
                  </a:cubicBezTo>
                  <a:lnTo>
                    <a:pt x="98012" y="596568"/>
                  </a:lnTo>
                  <a:cubicBezTo>
                    <a:pt x="103251" y="618857"/>
                    <a:pt x="107537" y="636192"/>
                    <a:pt x="110109" y="648193"/>
                  </a:cubicBezTo>
                  <a:cubicBezTo>
                    <a:pt x="111443" y="654004"/>
                    <a:pt x="112490" y="658481"/>
                    <a:pt x="113157" y="661719"/>
                  </a:cubicBezTo>
                  <a:cubicBezTo>
                    <a:pt x="113824" y="664957"/>
                    <a:pt x="113729" y="666005"/>
                    <a:pt x="113729" y="666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2637106" y="3122875"/>
              <a:ext cx="51421" cy="51421"/>
            </a:xfrm>
            <a:custGeom>
              <a:avLst/>
              <a:gdLst/>
              <a:ahLst/>
              <a:cxnLst/>
              <a:rect l="l" t="t" r="r" b="b"/>
              <a:pathLst>
                <a:path w="69723" h="69723" extrusionOk="0">
                  <a:moveTo>
                    <a:pt x="69723" y="34766"/>
                  </a:moveTo>
                  <a:cubicBezTo>
                    <a:pt x="69776" y="54020"/>
                    <a:pt x="54210" y="69670"/>
                    <a:pt x="34957" y="69723"/>
                  </a:cubicBezTo>
                  <a:cubicBezTo>
                    <a:pt x="15703" y="69776"/>
                    <a:pt x="53" y="54210"/>
                    <a:pt x="0" y="34957"/>
                  </a:cubicBezTo>
                  <a:cubicBezTo>
                    <a:pt x="-52" y="15703"/>
                    <a:pt x="15513" y="53"/>
                    <a:pt x="34766" y="0"/>
                  </a:cubicBezTo>
                  <a:cubicBezTo>
                    <a:pt x="34798" y="0"/>
                    <a:pt x="34830" y="0"/>
                    <a:pt x="34861" y="0"/>
                  </a:cubicBezTo>
                  <a:cubicBezTo>
                    <a:pt x="54062" y="-52"/>
                    <a:pt x="69670" y="15470"/>
                    <a:pt x="69723" y="34671"/>
                  </a:cubicBezTo>
                  <a:cubicBezTo>
                    <a:pt x="69723" y="34703"/>
                    <a:pt x="69723" y="34735"/>
                    <a:pt x="69723"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2719281" y="3616413"/>
              <a:ext cx="51280" cy="51280"/>
            </a:xfrm>
            <a:custGeom>
              <a:avLst/>
              <a:gdLst/>
              <a:ahLst/>
              <a:cxnLst/>
              <a:rect l="l" t="t" r="r" b="b"/>
              <a:pathLst>
                <a:path w="69532" h="69532" extrusionOk="0">
                  <a:moveTo>
                    <a:pt x="69532" y="34766"/>
                  </a:moveTo>
                  <a:cubicBezTo>
                    <a:pt x="69532" y="53967"/>
                    <a:pt x="53967" y="69532"/>
                    <a:pt x="34766" y="69532"/>
                  </a:cubicBezTo>
                  <a:cubicBezTo>
                    <a:pt x="15565" y="69532"/>
                    <a:pt x="0" y="53967"/>
                    <a:pt x="0" y="34766"/>
                  </a:cubicBezTo>
                  <a:cubicBezTo>
                    <a:pt x="0" y="15565"/>
                    <a:pt x="15565" y="0"/>
                    <a:pt x="34766" y="0"/>
                  </a:cubicBezTo>
                  <a:cubicBezTo>
                    <a:pt x="53967" y="0"/>
                    <a:pt x="69532" y="15565"/>
                    <a:pt x="69532"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2712813" y="3592864"/>
              <a:ext cx="81626" cy="24516"/>
            </a:xfrm>
            <a:custGeom>
              <a:avLst/>
              <a:gdLst/>
              <a:ahLst/>
              <a:cxnLst/>
              <a:rect l="l" t="t" r="r" b="b"/>
              <a:pathLst>
                <a:path w="110680" h="33242" extrusionOk="0">
                  <a:moveTo>
                    <a:pt x="110681" y="33242"/>
                  </a:moveTo>
                  <a:cubicBezTo>
                    <a:pt x="91638" y="30133"/>
                    <a:pt x="72899" y="25385"/>
                    <a:pt x="54674" y="19050"/>
                  </a:cubicBezTo>
                  <a:cubicBezTo>
                    <a:pt x="35935" y="14283"/>
                    <a:pt x="17643" y="7910"/>
                    <a:pt x="0" y="0"/>
                  </a:cubicBezTo>
                  <a:cubicBezTo>
                    <a:pt x="19061" y="3170"/>
                    <a:pt x="37827" y="7917"/>
                    <a:pt x="56102" y="14192"/>
                  </a:cubicBezTo>
                  <a:cubicBezTo>
                    <a:pt x="74807" y="18968"/>
                    <a:pt x="93067" y="25341"/>
                    <a:pt x="110680" y="33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2701707" y="3390276"/>
              <a:ext cx="25148" cy="25148"/>
            </a:xfrm>
            <a:custGeom>
              <a:avLst/>
              <a:gdLst/>
              <a:ahLst/>
              <a:cxnLst/>
              <a:rect l="l" t="t" r="r" b="b"/>
              <a:pathLst>
                <a:path w="34099" h="34099" extrusionOk="0">
                  <a:moveTo>
                    <a:pt x="34099" y="17050"/>
                  </a:moveTo>
                  <a:cubicBezTo>
                    <a:pt x="34099" y="26466"/>
                    <a:pt x="26466" y="34099"/>
                    <a:pt x="17050" y="34099"/>
                  </a:cubicBezTo>
                  <a:cubicBezTo>
                    <a:pt x="7634" y="34099"/>
                    <a:pt x="0" y="26466"/>
                    <a:pt x="0" y="17050"/>
                  </a:cubicBezTo>
                  <a:cubicBezTo>
                    <a:pt x="0" y="7633"/>
                    <a:pt x="7634" y="0"/>
                    <a:pt x="17050" y="0"/>
                  </a:cubicBezTo>
                  <a:cubicBezTo>
                    <a:pt x="26466" y="0"/>
                    <a:pt x="34099" y="7633"/>
                    <a:pt x="34099"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2741705" y="3533184"/>
              <a:ext cx="25148" cy="25148"/>
            </a:xfrm>
            <a:custGeom>
              <a:avLst/>
              <a:gdLst/>
              <a:ahLst/>
              <a:cxnLst/>
              <a:rect l="l" t="t" r="r" b="b"/>
              <a:pathLst>
                <a:path w="34099" h="34099" extrusionOk="0">
                  <a:moveTo>
                    <a:pt x="34099" y="17145"/>
                  </a:moveTo>
                  <a:cubicBezTo>
                    <a:pt x="34047" y="26561"/>
                    <a:pt x="26371" y="34152"/>
                    <a:pt x="16954" y="34099"/>
                  </a:cubicBezTo>
                  <a:cubicBezTo>
                    <a:pt x="7538" y="34046"/>
                    <a:pt x="-52" y="26370"/>
                    <a:pt x="0" y="16954"/>
                  </a:cubicBezTo>
                  <a:cubicBezTo>
                    <a:pt x="53" y="7576"/>
                    <a:pt x="7670" y="0"/>
                    <a:pt x="17050" y="0"/>
                  </a:cubicBezTo>
                  <a:cubicBezTo>
                    <a:pt x="26466" y="0"/>
                    <a:pt x="34099" y="7633"/>
                    <a:pt x="34100" y="17050"/>
                  </a:cubicBezTo>
                  <a:cubicBezTo>
                    <a:pt x="34100" y="17082"/>
                    <a:pt x="34099" y="17113"/>
                    <a:pt x="34099" y="17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2968642" y="3112295"/>
              <a:ext cx="180082" cy="602152"/>
            </a:xfrm>
            <a:custGeom>
              <a:avLst/>
              <a:gdLst/>
              <a:ahLst/>
              <a:cxnLst/>
              <a:rect l="l" t="t" r="r" b="b"/>
              <a:pathLst>
                <a:path w="244179" h="816477" extrusionOk="0">
                  <a:moveTo>
                    <a:pt x="157698" y="665180"/>
                  </a:moveTo>
                  <a:cubicBezTo>
                    <a:pt x="157698" y="665180"/>
                    <a:pt x="222182" y="778908"/>
                    <a:pt x="138648" y="810627"/>
                  </a:cubicBezTo>
                  <a:cubicBezTo>
                    <a:pt x="87308" y="830153"/>
                    <a:pt x="30539" y="798816"/>
                    <a:pt x="14823" y="746142"/>
                  </a:cubicBezTo>
                  <a:cubicBezTo>
                    <a:pt x="4631" y="711471"/>
                    <a:pt x="-4227" y="673371"/>
                    <a:pt x="2155" y="656226"/>
                  </a:cubicBezTo>
                  <a:cubicBezTo>
                    <a:pt x="14537" y="621174"/>
                    <a:pt x="105025" y="227601"/>
                    <a:pt x="112264" y="162355"/>
                  </a:cubicBezTo>
                  <a:cubicBezTo>
                    <a:pt x="114169" y="145591"/>
                    <a:pt x="133981" y="53199"/>
                    <a:pt x="136362" y="40054"/>
                  </a:cubicBezTo>
                  <a:cubicBezTo>
                    <a:pt x="147411" y="-21477"/>
                    <a:pt x="240470" y="-8428"/>
                    <a:pt x="243232" y="54056"/>
                  </a:cubicBezTo>
                  <a:cubicBezTo>
                    <a:pt x="243995" y="72534"/>
                    <a:pt x="244661" y="137400"/>
                    <a:pt x="243709" y="149306"/>
                  </a:cubicBezTo>
                  <a:cubicBezTo>
                    <a:pt x="230850" y="311231"/>
                    <a:pt x="210466" y="396099"/>
                    <a:pt x="193988" y="481062"/>
                  </a:cubicBezTo>
                  <a:cubicBezTo>
                    <a:pt x="173033" y="588789"/>
                    <a:pt x="157317" y="665180"/>
                    <a:pt x="157317" y="66518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2966223" y="3109532"/>
              <a:ext cx="184263" cy="605439"/>
            </a:xfrm>
            <a:custGeom>
              <a:avLst/>
              <a:gdLst/>
              <a:ahLst/>
              <a:cxnLst/>
              <a:rect l="l" t="t" r="r" b="b"/>
              <a:pathLst>
                <a:path w="249848" h="820934" extrusionOk="0">
                  <a:moveTo>
                    <a:pt x="160975" y="668924"/>
                  </a:moveTo>
                  <a:cubicBezTo>
                    <a:pt x="160975" y="668924"/>
                    <a:pt x="160975" y="667305"/>
                    <a:pt x="161641" y="664257"/>
                  </a:cubicBezTo>
                  <a:lnTo>
                    <a:pt x="164118" y="650636"/>
                  </a:lnTo>
                  <a:lnTo>
                    <a:pt x="173643" y="598534"/>
                  </a:lnTo>
                  <a:lnTo>
                    <a:pt x="210981" y="406796"/>
                  </a:lnTo>
                  <a:cubicBezTo>
                    <a:pt x="218696" y="366315"/>
                    <a:pt x="226316" y="321833"/>
                    <a:pt x="232412" y="273446"/>
                  </a:cubicBezTo>
                  <a:cubicBezTo>
                    <a:pt x="235556" y="249443"/>
                    <a:pt x="238318" y="224488"/>
                    <a:pt x="240699" y="198865"/>
                  </a:cubicBezTo>
                  <a:cubicBezTo>
                    <a:pt x="243892" y="172573"/>
                    <a:pt x="245387" y="146102"/>
                    <a:pt x="245176" y="119617"/>
                  </a:cubicBezTo>
                  <a:cubicBezTo>
                    <a:pt x="245176" y="105997"/>
                    <a:pt x="245176" y="92185"/>
                    <a:pt x="244699" y="78279"/>
                  </a:cubicBezTo>
                  <a:cubicBezTo>
                    <a:pt x="245698" y="64476"/>
                    <a:pt x="243916" y="50614"/>
                    <a:pt x="239461" y="37512"/>
                  </a:cubicBezTo>
                  <a:cubicBezTo>
                    <a:pt x="226421" y="11542"/>
                    <a:pt x="195969" y="-507"/>
                    <a:pt x="168690" y="9508"/>
                  </a:cubicBezTo>
                  <a:cubicBezTo>
                    <a:pt x="155405" y="15182"/>
                    <a:pt x="145731" y="26990"/>
                    <a:pt x="142782" y="41131"/>
                  </a:cubicBezTo>
                  <a:cubicBezTo>
                    <a:pt x="139544" y="55705"/>
                    <a:pt x="136686" y="70754"/>
                    <a:pt x="133257" y="85708"/>
                  </a:cubicBezTo>
                  <a:cubicBezTo>
                    <a:pt x="127352" y="115712"/>
                    <a:pt x="120303" y="146001"/>
                    <a:pt x="116112" y="177053"/>
                  </a:cubicBezTo>
                  <a:cubicBezTo>
                    <a:pt x="105635" y="239347"/>
                    <a:pt x="92014" y="299259"/>
                    <a:pt x="79441" y="357266"/>
                  </a:cubicBezTo>
                  <a:cubicBezTo>
                    <a:pt x="66868" y="415273"/>
                    <a:pt x="53914" y="470994"/>
                    <a:pt x="41341" y="524049"/>
                  </a:cubicBezTo>
                  <a:cubicBezTo>
                    <a:pt x="34959" y="550528"/>
                    <a:pt x="28768" y="576436"/>
                    <a:pt x="22291" y="601487"/>
                  </a:cubicBezTo>
                  <a:cubicBezTo>
                    <a:pt x="19147" y="614060"/>
                    <a:pt x="16004" y="626347"/>
                    <a:pt x="12766" y="638539"/>
                  </a:cubicBezTo>
                  <a:cubicBezTo>
                    <a:pt x="11147" y="644635"/>
                    <a:pt x="9622" y="650636"/>
                    <a:pt x="7718" y="656542"/>
                  </a:cubicBezTo>
                  <a:cubicBezTo>
                    <a:pt x="5685" y="662128"/>
                    <a:pt x="4654" y="668028"/>
                    <a:pt x="4670" y="673972"/>
                  </a:cubicBezTo>
                  <a:cubicBezTo>
                    <a:pt x="5983" y="697135"/>
                    <a:pt x="10174" y="720044"/>
                    <a:pt x="17147" y="742171"/>
                  </a:cubicBezTo>
                  <a:cubicBezTo>
                    <a:pt x="22002" y="762993"/>
                    <a:pt x="33342" y="781737"/>
                    <a:pt x="49532" y="795702"/>
                  </a:cubicBezTo>
                  <a:cubicBezTo>
                    <a:pt x="57130" y="802051"/>
                    <a:pt x="65598" y="807279"/>
                    <a:pt x="74678" y="811227"/>
                  </a:cubicBezTo>
                  <a:cubicBezTo>
                    <a:pt x="83400" y="814720"/>
                    <a:pt x="92571" y="816964"/>
                    <a:pt x="101920" y="817895"/>
                  </a:cubicBezTo>
                  <a:cubicBezTo>
                    <a:pt x="119133" y="819376"/>
                    <a:pt x="136400" y="815731"/>
                    <a:pt x="151545" y="807418"/>
                  </a:cubicBezTo>
                  <a:cubicBezTo>
                    <a:pt x="164845" y="800269"/>
                    <a:pt x="174776" y="788146"/>
                    <a:pt x="179167" y="773699"/>
                  </a:cubicBezTo>
                  <a:cubicBezTo>
                    <a:pt x="182533" y="761487"/>
                    <a:pt x="183376" y="748718"/>
                    <a:pt x="181644" y="736170"/>
                  </a:cubicBezTo>
                  <a:cubicBezTo>
                    <a:pt x="179131" y="718694"/>
                    <a:pt x="174327" y="701624"/>
                    <a:pt x="167356" y="685402"/>
                  </a:cubicBezTo>
                  <a:cubicBezTo>
                    <a:pt x="164975" y="679783"/>
                    <a:pt x="163070" y="675877"/>
                    <a:pt x="161737" y="672829"/>
                  </a:cubicBezTo>
                  <a:lnTo>
                    <a:pt x="159737" y="668543"/>
                  </a:lnTo>
                  <a:cubicBezTo>
                    <a:pt x="159737" y="668543"/>
                    <a:pt x="160689" y="669876"/>
                    <a:pt x="162213" y="672543"/>
                  </a:cubicBezTo>
                  <a:cubicBezTo>
                    <a:pt x="163737" y="675210"/>
                    <a:pt x="165737" y="679401"/>
                    <a:pt x="168309" y="685021"/>
                  </a:cubicBezTo>
                  <a:cubicBezTo>
                    <a:pt x="175684" y="701202"/>
                    <a:pt x="180811" y="718315"/>
                    <a:pt x="183549" y="735885"/>
                  </a:cubicBezTo>
                  <a:cubicBezTo>
                    <a:pt x="185467" y="748599"/>
                    <a:pt x="184721" y="761574"/>
                    <a:pt x="181358" y="773985"/>
                  </a:cubicBezTo>
                  <a:cubicBezTo>
                    <a:pt x="176941" y="789135"/>
                    <a:pt x="166653" y="801891"/>
                    <a:pt x="152783" y="809418"/>
                  </a:cubicBezTo>
                  <a:cubicBezTo>
                    <a:pt x="137153" y="818145"/>
                    <a:pt x="119291" y="822055"/>
                    <a:pt x="101443" y="820657"/>
                  </a:cubicBezTo>
                  <a:cubicBezTo>
                    <a:pt x="91645" y="819777"/>
                    <a:pt x="82022" y="817500"/>
                    <a:pt x="72868" y="813894"/>
                  </a:cubicBezTo>
                  <a:cubicBezTo>
                    <a:pt x="42566" y="801288"/>
                    <a:pt x="20217" y="774823"/>
                    <a:pt x="12861" y="742838"/>
                  </a:cubicBezTo>
                  <a:cubicBezTo>
                    <a:pt x="5684" y="720355"/>
                    <a:pt x="1364" y="697058"/>
                    <a:pt x="2" y="673496"/>
                  </a:cubicBezTo>
                  <a:cubicBezTo>
                    <a:pt x="-26" y="670305"/>
                    <a:pt x="229" y="667117"/>
                    <a:pt x="764" y="663971"/>
                  </a:cubicBezTo>
                  <a:cubicBezTo>
                    <a:pt x="1362" y="660750"/>
                    <a:pt x="2157" y="657569"/>
                    <a:pt x="3145" y="654446"/>
                  </a:cubicBezTo>
                  <a:cubicBezTo>
                    <a:pt x="4955" y="648636"/>
                    <a:pt x="6479" y="642635"/>
                    <a:pt x="8098" y="636634"/>
                  </a:cubicBezTo>
                  <a:cubicBezTo>
                    <a:pt x="11147" y="624442"/>
                    <a:pt x="14290" y="612155"/>
                    <a:pt x="17623" y="599582"/>
                  </a:cubicBezTo>
                  <a:cubicBezTo>
                    <a:pt x="23529" y="574531"/>
                    <a:pt x="29720" y="548623"/>
                    <a:pt x="36007" y="522144"/>
                  </a:cubicBezTo>
                  <a:cubicBezTo>
                    <a:pt x="48389" y="469090"/>
                    <a:pt x="61057" y="413273"/>
                    <a:pt x="74107" y="355361"/>
                  </a:cubicBezTo>
                  <a:cubicBezTo>
                    <a:pt x="87156" y="297449"/>
                    <a:pt x="100205" y="237346"/>
                    <a:pt x="110683" y="175529"/>
                  </a:cubicBezTo>
                  <a:cubicBezTo>
                    <a:pt x="114779" y="144192"/>
                    <a:pt x="121922" y="113902"/>
                    <a:pt x="127828" y="83803"/>
                  </a:cubicBezTo>
                  <a:cubicBezTo>
                    <a:pt x="131066" y="68849"/>
                    <a:pt x="133829" y="53990"/>
                    <a:pt x="137353" y="39131"/>
                  </a:cubicBezTo>
                  <a:cubicBezTo>
                    <a:pt x="140675" y="23548"/>
                    <a:pt x="151317" y="10529"/>
                    <a:pt x="165928" y="4174"/>
                  </a:cubicBezTo>
                  <a:cubicBezTo>
                    <a:pt x="196333" y="-7604"/>
                    <a:pt x="230651" y="6340"/>
                    <a:pt x="244223" y="35988"/>
                  </a:cubicBezTo>
                  <a:cubicBezTo>
                    <a:pt x="245462" y="39512"/>
                    <a:pt x="246700" y="42941"/>
                    <a:pt x="247747" y="46465"/>
                  </a:cubicBezTo>
                  <a:lnTo>
                    <a:pt x="249272" y="57419"/>
                  </a:lnTo>
                  <a:cubicBezTo>
                    <a:pt x="249272" y="64563"/>
                    <a:pt x="249272" y="71516"/>
                    <a:pt x="249843" y="78565"/>
                  </a:cubicBezTo>
                  <a:cubicBezTo>
                    <a:pt x="249843" y="92471"/>
                    <a:pt x="249843" y="106282"/>
                    <a:pt x="249843" y="119998"/>
                  </a:cubicBezTo>
                  <a:cubicBezTo>
                    <a:pt x="249949" y="146613"/>
                    <a:pt x="248390" y="173208"/>
                    <a:pt x="245176" y="199627"/>
                  </a:cubicBezTo>
                  <a:cubicBezTo>
                    <a:pt x="242604" y="225345"/>
                    <a:pt x="239842" y="250300"/>
                    <a:pt x="236603" y="274303"/>
                  </a:cubicBezTo>
                  <a:cubicBezTo>
                    <a:pt x="230317" y="322500"/>
                    <a:pt x="222411" y="366982"/>
                    <a:pt x="214505" y="407653"/>
                  </a:cubicBezTo>
                  <a:lnTo>
                    <a:pt x="175643" y="599106"/>
                  </a:lnTo>
                  <a:cubicBezTo>
                    <a:pt x="170976" y="621490"/>
                    <a:pt x="167356" y="638920"/>
                    <a:pt x="164785" y="651017"/>
                  </a:cubicBezTo>
                  <a:cubicBezTo>
                    <a:pt x="163547" y="656827"/>
                    <a:pt x="162594" y="661304"/>
                    <a:pt x="161832" y="664543"/>
                  </a:cubicBezTo>
                  <a:cubicBezTo>
                    <a:pt x="161070" y="667781"/>
                    <a:pt x="160975" y="668924"/>
                    <a:pt x="160975" y="6689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3080293" y="3136488"/>
              <a:ext cx="51278" cy="51281"/>
            </a:xfrm>
            <a:custGeom>
              <a:avLst/>
              <a:gdLst/>
              <a:ahLst/>
              <a:cxnLst/>
              <a:rect l="l" t="t" r="r" b="b"/>
              <a:pathLst>
                <a:path w="69529" h="69533" extrusionOk="0">
                  <a:moveTo>
                    <a:pt x="27" y="36228"/>
                  </a:moveTo>
                  <a:cubicBezTo>
                    <a:pt x="834" y="55412"/>
                    <a:pt x="17040" y="70309"/>
                    <a:pt x="36224" y="69502"/>
                  </a:cubicBezTo>
                  <a:cubicBezTo>
                    <a:pt x="55408" y="68695"/>
                    <a:pt x="70305" y="52490"/>
                    <a:pt x="69498" y="33306"/>
                  </a:cubicBezTo>
                  <a:cubicBezTo>
                    <a:pt x="68692" y="14122"/>
                    <a:pt x="52486" y="-776"/>
                    <a:pt x="33302" y="31"/>
                  </a:cubicBezTo>
                  <a:cubicBezTo>
                    <a:pt x="33291" y="32"/>
                    <a:pt x="33281" y="32"/>
                    <a:pt x="33270" y="33"/>
                  </a:cubicBezTo>
                  <a:cubicBezTo>
                    <a:pt x="14123" y="908"/>
                    <a:pt x="-726" y="17076"/>
                    <a:pt x="27" y="3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3019272" y="3633048"/>
              <a:ext cx="51281" cy="51281"/>
            </a:xfrm>
            <a:custGeom>
              <a:avLst/>
              <a:gdLst/>
              <a:ahLst/>
              <a:cxnLst/>
              <a:rect l="l" t="t" r="r" b="b"/>
              <a:pathLst>
                <a:path w="69533" h="69533" extrusionOk="0">
                  <a:moveTo>
                    <a:pt x="35" y="36323"/>
                  </a:moveTo>
                  <a:cubicBezTo>
                    <a:pt x="894" y="55504"/>
                    <a:pt x="17141" y="70358"/>
                    <a:pt x="36322" y="69498"/>
                  </a:cubicBezTo>
                  <a:cubicBezTo>
                    <a:pt x="55504" y="68639"/>
                    <a:pt x="70357" y="52393"/>
                    <a:pt x="69498" y="33211"/>
                  </a:cubicBezTo>
                  <a:cubicBezTo>
                    <a:pt x="68640" y="14055"/>
                    <a:pt x="52435" y="-789"/>
                    <a:pt x="33278" y="32"/>
                  </a:cubicBezTo>
                  <a:cubicBezTo>
                    <a:pt x="14094" y="855"/>
                    <a:pt x="-790" y="17073"/>
                    <a:pt x="33" y="36256"/>
                  </a:cubicBezTo>
                  <a:cubicBezTo>
                    <a:pt x="33" y="36278"/>
                    <a:pt x="35" y="36300"/>
                    <a:pt x="35" y="36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2994343" y="3608329"/>
              <a:ext cx="80503" cy="27888"/>
            </a:xfrm>
            <a:custGeom>
              <a:avLst/>
              <a:gdLst/>
              <a:ahLst/>
              <a:cxnLst/>
              <a:rect l="l" t="t" r="r" b="b"/>
              <a:pathLst>
                <a:path w="109156" h="37814" extrusionOk="0">
                  <a:moveTo>
                    <a:pt x="0" y="37814"/>
                  </a:moveTo>
                  <a:cubicBezTo>
                    <a:pt x="17284" y="29176"/>
                    <a:pt x="35292" y="22068"/>
                    <a:pt x="53816" y="16573"/>
                  </a:cubicBezTo>
                  <a:cubicBezTo>
                    <a:pt x="71741" y="9435"/>
                    <a:pt x="90259" y="3889"/>
                    <a:pt x="109157" y="0"/>
                  </a:cubicBezTo>
                  <a:cubicBezTo>
                    <a:pt x="91868" y="8554"/>
                    <a:pt x="73899" y="15658"/>
                    <a:pt x="55436" y="21241"/>
                  </a:cubicBezTo>
                  <a:cubicBezTo>
                    <a:pt x="37440" y="28268"/>
                    <a:pt x="18900" y="33811"/>
                    <a:pt x="0" y="37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6"/>
            <p:cNvSpPr/>
            <p:nvPr/>
          </p:nvSpPr>
          <p:spPr>
            <a:xfrm>
              <a:off x="3067520" y="3400608"/>
              <a:ext cx="25148" cy="25148"/>
            </a:xfrm>
            <a:custGeom>
              <a:avLst/>
              <a:gdLst/>
              <a:ahLst/>
              <a:cxnLst/>
              <a:rect l="l" t="t" r="r" b="b"/>
              <a:pathLst>
                <a:path w="34099" h="34099" extrusionOk="0">
                  <a:moveTo>
                    <a:pt x="34100" y="17050"/>
                  </a:moveTo>
                  <a:cubicBezTo>
                    <a:pt x="34100" y="26466"/>
                    <a:pt x="26466" y="34099"/>
                    <a:pt x="17050" y="34099"/>
                  </a:cubicBezTo>
                  <a:cubicBezTo>
                    <a:pt x="7633" y="34099"/>
                    <a:pt x="0" y="26466"/>
                    <a:pt x="0" y="17050"/>
                  </a:cubicBezTo>
                  <a:cubicBezTo>
                    <a:pt x="0" y="7633"/>
                    <a:pt x="7633" y="0"/>
                    <a:pt x="17050" y="0"/>
                  </a:cubicBezTo>
                  <a:cubicBezTo>
                    <a:pt x="26466" y="0"/>
                    <a:pt x="34100" y="7633"/>
                    <a:pt x="3410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6"/>
            <p:cNvSpPr/>
            <p:nvPr/>
          </p:nvSpPr>
          <p:spPr>
            <a:xfrm>
              <a:off x="3026749" y="3545837"/>
              <a:ext cx="25289" cy="25289"/>
            </a:xfrm>
            <a:custGeom>
              <a:avLst/>
              <a:gdLst/>
              <a:ahLst/>
              <a:cxnLst/>
              <a:rect l="l" t="t" r="r" b="b"/>
              <a:pathLst>
                <a:path w="34290" h="34290" extrusionOk="0">
                  <a:moveTo>
                    <a:pt x="34290" y="17050"/>
                  </a:moveTo>
                  <a:cubicBezTo>
                    <a:pt x="34342" y="26519"/>
                    <a:pt x="26709" y="34237"/>
                    <a:pt x="17240" y="34290"/>
                  </a:cubicBezTo>
                  <a:cubicBezTo>
                    <a:pt x="7771" y="34342"/>
                    <a:pt x="53" y="26709"/>
                    <a:pt x="0" y="17240"/>
                  </a:cubicBezTo>
                  <a:cubicBezTo>
                    <a:pt x="-52" y="7771"/>
                    <a:pt x="7581" y="53"/>
                    <a:pt x="17050" y="0"/>
                  </a:cubicBezTo>
                  <a:cubicBezTo>
                    <a:pt x="17081" y="0"/>
                    <a:pt x="17113" y="0"/>
                    <a:pt x="17145" y="0"/>
                  </a:cubicBezTo>
                  <a:cubicBezTo>
                    <a:pt x="26577" y="0"/>
                    <a:pt x="34237" y="7618"/>
                    <a:pt x="3429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 name="Google Shape;275;p16"/>
            <p:cNvGrpSpPr/>
            <p:nvPr/>
          </p:nvGrpSpPr>
          <p:grpSpPr>
            <a:xfrm>
              <a:off x="2035724" y="1149832"/>
              <a:ext cx="827668" cy="587690"/>
              <a:chOff x="2183420" y="1130657"/>
              <a:chExt cx="1121502" cy="796328"/>
            </a:xfrm>
          </p:grpSpPr>
          <p:sp>
            <p:nvSpPr>
              <p:cNvPr id="276" name="Google Shape;276;p16"/>
              <p:cNvSpPr/>
              <p:nvPr/>
            </p:nvSpPr>
            <p:spPr>
              <a:xfrm>
                <a:off x="2282033" y="1212048"/>
                <a:ext cx="908569" cy="641581"/>
              </a:xfrm>
              <a:custGeom>
                <a:avLst/>
                <a:gdLst/>
                <a:ahLst/>
                <a:cxnLst/>
                <a:rect l="l" t="t" r="r" b="b"/>
                <a:pathLst>
                  <a:path w="908569" h="641581" extrusionOk="0">
                    <a:moveTo>
                      <a:pt x="896386" y="44648"/>
                    </a:moveTo>
                    <a:cubicBezTo>
                      <a:pt x="891676" y="38264"/>
                      <a:pt x="886243" y="32446"/>
                      <a:pt x="880194" y="27313"/>
                    </a:cubicBezTo>
                    <a:cubicBezTo>
                      <a:pt x="861798" y="13741"/>
                      <a:pt x="839937" y="5651"/>
                      <a:pt x="817138" y="3977"/>
                    </a:cubicBezTo>
                    <a:cubicBezTo>
                      <a:pt x="757988" y="-3453"/>
                      <a:pt x="671215" y="12644"/>
                      <a:pt x="572346" y="51030"/>
                    </a:cubicBezTo>
                    <a:cubicBezTo>
                      <a:pt x="456477" y="97210"/>
                      <a:pt x="347507" y="159099"/>
                      <a:pt x="248495" y="234958"/>
                    </a:cubicBezTo>
                    <a:cubicBezTo>
                      <a:pt x="189785" y="279046"/>
                      <a:pt x="136007" y="329343"/>
                      <a:pt x="88095" y="384977"/>
                    </a:cubicBezTo>
                    <a:cubicBezTo>
                      <a:pt x="62743" y="414312"/>
                      <a:pt x="41145" y="446693"/>
                      <a:pt x="23801" y="481370"/>
                    </a:cubicBezTo>
                    <a:cubicBezTo>
                      <a:pt x="15132" y="499034"/>
                      <a:pt x="9221" y="517922"/>
                      <a:pt x="6275" y="537377"/>
                    </a:cubicBezTo>
                    <a:cubicBezTo>
                      <a:pt x="4941" y="547142"/>
                      <a:pt x="4941" y="557043"/>
                      <a:pt x="6275" y="566809"/>
                    </a:cubicBezTo>
                    <a:cubicBezTo>
                      <a:pt x="8957" y="586514"/>
                      <a:pt x="19948" y="604127"/>
                      <a:pt x="36469" y="615196"/>
                    </a:cubicBezTo>
                    <a:cubicBezTo>
                      <a:pt x="44635" y="620668"/>
                      <a:pt x="53512" y="624994"/>
                      <a:pt x="62853" y="628055"/>
                    </a:cubicBezTo>
                    <a:cubicBezTo>
                      <a:pt x="81673" y="633847"/>
                      <a:pt x="101265" y="636737"/>
                      <a:pt x="120956" y="636627"/>
                    </a:cubicBezTo>
                    <a:cubicBezTo>
                      <a:pt x="159740" y="636292"/>
                      <a:pt x="198330" y="631109"/>
                      <a:pt x="235827" y="621197"/>
                    </a:cubicBezTo>
                    <a:cubicBezTo>
                      <a:pt x="306942" y="602563"/>
                      <a:pt x="375829" y="576279"/>
                      <a:pt x="441282" y="542806"/>
                    </a:cubicBezTo>
                    <a:cubicBezTo>
                      <a:pt x="552871" y="487344"/>
                      <a:pt x="656324" y="416837"/>
                      <a:pt x="748749" y="333256"/>
                    </a:cubicBezTo>
                    <a:cubicBezTo>
                      <a:pt x="826663" y="261342"/>
                      <a:pt x="879241" y="190381"/>
                      <a:pt x="898482" y="134088"/>
                    </a:cubicBezTo>
                    <a:cubicBezTo>
                      <a:pt x="906950" y="112939"/>
                      <a:pt x="909294" y="89832"/>
                      <a:pt x="905244" y="67413"/>
                    </a:cubicBezTo>
                    <a:cubicBezTo>
                      <a:pt x="903269" y="59718"/>
                      <a:pt x="900425" y="52272"/>
                      <a:pt x="896767" y="45220"/>
                    </a:cubicBezTo>
                    <a:lnTo>
                      <a:pt x="899815" y="50459"/>
                    </a:lnTo>
                    <a:cubicBezTo>
                      <a:pt x="901101" y="52594"/>
                      <a:pt x="902155" y="54861"/>
                      <a:pt x="902958" y="57221"/>
                    </a:cubicBezTo>
                    <a:cubicBezTo>
                      <a:pt x="904340" y="60286"/>
                      <a:pt x="905424" y="63475"/>
                      <a:pt x="906197" y="66746"/>
                    </a:cubicBezTo>
                    <a:cubicBezTo>
                      <a:pt x="910761" y="89452"/>
                      <a:pt x="908711" y="112990"/>
                      <a:pt x="900291" y="134564"/>
                    </a:cubicBezTo>
                    <a:cubicBezTo>
                      <a:pt x="881241" y="191714"/>
                      <a:pt x="828949" y="263152"/>
                      <a:pt x="751130" y="335637"/>
                    </a:cubicBezTo>
                    <a:cubicBezTo>
                      <a:pt x="658649" y="419927"/>
                      <a:pt x="554956" y="491022"/>
                      <a:pt x="442996" y="546902"/>
                    </a:cubicBezTo>
                    <a:cubicBezTo>
                      <a:pt x="377265" y="580588"/>
                      <a:pt x="308095" y="607094"/>
                      <a:pt x="236684" y="625959"/>
                    </a:cubicBezTo>
                    <a:cubicBezTo>
                      <a:pt x="198785" y="635994"/>
                      <a:pt x="159778" y="641242"/>
                      <a:pt x="120575" y="641580"/>
                    </a:cubicBezTo>
                    <a:cubicBezTo>
                      <a:pt x="100366" y="641656"/>
                      <a:pt x="80262" y="638670"/>
                      <a:pt x="60948" y="632722"/>
                    </a:cubicBezTo>
                    <a:cubicBezTo>
                      <a:pt x="51145" y="629516"/>
                      <a:pt x="41821" y="624998"/>
                      <a:pt x="33230" y="619292"/>
                    </a:cubicBezTo>
                    <a:cubicBezTo>
                      <a:pt x="24709" y="613184"/>
                      <a:pt x="17381" y="605565"/>
                      <a:pt x="11609" y="596813"/>
                    </a:cubicBezTo>
                    <a:cubicBezTo>
                      <a:pt x="6289" y="587811"/>
                      <a:pt x="2703" y="577893"/>
                      <a:pt x="1036" y="567571"/>
                    </a:cubicBezTo>
                    <a:cubicBezTo>
                      <a:pt x="-345" y="557330"/>
                      <a:pt x="-345" y="546951"/>
                      <a:pt x="1036" y="536710"/>
                    </a:cubicBezTo>
                    <a:cubicBezTo>
                      <a:pt x="4237" y="516839"/>
                      <a:pt x="10435" y="497570"/>
                      <a:pt x="19419" y="479560"/>
                    </a:cubicBezTo>
                    <a:cubicBezTo>
                      <a:pt x="36875" y="444469"/>
                      <a:pt x="58702" y="411729"/>
                      <a:pt x="84380" y="382119"/>
                    </a:cubicBezTo>
                    <a:cubicBezTo>
                      <a:pt x="132761" y="326225"/>
                      <a:pt x="187053" y="275734"/>
                      <a:pt x="246305" y="231529"/>
                    </a:cubicBezTo>
                    <a:cubicBezTo>
                      <a:pt x="345550" y="155551"/>
                      <a:pt x="454861" y="93716"/>
                      <a:pt x="571107" y="47792"/>
                    </a:cubicBezTo>
                    <a:cubicBezTo>
                      <a:pt x="670453" y="9692"/>
                      <a:pt x="757702" y="-6025"/>
                      <a:pt x="817329" y="2072"/>
                    </a:cubicBezTo>
                    <a:cubicBezTo>
                      <a:pt x="840392" y="3945"/>
                      <a:pt x="862422" y="12446"/>
                      <a:pt x="880765" y="26551"/>
                    </a:cubicBezTo>
                    <a:cubicBezTo>
                      <a:pt x="883491" y="28691"/>
                      <a:pt x="886011" y="31083"/>
                      <a:pt x="888290" y="33695"/>
                    </a:cubicBezTo>
                    <a:cubicBezTo>
                      <a:pt x="890050" y="35493"/>
                      <a:pt x="891614" y="37472"/>
                      <a:pt x="892957" y="39600"/>
                    </a:cubicBezTo>
                    <a:cubicBezTo>
                      <a:pt x="895338" y="42934"/>
                      <a:pt x="896386" y="44648"/>
                      <a:pt x="896386" y="446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6"/>
              <p:cNvSpPr/>
              <p:nvPr/>
            </p:nvSpPr>
            <p:spPr>
              <a:xfrm>
                <a:off x="2183420" y="1130657"/>
                <a:ext cx="1121502" cy="796328"/>
              </a:xfrm>
              <a:custGeom>
                <a:avLst/>
                <a:gdLst/>
                <a:ahLst/>
                <a:cxnLst/>
                <a:rect l="l" t="t" r="r" b="b"/>
                <a:pathLst>
                  <a:path w="1121502" h="796328" extrusionOk="0">
                    <a:moveTo>
                      <a:pt x="1106346" y="57364"/>
                    </a:moveTo>
                    <a:cubicBezTo>
                      <a:pt x="1100526" y="49418"/>
                      <a:pt x="1093850" y="42135"/>
                      <a:pt x="1086439" y="35647"/>
                    </a:cubicBezTo>
                    <a:cubicBezTo>
                      <a:pt x="1077229" y="28067"/>
                      <a:pt x="1066919" y="21932"/>
                      <a:pt x="1055863" y="17454"/>
                    </a:cubicBezTo>
                    <a:cubicBezTo>
                      <a:pt x="1040586" y="11318"/>
                      <a:pt x="1024578" y="7188"/>
                      <a:pt x="1008238" y="5167"/>
                    </a:cubicBezTo>
                    <a:cubicBezTo>
                      <a:pt x="934991" y="-5501"/>
                      <a:pt x="827263" y="13168"/>
                      <a:pt x="704010" y="60126"/>
                    </a:cubicBezTo>
                    <a:cubicBezTo>
                      <a:pt x="637041" y="86026"/>
                      <a:pt x="572037" y="116745"/>
                      <a:pt x="509509" y="152043"/>
                    </a:cubicBezTo>
                    <a:cubicBezTo>
                      <a:pt x="437432" y="192249"/>
                      <a:pt x="368355" y="237611"/>
                      <a:pt x="302817" y="287774"/>
                    </a:cubicBezTo>
                    <a:cubicBezTo>
                      <a:pt x="230133" y="342664"/>
                      <a:pt x="163752" y="405436"/>
                      <a:pt x="104887" y="474940"/>
                    </a:cubicBezTo>
                    <a:cubicBezTo>
                      <a:pt x="73719" y="511661"/>
                      <a:pt x="47375" y="552217"/>
                      <a:pt x="26497" y="595622"/>
                    </a:cubicBezTo>
                    <a:cubicBezTo>
                      <a:pt x="15906" y="617683"/>
                      <a:pt x="8866" y="641278"/>
                      <a:pt x="5637" y="665535"/>
                    </a:cubicBezTo>
                    <a:cubicBezTo>
                      <a:pt x="4128" y="677692"/>
                      <a:pt x="4288" y="689998"/>
                      <a:pt x="6113" y="702111"/>
                    </a:cubicBezTo>
                    <a:cubicBezTo>
                      <a:pt x="8280" y="714169"/>
                      <a:pt x="12569" y="725747"/>
                      <a:pt x="18782" y="736306"/>
                    </a:cubicBezTo>
                    <a:cubicBezTo>
                      <a:pt x="25584" y="746536"/>
                      <a:pt x="34089" y="755524"/>
                      <a:pt x="43928" y="762881"/>
                    </a:cubicBezTo>
                    <a:cubicBezTo>
                      <a:pt x="54030" y="769813"/>
                      <a:pt x="65019" y="775356"/>
                      <a:pt x="76598" y="779359"/>
                    </a:cubicBezTo>
                    <a:cubicBezTo>
                      <a:pt x="99827" y="787096"/>
                      <a:pt x="124125" y="791145"/>
                      <a:pt x="148607" y="791361"/>
                    </a:cubicBezTo>
                    <a:cubicBezTo>
                      <a:pt x="196776" y="791693"/>
                      <a:pt x="244790" y="785867"/>
                      <a:pt x="291482" y="774025"/>
                    </a:cubicBezTo>
                    <a:cubicBezTo>
                      <a:pt x="379899" y="751528"/>
                      <a:pt x="465569" y="719362"/>
                      <a:pt x="546943" y="678108"/>
                    </a:cubicBezTo>
                    <a:cubicBezTo>
                      <a:pt x="620655" y="641269"/>
                      <a:pt x="691610" y="599155"/>
                      <a:pt x="759255" y="552093"/>
                    </a:cubicBezTo>
                    <a:cubicBezTo>
                      <a:pt x="818475" y="511250"/>
                      <a:pt x="874660" y="466174"/>
                      <a:pt x="927371" y="417219"/>
                    </a:cubicBezTo>
                    <a:cubicBezTo>
                      <a:pt x="1023574" y="327398"/>
                      <a:pt x="1087772" y="238530"/>
                      <a:pt x="1110346" y="168140"/>
                    </a:cubicBezTo>
                    <a:cubicBezTo>
                      <a:pt x="1115460" y="152715"/>
                      <a:pt x="1118659" y="136720"/>
                      <a:pt x="1119871" y="120515"/>
                    </a:cubicBezTo>
                    <a:cubicBezTo>
                      <a:pt x="1120666" y="108591"/>
                      <a:pt x="1119670" y="96616"/>
                      <a:pt x="1116919" y="84987"/>
                    </a:cubicBezTo>
                    <a:cubicBezTo>
                      <a:pt x="1114377" y="75466"/>
                      <a:pt x="1110767" y="66263"/>
                      <a:pt x="1106155" y="57555"/>
                    </a:cubicBezTo>
                    <a:cubicBezTo>
                      <a:pt x="1106155" y="57555"/>
                      <a:pt x="1107489" y="59745"/>
                      <a:pt x="1109870" y="64127"/>
                    </a:cubicBezTo>
                    <a:cubicBezTo>
                      <a:pt x="1111462" y="66790"/>
                      <a:pt x="1112802" y="69596"/>
                      <a:pt x="1113871" y="72509"/>
                    </a:cubicBezTo>
                    <a:cubicBezTo>
                      <a:pt x="1115558" y="76448"/>
                      <a:pt x="1116897" y="80528"/>
                      <a:pt x="1117871" y="84701"/>
                    </a:cubicBezTo>
                    <a:cubicBezTo>
                      <a:pt x="1120853" y="96391"/>
                      <a:pt x="1122009" y="108472"/>
                      <a:pt x="1121300" y="120515"/>
                    </a:cubicBezTo>
                    <a:cubicBezTo>
                      <a:pt x="1120176" y="136950"/>
                      <a:pt x="1116975" y="153176"/>
                      <a:pt x="1111775" y="168807"/>
                    </a:cubicBezTo>
                    <a:cubicBezTo>
                      <a:pt x="1089487" y="239958"/>
                      <a:pt x="1025479" y="329493"/>
                      <a:pt x="929276" y="419886"/>
                    </a:cubicBezTo>
                    <a:cubicBezTo>
                      <a:pt x="876905" y="469019"/>
                      <a:pt x="821037" y="514286"/>
                      <a:pt x="762112" y="555331"/>
                    </a:cubicBezTo>
                    <a:cubicBezTo>
                      <a:pt x="694240" y="602756"/>
                      <a:pt x="622994" y="645160"/>
                      <a:pt x="548943" y="682204"/>
                    </a:cubicBezTo>
                    <a:cubicBezTo>
                      <a:pt x="467348" y="723776"/>
                      <a:pt x="381379" y="756138"/>
                      <a:pt x="292625" y="778693"/>
                    </a:cubicBezTo>
                    <a:cubicBezTo>
                      <a:pt x="245577" y="790737"/>
                      <a:pt x="197171" y="796660"/>
                      <a:pt x="148607" y="796314"/>
                    </a:cubicBezTo>
                    <a:cubicBezTo>
                      <a:pt x="123571" y="796114"/>
                      <a:pt x="98723" y="791967"/>
                      <a:pt x="74979" y="784026"/>
                    </a:cubicBezTo>
                    <a:cubicBezTo>
                      <a:pt x="62959" y="779857"/>
                      <a:pt x="51553" y="774091"/>
                      <a:pt x="41070" y="766881"/>
                    </a:cubicBezTo>
                    <a:cubicBezTo>
                      <a:pt x="30726" y="759176"/>
                      <a:pt x="21799" y="749733"/>
                      <a:pt x="14686" y="738973"/>
                    </a:cubicBezTo>
                    <a:cubicBezTo>
                      <a:pt x="8128" y="727854"/>
                      <a:pt x="3581" y="715666"/>
                      <a:pt x="1255" y="702969"/>
                    </a:cubicBezTo>
                    <a:cubicBezTo>
                      <a:pt x="-418" y="690324"/>
                      <a:pt x="-418" y="677514"/>
                      <a:pt x="1255" y="664869"/>
                    </a:cubicBezTo>
                    <a:cubicBezTo>
                      <a:pt x="4637" y="640097"/>
                      <a:pt x="11834" y="615999"/>
                      <a:pt x="22591" y="593431"/>
                    </a:cubicBezTo>
                    <a:cubicBezTo>
                      <a:pt x="43670" y="549693"/>
                      <a:pt x="70237" y="508819"/>
                      <a:pt x="101649" y="471797"/>
                    </a:cubicBezTo>
                    <a:cubicBezTo>
                      <a:pt x="160921" y="402011"/>
                      <a:pt x="227751" y="339015"/>
                      <a:pt x="300912" y="283964"/>
                    </a:cubicBezTo>
                    <a:cubicBezTo>
                      <a:pt x="366694" y="233721"/>
                      <a:pt x="436062" y="188357"/>
                      <a:pt x="508462" y="148233"/>
                    </a:cubicBezTo>
                    <a:cubicBezTo>
                      <a:pt x="571101" y="113097"/>
                      <a:pt x="636200" y="82537"/>
                      <a:pt x="703248" y="56793"/>
                    </a:cubicBezTo>
                    <a:cubicBezTo>
                      <a:pt x="827073" y="10215"/>
                      <a:pt x="935277" y="-8073"/>
                      <a:pt x="1009000" y="3262"/>
                    </a:cubicBezTo>
                    <a:cubicBezTo>
                      <a:pt x="1025349" y="5498"/>
                      <a:pt x="1041350" y="9787"/>
                      <a:pt x="1056626" y="16026"/>
                    </a:cubicBezTo>
                    <a:cubicBezTo>
                      <a:pt x="1067757" y="20782"/>
                      <a:pt x="1078099" y="27206"/>
                      <a:pt x="1087296" y="35076"/>
                    </a:cubicBezTo>
                    <a:cubicBezTo>
                      <a:pt x="1090750" y="37749"/>
                      <a:pt x="1093939" y="40747"/>
                      <a:pt x="1096821" y="44029"/>
                    </a:cubicBezTo>
                    <a:cubicBezTo>
                      <a:pt x="1099025" y="46250"/>
                      <a:pt x="1100974" y="48710"/>
                      <a:pt x="1102631" y="513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6"/>
              <p:cNvSpPr/>
              <p:nvPr/>
            </p:nvSpPr>
            <p:spPr>
              <a:xfrm>
                <a:off x="2569052" y="1499866"/>
                <a:ext cx="563027" cy="399678"/>
              </a:xfrm>
              <a:custGeom>
                <a:avLst/>
                <a:gdLst/>
                <a:ahLst/>
                <a:cxnLst/>
                <a:rect l="l" t="t" r="r" b="b"/>
                <a:pathLst>
                  <a:path w="563027" h="399678" extrusionOk="0">
                    <a:moveTo>
                      <a:pt x="554788" y="28959"/>
                    </a:moveTo>
                    <a:cubicBezTo>
                      <a:pt x="551711" y="25141"/>
                      <a:pt x="548335" y="21573"/>
                      <a:pt x="544692" y="18291"/>
                    </a:cubicBezTo>
                    <a:cubicBezTo>
                      <a:pt x="533404" y="9812"/>
                      <a:pt x="519983" y="4634"/>
                      <a:pt x="505925" y="3337"/>
                    </a:cubicBezTo>
                    <a:cubicBezTo>
                      <a:pt x="469349" y="-1806"/>
                      <a:pt x="415533" y="7623"/>
                      <a:pt x="354192" y="31150"/>
                    </a:cubicBezTo>
                    <a:cubicBezTo>
                      <a:pt x="282472" y="59652"/>
                      <a:pt x="215133" y="98131"/>
                      <a:pt x="154167" y="145450"/>
                    </a:cubicBezTo>
                    <a:cubicBezTo>
                      <a:pt x="117841" y="172861"/>
                      <a:pt x="84652" y="204197"/>
                      <a:pt x="55202" y="238890"/>
                    </a:cubicBezTo>
                    <a:cubicBezTo>
                      <a:pt x="39722" y="257193"/>
                      <a:pt x="26631" y="277389"/>
                      <a:pt x="16245" y="298993"/>
                    </a:cubicBezTo>
                    <a:cubicBezTo>
                      <a:pt x="11001" y="309906"/>
                      <a:pt x="7498" y="321572"/>
                      <a:pt x="5862" y="333569"/>
                    </a:cubicBezTo>
                    <a:cubicBezTo>
                      <a:pt x="5049" y="339542"/>
                      <a:pt x="5049" y="345598"/>
                      <a:pt x="5862" y="351571"/>
                    </a:cubicBezTo>
                    <a:cubicBezTo>
                      <a:pt x="7780" y="363481"/>
                      <a:pt x="14404" y="374121"/>
                      <a:pt x="24246" y="381099"/>
                    </a:cubicBezTo>
                    <a:cubicBezTo>
                      <a:pt x="29191" y="384506"/>
                      <a:pt x="34573" y="387229"/>
                      <a:pt x="40248" y="389195"/>
                    </a:cubicBezTo>
                    <a:cubicBezTo>
                      <a:pt x="51773" y="393013"/>
                      <a:pt x="63825" y="395005"/>
                      <a:pt x="75966" y="395100"/>
                    </a:cubicBezTo>
                    <a:cubicBezTo>
                      <a:pt x="99920" y="395285"/>
                      <a:pt x="123800" y="392405"/>
                      <a:pt x="147023" y="386528"/>
                    </a:cubicBezTo>
                    <a:cubicBezTo>
                      <a:pt x="191120" y="375367"/>
                      <a:pt x="233857" y="359396"/>
                      <a:pt x="274467" y="338903"/>
                    </a:cubicBezTo>
                    <a:cubicBezTo>
                      <a:pt x="343766" y="304699"/>
                      <a:pt x="407897" y="260898"/>
                      <a:pt x="464967" y="208791"/>
                    </a:cubicBezTo>
                    <a:cubicBezTo>
                      <a:pt x="513069" y="164024"/>
                      <a:pt x="545263" y="119733"/>
                      <a:pt x="556598" y="84966"/>
                    </a:cubicBezTo>
                    <a:cubicBezTo>
                      <a:pt x="564418" y="67291"/>
                      <a:pt x="563858" y="47033"/>
                      <a:pt x="555074" y="29817"/>
                    </a:cubicBezTo>
                    <a:cubicBezTo>
                      <a:pt x="557878" y="33936"/>
                      <a:pt x="559941" y="38513"/>
                      <a:pt x="561170" y="43342"/>
                    </a:cubicBezTo>
                    <a:cubicBezTo>
                      <a:pt x="564356" y="57403"/>
                      <a:pt x="563430" y="72084"/>
                      <a:pt x="558503" y="85633"/>
                    </a:cubicBezTo>
                    <a:cubicBezTo>
                      <a:pt x="547454" y="121352"/>
                      <a:pt x="515450" y="166310"/>
                      <a:pt x="467348" y="211649"/>
                    </a:cubicBezTo>
                    <a:cubicBezTo>
                      <a:pt x="410418" y="264346"/>
                      <a:pt x="346274" y="308670"/>
                      <a:pt x="276848" y="343284"/>
                    </a:cubicBezTo>
                    <a:cubicBezTo>
                      <a:pt x="235749" y="363849"/>
                      <a:pt x="192495" y="379790"/>
                      <a:pt x="147880" y="390814"/>
                    </a:cubicBezTo>
                    <a:cubicBezTo>
                      <a:pt x="124230" y="396861"/>
                      <a:pt x="99900" y="399838"/>
                      <a:pt x="75490" y="399672"/>
                    </a:cubicBezTo>
                    <a:cubicBezTo>
                      <a:pt x="62862" y="399543"/>
                      <a:pt x="50330" y="397455"/>
                      <a:pt x="38343" y="393481"/>
                    </a:cubicBezTo>
                    <a:cubicBezTo>
                      <a:pt x="32210" y="391390"/>
                      <a:pt x="26406" y="388440"/>
                      <a:pt x="21102" y="384718"/>
                    </a:cubicBezTo>
                    <a:cubicBezTo>
                      <a:pt x="15775" y="380803"/>
                      <a:pt x="11194" y="375964"/>
                      <a:pt x="7577" y="370431"/>
                    </a:cubicBezTo>
                    <a:cubicBezTo>
                      <a:pt x="4192" y="364727"/>
                      <a:pt x="1839" y="358472"/>
                      <a:pt x="624" y="351952"/>
                    </a:cubicBezTo>
                    <a:cubicBezTo>
                      <a:pt x="-208" y="345629"/>
                      <a:pt x="-208" y="339225"/>
                      <a:pt x="624" y="332902"/>
                    </a:cubicBezTo>
                    <a:cubicBezTo>
                      <a:pt x="2287" y="320377"/>
                      <a:pt x="5920" y="308193"/>
                      <a:pt x="11387" y="296802"/>
                    </a:cubicBezTo>
                    <a:cubicBezTo>
                      <a:pt x="21998" y="274856"/>
                      <a:pt x="35344" y="254342"/>
                      <a:pt x="51106" y="235747"/>
                    </a:cubicBezTo>
                    <a:cubicBezTo>
                      <a:pt x="80827" y="200777"/>
                      <a:pt x="114338" y="169215"/>
                      <a:pt x="151023" y="141640"/>
                    </a:cubicBezTo>
                    <a:cubicBezTo>
                      <a:pt x="212608" y="94381"/>
                      <a:pt x="280639" y="56179"/>
                      <a:pt x="353049" y="28197"/>
                    </a:cubicBezTo>
                    <a:cubicBezTo>
                      <a:pt x="414866" y="4861"/>
                      <a:pt x="469254" y="-4092"/>
                      <a:pt x="506211" y="1718"/>
                    </a:cubicBezTo>
                    <a:cubicBezTo>
                      <a:pt x="520529" y="3238"/>
                      <a:pt x="534113" y="8823"/>
                      <a:pt x="545358" y="17815"/>
                    </a:cubicBezTo>
                    <a:cubicBezTo>
                      <a:pt x="548255" y="20198"/>
                      <a:pt x="550790" y="22989"/>
                      <a:pt x="552883" y="26102"/>
                    </a:cubicBezTo>
                    <a:cubicBezTo>
                      <a:pt x="554121" y="27816"/>
                      <a:pt x="554788" y="28959"/>
                      <a:pt x="554788" y="289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2571802" y="1399439"/>
                <a:ext cx="296176" cy="211878"/>
              </a:xfrm>
              <a:custGeom>
                <a:avLst/>
                <a:gdLst/>
                <a:ahLst/>
                <a:cxnLst/>
                <a:rect l="l" t="t" r="r" b="b"/>
                <a:pathLst>
                  <a:path w="296176" h="211878" extrusionOk="0">
                    <a:moveTo>
                      <a:pt x="291435" y="16611"/>
                    </a:moveTo>
                    <a:cubicBezTo>
                      <a:pt x="291435" y="16611"/>
                      <a:pt x="289625" y="14515"/>
                      <a:pt x="285910" y="11181"/>
                    </a:cubicBezTo>
                    <a:cubicBezTo>
                      <a:pt x="279904" y="6975"/>
                      <a:pt x="272918" y="4384"/>
                      <a:pt x="265622" y="3657"/>
                    </a:cubicBezTo>
                    <a:cubicBezTo>
                      <a:pt x="246572" y="1085"/>
                      <a:pt x="217997" y="6228"/>
                      <a:pt x="186279" y="18516"/>
                    </a:cubicBezTo>
                    <a:cubicBezTo>
                      <a:pt x="148763" y="33569"/>
                      <a:pt x="113505" y="53730"/>
                      <a:pt x="81504" y="78428"/>
                    </a:cubicBezTo>
                    <a:cubicBezTo>
                      <a:pt x="62501" y="92780"/>
                      <a:pt x="45182" y="109236"/>
                      <a:pt x="29878" y="127482"/>
                    </a:cubicBezTo>
                    <a:cubicBezTo>
                      <a:pt x="21669" y="136900"/>
                      <a:pt x="14808" y="147415"/>
                      <a:pt x="9495" y="158724"/>
                    </a:cubicBezTo>
                    <a:cubicBezTo>
                      <a:pt x="3222" y="169460"/>
                      <a:pt x="2410" y="182535"/>
                      <a:pt x="7304" y="193966"/>
                    </a:cubicBezTo>
                    <a:cubicBezTo>
                      <a:pt x="15598" y="203363"/>
                      <a:pt x="27874" y="208244"/>
                      <a:pt x="40356" y="207110"/>
                    </a:cubicBezTo>
                    <a:cubicBezTo>
                      <a:pt x="52819" y="207261"/>
                      <a:pt x="65246" y="205755"/>
                      <a:pt x="77313" y="202634"/>
                    </a:cubicBezTo>
                    <a:cubicBezTo>
                      <a:pt x="100393" y="196809"/>
                      <a:pt x="122755" y="188440"/>
                      <a:pt x="143988" y="177678"/>
                    </a:cubicBezTo>
                    <a:cubicBezTo>
                      <a:pt x="180270" y="159763"/>
                      <a:pt x="213895" y="136908"/>
                      <a:pt x="243905" y="109765"/>
                    </a:cubicBezTo>
                    <a:cubicBezTo>
                      <a:pt x="269051" y="86334"/>
                      <a:pt x="286005" y="63283"/>
                      <a:pt x="292101" y="45090"/>
                    </a:cubicBezTo>
                    <a:cubicBezTo>
                      <a:pt x="294658" y="38219"/>
                      <a:pt x="295380" y="30799"/>
                      <a:pt x="294197" y="23564"/>
                    </a:cubicBezTo>
                    <a:cubicBezTo>
                      <a:pt x="292864" y="18706"/>
                      <a:pt x="291530" y="16325"/>
                      <a:pt x="291816" y="16230"/>
                    </a:cubicBezTo>
                    <a:cubicBezTo>
                      <a:pt x="293284" y="18393"/>
                      <a:pt x="294409" y="20771"/>
                      <a:pt x="295150" y="23278"/>
                    </a:cubicBezTo>
                    <a:cubicBezTo>
                      <a:pt x="296857" y="30707"/>
                      <a:pt x="296428" y="38467"/>
                      <a:pt x="293911" y="45662"/>
                    </a:cubicBezTo>
                    <a:cubicBezTo>
                      <a:pt x="288292" y="64712"/>
                      <a:pt x="271432" y="88238"/>
                      <a:pt x="246286" y="112337"/>
                    </a:cubicBezTo>
                    <a:cubicBezTo>
                      <a:pt x="216313" y="140119"/>
                      <a:pt x="182542" y="163498"/>
                      <a:pt x="145988" y="181774"/>
                    </a:cubicBezTo>
                    <a:cubicBezTo>
                      <a:pt x="124515" y="192762"/>
                      <a:pt x="101857" y="201263"/>
                      <a:pt x="78456" y="207111"/>
                    </a:cubicBezTo>
                    <a:cubicBezTo>
                      <a:pt x="66023" y="210380"/>
                      <a:pt x="53211" y="211982"/>
                      <a:pt x="40356" y="211873"/>
                    </a:cubicBezTo>
                    <a:cubicBezTo>
                      <a:pt x="37117" y="211873"/>
                      <a:pt x="33784" y="211302"/>
                      <a:pt x="30831" y="211016"/>
                    </a:cubicBezTo>
                    <a:cubicBezTo>
                      <a:pt x="27603" y="210409"/>
                      <a:pt x="24420" y="209582"/>
                      <a:pt x="21306" y="208539"/>
                    </a:cubicBezTo>
                    <a:cubicBezTo>
                      <a:pt x="6722" y="204701"/>
                      <a:pt x="-2368" y="190190"/>
                      <a:pt x="541" y="175392"/>
                    </a:cubicBezTo>
                    <a:cubicBezTo>
                      <a:pt x="1069" y="172017"/>
                      <a:pt x="1801" y="168678"/>
                      <a:pt x="2732" y="165391"/>
                    </a:cubicBezTo>
                    <a:cubicBezTo>
                      <a:pt x="3970" y="162248"/>
                      <a:pt x="4923" y="159009"/>
                      <a:pt x="6351" y="155866"/>
                    </a:cubicBezTo>
                    <a:cubicBezTo>
                      <a:pt x="11912" y="144221"/>
                      <a:pt x="18991" y="133363"/>
                      <a:pt x="27402" y="123576"/>
                    </a:cubicBezTo>
                    <a:cubicBezTo>
                      <a:pt x="43033" y="105131"/>
                      <a:pt x="60704" y="88515"/>
                      <a:pt x="80075" y="74046"/>
                    </a:cubicBezTo>
                    <a:cubicBezTo>
                      <a:pt x="112516" y="49225"/>
                      <a:pt x="148344" y="29177"/>
                      <a:pt x="186469" y="14515"/>
                    </a:cubicBezTo>
                    <a:cubicBezTo>
                      <a:pt x="219140" y="2514"/>
                      <a:pt x="247810" y="-2249"/>
                      <a:pt x="267337" y="990"/>
                    </a:cubicBezTo>
                    <a:cubicBezTo>
                      <a:pt x="274868" y="1908"/>
                      <a:pt x="281993" y="4910"/>
                      <a:pt x="287911" y="9657"/>
                    </a:cubicBezTo>
                    <a:cubicBezTo>
                      <a:pt x="289409" y="11796"/>
                      <a:pt x="290596" y="14137"/>
                      <a:pt x="291435" y="166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0" name="Google Shape;280;p16"/>
            <p:cNvGrpSpPr/>
            <p:nvPr/>
          </p:nvGrpSpPr>
          <p:grpSpPr>
            <a:xfrm>
              <a:off x="3309189" y="2275457"/>
              <a:ext cx="731979" cy="322036"/>
              <a:chOff x="3908982" y="2655895"/>
              <a:chExt cx="991842" cy="436363"/>
            </a:xfrm>
          </p:grpSpPr>
          <p:sp>
            <p:nvSpPr>
              <p:cNvPr id="281" name="Google Shape;281;p16"/>
              <p:cNvSpPr/>
              <p:nvPr/>
            </p:nvSpPr>
            <p:spPr>
              <a:xfrm>
                <a:off x="3908982" y="2655895"/>
                <a:ext cx="392628" cy="214455"/>
              </a:xfrm>
              <a:custGeom>
                <a:avLst/>
                <a:gdLst/>
                <a:ahLst/>
                <a:cxnLst/>
                <a:rect l="l" t="t" r="r" b="b"/>
                <a:pathLst>
                  <a:path w="392628" h="214455" extrusionOk="0">
                    <a:moveTo>
                      <a:pt x="392624" y="214432"/>
                    </a:moveTo>
                    <a:cubicBezTo>
                      <a:pt x="391957" y="215670"/>
                      <a:pt x="303566" y="168521"/>
                      <a:pt x="195171" y="109657"/>
                    </a:cubicBezTo>
                    <a:cubicBezTo>
                      <a:pt x="86777" y="50792"/>
                      <a:pt x="-663" y="1262"/>
                      <a:pt x="4" y="24"/>
                    </a:cubicBezTo>
                    <a:cubicBezTo>
                      <a:pt x="671" y="-1214"/>
                      <a:pt x="89063" y="45934"/>
                      <a:pt x="197552" y="105275"/>
                    </a:cubicBezTo>
                    <a:cubicBezTo>
                      <a:pt x="306042" y="164616"/>
                      <a:pt x="393291" y="213193"/>
                      <a:pt x="392624" y="2144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4326467" y="2719355"/>
                <a:ext cx="574357" cy="372903"/>
              </a:xfrm>
              <a:custGeom>
                <a:avLst/>
                <a:gdLst/>
                <a:ahLst/>
                <a:cxnLst/>
                <a:rect l="l" t="t" r="r" b="b"/>
                <a:pathLst>
                  <a:path w="574357" h="372903" extrusionOk="0">
                    <a:moveTo>
                      <a:pt x="574357" y="179832"/>
                    </a:moveTo>
                    <a:lnTo>
                      <a:pt x="568071" y="179832"/>
                    </a:lnTo>
                    <a:lnTo>
                      <a:pt x="549878" y="179832"/>
                    </a:lnTo>
                    <a:lnTo>
                      <a:pt x="479869" y="179832"/>
                    </a:lnTo>
                    <a:lnTo>
                      <a:pt x="479107" y="179832"/>
                    </a:lnTo>
                    <a:lnTo>
                      <a:pt x="479107" y="179070"/>
                    </a:lnTo>
                    <a:lnTo>
                      <a:pt x="426434" y="33147"/>
                    </a:lnTo>
                    <a:lnTo>
                      <a:pt x="429863" y="33147"/>
                    </a:lnTo>
                    <a:cubicBezTo>
                      <a:pt x="419290" y="92488"/>
                      <a:pt x="406813" y="162020"/>
                      <a:pt x="393097" y="238601"/>
                    </a:cubicBezTo>
                    <a:lnTo>
                      <a:pt x="391954" y="245269"/>
                    </a:lnTo>
                    <a:lnTo>
                      <a:pt x="389001" y="239173"/>
                    </a:lnTo>
                    <a:lnTo>
                      <a:pt x="334327" y="126301"/>
                    </a:lnTo>
                    <a:lnTo>
                      <a:pt x="338709" y="126301"/>
                    </a:lnTo>
                    <a:cubicBezTo>
                      <a:pt x="332422" y="143161"/>
                      <a:pt x="325755" y="161449"/>
                      <a:pt x="318897" y="180022"/>
                    </a:cubicBezTo>
                    <a:lnTo>
                      <a:pt x="318325" y="181642"/>
                    </a:lnTo>
                    <a:lnTo>
                      <a:pt x="230219" y="181642"/>
                    </a:lnTo>
                    <a:lnTo>
                      <a:pt x="230219" y="179546"/>
                    </a:lnTo>
                    <a:cubicBezTo>
                      <a:pt x="225552" y="145733"/>
                      <a:pt x="220694" y="110109"/>
                      <a:pt x="215551" y="73914"/>
                    </a:cubicBezTo>
                    <a:cubicBezTo>
                      <a:pt x="212979" y="55340"/>
                      <a:pt x="210407" y="36767"/>
                      <a:pt x="207931" y="18479"/>
                    </a:cubicBezTo>
                    <a:lnTo>
                      <a:pt x="212788" y="18479"/>
                    </a:lnTo>
                    <a:cubicBezTo>
                      <a:pt x="196596" y="142304"/>
                      <a:pt x="181356" y="258223"/>
                      <a:pt x="167926" y="360331"/>
                    </a:cubicBezTo>
                    <a:lnTo>
                      <a:pt x="166306" y="372904"/>
                    </a:lnTo>
                    <a:lnTo>
                      <a:pt x="163639" y="360521"/>
                    </a:lnTo>
                    <a:cubicBezTo>
                      <a:pt x="141827" y="257842"/>
                      <a:pt x="122968" y="169354"/>
                      <a:pt x="108394" y="100584"/>
                    </a:cubicBezTo>
                    <a:lnTo>
                      <a:pt x="111157" y="100584"/>
                    </a:lnTo>
                    <a:lnTo>
                      <a:pt x="66865" y="189262"/>
                    </a:lnTo>
                    <a:lnTo>
                      <a:pt x="66865" y="189738"/>
                    </a:lnTo>
                    <a:lnTo>
                      <a:pt x="4381" y="189738"/>
                    </a:lnTo>
                    <a:lnTo>
                      <a:pt x="0" y="189738"/>
                    </a:lnTo>
                    <a:lnTo>
                      <a:pt x="4381" y="189738"/>
                    </a:lnTo>
                    <a:lnTo>
                      <a:pt x="17145" y="189738"/>
                    </a:lnTo>
                    <a:lnTo>
                      <a:pt x="66294" y="188785"/>
                    </a:lnTo>
                    <a:lnTo>
                      <a:pt x="65437" y="189357"/>
                    </a:lnTo>
                    <a:lnTo>
                      <a:pt x="108775" y="100298"/>
                    </a:lnTo>
                    <a:lnTo>
                      <a:pt x="110680" y="96393"/>
                    </a:lnTo>
                    <a:lnTo>
                      <a:pt x="111538" y="100584"/>
                    </a:lnTo>
                    <a:cubicBezTo>
                      <a:pt x="126492" y="169259"/>
                      <a:pt x="145828" y="257651"/>
                      <a:pt x="168212" y="360235"/>
                    </a:cubicBezTo>
                    <a:lnTo>
                      <a:pt x="163925" y="360235"/>
                    </a:lnTo>
                    <a:cubicBezTo>
                      <a:pt x="177165" y="258127"/>
                      <a:pt x="192500" y="142018"/>
                      <a:pt x="208216" y="18288"/>
                    </a:cubicBezTo>
                    <a:lnTo>
                      <a:pt x="210598" y="0"/>
                    </a:lnTo>
                    <a:lnTo>
                      <a:pt x="213074" y="18288"/>
                    </a:lnTo>
                    <a:cubicBezTo>
                      <a:pt x="215614" y="36576"/>
                      <a:pt x="218186" y="55054"/>
                      <a:pt x="220789" y="73724"/>
                    </a:cubicBezTo>
                    <a:cubicBezTo>
                      <a:pt x="225838" y="109918"/>
                      <a:pt x="230314" y="145542"/>
                      <a:pt x="235363" y="179356"/>
                    </a:cubicBezTo>
                    <a:lnTo>
                      <a:pt x="232981" y="177165"/>
                    </a:lnTo>
                    <a:lnTo>
                      <a:pt x="317182" y="177165"/>
                    </a:lnTo>
                    <a:lnTo>
                      <a:pt x="314896" y="178689"/>
                    </a:lnTo>
                    <a:lnTo>
                      <a:pt x="334804" y="125063"/>
                    </a:lnTo>
                    <a:lnTo>
                      <a:pt x="336709" y="119825"/>
                    </a:lnTo>
                    <a:lnTo>
                      <a:pt x="339185" y="124777"/>
                    </a:lnTo>
                    <a:cubicBezTo>
                      <a:pt x="358235" y="164021"/>
                      <a:pt x="376238" y="201835"/>
                      <a:pt x="393478" y="237839"/>
                    </a:cubicBezTo>
                    <a:lnTo>
                      <a:pt x="389382" y="238411"/>
                    </a:lnTo>
                    <a:cubicBezTo>
                      <a:pt x="403384" y="162211"/>
                      <a:pt x="416147" y="92392"/>
                      <a:pt x="427482" y="33052"/>
                    </a:cubicBezTo>
                    <a:lnTo>
                      <a:pt x="428625" y="26479"/>
                    </a:lnTo>
                    <a:lnTo>
                      <a:pt x="430816" y="32766"/>
                    </a:lnTo>
                    <a:cubicBezTo>
                      <a:pt x="451485" y="91630"/>
                      <a:pt x="468916" y="141256"/>
                      <a:pt x="482251" y="179165"/>
                    </a:cubicBezTo>
                    <a:lnTo>
                      <a:pt x="481203" y="178403"/>
                    </a:lnTo>
                    <a:lnTo>
                      <a:pt x="551212" y="179642"/>
                    </a:lnTo>
                    <a:lnTo>
                      <a:pt x="569405" y="1796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4277985" y="2848991"/>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4" name="Google Shape;284;p16"/>
            <p:cNvGrpSpPr/>
            <p:nvPr/>
          </p:nvGrpSpPr>
          <p:grpSpPr>
            <a:xfrm>
              <a:off x="1864992" y="1210373"/>
              <a:ext cx="2001495" cy="879608"/>
              <a:chOff x="1952075" y="1212691"/>
              <a:chExt cx="2712053" cy="1191881"/>
            </a:xfrm>
          </p:grpSpPr>
          <p:sp>
            <p:nvSpPr>
              <p:cNvPr id="285" name="Google Shape;285;p16"/>
              <p:cNvSpPr/>
              <p:nvPr/>
            </p:nvSpPr>
            <p:spPr>
              <a:xfrm>
                <a:off x="3860310" y="2172601"/>
                <a:ext cx="378437" cy="231971"/>
              </a:xfrm>
              <a:custGeom>
                <a:avLst/>
                <a:gdLst/>
                <a:ahLst/>
                <a:cxnLst/>
                <a:rect l="l" t="t" r="r" b="b"/>
                <a:pathLst>
                  <a:path w="378437" h="231971" extrusionOk="0">
                    <a:moveTo>
                      <a:pt x="378432" y="19"/>
                    </a:moveTo>
                    <a:cubicBezTo>
                      <a:pt x="379194" y="1162"/>
                      <a:pt x="294993" y="54026"/>
                      <a:pt x="190504" y="118129"/>
                    </a:cubicBezTo>
                    <a:cubicBezTo>
                      <a:pt x="86015" y="182232"/>
                      <a:pt x="670" y="233096"/>
                      <a:pt x="4" y="231953"/>
                    </a:cubicBezTo>
                    <a:cubicBezTo>
                      <a:pt x="-663" y="230810"/>
                      <a:pt x="83443" y="177946"/>
                      <a:pt x="188027" y="113843"/>
                    </a:cubicBezTo>
                    <a:cubicBezTo>
                      <a:pt x="292612" y="49739"/>
                      <a:pt x="377670" y="-1124"/>
                      <a:pt x="378432" y="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4420669" y="212023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4614027" y="205965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4578975" y="212023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4348184" y="212023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4346946" y="2189194"/>
                <a:ext cx="232029" cy="35813"/>
              </a:xfrm>
              <a:custGeom>
                <a:avLst/>
                <a:gdLst/>
                <a:ahLst/>
                <a:cxnLst/>
                <a:rect l="l" t="t" r="r" b="b"/>
                <a:pathLst>
                  <a:path w="232029" h="35813" extrusionOk="0">
                    <a:moveTo>
                      <a:pt x="0" y="0"/>
                    </a:moveTo>
                    <a:lnTo>
                      <a:pt x="232029" y="0"/>
                    </a:lnTo>
                    <a:lnTo>
                      <a:pt x="232029"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4420669" y="224977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4614027" y="218919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4578975" y="224977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4348184" y="224977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4221501" y="2155380"/>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3285004" y="1212691"/>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3234807" y="1277937"/>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3491982" y="1212691"/>
                <a:ext cx="79343" cy="46672"/>
              </a:xfrm>
              <a:custGeom>
                <a:avLst/>
                <a:gdLst/>
                <a:ahLst/>
                <a:cxnLst/>
                <a:rect l="l" t="t" r="r" b="b"/>
                <a:pathLst>
                  <a:path w="79343" h="46672" extrusionOk="0">
                    <a:moveTo>
                      <a:pt x="0" y="0"/>
                    </a:moveTo>
                    <a:lnTo>
                      <a:pt x="79343" y="0"/>
                    </a:lnTo>
                    <a:lnTo>
                      <a:pt x="79343"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3249571" y="1212691"/>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6"/>
              <p:cNvSpPr/>
              <p:nvPr/>
            </p:nvSpPr>
            <p:spPr>
              <a:xfrm>
                <a:off x="3442071"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6"/>
              <p:cNvSpPr/>
              <p:nvPr/>
            </p:nvSpPr>
            <p:spPr>
              <a:xfrm>
                <a:off x="3479504"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1952075" y="1907444"/>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1952075" y="2038318"/>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1952075" y="1971738"/>
                <a:ext cx="21335" cy="41052"/>
              </a:xfrm>
              <a:custGeom>
                <a:avLst/>
                <a:gdLst/>
                <a:ahLst/>
                <a:cxnLst/>
                <a:rect l="l" t="t" r="r" b="b"/>
                <a:pathLst>
                  <a:path w="21335"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2337361" y="2045557"/>
                <a:ext cx="21336" cy="41052"/>
              </a:xfrm>
              <a:custGeom>
                <a:avLst/>
                <a:gdLst/>
                <a:ahLst/>
                <a:cxnLst/>
                <a:rect l="l" t="t" r="r" b="b"/>
                <a:pathLst>
                  <a:path w="21336"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2328884" y="1907444"/>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2137527" y="1971262"/>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2226205" y="1970214"/>
                <a:ext cx="111632" cy="41052"/>
              </a:xfrm>
              <a:custGeom>
                <a:avLst/>
                <a:gdLst/>
                <a:ahLst/>
                <a:cxnLst/>
                <a:rect l="l" t="t" r="r" b="b"/>
                <a:pathLst>
                  <a:path w="111632" h="41052" extrusionOk="0">
                    <a:moveTo>
                      <a:pt x="0" y="0"/>
                    </a:moveTo>
                    <a:lnTo>
                      <a:pt x="111633" y="0"/>
                    </a:lnTo>
                    <a:lnTo>
                      <a:pt x="11163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3DAE55AD-2DA5-EA95-22A8-82816F4D3DFB}"/>
              </a:ext>
            </a:extLst>
          </p:cNvPr>
          <p:cNvGrpSpPr/>
          <p:nvPr/>
        </p:nvGrpSpPr>
        <p:grpSpPr>
          <a:xfrm>
            <a:off x="8540234" y="4688923"/>
            <a:ext cx="455720" cy="307777"/>
            <a:chOff x="8221038" y="4761540"/>
            <a:chExt cx="455720" cy="307777"/>
          </a:xfrm>
        </p:grpSpPr>
        <p:sp>
          <p:nvSpPr>
            <p:cNvPr id="3" name="TextBox 2">
              <a:extLst>
                <a:ext uri="{FF2B5EF4-FFF2-40B4-BE49-F238E27FC236}">
                  <a16:creationId xmlns:a16="http://schemas.microsoft.com/office/drawing/2014/main" id="{E79D3E1E-0706-158C-5B8C-92BCD3EB89A3}"/>
                </a:ext>
              </a:extLst>
            </p:cNvPr>
            <p:cNvSpPr txBox="1"/>
            <p:nvPr/>
          </p:nvSpPr>
          <p:spPr>
            <a:xfrm>
              <a:off x="8221038" y="4761540"/>
              <a:ext cx="455720" cy="307777"/>
            </a:xfrm>
            <a:prstGeom prst="rect">
              <a:avLst/>
            </a:prstGeom>
            <a:noFill/>
          </p:spPr>
          <p:txBody>
            <a:bodyPr wrap="square" rtlCol="0">
              <a:spAutoFit/>
            </a:bodyPr>
            <a:lstStyle/>
            <a:p>
              <a:r>
                <a:rPr lang="en-US" dirty="0"/>
                <a:t>24</a:t>
              </a:r>
            </a:p>
          </p:txBody>
        </p:sp>
        <p:sp>
          <p:nvSpPr>
            <p:cNvPr id="4" name="Rectangle: Rounded Corners 3">
              <a:extLst>
                <a:ext uri="{FF2B5EF4-FFF2-40B4-BE49-F238E27FC236}">
                  <a16:creationId xmlns:a16="http://schemas.microsoft.com/office/drawing/2014/main" id="{1923F0A5-60FB-CD76-056F-04D4431AF7FC}"/>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904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04 Experiments: Hyperparameter Settings</a:t>
            </a:r>
            <a:endParaRPr lang="en-US" dirty="0"/>
          </a:p>
        </p:txBody>
      </p:sp>
      <p:grpSp>
        <p:nvGrpSpPr>
          <p:cNvPr id="16" name="Group 15">
            <a:extLst>
              <a:ext uri="{FF2B5EF4-FFF2-40B4-BE49-F238E27FC236}">
                <a16:creationId xmlns:a16="http://schemas.microsoft.com/office/drawing/2014/main" id="{010353FE-45DA-1435-2025-24CAC1CCCAC5}"/>
              </a:ext>
            </a:extLst>
          </p:cNvPr>
          <p:cNvGrpSpPr/>
          <p:nvPr/>
        </p:nvGrpSpPr>
        <p:grpSpPr>
          <a:xfrm>
            <a:off x="1074976" y="1263669"/>
            <a:ext cx="7391352" cy="572700"/>
            <a:chOff x="951435" y="1815120"/>
            <a:chExt cx="6855628" cy="572700"/>
          </a:xfrm>
        </p:grpSpPr>
        <p:grpSp>
          <p:nvGrpSpPr>
            <p:cNvPr id="3" name="Google Shape;1805;p35">
              <a:extLst>
                <a:ext uri="{FF2B5EF4-FFF2-40B4-BE49-F238E27FC236}">
                  <a16:creationId xmlns:a16="http://schemas.microsoft.com/office/drawing/2014/main" id="{D6F216EB-867A-2CB1-BD83-4C12F7197ED1}"/>
                </a:ext>
              </a:extLst>
            </p:cNvPr>
            <p:cNvGrpSpPr/>
            <p:nvPr/>
          </p:nvGrpSpPr>
          <p:grpSpPr>
            <a:xfrm>
              <a:off x="951435" y="1815120"/>
              <a:ext cx="558311" cy="572700"/>
              <a:chOff x="5319348" y="5327577"/>
              <a:chExt cx="591157" cy="609194"/>
            </a:xfrm>
          </p:grpSpPr>
          <p:sp>
            <p:nvSpPr>
              <p:cNvPr id="4" name="Google Shape;1806;p35">
                <a:extLst>
                  <a:ext uri="{FF2B5EF4-FFF2-40B4-BE49-F238E27FC236}">
                    <a16:creationId xmlns:a16="http://schemas.microsoft.com/office/drawing/2014/main" id="{C187EA07-DCC2-A053-83DF-F9AE447483CD}"/>
                  </a:ext>
                </a:extLst>
              </p:cNvPr>
              <p:cNvSpPr/>
              <p:nvPr/>
            </p:nvSpPr>
            <p:spPr>
              <a:xfrm>
                <a:off x="5603919" y="5342238"/>
                <a:ext cx="54140" cy="54139"/>
              </a:xfrm>
              <a:custGeom>
                <a:avLst/>
                <a:gdLst/>
                <a:ahLst/>
                <a:cxnLst/>
                <a:rect l="l" t="t" r="r" b="b"/>
                <a:pathLst>
                  <a:path w="54140" h="54139" extrusionOk="0">
                    <a:moveTo>
                      <a:pt x="41648" y="0"/>
                    </a:moveTo>
                    <a:lnTo>
                      <a:pt x="12493" y="0"/>
                    </a:lnTo>
                    <a:cubicBezTo>
                      <a:pt x="5604" y="0"/>
                      <a:pt x="0" y="5604"/>
                      <a:pt x="0" y="12493"/>
                    </a:cubicBezTo>
                    <a:lnTo>
                      <a:pt x="0" y="41646"/>
                    </a:lnTo>
                    <a:cubicBezTo>
                      <a:pt x="0" y="48536"/>
                      <a:pt x="5604" y="54140"/>
                      <a:pt x="12493" y="54140"/>
                    </a:cubicBezTo>
                    <a:lnTo>
                      <a:pt x="41648" y="54140"/>
                    </a:lnTo>
                    <a:cubicBezTo>
                      <a:pt x="48537" y="54140"/>
                      <a:pt x="54141" y="48536"/>
                      <a:pt x="54141" y="41646"/>
                    </a:cubicBezTo>
                    <a:lnTo>
                      <a:pt x="54141" y="12493"/>
                    </a:lnTo>
                    <a:cubicBezTo>
                      <a:pt x="54141" y="5604"/>
                      <a:pt x="48537" y="0"/>
                      <a:pt x="41648" y="0"/>
                    </a:cubicBezTo>
                    <a:close/>
                    <a:moveTo>
                      <a:pt x="36293" y="36292"/>
                    </a:moveTo>
                    <a:lnTo>
                      <a:pt x="17847" y="36292"/>
                    </a:lnTo>
                    <a:lnTo>
                      <a:pt x="17847" y="17847"/>
                    </a:lnTo>
                    <a:lnTo>
                      <a:pt x="36293" y="17847"/>
                    </a:lnTo>
                    <a:lnTo>
                      <a:pt x="36293"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1807;p35">
                <a:extLst>
                  <a:ext uri="{FF2B5EF4-FFF2-40B4-BE49-F238E27FC236}">
                    <a16:creationId xmlns:a16="http://schemas.microsoft.com/office/drawing/2014/main" id="{4089E8E1-7A36-6154-3B29-ED05DBE91B39}"/>
                  </a:ext>
                </a:extLst>
              </p:cNvPr>
              <p:cNvSpPr/>
              <p:nvPr/>
            </p:nvSpPr>
            <p:spPr>
              <a:xfrm>
                <a:off x="5413294" y="5718277"/>
                <a:ext cx="54142" cy="54139"/>
              </a:xfrm>
              <a:custGeom>
                <a:avLst/>
                <a:gdLst/>
                <a:ahLst/>
                <a:cxnLst/>
                <a:rect l="l" t="t" r="r" b="b"/>
                <a:pathLst>
                  <a:path w="54142" h="54139" extrusionOk="0">
                    <a:moveTo>
                      <a:pt x="41649" y="0"/>
                    </a:moveTo>
                    <a:lnTo>
                      <a:pt x="12493" y="0"/>
                    </a:lnTo>
                    <a:cubicBezTo>
                      <a:pt x="5604" y="0"/>
                      <a:pt x="0" y="5604"/>
                      <a:pt x="0" y="12493"/>
                    </a:cubicBezTo>
                    <a:lnTo>
                      <a:pt x="0" y="41646"/>
                    </a:lnTo>
                    <a:cubicBezTo>
                      <a:pt x="0" y="48536"/>
                      <a:pt x="5604" y="54140"/>
                      <a:pt x="12493" y="54140"/>
                    </a:cubicBezTo>
                    <a:lnTo>
                      <a:pt x="41649" y="54140"/>
                    </a:lnTo>
                    <a:cubicBezTo>
                      <a:pt x="48538" y="54140"/>
                      <a:pt x="54142" y="48536"/>
                      <a:pt x="54142" y="41646"/>
                    </a:cubicBezTo>
                    <a:lnTo>
                      <a:pt x="54142" y="12493"/>
                    </a:lnTo>
                    <a:cubicBezTo>
                      <a:pt x="54142" y="5605"/>
                      <a:pt x="48538" y="0"/>
                      <a:pt x="41649" y="0"/>
                    </a:cubicBezTo>
                    <a:close/>
                    <a:moveTo>
                      <a:pt x="36295" y="36292"/>
                    </a:moveTo>
                    <a:lnTo>
                      <a:pt x="17847" y="36292"/>
                    </a:lnTo>
                    <a:lnTo>
                      <a:pt x="17847" y="17847"/>
                    </a:lnTo>
                    <a:lnTo>
                      <a:pt x="36295" y="17847"/>
                    </a:lnTo>
                    <a:lnTo>
                      <a:pt x="36295"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808;p35">
                <a:extLst>
                  <a:ext uri="{FF2B5EF4-FFF2-40B4-BE49-F238E27FC236}">
                    <a16:creationId xmlns:a16="http://schemas.microsoft.com/office/drawing/2014/main" id="{2E1813E5-2439-5B30-58AC-21A265180452}"/>
                  </a:ext>
                </a:extLst>
              </p:cNvPr>
              <p:cNvSpPr/>
              <p:nvPr/>
            </p:nvSpPr>
            <p:spPr>
              <a:xfrm>
                <a:off x="5346190" y="5368828"/>
                <a:ext cx="54142" cy="54140"/>
              </a:xfrm>
              <a:custGeom>
                <a:avLst/>
                <a:gdLst/>
                <a:ahLst/>
                <a:cxnLst/>
                <a:rect l="l" t="t" r="r" b="b"/>
                <a:pathLst>
                  <a:path w="54142" h="54140" extrusionOk="0">
                    <a:moveTo>
                      <a:pt x="41649" y="0"/>
                    </a:moveTo>
                    <a:lnTo>
                      <a:pt x="12493" y="0"/>
                    </a:lnTo>
                    <a:cubicBezTo>
                      <a:pt x="5604" y="0"/>
                      <a:pt x="0" y="5605"/>
                      <a:pt x="0" y="12493"/>
                    </a:cubicBezTo>
                    <a:lnTo>
                      <a:pt x="0" y="41648"/>
                    </a:lnTo>
                    <a:cubicBezTo>
                      <a:pt x="0" y="48536"/>
                      <a:pt x="5604" y="54141"/>
                      <a:pt x="12493" y="54141"/>
                    </a:cubicBezTo>
                    <a:lnTo>
                      <a:pt x="41649" y="54141"/>
                    </a:lnTo>
                    <a:cubicBezTo>
                      <a:pt x="48538" y="54141"/>
                      <a:pt x="54142" y="48536"/>
                      <a:pt x="54142" y="41648"/>
                    </a:cubicBezTo>
                    <a:lnTo>
                      <a:pt x="54142" y="12493"/>
                    </a:lnTo>
                    <a:cubicBezTo>
                      <a:pt x="54142" y="5605"/>
                      <a:pt x="48538" y="0"/>
                      <a:pt x="41649" y="0"/>
                    </a:cubicBezTo>
                    <a:close/>
                    <a:moveTo>
                      <a:pt x="36295" y="36293"/>
                    </a:moveTo>
                    <a:lnTo>
                      <a:pt x="17847" y="36293"/>
                    </a:lnTo>
                    <a:lnTo>
                      <a:pt x="17847" y="17847"/>
                    </a:lnTo>
                    <a:lnTo>
                      <a:pt x="36295" y="17847"/>
                    </a:lnTo>
                    <a:lnTo>
                      <a:pt x="36295" y="362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809;p35">
                <a:extLst>
                  <a:ext uri="{FF2B5EF4-FFF2-40B4-BE49-F238E27FC236}">
                    <a16:creationId xmlns:a16="http://schemas.microsoft.com/office/drawing/2014/main" id="{2D6C5EB3-A3E1-E0F5-57A6-2F885A26DEC3}"/>
                  </a:ext>
                </a:extLst>
              </p:cNvPr>
              <p:cNvSpPr/>
              <p:nvPr/>
            </p:nvSpPr>
            <p:spPr>
              <a:xfrm>
                <a:off x="5351410" y="5327577"/>
                <a:ext cx="559095" cy="609194"/>
              </a:xfrm>
              <a:custGeom>
                <a:avLst/>
                <a:gdLst/>
                <a:ahLst/>
                <a:cxnLst/>
                <a:rect l="l" t="t" r="r" b="b"/>
                <a:pathLst>
                  <a:path w="559095" h="609194" extrusionOk="0">
                    <a:moveTo>
                      <a:pt x="555238" y="404453"/>
                    </a:moveTo>
                    <a:lnTo>
                      <a:pt x="514814" y="332798"/>
                    </a:lnTo>
                    <a:lnTo>
                      <a:pt x="514814" y="290703"/>
                    </a:lnTo>
                    <a:cubicBezTo>
                      <a:pt x="514814" y="290369"/>
                      <a:pt x="514804" y="290037"/>
                      <a:pt x="514785" y="289711"/>
                    </a:cubicBezTo>
                    <a:cubicBezTo>
                      <a:pt x="512709" y="255534"/>
                      <a:pt x="501764" y="222314"/>
                      <a:pt x="483133" y="193641"/>
                    </a:cubicBezTo>
                    <a:cubicBezTo>
                      <a:pt x="466058" y="167366"/>
                      <a:pt x="442699" y="145189"/>
                      <a:pt x="415579" y="129507"/>
                    </a:cubicBezTo>
                    <a:cubicBezTo>
                      <a:pt x="413089" y="128069"/>
                      <a:pt x="410255" y="127307"/>
                      <a:pt x="407381" y="127307"/>
                    </a:cubicBezTo>
                    <a:cubicBezTo>
                      <a:pt x="403004" y="127307"/>
                      <a:pt x="398889" y="129011"/>
                      <a:pt x="395796" y="132106"/>
                    </a:cubicBezTo>
                    <a:lnTo>
                      <a:pt x="391547" y="136355"/>
                    </a:lnTo>
                    <a:cubicBezTo>
                      <a:pt x="388175" y="134909"/>
                      <a:pt x="384757" y="133556"/>
                      <a:pt x="381297" y="132317"/>
                    </a:cubicBezTo>
                    <a:cubicBezTo>
                      <a:pt x="372304" y="109182"/>
                      <a:pt x="350260" y="93948"/>
                      <a:pt x="325063" y="93948"/>
                    </a:cubicBezTo>
                    <a:cubicBezTo>
                      <a:pt x="308842" y="93948"/>
                      <a:pt x="293586" y="100354"/>
                      <a:pt x="282297" y="111720"/>
                    </a:cubicBezTo>
                    <a:cubicBezTo>
                      <a:pt x="276374" y="109820"/>
                      <a:pt x="270220" y="108861"/>
                      <a:pt x="263923" y="108861"/>
                    </a:cubicBezTo>
                    <a:cubicBezTo>
                      <a:pt x="262665" y="108861"/>
                      <a:pt x="261415" y="108908"/>
                      <a:pt x="260172" y="108984"/>
                    </a:cubicBezTo>
                    <a:lnTo>
                      <a:pt x="260172" y="95401"/>
                    </a:lnTo>
                    <a:cubicBezTo>
                      <a:pt x="260172" y="87199"/>
                      <a:pt x="253500" y="80528"/>
                      <a:pt x="245299" y="80528"/>
                    </a:cubicBezTo>
                    <a:lnTo>
                      <a:pt x="160259" y="80528"/>
                    </a:lnTo>
                    <a:lnTo>
                      <a:pt x="160259" y="62583"/>
                    </a:lnTo>
                    <a:cubicBezTo>
                      <a:pt x="173214" y="58472"/>
                      <a:pt x="182628" y="46336"/>
                      <a:pt x="182628" y="32039"/>
                    </a:cubicBezTo>
                    <a:cubicBezTo>
                      <a:pt x="182627" y="14372"/>
                      <a:pt x="168255" y="0"/>
                      <a:pt x="150590" y="0"/>
                    </a:cubicBezTo>
                    <a:cubicBezTo>
                      <a:pt x="132924" y="0"/>
                      <a:pt x="118552" y="14372"/>
                      <a:pt x="118552" y="32039"/>
                    </a:cubicBezTo>
                    <a:cubicBezTo>
                      <a:pt x="118552" y="46878"/>
                      <a:pt x="128694" y="59389"/>
                      <a:pt x="142411" y="63015"/>
                    </a:cubicBezTo>
                    <a:lnTo>
                      <a:pt x="142411" y="83502"/>
                    </a:lnTo>
                    <a:cubicBezTo>
                      <a:pt x="142411" y="91704"/>
                      <a:pt x="149082" y="98375"/>
                      <a:pt x="157284" y="98375"/>
                    </a:cubicBezTo>
                    <a:lnTo>
                      <a:pt x="242323" y="98375"/>
                    </a:lnTo>
                    <a:lnTo>
                      <a:pt x="242323" y="112833"/>
                    </a:lnTo>
                    <a:cubicBezTo>
                      <a:pt x="231624" y="116915"/>
                      <a:pt x="222296" y="123973"/>
                      <a:pt x="215457" y="133197"/>
                    </a:cubicBezTo>
                    <a:lnTo>
                      <a:pt x="111779" y="133197"/>
                    </a:lnTo>
                    <a:lnTo>
                      <a:pt x="111779" y="127544"/>
                    </a:lnTo>
                    <a:cubicBezTo>
                      <a:pt x="111779" y="120655"/>
                      <a:pt x="106174" y="115051"/>
                      <a:pt x="99285" y="115051"/>
                    </a:cubicBezTo>
                    <a:lnTo>
                      <a:pt x="70131" y="115051"/>
                    </a:lnTo>
                    <a:cubicBezTo>
                      <a:pt x="63242" y="115051"/>
                      <a:pt x="57638" y="120655"/>
                      <a:pt x="57638" y="127544"/>
                    </a:cubicBezTo>
                    <a:lnTo>
                      <a:pt x="57638" y="156697"/>
                    </a:lnTo>
                    <a:cubicBezTo>
                      <a:pt x="57638" y="163586"/>
                      <a:pt x="63242" y="169190"/>
                      <a:pt x="70131" y="169190"/>
                    </a:cubicBezTo>
                    <a:lnTo>
                      <a:pt x="99285" y="169190"/>
                    </a:lnTo>
                    <a:cubicBezTo>
                      <a:pt x="106174" y="169190"/>
                      <a:pt x="111779" y="163586"/>
                      <a:pt x="111779" y="156697"/>
                    </a:cubicBezTo>
                    <a:lnTo>
                      <a:pt x="111779" y="151044"/>
                    </a:lnTo>
                    <a:lnTo>
                      <a:pt x="166053" y="151044"/>
                    </a:lnTo>
                    <a:cubicBezTo>
                      <a:pt x="151022" y="160585"/>
                      <a:pt x="140480" y="176577"/>
                      <a:pt x="138350" y="195099"/>
                    </a:cubicBezTo>
                    <a:lnTo>
                      <a:pt x="102897" y="195099"/>
                    </a:lnTo>
                    <a:cubicBezTo>
                      <a:pt x="97967" y="195099"/>
                      <a:pt x="93973" y="199094"/>
                      <a:pt x="93973" y="204023"/>
                    </a:cubicBezTo>
                    <a:cubicBezTo>
                      <a:pt x="93973" y="208951"/>
                      <a:pt x="97967" y="212946"/>
                      <a:pt x="102897" y="212946"/>
                    </a:cubicBezTo>
                    <a:lnTo>
                      <a:pt x="138942" y="212946"/>
                    </a:lnTo>
                    <a:cubicBezTo>
                      <a:pt x="139868" y="218023"/>
                      <a:pt x="141424" y="222954"/>
                      <a:pt x="143615" y="227625"/>
                    </a:cubicBezTo>
                    <a:cubicBezTo>
                      <a:pt x="133448" y="234930"/>
                      <a:pt x="125938" y="245113"/>
                      <a:pt x="121906" y="256743"/>
                    </a:cubicBezTo>
                    <a:lnTo>
                      <a:pt x="93657" y="256743"/>
                    </a:lnTo>
                    <a:lnTo>
                      <a:pt x="93657" y="251089"/>
                    </a:lnTo>
                    <a:cubicBezTo>
                      <a:pt x="93657" y="244200"/>
                      <a:pt x="88053" y="238595"/>
                      <a:pt x="81164" y="238595"/>
                    </a:cubicBezTo>
                    <a:lnTo>
                      <a:pt x="52010" y="238595"/>
                    </a:lnTo>
                    <a:cubicBezTo>
                      <a:pt x="45121" y="238595"/>
                      <a:pt x="39517" y="244200"/>
                      <a:pt x="39517" y="251089"/>
                    </a:cubicBezTo>
                    <a:lnTo>
                      <a:pt x="39517" y="280244"/>
                    </a:lnTo>
                    <a:cubicBezTo>
                      <a:pt x="39517" y="287133"/>
                      <a:pt x="45121" y="292737"/>
                      <a:pt x="52010" y="292737"/>
                    </a:cubicBezTo>
                    <a:lnTo>
                      <a:pt x="81163" y="292737"/>
                    </a:lnTo>
                    <a:cubicBezTo>
                      <a:pt x="88052" y="292737"/>
                      <a:pt x="93656" y="287133"/>
                      <a:pt x="93656" y="280244"/>
                    </a:cubicBezTo>
                    <a:lnTo>
                      <a:pt x="93656" y="274590"/>
                    </a:lnTo>
                    <a:lnTo>
                      <a:pt x="118613" y="274590"/>
                    </a:lnTo>
                    <a:cubicBezTo>
                      <a:pt x="118590" y="275260"/>
                      <a:pt x="118552" y="275925"/>
                      <a:pt x="118552" y="276599"/>
                    </a:cubicBezTo>
                    <a:cubicBezTo>
                      <a:pt x="118552" y="294613"/>
                      <a:pt x="126585" y="311524"/>
                      <a:pt x="140270" y="322941"/>
                    </a:cubicBezTo>
                    <a:cubicBezTo>
                      <a:pt x="140652" y="323760"/>
                      <a:pt x="141153" y="324507"/>
                      <a:pt x="141753" y="325167"/>
                    </a:cubicBezTo>
                    <a:cubicBezTo>
                      <a:pt x="142195" y="328644"/>
                      <a:pt x="142731" y="332099"/>
                      <a:pt x="143372" y="335526"/>
                    </a:cubicBezTo>
                    <a:lnTo>
                      <a:pt x="62800" y="335526"/>
                    </a:lnTo>
                    <a:cubicBezTo>
                      <a:pt x="58926" y="322192"/>
                      <a:pt x="46606" y="312413"/>
                      <a:pt x="32037" y="312413"/>
                    </a:cubicBezTo>
                    <a:cubicBezTo>
                      <a:pt x="14372" y="312413"/>
                      <a:pt x="0" y="326784"/>
                      <a:pt x="0" y="344450"/>
                    </a:cubicBezTo>
                    <a:cubicBezTo>
                      <a:pt x="0" y="362116"/>
                      <a:pt x="14372" y="376488"/>
                      <a:pt x="32037" y="376488"/>
                    </a:cubicBezTo>
                    <a:cubicBezTo>
                      <a:pt x="46607" y="376488"/>
                      <a:pt x="58928" y="366710"/>
                      <a:pt x="62800" y="353374"/>
                    </a:cubicBezTo>
                    <a:lnTo>
                      <a:pt x="147672" y="353374"/>
                    </a:lnTo>
                    <a:cubicBezTo>
                      <a:pt x="148369" y="355725"/>
                      <a:pt x="149129" y="358057"/>
                      <a:pt x="149922" y="360377"/>
                    </a:cubicBezTo>
                    <a:cubicBezTo>
                      <a:pt x="141487" y="371231"/>
                      <a:pt x="136447" y="384847"/>
                      <a:pt x="136447" y="399626"/>
                    </a:cubicBezTo>
                    <a:cubicBezTo>
                      <a:pt x="136447" y="434848"/>
                      <a:pt x="165007" y="463519"/>
                      <a:pt x="200184" y="463715"/>
                    </a:cubicBezTo>
                    <a:cubicBezTo>
                      <a:pt x="202727" y="465547"/>
                      <a:pt x="205297" y="467339"/>
                      <a:pt x="207926" y="469045"/>
                    </a:cubicBezTo>
                    <a:cubicBezTo>
                      <a:pt x="219255" y="476396"/>
                      <a:pt x="231295" y="482536"/>
                      <a:pt x="243815" y="487415"/>
                    </a:cubicBezTo>
                    <a:lnTo>
                      <a:pt x="243815" y="594321"/>
                    </a:lnTo>
                    <a:cubicBezTo>
                      <a:pt x="243815" y="602523"/>
                      <a:pt x="250487" y="609194"/>
                      <a:pt x="258688" y="609194"/>
                    </a:cubicBezTo>
                    <a:lnTo>
                      <a:pt x="327774" y="609194"/>
                    </a:lnTo>
                    <a:cubicBezTo>
                      <a:pt x="332704" y="609194"/>
                      <a:pt x="336698" y="605199"/>
                      <a:pt x="336698" y="600271"/>
                    </a:cubicBezTo>
                    <a:cubicBezTo>
                      <a:pt x="336698" y="595342"/>
                      <a:pt x="332704" y="591347"/>
                      <a:pt x="327774" y="591347"/>
                    </a:cubicBezTo>
                    <a:lnTo>
                      <a:pt x="261661" y="591347"/>
                    </a:lnTo>
                    <a:lnTo>
                      <a:pt x="261661" y="493418"/>
                    </a:lnTo>
                    <a:cubicBezTo>
                      <a:pt x="272870" y="496603"/>
                      <a:pt x="284365" y="498810"/>
                      <a:pt x="296006" y="499986"/>
                    </a:cubicBezTo>
                    <a:lnTo>
                      <a:pt x="296006" y="518923"/>
                    </a:lnTo>
                    <a:cubicBezTo>
                      <a:pt x="296006" y="543579"/>
                      <a:pt x="316064" y="563637"/>
                      <a:pt x="340720" y="563637"/>
                    </a:cubicBezTo>
                    <a:lnTo>
                      <a:pt x="409340" y="563637"/>
                    </a:lnTo>
                    <a:lnTo>
                      <a:pt x="409340" y="591346"/>
                    </a:lnTo>
                    <a:lnTo>
                      <a:pt x="389644" y="591346"/>
                    </a:lnTo>
                    <a:cubicBezTo>
                      <a:pt x="384715" y="591346"/>
                      <a:pt x="380721" y="595341"/>
                      <a:pt x="380721" y="600269"/>
                    </a:cubicBezTo>
                    <a:cubicBezTo>
                      <a:pt x="380721" y="605198"/>
                      <a:pt x="384715" y="609193"/>
                      <a:pt x="389644" y="609193"/>
                    </a:cubicBezTo>
                    <a:lnTo>
                      <a:pt x="412314" y="609193"/>
                    </a:lnTo>
                    <a:cubicBezTo>
                      <a:pt x="420516" y="609193"/>
                      <a:pt x="427187" y="602522"/>
                      <a:pt x="427187" y="594320"/>
                    </a:cubicBezTo>
                    <a:lnTo>
                      <a:pt x="427187" y="563636"/>
                    </a:lnTo>
                    <a:lnTo>
                      <a:pt x="470455" y="563636"/>
                    </a:lnTo>
                    <a:cubicBezTo>
                      <a:pt x="494915" y="563636"/>
                      <a:pt x="514813" y="543577"/>
                      <a:pt x="514813" y="518922"/>
                    </a:cubicBezTo>
                    <a:lnTo>
                      <a:pt x="514813" y="438614"/>
                    </a:lnTo>
                    <a:lnTo>
                      <a:pt x="535287" y="438614"/>
                    </a:lnTo>
                    <a:cubicBezTo>
                      <a:pt x="544818" y="438614"/>
                      <a:pt x="552531" y="434770"/>
                      <a:pt x="556445" y="428065"/>
                    </a:cubicBezTo>
                    <a:cubicBezTo>
                      <a:pt x="560361" y="421361"/>
                      <a:pt x="559921" y="412754"/>
                      <a:pt x="555238" y="404453"/>
                    </a:cubicBezTo>
                    <a:close/>
                    <a:moveTo>
                      <a:pt x="150590" y="46230"/>
                    </a:moveTo>
                    <a:cubicBezTo>
                      <a:pt x="142765" y="46230"/>
                      <a:pt x="136400" y="39863"/>
                      <a:pt x="136400" y="32039"/>
                    </a:cubicBezTo>
                    <a:cubicBezTo>
                      <a:pt x="136400" y="24213"/>
                      <a:pt x="142765" y="17847"/>
                      <a:pt x="150590" y="17847"/>
                    </a:cubicBezTo>
                    <a:cubicBezTo>
                      <a:pt x="158414" y="17847"/>
                      <a:pt x="164780" y="24213"/>
                      <a:pt x="164780" y="32039"/>
                    </a:cubicBezTo>
                    <a:cubicBezTo>
                      <a:pt x="164780" y="39864"/>
                      <a:pt x="158414" y="46230"/>
                      <a:pt x="150590" y="46230"/>
                    </a:cubicBezTo>
                    <a:close/>
                    <a:moveTo>
                      <a:pt x="93931" y="151343"/>
                    </a:moveTo>
                    <a:lnTo>
                      <a:pt x="75485" y="151343"/>
                    </a:lnTo>
                    <a:lnTo>
                      <a:pt x="75485" y="132898"/>
                    </a:lnTo>
                    <a:lnTo>
                      <a:pt x="93931" y="132898"/>
                    </a:lnTo>
                    <a:lnTo>
                      <a:pt x="93931" y="151343"/>
                    </a:lnTo>
                    <a:close/>
                    <a:moveTo>
                      <a:pt x="75809" y="274890"/>
                    </a:moveTo>
                    <a:lnTo>
                      <a:pt x="57364" y="274890"/>
                    </a:lnTo>
                    <a:lnTo>
                      <a:pt x="57364" y="256443"/>
                    </a:lnTo>
                    <a:lnTo>
                      <a:pt x="75809" y="256443"/>
                    </a:lnTo>
                    <a:lnTo>
                      <a:pt x="75809" y="274890"/>
                    </a:lnTo>
                    <a:close/>
                    <a:moveTo>
                      <a:pt x="32036" y="358640"/>
                    </a:moveTo>
                    <a:cubicBezTo>
                      <a:pt x="24212" y="358640"/>
                      <a:pt x="17846" y="352274"/>
                      <a:pt x="17846" y="344449"/>
                    </a:cubicBezTo>
                    <a:cubicBezTo>
                      <a:pt x="17846" y="336624"/>
                      <a:pt x="24212" y="330259"/>
                      <a:pt x="32036" y="330259"/>
                    </a:cubicBezTo>
                    <a:cubicBezTo>
                      <a:pt x="39860" y="330259"/>
                      <a:pt x="46227" y="336624"/>
                      <a:pt x="46227" y="344449"/>
                    </a:cubicBezTo>
                    <a:cubicBezTo>
                      <a:pt x="46227" y="352274"/>
                      <a:pt x="39860" y="358640"/>
                      <a:pt x="32036" y="358640"/>
                    </a:cubicBezTo>
                    <a:close/>
                    <a:moveTo>
                      <a:pt x="200546" y="445876"/>
                    </a:moveTo>
                    <a:cubicBezTo>
                      <a:pt x="175043" y="445876"/>
                      <a:pt x="154294" y="425127"/>
                      <a:pt x="154294" y="399625"/>
                    </a:cubicBezTo>
                    <a:cubicBezTo>
                      <a:pt x="154294" y="374121"/>
                      <a:pt x="175042" y="353372"/>
                      <a:pt x="200546" y="353372"/>
                    </a:cubicBezTo>
                    <a:cubicBezTo>
                      <a:pt x="226049" y="353372"/>
                      <a:pt x="246796" y="374122"/>
                      <a:pt x="246796" y="399625"/>
                    </a:cubicBezTo>
                    <a:cubicBezTo>
                      <a:pt x="246796" y="425127"/>
                      <a:pt x="226047" y="445876"/>
                      <a:pt x="200546" y="445876"/>
                    </a:cubicBezTo>
                    <a:close/>
                    <a:moveTo>
                      <a:pt x="365513" y="545791"/>
                    </a:moveTo>
                    <a:lnTo>
                      <a:pt x="340722" y="545791"/>
                    </a:lnTo>
                    <a:cubicBezTo>
                      <a:pt x="325908" y="545788"/>
                      <a:pt x="313855" y="533736"/>
                      <a:pt x="313855" y="518922"/>
                    </a:cubicBezTo>
                    <a:lnTo>
                      <a:pt x="313855" y="491744"/>
                    </a:lnTo>
                    <a:cubicBezTo>
                      <a:pt x="313855" y="487015"/>
                      <a:pt x="310167" y="483109"/>
                      <a:pt x="305448" y="482835"/>
                    </a:cubicBezTo>
                    <a:cubicBezTo>
                      <a:pt x="277208" y="481198"/>
                      <a:pt x="249691" y="472890"/>
                      <a:pt x="225300" y="458747"/>
                    </a:cubicBezTo>
                    <a:cubicBezTo>
                      <a:pt x="248389" y="449044"/>
                      <a:pt x="264644" y="426200"/>
                      <a:pt x="264644" y="399626"/>
                    </a:cubicBezTo>
                    <a:cubicBezTo>
                      <a:pt x="264644" y="397546"/>
                      <a:pt x="264536" y="395491"/>
                      <a:pt x="264342" y="393461"/>
                    </a:cubicBezTo>
                    <a:cubicBezTo>
                      <a:pt x="280958" y="395470"/>
                      <a:pt x="296537" y="400884"/>
                      <a:pt x="310368" y="408977"/>
                    </a:cubicBezTo>
                    <a:cubicBezTo>
                      <a:pt x="307494" y="414172"/>
                      <a:pt x="305852" y="420140"/>
                      <a:pt x="305852" y="426486"/>
                    </a:cubicBezTo>
                    <a:cubicBezTo>
                      <a:pt x="305852" y="446497"/>
                      <a:pt x="322132" y="462776"/>
                      <a:pt x="342142" y="462776"/>
                    </a:cubicBezTo>
                    <a:cubicBezTo>
                      <a:pt x="347634" y="462776"/>
                      <a:pt x="352843" y="461543"/>
                      <a:pt x="357514" y="459349"/>
                    </a:cubicBezTo>
                    <a:cubicBezTo>
                      <a:pt x="365560" y="475474"/>
                      <a:pt x="370103" y="493639"/>
                      <a:pt x="370103" y="512851"/>
                    </a:cubicBezTo>
                    <a:cubicBezTo>
                      <a:pt x="370103" y="524068"/>
                      <a:pt x="368547" y="535117"/>
                      <a:pt x="365513" y="545791"/>
                    </a:cubicBezTo>
                    <a:close/>
                    <a:moveTo>
                      <a:pt x="323698" y="426484"/>
                    </a:moveTo>
                    <a:cubicBezTo>
                      <a:pt x="323698" y="416314"/>
                      <a:pt x="331971" y="408042"/>
                      <a:pt x="342140" y="408042"/>
                    </a:cubicBezTo>
                    <a:cubicBezTo>
                      <a:pt x="352310" y="408042"/>
                      <a:pt x="360583" y="416314"/>
                      <a:pt x="360583" y="426484"/>
                    </a:cubicBezTo>
                    <a:cubicBezTo>
                      <a:pt x="360583" y="436653"/>
                      <a:pt x="352310" y="444926"/>
                      <a:pt x="342140" y="444926"/>
                    </a:cubicBezTo>
                    <a:cubicBezTo>
                      <a:pt x="331971" y="444926"/>
                      <a:pt x="323698" y="436653"/>
                      <a:pt x="323698" y="426484"/>
                    </a:cubicBezTo>
                    <a:close/>
                    <a:moveTo>
                      <a:pt x="496967" y="518922"/>
                    </a:moveTo>
                    <a:cubicBezTo>
                      <a:pt x="496967" y="533736"/>
                      <a:pt x="485075" y="545788"/>
                      <a:pt x="470456" y="545788"/>
                    </a:cubicBezTo>
                    <a:lnTo>
                      <a:pt x="445061" y="545788"/>
                    </a:lnTo>
                    <a:lnTo>
                      <a:pt x="445061" y="471697"/>
                    </a:lnTo>
                    <a:cubicBezTo>
                      <a:pt x="445061" y="470085"/>
                      <a:pt x="446423" y="468723"/>
                      <a:pt x="448035" y="468723"/>
                    </a:cubicBezTo>
                    <a:lnTo>
                      <a:pt x="496967" y="468723"/>
                    </a:lnTo>
                    <a:lnTo>
                      <a:pt x="496967" y="518922"/>
                    </a:lnTo>
                    <a:close/>
                    <a:moveTo>
                      <a:pt x="541035" y="419064"/>
                    </a:moveTo>
                    <a:cubicBezTo>
                      <a:pt x="540556" y="419884"/>
                      <a:pt x="538553" y="420767"/>
                      <a:pt x="535288" y="420767"/>
                    </a:cubicBezTo>
                    <a:lnTo>
                      <a:pt x="505891" y="420767"/>
                    </a:lnTo>
                    <a:cubicBezTo>
                      <a:pt x="500961" y="420767"/>
                      <a:pt x="496967" y="424762"/>
                      <a:pt x="496967" y="429690"/>
                    </a:cubicBezTo>
                    <a:lnTo>
                      <a:pt x="496967" y="450877"/>
                    </a:lnTo>
                    <a:lnTo>
                      <a:pt x="448035" y="450877"/>
                    </a:lnTo>
                    <a:cubicBezTo>
                      <a:pt x="436555" y="450877"/>
                      <a:pt x="427213" y="460218"/>
                      <a:pt x="427213" y="471699"/>
                    </a:cubicBezTo>
                    <a:lnTo>
                      <a:pt x="427213" y="545789"/>
                    </a:lnTo>
                    <a:lnTo>
                      <a:pt x="383945" y="545789"/>
                    </a:lnTo>
                    <a:cubicBezTo>
                      <a:pt x="386584" y="535054"/>
                      <a:pt x="387949" y="524025"/>
                      <a:pt x="387949" y="512850"/>
                    </a:cubicBezTo>
                    <a:cubicBezTo>
                      <a:pt x="387949" y="489295"/>
                      <a:pt x="382012" y="467106"/>
                      <a:pt x="371570" y="447681"/>
                    </a:cubicBezTo>
                    <a:cubicBezTo>
                      <a:pt x="375879" y="441713"/>
                      <a:pt x="378430" y="434393"/>
                      <a:pt x="378430" y="426485"/>
                    </a:cubicBezTo>
                    <a:cubicBezTo>
                      <a:pt x="378430" y="406475"/>
                      <a:pt x="362150" y="390195"/>
                      <a:pt x="342140" y="390195"/>
                    </a:cubicBezTo>
                    <a:cubicBezTo>
                      <a:pt x="335087" y="390195"/>
                      <a:pt x="328503" y="392225"/>
                      <a:pt x="322927" y="395721"/>
                    </a:cubicBezTo>
                    <a:cubicBezTo>
                      <a:pt x="304354" y="384086"/>
                      <a:pt x="282832" y="376751"/>
                      <a:pt x="259758" y="375102"/>
                    </a:cubicBezTo>
                    <a:cubicBezTo>
                      <a:pt x="252008" y="356460"/>
                      <a:pt x="235707" y="342245"/>
                      <a:pt x="215775" y="337369"/>
                    </a:cubicBezTo>
                    <a:lnTo>
                      <a:pt x="237709" y="315435"/>
                    </a:lnTo>
                    <a:cubicBezTo>
                      <a:pt x="241194" y="311950"/>
                      <a:pt x="241194" y="306299"/>
                      <a:pt x="237709" y="302815"/>
                    </a:cubicBezTo>
                    <a:cubicBezTo>
                      <a:pt x="234223" y="299330"/>
                      <a:pt x="228574" y="299330"/>
                      <a:pt x="225088" y="302815"/>
                    </a:cubicBezTo>
                    <a:lnTo>
                      <a:pt x="191760" y="336145"/>
                    </a:lnTo>
                    <a:cubicBezTo>
                      <a:pt x="181689" y="337532"/>
                      <a:pt x="172360" y="341258"/>
                      <a:pt x="164341" y="346769"/>
                    </a:cubicBezTo>
                    <a:cubicBezTo>
                      <a:pt x="162593" y="340651"/>
                      <a:pt x="161209" y="334423"/>
                      <a:pt x="160194" y="328100"/>
                    </a:cubicBezTo>
                    <a:lnTo>
                      <a:pt x="176686" y="328100"/>
                    </a:lnTo>
                    <a:cubicBezTo>
                      <a:pt x="181616" y="328100"/>
                      <a:pt x="185610" y="324105"/>
                      <a:pt x="185610" y="319177"/>
                    </a:cubicBezTo>
                    <a:cubicBezTo>
                      <a:pt x="185610" y="314248"/>
                      <a:pt x="181616" y="310253"/>
                      <a:pt x="176686" y="310253"/>
                    </a:cubicBezTo>
                    <a:lnTo>
                      <a:pt x="152928" y="310253"/>
                    </a:lnTo>
                    <a:cubicBezTo>
                      <a:pt x="142533" y="302216"/>
                      <a:pt x="136400" y="289822"/>
                      <a:pt x="136400" y="276601"/>
                    </a:cubicBezTo>
                    <a:cubicBezTo>
                      <a:pt x="136400" y="261201"/>
                      <a:pt x="144598" y="247241"/>
                      <a:pt x="157902" y="239667"/>
                    </a:cubicBezTo>
                    <a:lnTo>
                      <a:pt x="179692" y="239667"/>
                    </a:lnTo>
                    <a:lnTo>
                      <a:pt x="179692" y="271381"/>
                    </a:lnTo>
                    <a:cubicBezTo>
                      <a:pt x="179692" y="276309"/>
                      <a:pt x="183686" y="280305"/>
                      <a:pt x="188615" y="280305"/>
                    </a:cubicBezTo>
                    <a:cubicBezTo>
                      <a:pt x="193545" y="280305"/>
                      <a:pt x="197539" y="276309"/>
                      <a:pt x="197539" y="271381"/>
                    </a:cubicBezTo>
                    <a:lnTo>
                      <a:pt x="197539" y="239667"/>
                    </a:lnTo>
                    <a:lnTo>
                      <a:pt x="221423" y="239667"/>
                    </a:lnTo>
                    <a:cubicBezTo>
                      <a:pt x="226352" y="239667"/>
                      <a:pt x="230346" y="235672"/>
                      <a:pt x="230346" y="230744"/>
                    </a:cubicBezTo>
                    <a:cubicBezTo>
                      <a:pt x="230346" y="225815"/>
                      <a:pt x="226352" y="221820"/>
                      <a:pt x="221423" y="221820"/>
                    </a:cubicBezTo>
                    <a:lnTo>
                      <a:pt x="160688" y="221820"/>
                    </a:lnTo>
                    <a:cubicBezTo>
                      <a:pt x="157487" y="215750"/>
                      <a:pt x="155786" y="209001"/>
                      <a:pt x="155786" y="202040"/>
                    </a:cubicBezTo>
                    <a:cubicBezTo>
                      <a:pt x="155786" y="178594"/>
                      <a:pt x="174861" y="159517"/>
                      <a:pt x="198308" y="159517"/>
                    </a:cubicBezTo>
                    <a:cubicBezTo>
                      <a:pt x="200915" y="159517"/>
                      <a:pt x="203504" y="159764"/>
                      <a:pt x="206056" y="160238"/>
                    </a:cubicBezTo>
                    <a:lnTo>
                      <a:pt x="206056" y="190857"/>
                    </a:lnTo>
                    <a:cubicBezTo>
                      <a:pt x="206056" y="195785"/>
                      <a:pt x="210050" y="199781"/>
                      <a:pt x="214980" y="199781"/>
                    </a:cubicBezTo>
                    <a:cubicBezTo>
                      <a:pt x="219909" y="199781"/>
                      <a:pt x="223903" y="195785"/>
                      <a:pt x="223903" y="190857"/>
                    </a:cubicBezTo>
                    <a:lnTo>
                      <a:pt x="223903" y="181887"/>
                    </a:lnTo>
                    <a:lnTo>
                      <a:pt x="272124" y="181887"/>
                    </a:lnTo>
                    <a:cubicBezTo>
                      <a:pt x="277053" y="181887"/>
                      <a:pt x="281047" y="177891"/>
                      <a:pt x="281047" y="172963"/>
                    </a:cubicBezTo>
                    <a:cubicBezTo>
                      <a:pt x="281047" y="168035"/>
                      <a:pt x="277053" y="164039"/>
                      <a:pt x="272124" y="164039"/>
                    </a:cubicBezTo>
                    <a:lnTo>
                      <a:pt x="223903" y="164039"/>
                    </a:lnTo>
                    <a:lnTo>
                      <a:pt x="223903" y="154865"/>
                    </a:lnTo>
                    <a:cubicBezTo>
                      <a:pt x="229955" y="137972"/>
                      <a:pt x="245869" y="126711"/>
                      <a:pt x="263922" y="126711"/>
                    </a:cubicBezTo>
                    <a:cubicBezTo>
                      <a:pt x="269926" y="126711"/>
                      <a:pt x="275747" y="127950"/>
                      <a:pt x="281221" y="130392"/>
                    </a:cubicBezTo>
                    <a:cubicBezTo>
                      <a:pt x="284933" y="132047"/>
                      <a:pt x="289292" y="130987"/>
                      <a:pt x="291828" y="127813"/>
                    </a:cubicBezTo>
                    <a:cubicBezTo>
                      <a:pt x="298058" y="120015"/>
                      <a:pt x="306630" y="114778"/>
                      <a:pt x="316139" y="112749"/>
                    </a:cubicBezTo>
                    <a:lnTo>
                      <a:pt x="316139" y="148606"/>
                    </a:lnTo>
                    <a:cubicBezTo>
                      <a:pt x="316139" y="153534"/>
                      <a:pt x="320133" y="157530"/>
                      <a:pt x="325063" y="157530"/>
                    </a:cubicBezTo>
                    <a:cubicBezTo>
                      <a:pt x="329992" y="157530"/>
                      <a:pt x="333986" y="153534"/>
                      <a:pt x="333986" y="148606"/>
                    </a:cubicBezTo>
                    <a:lnTo>
                      <a:pt x="333986" y="112726"/>
                    </a:lnTo>
                    <a:cubicBezTo>
                      <a:pt x="348928" y="115876"/>
                      <a:pt x="361160" y="126828"/>
                      <a:pt x="365751" y="141938"/>
                    </a:cubicBezTo>
                    <a:cubicBezTo>
                      <a:pt x="366595" y="144715"/>
                      <a:pt x="368737" y="146908"/>
                      <a:pt x="371491" y="147817"/>
                    </a:cubicBezTo>
                    <a:cubicBezTo>
                      <a:pt x="373620" y="148521"/>
                      <a:pt x="375732" y="149280"/>
                      <a:pt x="377828" y="150072"/>
                    </a:cubicBezTo>
                    <a:lnTo>
                      <a:pt x="319129" y="208770"/>
                    </a:lnTo>
                    <a:lnTo>
                      <a:pt x="269140" y="208770"/>
                    </a:lnTo>
                    <a:cubicBezTo>
                      <a:pt x="264210" y="208770"/>
                      <a:pt x="260216" y="212765"/>
                      <a:pt x="260216" y="217694"/>
                    </a:cubicBezTo>
                    <a:cubicBezTo>
                      <a:pt x="260216" y="222622"/>
                      <a:pt x="264210" y="226617"/>
                      <a:pt x="269140" y="226617"/>
                    </a:cubicBezTo>
                    <a:lnTo>
                      <a:pt x="301282" y="226617"/>
                    </a:lnTo>
                    <a:lnTo>
                      <a:pt x="265542" y="262359"/>
                    </a:lnTo>
                    <a:cubicBezTo>
                      <a:pt x="262057" y="265844"/>
                      <a:pt x="262057" y="271494"/>
                      <a:pt x="265542" y="274978"/>
                    </a:cubicBezTo>
                    <a:cubicBezTo>
                      <a:pt x="269028" y="278463"/>
                      <a:pt x="274677" y="278463"/>
                      <a:pt x="278162" y="274978"/>
                    </a:cubicBezTo>
                    <a:lnTo>
                      <a:pt x="407617" y="145523"/>
                    </a:lnTo>
                    <a:cubicBezTo>
                      <a:pt x="431900" y="159770"/>
                      <a:pt x="452822" y="179751"/>
                      <a:pt x="468167" y="203365"/>
                    </a:cubicBezTo>
                    <a:cubicBezTo>
                      <a:pt x="485121" y="229455"/>
                      <a:pt x="495080" y="259686"/>
                      <a:pt x="496967" y="290702"/>
                    </a:cubicBezTo>
                    <a:lnTo>
                      <a:pt x="496967" y="335141"/>
                    </a:lnTo>
                    <a:cubicBezTo>
                      <a:pt x="496967" y="336677"/>
                      <a:pt x="497363" y="338187"/>
                      <a:pt x="498119" y="339525"/>
                    </a:cubicBezTo>
                    <a:lnTo>
                      <a:pt x="539693" y="413222"/>
                    </a:lnTo>
                    <a:cubicBezTo>
                      <a:pt x="541298" y="416067"/>
                      <a:pt x="541514" y="418244"/>
                      <a:pt x="541035" y="4190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810;p35">
                <a:extLst>
                  <a:ext uri="{FF2B5EF4-FFF2-40B4-BE49-F238E27FC236}">
                    <a16:creationId xmlns:a16="http://schemas.microsoft.com/office/drawing/2014/main" id="{6BD64652-7174-6666-4B12-162906545127}"/>
                  </a:ext>
                </a:extLst>
              </p:cNvPr>
              <p:cNvSpPr/>
              <p:nvPr/>
            </p:nvSpPr>
            <p:spPr>
              <a:xfrm>
                <a:off x="5516374" y="5691619"/>
                <a:ext cx="71162" cy="71162"/>
              </a:xfrm>
              <a:custGeom>
                <a:avLst/>
                <a:gdLst/>
                <a:ahLst/>
                <a:cxnLst/>
                <a:rect l="l" t="t" r="r" b="b"/>
                <a:pathLst>
                  <a:path w="71162" h="71162" extrusionOk="0">
                    <a:moveTo>
                      <a:pt x="35582" y="0"/>
                    </a:moveTo>
                    <a:cubicBezTo>
                      <a:pt x="15962" y="0"/>
                      <a:pt x="0" y="15962"/>
                      <a:pt x="0" y="35582"/>
                    </a:cubicBezTo>
                    <a:cubicBezTo>
                      <a:pt x="0" y="55201"/>
                      <a:pt x="15962" y="71163"/>
                      <a:pt x="35582" y="71163"/>
                    </a:cubicBezTo>
                    <a:cubicBezTo>
                      <a:pt x="55201" y="71164"/>
                      <a:pt x="71163" y="55201"/>
                      <a:pt x="71163" y="35582"/>
                    </a:cubicBezTo>
                    <a:cubicBezTo>
                      <a:pt x="71163" y="15962"/>
                      <a:pt x="55201" y="0"/>
                      <a:pt x="35582" y="0"/>
                    </a:cubicBezTo>
                    <a:close/>
                    <a:moveTo>
                      <a:pt x="35582" y="53315"/>
                    </a:moveTo>
                    <a:cubicBezTo>
                      <a:pt x="25803" y="53316"/>
                      <a:pt x="17847" y="45360"/>
                      <a:pt x="17847" y="35582"/>
                    </a:cubicBezTo>
                    <a:cubicBezTo>
                      <a:pt x="17847" y="25803"/>
                      <a:pt x="25804" y="17847"/>
                      <a:pt x="35582" y="17847"/>
                    </a:cubicBezTo>
                    <a:cubicBezTo>
                      <a:pt x="45361" y="17847"/>
                      <a:pt x="53315" y="25803"/>
                      <a:pt x="53315" y="35582"/>
                    </a:cubicBezTo>
                    <a:cubicBezTo>
                      <a:pt x="53315" y="45360"/>
                      <a:pt x="45360" y="53315"/>
                      <a:pt x="35582" y="5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811;p35">
                <a:extLst>
                  <a:ext uri="{FF2B5EF4-FFF2-40B4-BE49-F238E27FC236}">
                    <a16:creationId xmlns:a16="http://schemas.microsoft.com/office/drawing/2014/main" id="{10679E3E-AD96-E5C6-22E3-E2AC0E8A9793}"/>
                  </a:ext>
                </a:extLst>
              </p:cNvPr>
              <p:cNvSpPr/>
              <p:nvPr/>
            </p:nvSpPr>
            <p:spPr>
              <a:xfrm>
                <a:off x="5319348" y="5499562"/>
                <a:ext cx="84388" cy="64075"/>
              </a:xfrm>
              <a:custGeom>
                <a:avLst/>
                <a:gdLst/>
                <a:ahLst/>
                <a:cxnLst/>
                <a:rect l="l" t="t" r="r" b="b"/>
                <a:pathLst>
                  <a:path w="84388" h="64075" extrusionOk="0">
                    <a:moveTo>
                      <a:pt x="75465" y="23115"/>
                    </a:moveTo>
                    <a:lnTo>
                      <a:pt x="62800" y="23115"/>
                    </a:lnTo>
                    <a:cubicBezTo>
                      <a:pt x="58925" y="9779"/>
                      <a:pt x="46606" y="0"/>
                      <a:pt x="32037" y="0"/>
                    </a:cubicBezTo>
                    <a:cubicBezTo>
                      <a:pt x="14372" y="0"/>
                      <a:pt x="0" y="14372"/>
                      <a:pt x="0" y="32039"/>
                    </a:cubicBezTo>
                    <a:cubicBezTo>
                      <a:pt x="0" y="49704"/>
                      <a:pt x="14372" y="64076"/>
                      <a:pt x="32037" y="64076"/>
                    </a:cubicBezTo>
                    <a:cubicBezTo>
                      <a:pt x="46606" y="64075"/>
                      <a:pt x="58925" y="54297"/>
                      <a:pt x="62800" y="40962"/>
                    </a:cubicBezTo>
                    <a:lnTo>
                      <a:pt x="75465" y="40962"/>
                    </a:lnTo>
                    <a:cubicBezTo>
                      <a:pt x="80394" y="40962"/>
                      <a:pt x="84389" y="36967"/>
                      <a:pt x="84389" y="32039"/>
                    </a:cubicBezTo>
                    <a:cubicBezTo>
                      <a:pt x="84389" y="27110"/>
                      <a:pt x="80394" y="23115"/>
                      <a:pt x="75465" y="23115"/>
                    </a:cubicBezTo>
                    <a:close/>
                    <a:moveTo>
                      <a:pt x="32037" y="46227"/>
                    </a:moveTo>
                    <a:cubicBezTo>
                      <a:pt x="24213" y="46227"/>
                      <a:pt x="17847" y="39862"/>
                      <a:pt x="17847" y="32037"/>
                    </a:cubicBezTo>
                    <a:cubicBezTo>
                      <a:pt x="17847" y="24212"/>
                      <a:pt x="24213" y="17846"/>
                      <a:pt x="32037" y="17846"/>
                    </a:cubicBezTo>
                    <a:cubicBezTo>
                      <a:pt x="39862" y="17846"/>
                      <a:pt x="46227" y="24212"/>
                      <a:pt x="46227" y="32037"/>
                    </a:cubicBezTo>
                    <a:cubicBezTo>
                      <a:pt x="46227" y="39862"/>
                      <a:pt x="39862" y="46227"/>
                      <a:pt x="32037" y="46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812;p35">
                <a:extLst>
                  <a:ext uri="{FF2B5EF4-FFF2-40B4-BE49-F238E27FC236}">
                    <a16:creationId xmlns:a16="http://schemas.microsoft.com/office/drawing/2014/main" id="{06871D9E-193B-55CA-E4A0-C14F3F7C8324}"/>
                  </a:ext>
                </a:extLst>
              </p:cNvPr>
              <p:cNvSpPr/>
              <p:nvPr/>
            </p:nvSpPr>
            <p:spPr>
              <a:xfrm>
                <a:off x="5728650" y="5619015"/>
                <a:ext cx="102114" cy="53637"/>
              </a:xfrm>
              <a:custGeom>
                <a:avLst/>
                <a:gdLst/>
                <a:ahLst/>
                <a:cxnLst/>
                <a:rect l="l" t="t" r="r" b="b"/>
                <a:pathLst>
                  <a:path w="102114" h="53637" extrusionOk="0">
                    <a:moveTo>
                      <a:pt x="87242" y="0"/>
                    </a:moveTo>
                    <a:lnTo>
                      <a:pt x="14873" y="0"/>
                    </a:lnTo>
                    <a:cubicBezTo>
                      <a:pt x="6671" y="0"/>
                      <a:pt x="0" y="6671"/>
                      <a:pt x="0" y="14873"/>
                    </a:cubicBezTo>
                    <a:lnTo>
                      <a:pt x="0" y="38765"/>
                    </a:lnTo>
                    <a:cubicBezTo>
                      <a:pt x="0" y="46966"/>
                      <a:pt x="6671" y="53638"/>
                      <a:pt x="14873" y="53638"/>
                    </a:cubicBezTo>
                    <a:lnTo>
                      <a:pt x="87242" y="53638"/>
                    </a:lnTo>
                    <a:cubicBezTo>
                      <a:pt x="95442" y="53638"/>
                      <a:pt x="102115" y="46966"/>
                      <a:pt x="102115" y="38765"/>
                    </a:cubicBezTo>
                    <a:lnTo>
                      <a:pt x="102115" y="14873"/>
                    </a:lnTo>
                    <a:cubicBezTo>
                      <a:pt x="102115" y="6673"/>
                      <a:pt x="95443" y="0"/>
                      <a:pt x="87242" y="0"/>
                    </a:cubicBezTo>
                    <a:close/>
                    <a:moveTo>
                      <a:pt x="84267" y="35791"/>
                    </a:moveTo>
                    <a:lnTo>
                      <a:pt x="17847" y="35791"/>
                    </a:lnTo>
                    <a:lnTo>
                      <a:pt x="17847" y="17849"/>
                    </a:lnTo>
                    <a:lnTo>
                      <a:pt x="84267" y="17849"/>
                    </a:lnTo>
                    <a:lnTo>
                      <a:pt x="84267" y="357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 name="TextBox 14">
              <a:extLst>
                <a:ext uri="{FF2B5EF4-FFF2-40B4-BE49-F238E27FC236}">
                  <a16:creationId xmlns:a16="http://schemas.microsoft.com/office/drawing/2014/main" id="{0555E2F4-3E34-3146-483E-4AB46568D95D}"/>
                </a:ext>
              </a:extLst>
            </p:cNvPr>
            <p:cNvSpPr txBox="1"/>
            <p:nvPr/>
          </p:nvSpPr>
          <p:spPr>
            <a:xfrm>
              <a:off x="1540026" y="1985634"/>
              <a:ext cx="6267037" cy="30777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ontserrat" panose="00000500000000000000" pitchFamily="2" charset="0"/>
                </a:rPr>
                <a:t>Computational Complexity (FLOPs)</a:t>
              </a:r>
              <a:r>
                <a:rPr lang="en-US" dirty="0">
                  <a:latin typeface="Montserrat" panose="00000500000000000000" pitchFamily="2" charset="0"/>
                </a:rPr>
                <a:t>: Base, 2.7% of Base, 5.2% of Base</a:t>
              </a:r>
            </a:p>
          </p:txBody>
        </p:sp>
      </p:grpSp>
      <p:grpSp>
        <p:nvGrpSpPr>
          <p:cNvPr id="20" name="Group 19">
            <a:extLst>
              <a:ext uri="{FF2B5EF4-FFF2-40B4-BE49-F238E27FC236}">
                <a16:creationId xmlns:a16="http://schemas.microsoft.com/office/drawing/2014/main" id="{FDB5F8F0-3C6E-5285-3B9F-87DB98EA102F}"/>
              </a:ext>
            </a:extLst>
          </p:cNvPr>
          <p:cNvGrpSpPr/>
          <p:nvPr/>
        </p:nvGrpSpPr>
        <p:grpSpPr>
          <a:xfrm>
            <a:off x="1061155" y="2042228"/>
            <a:ext cx="7090919" cy="921519"/>
            <a:chOff x="905029" y="2685732"/>
            <a:chExt cx="7090919" cy="921519"/>
          </a:xfrm>
        </p:grpSpPr>
        <p:pic>
          <p:nvPicPr>
            <p:cNvPr id="14" name="Graphic 13" descr="Image outline">
              <a:extLst>
                <a:ext uri="{FF2B5EF4-FFF2-40B4-BE49-F238E27FC236}">
                  <a16:creationId xmlns:a16="http://schemas.microsoft.com/office/drawing/2014/main" id="{38910EBB-B21B-A1CC-B26A-E62D78A7E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029" y="2685732"/>
              <a:ext cx="638654" cy="638654"/>
            </a:xfrm>
            <a:prstGeom prst="rect">
              <a:avLst/>
            </a:prstGeom>
          </p:spPr>
        </p:pic>
        <p:sp>
          <p:nvSpPr>
            <p:cNvPr id="17" name="TextBox 16">
              <a:extLst>
                <a:ext uri="{FF2B5EF4-FFF2-40B4-BE49-F238E27FC236}">
                  <a16:creationId xmlns:a16="http://schemas.microsoft.com/office/drawing/2014/main" id="{917573A5-F54F-ACC8-7BD8-34F0967B7D48}"/>
                </a:ext>
              </a:extLst>
            </p:cNvPr>
            <p:cNvSpPr txBox="1"/>
            <p:nvPr/>
          </p:nvSpPr>
          <p:spPr>
            <a:xfrm>
              <a:off x="1597539" y="2868587"/>
              <a:ext cx="6398409" cy="73866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ontserrat" panose="00000500000000000000" pitchFamily="2" charset="0"/>
                </a:rPr>
                <a:t>Input Size (height x width)</a:t>
              </a:r>
              <a:r>
                <a:rPr lang="en-US" dirty="0">
                  <a:latin typeface="Montserrat" panose="00000500000000000000" pitchFamily="2" charset="0"/>
                </a:rPr>
                <a:t>: (224, 224), (192, 192), (160, 160), (112, 112) 	</a:t>
              </a:r>
            </a:p>
            <a:p>
              <a:pPr marL="285750" indent="-285750">
                <a:buFont typeface="Arial" panose="020B0604020202020204" pitchFamily="34" charset="0"/>
                <a:buChar char="•"/>
              </a:pPr>
              <a:endParaRPr lang="en-US" dirty="0">
                <a:latin typeface="Montserrat" panose="00000500000000000000" pitchFamily="2" charset="0"/>
              </a:endParaRPr>
            </a:p>
          </p:txBody>
        </p:sp>
      </p:grpSp>
      <p:grpSp>
        <p:nvGrpSpPr>
          <p:cNvPr id="19" name="Group 18">
            <a:extLst>
              <a:ext uri="{FF2B5EF4-FFF2-40B4-BE49-F238E27FC236}">
                <a16:creationId xmlns:a16="http://schemas.microsoft.com/office/drawing/2014/main" id="{1D77C360-2EDF-8277-8BA6-B8C593508EAB}"/>
              </a:ext>
            </a:extLst>
          </p:cNvPr>
          <p:cNvGrpSpPr/>
          <p:nvPr/>
        </p:nvGrpSpPr>
        <p:grpSpPr>
          <a:xfrm>
            <a:off x="1104439" y="3043084"/>
            <a:ext cx="5750313" cy="572701"/>
            <a:chOff x="951435" y="3738596"/>
            <a:chExt cx="5750313" cy="572701"/>
          </a:xfrm>
        </p:grpSpPr>
        <p:pic>
          <p:nvPicPr>
            <p:cNvPr id="12" name="Graphic 11" descr="Images outline">
              <a:extLst>
                <a:ext uri="{FF2B5EF4-FFF2-40B4-BE49-F238E27FC236}">
                  <a16:creationId xmlns:a16="http://schemas.microsoft.com/office/drawing/2014/main" id="{47EDE0F5-72D7-6311-293F-2FD31BDCEF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1435" y="3738596"/>
              <a:ext cx="572701" cy="572701"/>
            </a:xfrm>
            <a:prstGeom prst="rect">
              <a:avLst/>
            </a:prstGeom>
          </p:spPr>
        </p:pic>
        <p:sp>
          <p:nvSpPr>
            <p:cNvPr id="18" name="TextBox 17">
              <a:extLst>
                <a:ext uri="{FF2B5EF4-FFF2-40B4-BE49-F238E27FC236}">
                  <a16:creationId xmlns:a16="http://schemas.microsoft.com/office/drawing/2014/main" id="{382CF37D-C9BF-96A2-3D61-5266EEA796A4}"/>
                </a:ext>
              </a:extLst>
            </p:cNvPr>
            <p:cNvSpPr txBox="1"/>
            <p:nvPr/>
          </p:nvSpPr>
          <p:spPr>
            <a:xfrm>
              <a:off x="1570068" y="3871057"/>
              <a:ext cx="5131680" cy="30777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ontserrat" panose="00000500000000000000" pitchFamily="2" charset="0"/>
                </a:rPr>
                <a:t>Batch Size (images)</a:t>
              </a:r>
              <a:r>
                <a:rPr lang="en-US" dirty="0">
                  <a:latin typeface="Montserrat" panose="00000500000000000000" pitchFamily="2" charset="0"/>
                </a:rPr>
                <a:t>: 1, 8, 16, 32, 64, 128</a:t>
              </a:r>
            </a:p>
          </p:txBody>
        </p:sp>
      </p:grpSp>
      <p:sp>
        <p:nvSpPr>
          <p:cNvPr id="13" name="TextBox 12">
            <a:extLst>
              <a:ext uri="{FF2B5EF4-FFF2-40B4-BE49-F238E27FC236}">
                <a16:creationId xmlns:a16="http://schemas.microsoft.com/office/drawing/2014/main" id="{6CED1E02-8E38-90A3-82C5-4E3DB7EF6407}"/>
              </a:ext>
            </a:extLst>
          </p:cNvPr>
          <p:cNvSpPr txBox="1"/>
          <p:nvPr/>
        </p:nvSpPr>
        <p:spPr>
          <a:xfrm>
            <a:off x="1074976" y="3795434"/>
            <a:ext cx="6398409" cy="116955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Model Architecture: VGG16</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Default Image Color Channels (RBG): 3</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Default Number of Batches: 100</a:t>
            </a:r>
          </a:p>
        </p:txBody>
      </p:sp>
      <p:grpSp>
        <p:nvGrpSpPr>
          <p:cNvPr id="21" name="Group 20">
            <a:extLst>
              <a:ext uri="{FF2B5EF4-FFF2-40B4-BE49-F238E27FC236}">
                <a16:creationId xmlns:a16="http://schemas.microsoft.com/office/drawing/2014/main" id="{BC0ADB20-6D60-16A2-F536-00D9A93C9E6F}"/>
              </a:ext>
            </a:extLst>
          </p:cNvPr>
          <p:cNvGrpSpPr/>
          <p:nvPr/>
        </p:nvGrpSpPr>
        <p:grpSpPr>
          <a:xfrm>
            <a:off x="8540234" y="4688923"/>
            <a:ext cx="455720" cy="307777"/>
            <a:chOff x="8221038" y="4761540"/>
            <a:chExt cx="455720" cy="307777"/>
          </a:xfrm>
        </p:grpSpPr>
        <p:sp>
          <p:nvSpPr>
            <p:cNvPr id="22" name="TextBox 21">
              <a:extLst>
                <a:ext uri="{FF2B5EF4-FFF2-40B4-BE49-F238E27FC236}">
                  <a16:creationId xmlns:a16="http://schemas.microsoft.com/office/drawing/2014/main" id="{F012E346-022B-E0C7-0AF3-39514DACCEF1}"/>
                </a:ext>
              </a:extLst>
            </p:cNvPr>
            <p:cNvSpPr txBox="1"/>
            <p:nvPr/>
          </p:nvSpPr>
          <p:spPr>
            <a:xfrm>
              <a:off x="8221038" y="4761540"/>
              <a:ext cx="455720" cy="307777"/>
            </a:xfrm>
            <a:prstGeom prst="rect">
              <a:avLst/>
            </a:prstGeom>
            <a:noFill/>
          </p:spPr>
          <p:txBody>
            <a:bodyPr wrap="square" rtlCol="0">
              <a:spAutoFit/>
            </a:bodyPr>
            <a:lstStyle/>
            <a:p>
              <a:r>
                <a:rPr lang="en-US" dirty="0"/>
                <a:t>25</a:t>
              </a:r>
            </a:p>
          </p:txBody>
        </p:sp>
        <p:sp>
          <p:nvSpPr>
            <p:cNvPr id="23" name="Rectangle: Rounded Corners 22">
              <a:extLst>
                <a:ext uri="{FF2B5EF4-FFF2-40B4-BE49-F238E27FC236}">
                  <a16:creationId xmlns:a16="http://schemas.microsoft.com/office/drawing/2014/main" id="{CC2A35A9-A150-5582-947D-3640B1707BED}"/>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1603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03 Experiments: Memory Footprint</a:t>
            </a:r>
            <a:endParaRPr lang="en-US" dirty="0"/>
          </a:p>
        </p:txBody>
      </p:sp>
      <p:sp>
        <p:nvSpPr>
          <p:cNvPr id="12" name="TextBox 11">
            <a:extLst>
              <a:ext uri="{FF2B5EF4-FFF2-40B4-BE49-F238E27FC236}">
                <a16:creationId xmlns:a16="http://schemas.microsoft.com/office/drawing/2014/main" id="{2AAA95F8-2B86-89D6-8577-251E4D599A66}"/>
              </a:ext>
            </a:extLst>
          </p:cNvPr>
          <p:cNvSpPr txBox="1"/>
          <p:nvPr/>
        </p:nvSpPr>
        <p:spPr>
          <a:xfrm>
            <a:off x="1942011" y="4578136"/>
            <a:ext cx="8020373"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Memory ceiling = ~2.8GB</a:t>
            </a:r>
          </a:p>
        </p:txBody>
      </p:sp>
      <p:pic>
        <p:nvPicPr>
          <p:cNvPr id="6" name="Picture 5">
            <a:extLst>
              <a:ext uri="{FF2B5EF4-FFF2-40B4-BE49-F238E27FC236}">
                <a16:creationId xmlns:a16="http://schemas.microsoft.com/office/drawing/2014/main" id="{A24C0F2F-C42D-EC17-BAA4-13D251561D67}"/>
              </a:ext>
            </a:extLst>
          </p:cNvPr>
          <p:cNvPicPr>
            <a:picLocks noChangeAspect="1"/>
          </p:cNvPicPr>
          <p:nvPr/>
        </p:nvPicPr>
        <p:blipFill>
          <a:blip r:embed="rId3"/>
          <a:stretch>
            <a:fillRect/>
          </a:stretch>
        </p:blipFill>
        <p:spPr>
          <a:xfrm>
            <a:off x="1942011" y="1136162"/>
            <a:ext cx="5259977" cy="3289987"/>
          </a:xfrm>
          <a:prstGeom prst="rect">
            <a:avLst/>
          </a:prstGeom>
        </p:spPr>
      </p:pic>
      <p:grpSp>
        <p:nvGrpSpPr>
          <p:cNvPr id="7" name="Group 6">
            <a:extLst>
              <a:ext uri="{FF2B5EF4-FFF2-40B4-BE49-F238E27FC236}">
                <a16:creationId xmlns:a16="http://schemas.microsoft.com/office/drawing/2014/main" id="{32D747F2-6E51-2E18-A9B2-69CBF0475612}"/>
              </a:ext>
            </a:extLst>
          </p:cNvPr>
          <p:cNvGrpSpPr/>
          <p:nvPr/>
        </p:nvGrpSpPr>
        <p:grpSpPr>
          <a:xfrm>
            <a:off x="8540234" y="4688923"/>
            <a:ext cx="455720" cy="307777"/>
            <a:chOff x="8221038" y="4761540"/>
            <a:chExt cx="455720" cy="307777"/>
          </a:xfrm>
        </p:grpSpPr>
        <p:sp>
          <p:nvSpPr>
            <p:cNvPr id="8" name="TextBox 7">
              <a:extLst>
                <a:ext uri="{FF2B5EF4-FFF2-40B4-BE49-F238E27FC236}">
                  <a16:creationId xmlns:a16="http://schemas.microsoft.com/office/drawing/2014/main" id="{5BD880FB-9B49-4905-66F6-B7D4656230B6}"/>
                </a:ext>
              </a:extLst>
            </p:cNvPr>
            <p:cNvSpPr txBox="1"/>
            <p:nvPr/>
          </p:nvSpPr>
          <p:spPr>
            <a:xfrm>
              <a:off x="8221038" y="4761540"/>
              <a:ext cx="455720" cy="307777"/>
            </a:xfrm>
            <a:prstGeom prst="rect">
              <a:avLst/>
            </a:prstGeom>
            <a:noFill/>
          </p:spPr>
          <p:txBody>
            <a:bodyPr wrap="square" rtlCol="0">
              <a:spAutoFit/>
            </a:bodyPr>
            <a:lstStyle/>
            <a:p>
              <a:r>
                <a:rPr lang="en-US" dirty="0"/>
                <a:t>26</a:t>
              </a:r>
            </a:p>
          </p:txBody>
        </p:sp>
        <p:sp>
          <p:nvSpPr>
            <p:cNvPr id="9" name="Rectangle: Rounded Corners 8">
              <a:extLst>
                <a:ext uri="{FF2B5EF4-FFF2-40B4-BE49-F238E27FC236}">
                  <a16:creationId xmlns:a16="http://schemas.microsoft.com/office/drawing/2014/main" id="{0921E728-1D2F-0423-1C7E-14521AC1E2C6}"/>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6333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03 Experiments: Energy Consumption</a:t>
            </a:r>
            <a:endParaRPr lang="en-US" dirty="0"/>
          </a:p>
        </p:txBody>
      </p:sp>
      <p:sp>
        <p:nvSpPr>
          <p:cNvPr id="12" name="TextBox 11">
            <a:extLst>
              <a:ext uri="{FF2B5EF4-FFF2-40B4-BE49-F238E27FC236}">
                <a16:creationId xmlns:a16="http://schemas.microsoft.com/office/drawing/2014/main" id="{2AAA95F8-2B86-89D6-8577-251E4D599A66}"/>
              </a:ext>
            </a:extLst>
          </p:cNvPr>
          <p:cNvSpPr txBox="1"/>
          <p:nvPr/>
        </p:nvSpPr>
        <p:spPr>
          <a:xfrm>
            <a:off x="1284514" y="4546184"/>
            <a:ext cx="8020373"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Min energy user at all time = 5.2% of Base Pruned</a:t>
            </a:r>
          </a:p>
        </p:txBody>
      </p:sp>
      <p:pic>
        <p:nvPicPr>
          <p:cNvPr id="8" name="Picture 7">
            <a:extLst>
              <a:ext uri="{FF2B5EF4-FFF2-40B4-BE49-F238E27FC236}">
                <a16:creationId xmlns:a16="http://schemas.microsoft.com/office/drawing/2014/main" id="{0FF4A951-33B9-4850-B00B-4B810EAF2E0F}"/>
              </a:ext>
            </a:extLst>
          </p:cNvPr>
          <p:cNvPicPr>
            <a:picLocks noChangeAspect="1"/>
          </p:cNvPicPr>
          <p:nvPr/>
        </p:nvPicPr>
        <p:blipFill>
          <a:blip r:embed="rId3"/>
          <a:stretch>
            <a:fillRect/>
          </a:stretch>
        </p:blipFill>
        <p:spPr>
          <a:xfrm>
            <a:off x="2016034" y="1117958"/>
            <a:ext cx="5111931" cy="3294443"/>
          </a:xfrm>
          <a:prstGeom prst="rect">
            <a:avLst/>
          </a:prstGeom>
        </p:spPr>
      </p:pic>
      <p:grpSp>
        <p:nvGrpSpPr>
          <p:cNvPr id="9" name="Group 8">
            <a:extLst>
              <a:ext uri="{FF2B5EF4-FFF2-40B4-BE49-F238E27FC236}">
                <a16:creationId xmlns:a16="http://schemas.microsoft.com/office/drawing/2014/main" id="{DAFFD135-CFFF-FE82-8A3D-222E9A54C085}"/>
              </a:ext>
            </a:extLst>
          </p:cNvPr>
          <p:cNvGrpSpPr/>
          <p:nvPr/>
        </p:nvGrpSpPr>
        <p:grpSpPr>
          <a:xfrm>
            <a:off x="8540234" y="4688923"/>
            <a:ext cx="455720" cy="307777"/>
            <a:chOff x="8221038" y="4761540"/>
            <a:chExt cx="455720" cy="307777"/>
          </a:xfrm>
        </p:grpSpPr>
        <p:sp>
          <p:nvSpPr>
            <p:cNvPr id="11" name="TextBox 10">
              <a:extLst>
                <a:ext uri="{FF2B5EF4-FFF2-40B4-BE49-F238E27FC236}">
                  <a16:creationId xmlns:a16="http://schemas.microsoft.com/office/drawing/2014/main" id="{4D81A5F1-F9F9-B6AC-C8B7-E92010337EDE}"/>
                </a:ext>
              </a:extLst>
            </p:cNvPr>
            <p:cNvSpPr txBox="1"/>
            <p:nvPr/>
          </p:nvSpPr>
          <p:spPr>
            <a:xfrm>
              <a:off x="8221038" y="4761540"/>
              <a:ext cx="455720" cy="307777"/>
            </a:xfrm>
            <a:prstGeom prst="rect">
              <a:avLst/>
            </a:prstGeom>
            <a:noFill/>
          </p:spPr>
          <p:txBody>
            <a:bodyPr wrap="square" rtlCol="0">
              <a:spAutoFit/>
            </a:bodyPr>
            <a:lstStyle/>
            <a:p>
              <a:r>
                <a:rPr lang="en-US" dirty="0"/>
                <a:t>27</a:t>
              </a:r>
            </a:p>
          </p:txBody>
        </p:sp>
        <p:sp>
          <p:nvSpPr>
            <p:cNvPr id="13" name="Rectangle: Rounded Corners 12">
              <a:extLst>
                <a:ext uri="{FF2B5EF4-FFF2-40B4-BE49-F238E27FC236}">
                  <a16:creationId xmlns:a16="http://schemas.microsoft.com/office/drawing/2014/main" id="{8CB13375-F3F6-DE08-8542-190CA6E3DA36}"/>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5575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03 Experiments: Inference Speed</a:t>
            </a:r>
            <a:endParaRPr lang="en-US" dirty="0"/>
          </a:p>
        </p:txBody>
      </p:sp>
      <p:sp>
        <p:nvSpPr>
          <p:cNvPr id="11" name="TextBox 10">
            <a:extLst>
              <a:ext uri="{FF2B5EF4-FFF2-40B4-BE49-F238E27FC236}">
                <a16:creationId xmlns:a16="http://schemas.microsoft.com/office/drawing/2014/main" id="{01F173F6-4519-6FE8-715C-E4A598DEDAED}"/>
              </a:ext>
            </a:extLst>
          </p:cNvPr>
          <p:cNvSpPr txBox="1"/>
          <p:nvPr/>
        </p:nvSpPr>
        <p:spPr>
          <a:xfrm>
            <a:off x="1301931" y="4159322"/>
            <a:ext cx="6888997" cy="73866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Maximum Throughput: 5.2% Base Pruned at 16(224, 224)</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Minimum Latency: 5.2% Base Pruned at 16(224,224)</a:t>
            </a:r>
          </a:p>
        </p:txBody>
      </p:sp>
      <p:pic>
        <p:nvPicPr>
          <p:cNvPr id="12" name="Picture 11">
            <a:extLst>
              <a:ext uri="{FF2B5EF4-FFF2-40B4-BE49-F238E27FC236}">
                <a16:creationId xmlns:a16="http://schemas.microsoft.com/office/drawing/2014/main" id="{74A7172E-A29F-164D-D27A-5F09F8F161A8}"/>
              </a:ext>
            </a:extLst>
          </p:cNvPr>
          <p:cNvPicPr>
            <a:picLocks noChangeAspect="1"/>
          </p:cNvPicPr>
          <p:nvPr/>
        </p:nvPicPr>
        <p:blipFill>
          <a:blip r:embed="rId3"/>
          <a:stretch>
            <a:fillRect/>
          </a:stretch>
        </p:blipFill>
        <p:spPr>
          <a:xfrm>
            <a:off x="1166132" y="1078145"/>
            <a:ext cx="3405868" cy="2987209"/>
          </a:xfrm>
          <a:prstGeom prst="rect">
            <a:avLst/>
          </a:prstGeom>
        </p:spPr>
      </p:pic>
      <p:pic>
        <p:nvPicPr>
          <p:cNvPr id="14" name="Picture 13">
            <a:extLst>
              <a:ext uri="{FF2B5EF4-FFF2-40B4-BE49-F238E27FC236}">
                <a16:creationId xmlns:a16="http://schemas.microsoft.com/office/drawing/2014/main" id="{57917EBE-190B-AB0D-9D9D-5A7B23F308E9}"/>
              </a:ext>
            </a:extLst>
          </p:cNvPr>
          <p:cNvPicPr>
            <a:picLocks noChangeAspect="1"/>
          </p:cNvPicPr>
          <p:nvPr/>
        </p:nvPicPr>
        <p:blipFill>
          <a:blip r:embed="rId4"/>
          <a:stretch>
            <a:fillRect/>
          </a:stretch>
        </p:blipFill>
        <p:spPr>
          <a:xfrm>
            <a:off x="4630650" y="1078144"/>
            <a:ext cx="3347218" cy="2987209"/>
          </a:xfrm>
          <a:prstGeom prst="rect">
            <a:avLst/>
          </a:prstGeom>
        </p:spPr>
      </p:pic>
      <p:grpSp>
        <p:nvGrpSpPr>
          <p:cNvPr id="15" name="Group 14">
            <a:extLst>
              <a:ext uri="{FF2B5EF4-FFF2-40B4-BE49-F238E27FC236}">
                <a16:creationId xmlns:a16="http://schemas.microsoft.com/office/drawing/2014/main" id="{332493F2-AA86-0AE7-8FA9-93704D83622C}"/>
              </a:ext>
            </a:extLst>
          </p:cNvPr>
          <p:cNvGrpSpPr/>
          <p:nvPr/>
        </p:nvGrpSpPr>
        <p:grpSpPr>
          <a:xfrm>
            <a:off x="8540234" y="4688923"/>
            <a:ext cx="455720" cy="307777"/>
            <a:chOff x="8221038" y="4761540"/>
            <a:chExt cx="455720" cy="307777"/>
          </a:xfrm>
        </p:grpSpPr>
        <p:sp>
          <p:nvSpPr>
            <p:cNvPr id="16" name="TextBox 15">
              <a:extLst>
                <a:ext uri="{FF2B5EF4-FFF2-40B4-BE49-F238E27FC236}">
                  <a16:creationId xmlns:a16="http://schemas.microsoft.com/office/drawing/2014/main" id="{65A7D793-A451-EB23-C79A-19B8C0B84FD1}"/>
                </a:ext>
              </a:extLst>
            </p:cNvPr>
            <p:cNvSpPr txBox="1"/>
            <p:nvPr/>
          </p:nvSpPr>
          <p:spPr>
            <a:xfrm>
              <a:off x="8221038" y="4761540"/>
              <a:ext cx="455720" cy="307777"/>
            </a:xfrm>
            <a:prstGeom prst="rect">
              <a:avLst/>
            </a:prstGeom>
            <a:noFill/>
          </p:spPr>
          <p:txBody>
            <a:bodyPr wrap="square" rtlCol="0">
              <a:spAutoFit/>
            </a:bodyPr>
            <a:lstStyle/>
            <a:p>
              <a:r>
                <a:rPr lang="en-US" dirty="0"/>
                <a:t>28</a:t>
              </a:r>
            </a:p>
          </p:txBody>
        </p:sp>
        <p:sp>
          <p:nvSpPr>
            <p:cNvPr id="17" name="Rectangle: Rounded Corners 16">
              <a:extLst>
                <a:ext uri="{FF2B5EF4-FFF2-40B4-BE49-F238E27FC236}">
                  <a16:creationId xmlns:a16="http://schemas.microsoft.com/office/drawing/2014/main" id="{D820D437-4FA7-F561-3711-CC455DF72225}"/>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1114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03 Experiments: Observation</a:t>
            </a:r>
            <a:endParaRPr lang="en-US" dirty="0"/>
          </a:p>
        </p:txBody>
      </p:sp>
      <p:pic>
        <p:nvPicPr>
          <p:cNvPr id="5" name="Picture 4">
            <a:extLst>
              <a:ext uri="{FF2B5EF4-FFF2-40B4-BE49-F238E27FC236}">
                <a16:creationId xmlns:a16="http://schemas.microsoft.com/office/drawing/2014/main" id="{FD535759-EC0D-838E-D034-AE7F6214C8F4}"/>
              </a:ext>
            </a:extLst>
          </p:cNvPr>
          <p:cNvPicPr>
            <a:picLocks noChangeAspect="1"/>
          </p:cNvPicPr>
          <p:nvPr/>
        </p:nvPicPr>
        <p:blipFill>
          <a:blip r:embed="rId3"/>
          <a:stretch>
            <a:fillRect/>
          </a:stretch>
        </p:blipFill>
        <p:spPr>
          <a:xfrm>
            <a:off x="363930" y="1091277"/>
            <a:ext cx="8416140" cy="3263008"/>
          </a:xfrm>
          <a:prstGeom prst="rect">
            <a:avLst/>
          </a:prstGeom>
        </p:spPr>
      </p:pic>
      <p:sp>
        <p:nvSpPr>
          <p:cNvPr id="9" name="TextBox 8">
            <a:extLst>
              <a:ext uri="{FF2B5EF4-FFF2-40B4-BE49-F238E27FC236}">
                <a16:creationId xmlns:a16="http://schemas.microsoft.com/office/drawing/2014/main" id="{8EB56A0A-F473-5E37-CF1A-9016070B7367}"/>
              </a:ext>
            </a:extLst>
          </p:cNvPr>
          <p:cNvSpPr txBox="1"/>
          <p:nvPr/>
        </p:nvSpPr>
        <p:spPr>
          <a:xfrm>
            <a:off x="923044" y="4452972"/>
            <a:ext cx="6888997" cy="30777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ontserrat" panose="00000500000000000000" pitchFamily="2" charset="0"/>
              </a:rPr>
              <a:t>Tradeoff: </a:t>
            </a:r>
            <a:r>
              <a:rPr lang="en-US" dirty="0">
                <a:latin typeface="Montserrat" panose="00000500000000000000" pitchFamily="2" charset="0"/>
              </a:rPr>
              <a:t>accuracy vs resource requirements. </a:t>
            </a:r>
          </a:p>
        </p:txBody>
      </p:sp>
      <p:grpSp>
        <p:nvGrpSpPr>
          <p:cNvPr id="3" name="Group 2">
            <a:extLst>
              <a:ext uri="{FF2B5EF4-FFF2-40B4-BE49-F238E27FC236}">
                <a16:creationId xmlns:a16="http://schemas.microsoft.com/office/drawing/2014/main" id="{B4332854-F136-217E-E942-D377CE5D4887}"/>
              </a:ext>
            </a:extLst>
          </p:cNvPr>
          <p:cNvGrpSpPr/>
          <p:nvPr/>
        </p:nvGrpSpPr>
        <p:grpSpPr>
          <a:xfrm>
            <a:off x="8540234" y="4688923"/>
            <a:ext cx="455720" cy="307777"/>
            <a:chOff x="8221038" y="4761540"/>
            <a:chExt cx="455720" cy="307777"/>
          </a:xfrm>
        </p:grpSpPr>
        <p:sp>
          <p:nvSpPr>
            <p:cNvPr id="4" name="TextBox 3">
              <a:extLst>
                <a:ext uri="{FF2B5EF4-FFF2-40B4-BE49-F238E27FC236}">
                  <a16:creationId xmlns:a16="http://schemas.microsoft.com/office/drawing/2014/main" id="{80AA4E7F-F502-B73E-6E99-06FB138DC05C}"/>
                </a:ext>
              </a:extLst>
            </p:cNvPr>
            <p:cNvSpPr txBox="1"/>
            <p:nvPr/>
          </p:nvSpPr>
          <p:spPr>
            <a:xfrm>
              <a:off x="8221038" y="4761540"/>
              <a:ext cx="455720" cy="307777"/>
            </a:xfrm>
            <a:prstGeom prst="rect">
              <a:avLst/>
            </a:prstGeom>
            <a:noFill/>
          </p:spPr>
          <p:txBody>
            <a:bodyPr wrap="square" rtlCol="0">
              <a:spAutoFit/>
            </a:bodyPr>
            <a:lstStyle/>
            <a:p>
              <a:r>
                <a:rPr lang="en-US" dirty="0"/>
                <a:t>29</a:t>
              </a:r>
            </a:p>
          </p:txBody>
        </p:sp>
        <p:sp>
          <p:nvSpPr>
            <p:cNvPr id="6" name="Rectangle: Rounded Corners 5">
              <a:extLst>
                <a:ext uri="{FF2B5EF4-FFF2-40B4-BE49-F238E27FC236}">
                  <a16:creationId xmlns:a16="http://schemas.microsoft.com/office/drawing/2014/main" id="{902C656D-5395-0895-2DD7-C4EEA35F5F2F}"/>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203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6"/>
          <p:cNvSpPr txBox="1">
            <a:spLocks noGrp="1"/>
          </p:cNvSpPr>
          <p:nvPr>
            <p:ph type="ctrTitle"/>
          </p:nvPr>
        </p:nvSpPr>
        <p:spPr>
          <a:xfrm>
            <a:off x="159865" y="1407923"/>
            <a:ext cx="5909826" cy="12726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0" cap="all" dirty="0"/>
              <a:t>01 Introduction</a:t>
            </a:r>
            <a:endParaRPr sz="2000" dirty="0"/>
          </a:p>
        </p:txBody>
      </p:sp>
      <p:grpSp>
        <p:nvGrpSpPr>
          <p:cNvPr id="54" name="Google Shape;54;p16"/>
          <p:cNvGrpSpPr/>
          <p:nvPr/>
        </p:nvGrpSpPr>
        <p:grpSpPr>
          <a:xfrm>
            <a:off x="5742845" y="1042208"/>
            <a:ext cx="3000000" cy="3276685"/>
            <a:chOff x="1246540" y="986344"/>
            <a:chExt cx="3193141" cy="3328723"/>
          </a:xfrm>
        </p:grpSpPr>
        <p:grpSp>
          <p:nvGrpSpPr>
            <p:cNvPr id="55" name="Google Shape;55;p16"/>
            <p:cNvGrpSpPr/>
            <p:nvPr/>
          </p:nvGrpSpPr>
          <p:grpSpPr>
            <a:xfrm>
              <a:off x="1289913" y="986344"/>
              <a:ext cx="3146241" cy="3181107"/>
              <a:chOff x="1172835" y="909129"/>
              <a:chExt cx="4263199" cy="4310443"/>
            </a:xfrm>
          </p:grpSpPr>
          <p:sp>
            <p:nvSpPr>
              <p:cNvPr id="56" name="Google Shape;56;p16"/>
              <p:cNvSpPr/>
              <p:nvPr/>
            </p:nvSpPr>
            <p:spPr>
              <a:xfrm>
                <a:off x="4273984" y="3342957"/>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6"/>
              <p:cNvSpPr/>
              <p:nvPr/>
            </p:nvSpPr>
            <p:spPr>
              <a:xfrm>
                <a:off x="4273984" y="3442779"/>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6"/>
              <p:cNvSpPr/>
              <p:nvPr/>
            </p:nvSpPr>
            <p:spPr>
              <a:xfrm>
                <a:off x="4273984" y="3391916"/>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6"/>
              <p:cNvSpPr/>
              <p:nvPr/>
            </p:nvSpPr>
            <p:spPr>
              <a:xfrm>
                <a:off x="4567831" y="3448304"/>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6"/>
              <p:cNvSpPr/>
              <p:nvPr/>
            </p:nvSpPr>
            <p:spPr>
              <a:xfrm>
                <a:off x="4561354" y="3342957"/>
                <a:ext cx="53149" cy="31241"/>
              </a:xfrm>
              <a:custGeom>
                <a:avLst/>
                <a:gdLst/>
                <a:ahLst/>
                <a:cxnLst/>
                <a:rect l="l" t="t" r="r" b="b"/>
                <a:pathLst>
                  <a:path w="53149" h="31241" extrusionOk="0">
                    <a:moveTo>
                      <a:pt x="0" y="0"/>
                    </a:moveTo>
                    <a:lnTo>
                      <a:pt x="53150" y="0"/>
                    </a:lnTo>
                    <a:lnTo>
                      <a:pt x="53150"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6"/>
              <p:cNvSpPr/>
              <p:nvPr/>
            </p:nvSpPr>
            <p:spPr>
              <a:xfrm>
                <a:off x="4415431" y="3391630"/>
                <a:ext cx="53149" cy="31241"/>
              </a:xfrm>
              <a:custGeom>
                <a:avLst/>
                <a:gdLst/>
                <a:ahLst/>
                <a:cxnLst/>
                <a:rect l="l" t="t" r="r" b="b"/>
                <a:pathLst>
                  <a:path w="53149" h="31241"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6"/>
              <p:cNvSpPr/>
              <p:nvPr/>
            </p:nvSpPr>
            <p:spPr>
              <a:xfrm>
                <a:off x="4483058" y="3390868"/>
                <a:ext cx="85153" cy="31241"/>
              </a:xfrm>
              <a:custGeom>
                <a:avLst/>
                <a:gdLst/>
                <a:ahLst/>
                <a:cxnLst/>
                <a:rect l="l" t="t" r="r" b="b"/>
                <a:pathLst>
                  <a:path w="85153" h="31241"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6"/>
              <p:cNvSpPr/>
              <p:nvPr/>
            </p:nvSpPr>
            <p:spPr>
              <a:xfrm>
                <a:off x="4055386" y="3224180"/>
                <a:ext cx="16287" cy="31242"/>
              </a:xfrm>
              <a:custGeom>
                <a:avLst/>
                <a:gdLst/>
                <a:ahLst/>
                <a:cxnLst/>
                <a:rect l="l" t="t" r="r" b="b"/>
                <a:pathLst>
                  <a:path w="16287" h="31242"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6"/>
              <p:cNvSpPr/>
              <p:nvPr/>
            </p:nvSpPr>
            <p:spPr>
              <a:xfrm>
                <a:off x="4349232" y="3280568"/>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6"/>
              <p:cNvSpPr/>
              <p:nvPr/>
            </p:nvSpPr>
            <p:spPr>
              <a:xfrm>
                <a:off x="4342755" y="3175222"/>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6"/>
              <p:cNvSpPr/>
              <p:nvPr/>
            </p:nvSpPr>
            <p:spPr>
              <a:xfrm>
                <a:off x="4196832" y="3223799"/>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6"/>
              <p:cNvSpPr/>
              <p:nvPr/>
            </p:nvSpPr>
            <p:spPr>
              <a:xfrm>
                <a:off x="4264459" y="3223037"/>
                <a:ext cx="85153" cy="31242"/>
              </a:xfrm>
              <a:custGeom>
                <a:avLst/>
                <a:gdLst/>
                <a:ahLst/>
                <a:cxnLst/>
                <a:rect l="l" t="t" r="r" b="b"/>
                <a:pathLst>
                  <a:path w="85153" h="31242"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6"/>
              <p:cNvSpPr/>
              <p:nvPr/>
            </p:nvSpPr>
            <p:spPr>
              <a:xfrm>
                <a:off x="1913689" y="2367311"/>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6"/>
              <p:cNvSpPr/>
              <p:nvPr/>
            </p:nvSpPr>
            <p:spPr>
              <a:xfrm>
                <a:off x="1913689" y="2474277"/>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6"/>
              <p:cNvSpPr/>
              <p:nvPr/>
            </p:nvSpPr>
            <p:spPr>
              <a:xfrm>
                <a:off x="1913689" y="2419889"/>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6"/>
              <p:cNvSpPr/>
              <p:nvPr/>
            </p:nvSpPr>
            <p:spPr>
              <a:xfrm>
                <a:off x="2228681" y="2480278"/>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6"/>
              <p:cNvSpPr/>
              <p:nvPr/>
            </p:nvSpPr>
            <p:spPr>
              <a:xfrm>
                <a:off x="2221633" y="2367311"/>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6"/>
              <p:cNvSpPr/>
              <p:nvPr/>
            </p:nvSpPr>
            <p:spPr>
              <a:xfrm>
                <a:off x="2065232" y="2419508"/>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6"/>
              <p:cNvSpPr/>
              <p:nvPr/>
            </p:nvSpPr>
            <p:spPr>
              <a:xfrm>
                <a:off x="2137813" y="2418651"/>
                <a:ext cx="91249" cy="33528"/>
              </a:xfrm>
              <a:custGeom>
                <a:avLst/>
                <a:gdLst/>
                <a:ahLst/>
                <a:cxnLst/>
                <a:rect l="l" t="t" r="r" b="b"/>
                <a:pathLst>
                  <a:path w="91249" h="33528" extrusionOk="0">
                    <a:moveTo>
                      <a:pt x="0" y="0"/>
                    </a:moveTo>
                    <a:lnTo>
                      <a:pt x="91249" y="0"/>
                    </a:lnTo>
                    <a:lnTo>
                      <a:pt x="9124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6"/>
              <p:cNvSpPr/>
              <p:nvPr/>
            </p:nvSpPr>
            <p:spPr>
              <a:xfrm>
                <a:off x="1679470" y="2240153"/>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6"/>
              <p:cNvSpPr/>
              <p:nvPr/>
            </p:nvSpPr>
            <p:spPr>
              <a:xfrm>
                <a:off x="1994366" y="2300446"/>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6"/>
              <p:cNvSpPr/>
              <p:nvPr/>
            </p:nvSpPr>
            <p:spPr>
              <a:xfrm>
                <a:off x="1987413" y="2187575"/>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6"/>
              <p:cNvSpPr/>
              <p:nvPr/>
            </p:nvSpPr>
            <p:spPr>
              <a:xfrm>
                <a:off x="1831012" y="2239676"/>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6"/>
              <p:cNvSpPr/>
              <p:nvPr/>
            </p:nvSpPr>
            <p:spPr>
              <a:xfrm>
                <a:off x="1903498" y="2238914"/>
                <a:ext cx="91249" cy="33528"/>
              </a:xfrm>
              <a:custGeom>
                <a:avLst/>
                <a:gdLst/>
                <a:ahLst/>
                <a:cxnLst/>
                <a:rect l="l" t="t" r="r" b="b"/>
                <a:pathLst>
                  <a:path w="91249" h="33528" extrusionOk="0">
                    <a:moveTo>
                      <a:pt x="0" y="0"/>
                    </a:moveTo>
                    <a:lnTo>
                      <a:pt x="91250" y="0"/>
                    </a:lnTo>
                    <a:lnTo>
                      <a:pt x="9125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6"/>
              <p:cNvSpPr/>
              <p:nvPr/>
            </p:nvSpPr>
            <p:spPr>
              <a:xfrm>
                <a:off x="1878352" y="3674046"/>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6"/>
              <p:cNvSpPr/>
              <p:nvPr/>
            </p:nvSpPr>
            <p:spPr>
              <a:xfrm>
                <a:off x="1878352" y="3786632"/>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6"/>
              <p:cNvSpPr/>
              <p:nvPr/>
            </p:nvSpPr>
            <p:spPr>
              <a:xfrm>
                <a:off x="1878352" y="372938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6"/>
              <p:cNvSpPr/>
              <p:nvPr/>
            </p:nvSpPr>
            <p:spPr>
              <a:xfrm>
                <a:off x="2209917" y="3792918"/>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6"/>
              <p:cNvSpPr/>
              <p:nvPr/>
            </p:nvSpPr>
            <p:spPr>
              <a:xfrm>
                <a:off x="2202487" y="3674046"/>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6"/>
              <p:cNvSpPr/>
              <p:nvPr/>
            </p:nvSpPr>
            <p:spPr>
              <a:xfrm>
                <a:off x="2037895" y="3728910"/>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6"/>
              <p:cNvSpPr/>
              <p:nvPr/>
            </p:nvSpPr>
            <p:spPr>
              <a:xfrm>
                <a:off x="2114191" y="3728053"/>
                <a:ext cx="96012" cy="35242"/>
              </a:xfrm>
              <a:custGeom>
                <a:avLst/>
                <a:gdLst/>
                <a:ahLst/>
                <a:cxnLst/>
                <a:rect l="l" t="t" r="r" b="b"/>
                <a:pathLst>
                  <a:path w="96012" h="35242" extrusionOk="0">
                    <a:moveTo>
                      <a:pt x="0" y="0"/>
                    </a:moveTo>
                    <a:lnTo>
                      <a:pt x="96012" y="0"/>
                    </a:lnTo>
                    <a:lnTo>
                      <a:pt x="96012"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6"/>
              <p:cNvSpPr/>
              <p:nvPr/>
            </p:nvSpPr>
            <p:spPr>
              <a:xfrm>
                <a:off x="1631749" y="3540125"/>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6"/>
              <p:cNvSpPr/>
              <p:nvPr/>
            </p:nvSpPr>
            <p:spPr>
              <a:xfrm>
                <a:off x="1963315" y="360365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6"/>
              <p:cNvSpPr/>
              <p:nvPr/>
            </p:nvSpPr>
            <p:spPr>
              <a:xfrm>
                <a:off x="1955980" y="3484784"/>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6"/>
              <p:cNvSpPr/>
              <p:nvPr/>
            </p:nvSpPr>
            <p:spPr>
              <a:xfrm>
                <a:off x="1791293" y="3539648"/>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6"/>
              <p:cNvSpPr/>
              <p:nvPr/>
            </p:nvSpPr>
            <p:spPr>
              <a:xfrm>
                <a:off x="1867588" y="3538791"/>
                <a:ext cx="96011" cy="35242"/>
              </a:xfrm>
              <a:custGeom>
                <a:avLst/>
                <a:gdLst/>
                <a:ahLst/>
                <a:cxnLst/>
                <a:rect l="l" t="t" r="r" b="b"/>
                <a:pathLst>
                  <a:path w="96011" h="35242" extrusionOk="0">
                    <a:moveTo>
                      <a:pt x="0" y="0"/>
                    </a:moveTo>
                    <a:lnTo>
                      <a:pt x="96012" y="0"/>
                    </a:lnTo>
                    <a:lnTo>
                      <a:pt x="96012" y="35242"/>
                    </a:lnTo>
                    <a:lnTo>
                      <a:pt x="0" y="35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6"/>
              <p:cNvSpPr/>
              <p:nvPr/>
            </p:nvSpPr>
            <p:spPr>
              <a:xfrm>
                <a:off x="4727755" y="1924970"/>
                <a:ext cx="708279" cy="4857"/>
              </a:xfrm>
              <a:custGeom>
                <a:avLst/>
                <a:gdLst/>
                <a:ahLst/>
                <a:cxnLst/>
                <a:rect l="l" t="t" r="r" b="b"/>
                <a:pathLst>
                  <a:path w="708279" h="4857" extrusionOk="0">
                    <a:moveTo>
                      <a:pt x="708279" y="2477"/>
                    </a:moveTo>
                    <a:cubicBezTo>
                      <a:pt x="708279" y="3715"/>
                      <a:pt x="549783" y="4858"/>
                      <a:pt x="354235" y="4858"/>
                    </a:cubicBezTo>
                    <a:cubicBezTo>
                      <a:pt x="158687" y="4858"/>
                      <a:pt x="0" y="3715"/>
                      <a:pt x="0" y="2477"/>
                    </a:cubicBezTo>
                    <a:cubicBezTo>
                      <a:pt x="0" y="1238"/>
                      <a:pt x="158591" y="0"/>
                      <a:pt x="354235" y="0"/>
                    </a:cubicBezTo>
                    <a:cubicBezTo>
                      <a:pt x="549878" y="0"/>
                      <a:pt x="708279" y="1143"/>
                      <a:pt x="708279" y="2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6"/>
              <p:cNvSpPr/>
              <p:nvPr/>
            </p:nvSpPr>
            <p:spPr>
              <a:xfrm>
                <a:off x="2756652" y="3438683"/>
                <a:ext cx="1304258" cy="1572196"/>
              </a:xfrm>
              <a:custGeom>
                <a:avLst/>
                <a:gdLst/>
                <a:ahLst/>
                <a:cxnLst/>
                <a:rect l="l" t="t" r="r" b="b"/>
                <a:pathLst>
                  <a:path w="1304258" h="1572196" extrusionOk="0">
                    <a:moveTo>
                      <a:pt x="1304258" y="1572197"/>
                    </a:moveTo>
                    <a:cubicBezTo>
                      <a:pt x="1304258" y="1572197"/>
                      <a:pt x="1302734" y="1571054"/>
                      <a:pt x="1299972" y="1568672"/>
                    </a:cubicBezTo>
                    <a:cubicBezTo>
                      <a:pt x="1297210" y="1566291"/>
                      <a:pt x="1292828" y="1562672"/>
                      <a:pt x="1287494" y="1558004"/>
                    </a:cubicBezTo>
                    <a:lnTo>
                      <a:pt x="1239869" y="1516856"/>
                    </a:lnTo>
                    <a:lnTo>
                      <a:pt x="1065276" y="1364456"/>
                    </a:lnTo>
                    <a:lnTo>
                      <a:pt x="490252" y="860774"/>
                    </a:lnTo>
                    <a:lnTo>
                      <a:pt x="667" y="430435"/>
                    </a:lnTo>
                    <a:lnTo>
                      <a:pt x="0" y="429863"/>
                    </a:lnTo>
                    <a:lnTo>
                      <a:pt x="0" y="429006"/>
                    </a:lnTo>
                    <a:cubicBezTo>
                      <a:pt x="0" y="298132"/>
                      <a:pt x="667" y="190881"/>
                      <a:pt x="857" y="116014"/>
                    </a:cubicBezTo>
                    <a:cubicBezTo>
                      <a:pt x="857" y="78867"/>
                      <a:pt x="857" y="49339"/>
                      <a:pt x="1333" y="30289"/>
                    </a:cubicBezTo>
                    <a:lnTo>
                      <a:pt x="1333" y="7715"/>
                    </a:lnTo>
                    <a:cubicBezTo>
                      <a:pt x="1333" y="2572"/>
                      <a:pt x="1333" y="0"/>
                      <a:pt x="1333" y="0"/>
                    </a:cubicBezTo>
                    <a:cubicBezTo>
                      <a:pt x="1333" y="0"/>
                      <a:pt x="1333" y="2572"/>
                      <a:pt x="1333" y="7715"/>
                    </a:cubicBezTo>
                    <a:cubicBezTo>
                      <a:pt x="1333" y="12859"/>
                      <a:pt x="1333" y="20479"/>
                      <a:pt x="1333" y="30289"/>
                    </a:cubicBezTo>
                    <a:cubicBezTo>
                      <a:pt x="1333" y="50197"/>
                      <a:pt x="1333" y="79248"/>
                      <a:pt x="1905" y="116014"/>
                    </a:cubicBezTo>
                    <a:cubicBezTo>
                      <a:pt x="1905" y="190786"/>
                      <a:pt x="2381" y="298132"/>
                      <a:pt x="2667" y="429006"/>
                    </a:cubicBezTo>
                    <a:lnTo>
                      <a:pt x="2000" y="427577"/>
                    </a:lnTo>
                    <a:lnTo>
                      <a:pt x="493681" y="857250"/>
                    </a:lnTo>
                    <a:lnTo>
                      <a:pt x="1067752" y="1362075"/>
                    </a:lnTo>
                    <a:lnTo>
                      <a:pt x="1241393" y="1515523"/>
                    </a:lnTo>
                    <a:lnTo>
                      <a:pt x="1288447" y="1557433"/>
                    </a:lnTo>
                    <a:lnTo>
                      <a:pt x="1300639" y="1568387"/>
                    </a:lnTo>
                    <a:cubicBezTo>
                      <a:pt x="1303306" y="1570768"/>
                      <a:pt x="1304258" y="1572197"/>
                      <a:pt x="1304258" y="1572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6"/>
              <p:cNvSpPr/>
              <p:nvPr/>
            </p:nvSpPr>
            <p:spPr>
              <a:xfrm>
                <a:off x="3264525" y="2927953"/>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6"/>
              <p:cNvSpPr/>
              <p:nvPr/>
            </p:nvSpPr>
            <p:spPr>
              <a:xfrm>
                <a:off x="3264525" y="3234086"/>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6"/>
              <p:cNvSpPr/>
              <p:nvPr/>
            </p:nvSpPr>
            <p:spPr>
              <a:xfrm>
                <a:off x="1727857" y="1253362"/>
                <a:ext cx="1700212" cy="2155412"/>
              </a:xfrm>
              <a:custGeom>
                <a:avLst/>
                <a:gdLst/>
                <a:ahLst/>
                <a:cxnLst/>
                <a:rect l="l" t="t" r="r" b="b"/>
                <a:pathLst>
                  <a:path w="1700212" h="2155412" extrusionOk="0">
                    <a:moveTo>
                      <a:pt x="0" y="2151507"/>
                    </a:moveTo>
                    <a:lnTo>
                      <a:pt x="8382" y="2151507"/>
                    </a:lnTo>
                    <a:lnTo>
                      <a:pt x="32956" y="2151507"/>
                    </a:lnTo>
                    <a:lnTo>
                      <a:pt x="128206" y="2151507"/>
                    </a:lnTo>
                    <a:lnTo>
                      <a:pt x="483108" y="2150840"/>
                    </a:lnTo>
                    <a:lnTo>
                      <a:pt x="1698022" y="2149983"/>
                    </a:lnTo>
                    <a:lnTo>
                      <a:pt x="1695736" y="2152269"/>
                    </a:lnTo>
                    <a:cubicBezTo>
                      <a:pt x="1695736" y="1982534"/>
                      <a:pt x="1695736" y="1801940"/>
                      <a:pt x="1695736" y="1616202"/>
                    </a:cubicBezTo>
                    <a:cubicBezTo>
                      <a:pt x="1695736" y="979170"/>
                      <a:pt x="1696307" y="404527"/>
                      <a:pt x="1696498" y="953"/>
                    </a:cubicBezTo>
                    <a:lnTo>
                      <a:pt x="1698117" y="2572"/>
                    </a:lnTo>
                    <a:lnTo>
                      <a:pt x="1244060" y="762"/>
                    </a:lnTo>
                    <a:lnTo>
                      <a:pt x="1121473" y="762"/>
                    </a:lnTo>
                    <a:lnTo>
                      <a:pt x="1089755" y="762"/>
                    </a:lnTo>
                    <a:lnTo>
                      <a:pt x="1078897" y="762"/>
                    </a:lnTo>
                    <a:lnTo>
                      <a:pt x="1089755" y="762"/>
                    </a:lnTo>
                    <a:lnTo>
                      <a:pt x="1121473" y="762"/>
                    </a:lnTo>
                    <a:lnTo>
                      <a:pt x="1244060" y="762"/>
                    </a:lnTo>
                    <a:lnTo>
                      <a:pt x="1697831" y="0"/>
                    </a:lnTo>
                    <a:lnTo>
                      <a:pt x="1699546" y="0"/>
                    </a:lnTo>
                    <a:lnTo>
                      <a:pt x="1699546" y="1715"/>
                    </a:lnTo>
                    <a:cubicBezTo>
                      <a:pt x="1699546" y="405289"/>
                      <a:pt x="1699546" y="979932"/>
                      <a:pt x="1700213" y="1616964"/>
                    </a:cubicBezTo>
                    <a:lnTo>
                      <a:pt x="1700213" y="2155412"/>
                    </a:lnTo>
                    <a:lnTo>
                      <a:pt x="1697831" y="2155412"/>
                    </a:lnTo>
                    <a:lnTo>
                      <a:pt x="482917" y="2153412"/>
                    </a:lnTo>
                    <a:lnTo>
                      <a:pt x="128016" y="2152745"/>
                    </a:lnTo>
                    <a:lnTo>
                      <a:pt x="32766" y="2152745"/>
                    </a:lnTo>
                    <a:lnTo>
                      <a:pt x="8191" y="2152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6"/>
              <p:cNvSpPr/>
              <p:nvPr/>
            </p:nvSpPr>
            <p:spPr>
              <a:xfrm>
                <a:off x="1172835" y="2112517"/>
                <a:ext cx="974693" cy="3107055"/>
              </a:xfrm>
              <a:custGeom>
                <a:avLst/>
                <a:gdLst/>
                <a:ahLst/>
                <a:cxnLst/>
                <a:rect l="l" t="t" r="r" b="b"/>
                <a:pathLst>
                  <a:path w="974693" h="3107055" extrusionOk="0">
                    <a:moveTo>
                      <a:pt x="973360" y="3107055"/>
                    </a:moveTo>
                    <a:cubicBezTo>
                      <a:pt x="973360" y="3107055"/>
                      <a:pt x="973360" y="3103436"/>
                      <a:pt x="973360" y="3096387"/>
                    </a:cubicBezTo>
                    <a:cubicBezTo>
                      <a:pt x="973360" y="3089339"/>
                      <a:pt x="973360" y="3078861"/>
                      <a:pt x="973360" y="3065336"/>
                    </a:cubicBezTo>
                    <a:cubicBezTo>
                      <a:pt x="973360" y="3037904"/>
                      <a:pt x="973360" y="2997613"/>
                      <a:pt x="973360" y="2945797"/>
                    </a:cubicBezTo>
                    <a:cubicBezTo>
                      <a:pt x="973360" y="2841974"/>
                      <a:pt x="973360" y="2692051"/>
                      <a:pt x="972503" y="2506980"/>
                    </a:cubicBezTo>
                    <a:lnTo>
                      <a:pt x="973074" y="2508314"/>
                    </a:lnTo>
                    <a:lnTo>
                      <a:pt x="553498" y="2090356"/>
                    </a:lnTo>
                    <a:lnTo>
                      <a:pt x="552831" y="2089690"/>
                    </a:lnTo>
                    <a:lnTo>
                      <a:pt x="552831" y="2088737"/>
                    </a:lnTo>
                    <a:cubicBezTo>
                      <a:pt x="552831" y="1896142"/>
                      <a:pt x="552831" y="1685258"/>
                      <a:pt x="552831" y="1465136"/>
                    </a:cubicBezTo>
                    <a:cubicBezTo>
                      <a:pt x="552831" y="1002887"/>
                      <a:pt x="552831" y="581025"/>
                      <a:pt x="553498" y="264986"/>
                    </a:cubicBezTo>
                    <a:lnTo>
                      <a:pt x="554450" y="266605"/>
                    </a:lnTo>
                    <a:lnTo>
                      <a:pt x="148590" y="72200"/>
                    </a:lnTo>
                    <a:lnTo>
                      <a:pt x="38100" y="18955"/>
                    </a:lnTo>
                    <a:lnTo>
                      <a:pt x="9525" y="4953"/>
                    </a:lnTo>
                    <a:lnTo>
                      <a:pt x="0" y="0"/>
                    </a:lnTo>
                    <a:cubicBezTo>
                      <a:pt x="0" y="0"/>
                      <a:pt x="3429" y="1429"/>
                      <a:pt x="9525" y="4477"/>
                    </a:cubicBezTo>
                    <a:lnTo>
                      <a:pt x="38100" y="18002"/>
                    </a:lnTo>
                    <a:lnTo>
                      <a:pt x="149066" y="70390"/>
                    </a:lnTo>
                    <a:lnTo>
                      <a:pt x="555784" y="263652"/>
                    </a:lnTo>
                    <a:lnTo>
                      <a:pt x="556832" y="263652"/>
                    </a:lnTo>
                    <a:lnTo>
                      <a:pt x="556832" y="265557"/>
                    </a:lnTo>
                    <a:cubicBezTo>
                      <a:pt x="556832" y="581311"/>
                      <a:pt x="556832" y="1003173"/>
                      <a:pt x="557403" y="1465707"/>
                    </a:cubicBezTo>
                    <a:cubicBezTo>
                      <a:pt x="557403" y="1685830"/>
                      <a:pt x="557403" y="1896713"/>
                      <a:pt x="557403" y="2089309"/>
                    </a:cubicBezTo>
                    <a:lnTo>
                      <a:pt x="556736" y="2087689"/>
                    </a:lnTo>
                    <a:lnTo>
                      <a:pt x="974693" y="2506313"/>
                    </a:lnTo>
                    <a:lnTo>
                      <a:pt x="974693" y="2506885"/>
                    </a:lnTo>
                    <a:lnTo>
                      <a:pt x="974693" y="2507552"/>
                    </a:lnTo>
                    <a:cubicBezTo>
                      <a:pt x="974693" y="2692622"/>
                      <a:pt x="974122" y="2842546"/>
                      <a:pt x="973931" y="2946369"/>
                    </a:cubicBezTo>
                    <a:cubicBezTo>
                      <a:pt x="973931" y="2998185"/>
                      <a:pt x="973931" y="3038475"/>
                      <a:pt x="973455" y="3065907"/>
                    </a:cubicBezTo>
                    <a:cubicBezTo>
                      <a:pt x="973455" y="3079433"/>
                      <a:pt x="973455" y="3089910"/>
                      <a:pt x="973455" y="3096959"/>
                    </a:cubicBezTo>
                    <a:cubicBezTo>
                      <a:pt x="973455" y="3104007"/>
                      <a:pt x="973360" y="3107055"/>
                      <a:pt x="973360" y="3107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6"/>
              <p:cNvSpPr/>
              <p:nvPr/>
            </p:nvSpPr>
            <p:spPr>
              <a:xfrm>
                <a:off x="2006558" y="4763229"/>
                <a:ext cx="36766" cy="36766"/>
              </a:xfrm>
              <a:custGeom>
                <a:avLst/>
                <a:gdLst/>
                <a:ahLst/>
                <a:cxnLst/>
                <a:rect l="l" t="t" r="r" b="b"/>
                <a:pathLst>
                  <a:path w="36766" h="36766" extrusionOk="0">
                    <a:moveTo>
                      <a:pt x="36767" y="18383"/>
                    </a:moveTo>
                    <a:cubicBezTo>
                      <a:pt x="36766" y="28536"/>
                      <a:pt x="28536" y="36767"/>
                      <a:pt x="18383" y="36766"/>
                    </a:cubicBezTo>
                    <a:cubicBezTo>
                      <a:pt x="8230" y="36766"/>
                      <a:pt x="0" y="28536"/>
                      <a:pt x="0" y="18383"/>
                    </a:cubicBezTo>
                    <a:cubicBezTo>
                      <a:pt x="0" y="8230"/>
                      <a:pt x="8231" y="0"/>
                      <a:pt x="18383" y="0"/>
                    </a:cubicBezTo>
                    <a:cubicBezTo>
                      <a:pt x="18415" y="0"/>
                      <a:pt x="18447" y="0"/>
                      <a:pt x="18478" y="0"/>
                    </a:cubicBezTo>
                    <a:cubicBezTo>
                      <a:pt x="28579" y="0"/>
                      <a:pt x="36767" y="8188"/>
                      <a:pt x="36767" y="18288"/>
                    </a:cubicBezTo>
                    <a:cubicBezTo>
                      <a:pt x="36767" y="18320"/>
                      <a:pt x="36767" y="18352"/>
                      <a:pt x="36767" y="183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6"/>
              <p:cNvSpPr/>
              <p:nvPr/>
            </p:nvSpPr>
            <p:spPr>
              <a:xfrm>
                <a:off x="2006558" y="5069458"/>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8"/>
                    </a:cubicBezTo>
                    <a:cubicBezTo>
                      <a:pt x="-52" y="8326"/>
                      <a:pt x="8136" y="53"/>
                      <a:pt x="18288" y="0"/>
                    </a:cubicBezTo>
                    <a:cubicBezTo>
                      <a:pt x="18352" y="0"/>
                      <a:pt x="18415" y="0"/>
                      <a:pt x="18478" y="0"/>
                    </a:cubicBezTo>
                    <a:cubicBezTo>
                      <a:pt x="28578" y="0"/>
                      <a:pt x="36766" y="8188"/>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6"/>
              <p:cNvSpPr/>
              <p:nvPr/>
            </p:nvSpPr>
            <p:spPr>
              <a:xfrm>
                <a:off x="1561645" y="3699478"/>
                <a:ext cx="36575" cy="36576"/>
              </a:xfrm>
              <a:custGeom>
                <a:avLst/>
                <a:gdLst/>
                <a:ahLst/>
                <a:cxnLst/>
                <a:rect l="l" t="t" r="r" b="b"/>
                <a:pathLst>
                  <a:path w="36575"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6"/>
              <p:cNvSpPr/>
              <p:nvPr/>
            </p:nvSpPr>
            <p:spPr>
              <a:xfrm>
                <a:off x="1561645" y="4005611"/>
                <a:ext cx="36576" cy="36575"/>
              </a:xfrm>
              <a:custGeom>
                <a:avLst/>
                <a:gdLst/>
                <a:ahLst/>
                <a:cxnLst/>
                <a:rect l="l" t="t" r="r" b="b"/>
                <a:pathLst>
                  <a:path w="36576" h="36575"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6"/>
              <p:cNvSpPr/>
              <p:nvPr/>
            </p:nvSpPr>
            <p:spPr>
              <a:xfrm>
                <a:off x="1561645" y="3081019"/>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6"/>
              <p:cNvSpPr/>
              <p:nvPr/>
            </p:nvSpPr>
            <p:spPr>
              <a:xfrm>
                <a:off x="1561651" y="3387724"/>
                <a:ext cx="36576" cy="36576"/>
              </a:xfrm>
              <a:custGeom>
                <a:avLst/>
                <a:gdLst/>
                <a:ahLst/>
                <a:cxnLst/>
                <a:rect l="l" t="t" r="r" b="b"/>
                <a:pathLst>
                  <a:path w="36576" h="36576" extrusionOk="0">
                    <a:moveTo>
                      <a:pt x="36570" y="17812"/>
                    </a:moveTo>
                    <a:cubicBezTo>
                      <a:pt x="36833" y="27908"/>
                      <a:pt x="28861" y="36307"/>
                      <a:pt x="18764" y="36570"/>
                    </a:cubicBezTo>
                    <a:cubicBezTo>
                      <a:pt x="8668" y="36833"/>
                      <a:pt x="269" y="28861"/>
                      <a:pt x="6" y="18764"/>
                    </a:cubicBezTo>
                    <a:cubicBezTo>
                      <a:pt x="-257" y="8667"/>
                      <a:pt x="7715" y="269"/>
                      <a:pt x="17812" y="6"/>
                    </a:cubicBezTo>
                    <a:cubicBezTo>
                      <a:pt x="17969" y="2"/>
                      <a:pt x="18125" y="0"/>
                      <a:pt x="18282" y="0"/>
                    </a:cubicBezTo>
                    <a:cubicBezTo>
                      <a:pt x="28199" y="-3"/>
                      <a:pt x="36312" y="7898"/>
                      <a:pt x="36570" y="17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6"/>
              <p:cNvSpPr/>
              <p:nvPr/>
            </p:nvSpPr>
            <p:spPr>
              <a:xfrm>
                <a:off x="1561645" y="2462657"/>
                <a:ext cx="36575" cy="36575"/>
              </a:xfrm>
              <a:custGeom>
                <a:avLst/>
                <a:gdLst/>
                <a:ahLst/>
                <a:cxnLst/>
                <a:rect l="l" t="t" r="r" b="b"/>
                <a:pathLst>
                  <a:path w="36575"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6"/>
              <p:cNvSpPr/>
              <p:nvPr/>
            </p:nvSpPr>
            <p:spPr>
              <a:xfrm>
                <a:off x="1561646" y="2768600"/>
                <a:ext cx="36576" cy="36575"/>
              </a:xfrm>
              <a:custGeom>
                <a:avLst/>
                <a:gdLst/>
                <a:ahLst/>
                <a:cxnLst/>
                <a:rect l="l" t="t" r="r" b="b"/>
                <a:pathLst>
                  <a:path w="36576" h="36575" extrusionOk="0">
                    <a:moveTo>
                      <a:pt x="36575" y="18478"/>
                    </a:moveTo>
                    <a:cubicBezTo>
                      <a:pt x="36470" y="28578"/>
                      <a:pt x="28197" y="36680"/>
                      <a:pt x="18098" y="36575"/>
                    </a:cubicBezTo>
                    <a:cubicBezTo>
                      <a:pt x="7998" y="36470"/>
                      <a:pt x="-104" y="28197"/>
                      <a:pt x="1" y="18097"/>
                    </a:cubicBezTo>
                    <a:cubicBezTo>
                      <a:pt x="105" y="8072"/>
                      <a:pt x="8262" y="0"/>
                      <a:pt x="18287" y="0"/>
                    </a:cubicBezTo>
                    <a:cubicBezTo>
                      <a:pt x="28387" y="-1"/>
                      <a:pt x="36575" y="8187"/>
                      <a:pt x="36576" y="18287"/>
                    </a:cubicBezTo>
                    <a:cubicBezTo>
                      <a:pt x="36576" y="18351"/>
                      <a:pt x="36576" y="18415"/>
                      <a:pt x="36575" y="184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6"/>
              <p:cNvSpPr/>
              <p:nvPr/>
            </p:nvSpPr>
            <p:spPr>
              <a:xfrm>
                <a:off x="4307703" y="909129"/>
                <a:ext cx="974597" cy="3107245"/>
              </a:xfrm>
              <a:custGeom>
                <a:avLst/>
                <a:gdLst/>
                <a:ahLst/>
                <a:cxnLst/>
                <a:rect l="l" t="t" r="r" b="b"/>
                <a:pathLst>
                  <a:path w="974597" h="3107245" extrusionOk="0">
                    <a:moveTo>
                      <a:pt x="1810" y="0"/>
                    </a:moveTo>
                    <a:cubicBezTo>
                      <a:pt x="1810" y="0"/>
                      <a:pt x="1810" y="3619"/>
                      <a:pt x="1810" y="10573"/>
                    </a:cubicBezTo>
                    <a:cubicBezTo>
                      <a:pt x="1810" y="17526"/>
                      <a:pt x="1810" y="28099"/>
                      <a:pt x="1810" y="41719"/>
                    </a:cubicBezTo>
                    <a:cubicBezTo>
                      <a:pt x="1810" y="69152"/>
                      <a:pt x="1810" y="109347"/>
                      <a:pt x="2286" y="161163"/>
                    </a:cubicBezTo>
                    <a:cubicBezTo>
                      <a:pt x="2286" y="264985"/>
                      <a:pt x="2762" y="414909"/>
                      <a:pt x="3048" y="599980"/>
                    </a:cubicBezTo>
                    <a:lnTo>
                      <a:pt x="2572" y="598742"/>
                    </a:lnTo>
                    <a:lnTo>
                      <a:pt x="421196" y="1016698"/>
                    </a:lnTo>
                    <a:lnTo>
                      <a:pt x="421862" y="1017365"/>
                    </a:lnTo>
                    <a:lnTo>
                      <a:pt x="421862" y="1018318"/>
                    </a:lnTo>
                    <a:cubicBezTo>
                      <a:pt x="421862" y="1210818"/>
                      <a:pt x="421862" y="1421797"/>
                      <a:pt x="421862" y="1641920"/>
                    </a:cubicBezTo>
                    <a:cubicBezTo>
                      <a:pt x="421862" y="2104168"/>
                      <a:pt x="421862" y="2525935"/>
                      <a:pt x="421291" y="2842070"/>
                    </a:cubicBezTo>
                    <a:lnTo>
                      <a:pt x="420243" y="2840450"/>
                    </a:lnTo>
                    <a:lnTo>
                      <a:pt x="826008" y="3035046"/>
                    </a:lnTo>
                    <a:lnTo>
                      <a:pt x="936498" y="3088386"/>
                    </a:lnTo>
                    <a:lnTo>
                      <a:pt x="965073" y="3102388"/>
                    </a:lnTo>
                    <a:lnTo>
                      <a:pt x="974598" y="3107246"/>
                    </a:lnTo>
                    <a:lnTo>
                      <a:pt x="965073" y="3102864"/>
                    </a:lnTo>
                    <a:lnTo>
                      <a:pt x="936498" y="3089339"/>
                    </a:lnTo>
                    <a:lnTo>
                      <a:pt x="825627" y="3036856"/>
                    </a:lnTo>
                    <a:lnTo>
                      <a:pt x="419005" y="2843403"/>
                    </a:lnTo>
                    <a:lnTo>
                      <a:pt x="418052" y="2842927"/>
                    </a:lnTo>
                    <a:lnTo>
                      <a:pt x="418052" y="2841784"/>
                    </a:lnTo>
                    <a:cubicBezTo>
                      <a:pt x="418052" y="2525935"/>
                      <a:pt x="418052" y="2104168"/>
                      <a:pt x="417385" y="1641634"/>
                    </a:cubicBezTo>
                    <a:cubicBezTo>
                      <a:pt x="417385" y="1421511"/>
                      <a:pt x="417385" y="1210532"/>
                      <a:pt x="417385" y="1018032"/>
                    </a:cubicBezTo>
                    <a:lnTo>
                      <a:pt x="418052" y="1019556"/>
                    </a:lnTo>
                    <a:lnTo>
                      <a:pt x="571" y="601218"/>
                    </a:lnTo>
                    <a:lnTo>
                      <a:pt x="0" y="600742"/>
                    </a:lnTo>
                    <a:lnTo>
                      <a:pt x="0" y="599980"/>
                    </a:lnTo>
                    <a:cubicBezTo>
                      <a:pt x="0" y="414909"/>
                      <a:pt x="667" y="264985"/>
                      <a:pt x="857" y="161163"/>
                    </a:cubicBezTo>
                    <a:cubicBezTo>
                      <a:pt x="857" y="109347"/>
                      <a:pt x="857" y="69152"/>
                      <a:pt x="857" y="41719"/>
                    </a:cubicBezTo>
                    <a:cubicBezTo>
                      <a:pt x="857" y="28131"/>
                      <a:pt x="857" y="17748"/>
                      <a:pt x="857" y="10573"/>
                    </a:cubicBezTo>
                    <a:cubicBezTo>
                      <a:pt x="1619" y="3619"/>
                      <a:pt x="1810" y="0"/>
                      <a:pt x="1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6"/>
              <p:cNvSpPr/>
              <p:nvPr/>
            </p:nvSpPr>
            <p:spPr>
              <a:xfrm>
                <a:off x="4412383" y="1328801"/>
                <a:ext cx="36576" cy="36575"/>
              </a:xfrm>
              <a:custGeom>
                <a:avLst/>
                <a:gdLst/>
                <a:ahLst/>
                <a:cxnLst/>
                <a:rect l="l" t="t" r="r" b="b"/>
                <a:pathLst>
                  <a:path w="36576" h="36575"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6"/>
              <p:cNvSpPr/>
              <p:nvPr/>
            </p:nvSpPr>
            <p:spPr>
              <a:xfrm>
                <a:off x="4412383" y="1022667"/>
                <a:ext cx="36576" cy="36576"/>
              </a:xfrm>
              <a:custGeom>
                <a:avLst/>
                <a:gdLst/>
                <a:ahLst/>
                <a:cxnLst/>
                <a:rect l="l" t="t" r="r" b="b"/>
                <a:pathLst>
                  <a:path w="36576"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6"/>
              <p:cNvSpPr/>
              <p:nvPr/>
            </p:nvSpPr>
            <p:spPr>
              <a:xfrm>
                <a:off x="3533987" y="1692846"/>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6"/>
              <p:cNvSpPr/>
              <p:nvPr/>
            </p:nvSpPr>
            <p:spPr>
              <a:xfrm>
                <a:off x="3533987" y="138633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6"/>
              <p:cNvSpPr/>
              <p:nvPr/>
            </p:nvSpPr>
            <p:spPr>
              <a:xfrm>
                <a:off x="3533987" y="2239296"/>
                <a:ext cx="36766" cy="36766"/>
              </a:xfrm>
              <a:custGeom>
                <a:avLst/>
                <a:gdLst/>
                <a:ahLst/>
                <a:cxnLst/>
                <a:rect l="l" t="t" r="r" b="b"/>
                <a:pathLst>
                  <a:path w="36766" h="36766" extrusionOk="0">
                    <a:moveTo>
                      <a:pt x="0" y="18478"/>
                    </a:moveTo>
                    <a:cubicBezTo>
                      <a:pt x="-52" y="8325"/>
                      <a:pt x="8136" y="53"/>
                      <a:pt x="18288" y="0"/>
                    </a:cubicBezTo>
                    <a:cubicBezTo>
                      <a:pt x="28441" y="-52"/>
                      <a:pt x="36714" y="8136"/>
                      <a:pt x="36766" y="18288"/>
                    </a:cubicBezTo>
                    <a:cubicBezTo>
                      <a:pt x="36819" y="28441"/>
                      <a:pt x="28631" y="36714"/>
                      <a:pt x="18478" y="36766"/>
                    </a:cubicBezTo>
                    <a:cubicBezTo>
                      <a:pt x="18415" y="36766"/>
                      <a:pt x="18351" y="36766"/>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6"/>
              <p:cNvSpPr/>
              <p:nvPr/>
            </p:nvSpPr>
            <p:spPr>
              <a:xfrm>
                <a:off x="3533987" y="193316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6"/>
              <p:cNvSpPr/>
              <p:nvPr/>
            </p:nvSpPr>
            <p:spPr>
              <a:xfrm>
                <a:off x="4857486" y="2392553"/>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6"/>
              <p:cNvSpPr/>
              <p:nvPr/>
            </p:nvSpPr>
            <p:spPr>
              <a:xfrm>
                <a:off x="4857390" y="2086229"/>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6"/>
              <p:cNvSpPr/>
              <p:nvPr/>
            </p:nvSpPr>
            <p:spPr>
              <a:xfrm>
                <a:off x="4857486" y="3011011"/>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6"/>
              <p:cNvSpPr/>
              <p:nvPr/>
            </p:nvSpPr>
            <p:spPr>
              <a:xfrm>
                <a:off x="4857390" y="2704687"/>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6"/>
              <p:cNvSpPr/>
              <p:nvPr/>
            </p:nvSpPr>
            <p:spPr>
              <a:xfrm>
                <a:off x="4857391" y="3629279"/>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6"/>
              <p:cNvSpPr/>
              <p:nvPr/>
            </p:nvSpPr>
            <p:spPr>
              <a:xfrm>
                <a:off x="4857391" y="3323145"/>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6"/>
              <p:cNvSpPr/>
              <p:nvPr/>
            </p:nvSpPr>
            <p:spPr>
              <a:xfrm>
                <a:off x="2643686" y="1064386"/>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9"/>
                    </a:cubicBezTo>
                    <a:cubicBezTo>
                      <a:pt x="-52" y="8326"/>
                      <a:pt x="8135" y="53"/>
                      <a:pt x="18288" y="0"/>
                    </a:cubicBezTo>
                    <a:cubicBezTo>
                      <a:pt x="18320" y="0"/>
                      <a:pt x="18351" y="0"/>
                      <a:pt x="18383" y="0"/>
                    </a:cubicBezTo>
                    <a:cubicBezTo>
                      <a:pt x="28499" y="0"/>
                      <a:pt x="36714" y="8172"/>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6"/>
              <p:cNvSpPr/>
              <p:nvPr/>
            </p:nvSpPr>
            <p:spPr>
              <a:xfrm>
                <a:off x="2643685" y="1370901"/>
                <a:ext cx="36766" cy="36766"/>
              </a:xfrm>
              <a:custGeom>
                <a:avLst/>
                <a:gdLst/>
                <a:ahLst/>
                <a:cxnLst/>
                <a:rect l="l" t="t" r="r" b="b"/>
                <a:pathLst>
                  <a:path w="36766" h="36766" extrusionOk="0">
                    <a:moveTo>
                      <a:pt x="36766" y="18383"/>
                    </a:moveTo>
                    <a:cubicBezTo>
                      <a:pt x="36766" y="28536"/>
                      <a:pt x="28536" y="36767"/>
                      <a:pt x="18383" y="36767"/>
                    </a:cubicBezTo>
                    <a:cubicBezTo>
                      <a:pt x="8230" y="36767"/>
                      <a:pt x="0" y="28536"/>
                      <a:pt x="0" y="18383"/>
                    </a:cubicBezTo>
                    <a:cubicBezTo>
                      <a:pt x="0" y="8230"/>
                      <a:pt x="8230" y="0"/>
                      <a:pt x="18383" y="0"/>
                    </a:cubicBezTo>
                    <a:cubicBezTo>
                      <a:pt x="28536" y="0"/>
                      <a:pt x="36766" y="8230"/>
                      <a:pt x="3676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6"/>
              <p:cNvSpPr/>
              <p:nvPr/>
            </p:nvSpPr>
            <p:spPr>
              <a:xfrm>
                <a:off x="1445113" y="1644183"/>
                <a:ext cx="36585" cy="36585"/>
              </a:xfrm>
              <a:custGeom>
                <a:avLst/>
                <a:gdLst/>
                <a:ahLst/>
                <a:cxnLst/>
                <a:rect l="l" t="t" r="r" b="b"/>
                <a:pathLst>
                  <a:path w="36585" h="36585" extrusionOk="0">
                    <a:moveTo>
                      <a:pt x="35093" y="25517"/>
                    </a:moveTo>
                    <a:cubicBezTo>
                      <a:pt x="31103" y="34796"/>
                      <a:pt x="20347" y="39083"/>
                      <a:pt x="11068" y="35093"/>
                    </a:cubicBezTo>
                    <a:cubicBezTo>
                      <a:pt x="1789" y="31103"/>
                      <a:pt x="-2498" y="20347"/>
                      <a:pt x="1492" y="11068"/>
                    </a:cubicBezTo>
                    <a:cubicBezTo>
                      <a:pt x="5482" y="1790"/>
                      <a:pt x="16239" y="-2498"/>
                      <a:pt x="25517" y="1492"/>
                    </a:cubicBezTo>
                    <a:cubicBezTo>
                      <a:pt x="25534" y="1499"/>
                      <a:pt x="25551" y="1507"/>
                      <a:pt x="25568" y="1514"/>
                    </a:cubicBezTo>
                    <a:cubicBezTo>
                      <a:pt x="34815" y="5524"/>
                      <a:pt x="39075" y="16258"/>
                      <a:pt x="35093" y="255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6"/>
              <p:cNvSpPr/>
              <p:nvPr/>
            </p:nvSpPr>
            <p:spPr>
              <a:xfrm>
                <a:off x="1323514" y="1925090"/>
                <a:ext cx="36585" cy="36585"/>
              </a:xfrm>
              <a:custGeom>
                <a:avLst/>
                <a:gdLst/>
                <a:ahLst/>
                <a:cxnLst/>
                <a:rect l="l" t="t" r="r" b="b"/>
                <a:pathLst>
                  <a:path w="36585" h="36585" extrusionOk="0">
                    <a:moveTo>
                      <a:pt x="35058" y="25597"/>
                    </a:moveTo>
                    <a:cubicBezTo>
                      <a:pt x="31024" y="34857"/>
                      <a:pt x="20247" y="39093"/>
                      <a:pt x="10988" y="35058"/>
                    </a:cubicBezTo>
                    <a:cubicBezTo>
                      <a:pt x="1728" y="31024"/>
                      <a:pt x="-2507" y="20247"/>
                      <a:pt x="1527" y="10988"/>
                    </a:cubicBezTo>
                    <a:cubicBezTo>
                      <a:pt x="5550" y="1753"/>
                      <a:pt x="16284" y="-2489"/>
                      <a:pt x="25533" y="1499"/>
                    </a:cubicBezTo>
                    <a:cubicBezTo>
                      <a:pt x="34808" y="5498"/>
                      <a:pt x="39085" y="16259"/>
                      <a:pt x="35086" y="25533"/>
                    </a:cubicBezTo>
                    <a:cubicBezTo>
                      <a:pt x="35077" y="25555"/>
                      <a:pt x="35068" y="25576"/>
                      <a:pt x="35058" y="255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6"/>
              <p:cNvSpPr/>
              <p:nvPr/>
            </p:nvSpPr>
            <p:spPr>
              <a:xfrm>
                <a:off x="1359715" y="913606"/>
                <a:ext cx="1437322" cy="1287589"/>
              </a:xfrm>
              <a:custGeom>
                <a:avLst/>
                <a:gdLst/>
                <a:ahLst/>
                <a:cxnLst/>
                <a:rect l="l" t="t" r="r" b="b"/>
                <a:pathLst>
                  <a:path w="1437322" h="1287589" extrusionOk="0">
                    <a:moveTo>
                      <a:pt x="1435894" y="0"/>
                    </a:moveTo>
                    <a:cubicBezTo>
                      <a:pt x="1435894" y="0"/>
                      <a:pt x="1435894" y="3620"/>
                      <a:pt x="1435894" y="10573"/>
                    </a:cubicBezTo>
                    <a:cubicBezTo>
                      <a:pt x="1435894" y="17526"/>
                      <a:pt x="1435894" y="27908"/>
                      <a:pt x="1435894" y="41243"/>
                    </a:cubicBezTo>
                    <a:cubicBezTo>
                      <a:pt x="1435894" y="68390"/>
                      <a:pt x="1435894" y="107918"/>
                      <a:pt x="1436465" y="158115"/>
                    </a:cubicBezTo>
                    <a:cubicBezTo>
                      <a:pt x="1436465" y="258985"/>
                      <a:pt x="1436942" y="403098"/>
                      <a:pt x="1437323" y="576548"/>
                    </a:cubicBezTo>
                    <a:lnTo>
                      <a:pt x="1437323" y="578644"/>
                    </a:lnTo>
                    <a:lnTo>
                      <a:pt x="1435322" y="578644"/>
                    </a:lnTo>
                    <a:lnTo>
                      <a:pt x="779336" y="578644"/>
                    </a:lnTo>
                    <a:lnTo>
                      <a:pt x="333280" y="578644"/>
                    </a:lnTo>
                    <a:lnTo>
                      <a:pt x="335280" y="577406"/>
                    </a:lnTo>
                    <a:lnTo>
                      <a:pt x="94869" y="1089565"/>
                    </a:lnTo>
                    <a:lnTo>
                      <a:pt x="25622" y="1235869"/>
                    </a:lnTo>
                    <a:lnTo>
                      <a:pt x="6572" y="1274731"/>
                    </a:lnTo>
                    <a:lnTo>
                      <a:pt x="1715" y="1284256"/>
                    </a:lnTo>
                    <a:cubicBezTo>
                      <a:pt x="1211" y="1285401"/>
                      <a:pt x="639" y="1286514"/>
                      <a:pt x="0" y="1287590"/>
                    </a:cubicBezTo>
                    <a:cubicBezTo>
                      <a:pt x="0" y="1287589"/>
                      <a:pt x="0" y="1286447"/>
                      <a:pt x="1429" y="1284161"/>
                    </a:cubicBezTo>
                    <a:lnTo>
                      <a:pt x="5906" y="1273969"/>
                    </a:lnTo>
                    <a:lnTo>
                      <a:pt x="24289" y="1235869"/>
                    </a:lnTo>
                    <a:cubicBezTo>
                      <a:pt x="40196" y="1201484"/>
                      <a:pt x="63246" y="1151573"/>
                      <a:pt x="92393" y="1088708"/>
                    </a:cubicBezTo>
                    <a:lnTo>
                      <a:pt x="331280" y="575596"/>
                    </a:lnTo>
                    <a:lnTo>
                      <a:pt x="331851" y="574358"/>
                    </a:lnTo>
                    <a:lnTo>
                      <a:pt x="333280" y="574358"/>
                    </a:lnTo>
                    <a:lnTo>
                      <a:pt x="779907" y="574358"/>
                    </a:lnTo>
                    <a:lnTo>
                      <a:pt x="1435894" y="574358"/>
                    </a:lnTo>
                    <a:lnTo>
                      <a:pt x="1433798" y="576358"/>
                    </a:lnTo>
                    <a:cubicBezTo>
                      <a:pt x="1433798" y="402908"/>
                      <a:pt x="1434465" y="258794"/>
                      <a:pt x="1434656" y="157925"/>
                    </a:cubicBezTo>
                    <a:cubicBezTo>
                      <a:pt x="1434656" y="107632"/>
                      <a:pt x="1435132" y="68199"/>
                      <a:pt x="1435227" y="41053"/>
                    </a:cubicBezTo>
                    <a:cubicBezTo>
                      <a:pt x="1435227" y="27718"/>
                      <a:pt x="1435227" y="17431"/>
                      <a:pt x="1435227" y="10382"/>
                    </a:cubicBezTo>
                    <a:cubicBezTo>
                      <a:pt x="1435227" y="3334"/>
                      <a:pt x="1435894" y="0"/>
                      <a:pt x="14358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6"/>
              <p:cNvSpPr/>
              <p:nvPr/>
            </p:nvSpPr>
            <p:spPr>
              <a:xfrm>
                <a:off x="2773445" y="1451920"/>
                <a:ext cx="8893" cy="8881"/>
              </a:xfrm>
              <a:custGeom>
                <a:avLst/>
                <a:gdLst/>
                <a:ahLst/>
                <a:cxnLst/>
                <a:rect l="l" t="t" r="r" b="b"/>
                <a:pathLst>
                  <a:path w="8893" h="8881" extrusionOk="0">
                    <a:moveTo>
                      <a:pt x="8543" y="8516"/>
                    </a:moveTo>
                    <a:cubicBezTo>
                      <a:pt x="7686" y="9469"/>
                      <a:pt x="5019" y="8516"/>
                      <a:pt x="2733" y="6135"/>
                    </a:cubicBezTo>
                    <a:cubicBezTo>
                      <a:pt x="446" y="3754"/>
                      <a:pt x="-601" y="1182"/>
                      <a:pt x="351" y="325"/>
                    </a:cubicBezTo>
                    <a:cubicBezTo>
                      <a:pt x="1304" y="-533"/>
                      <a:pt x="3875" y="325"/>
                      <a:pt x="6162" y="2706"/>
                    </a:cubicBezTo>
                    <a:cubicBezTo>
                      <a:pt x="8448" y="5087"/>
                      <a:pt x="9495" y="7659"/>
                      <a:pt x="8543" y="8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6"/>
              <p:cNvSpPr/>
              <p:nvPr/>
            </p:nvSpPr>
            <p:spPr>
              <a:xfrm>
                <a:off x="2840757" y="3749309"/>
                <a:ext cx="36576" cy="36576"/>
              </a:xfrm>
              <a:custGeom>
                <a:avLst/>
                <a:gdLst/>
                <a:ahLst/>
                <a:cxnLst/>
                <a:rect l="l" t="t" r="r" b="b"/>
                <a:pathLst>
                  <a:path w="36576" h="36576" extrusionOk="0">
                    <a:moveTo>
                      <a:pt x="0" y="18177"/>
                    </a:moveTo>
                    <a:cubicBezTo>
                      <a:pt x="62" y="8077"/>
                      <a:pt x="8299" y="-61"/>
                      <a:pt x="18399" y="0"/>
                    </a:cubicBezTo>
                    <a:cubicBezTo>
                      <a:pt x="28499" y="62"/>
                      <a:pt x="36637" y="8299"/>
                      <a:pt x="36576" y="18399"/>
                    </a:cubicBezTo>
                    <a:cubicBezTo>
                      <a:pt x="36516" y="28160"/>
                      <a:pt x="28803" y="36153"/>
                      <a:pt x="19050" y="36560"/>
                    </a:cubicBezTo>
                    <a:cubicBezTo>
                      <a:pt x="8959" y="36981"/>
                      <a:pt x="437" y="29142"/>
                      <a:pt x="16" y="19051"/>
                    </a:cubicBezTo>
                    <a:cubicBezTo>
                      <a:pt x="4" y="18760"/>
                      <a:pt x="-1" y="18468"/>
                      <a:pt x="0" y="18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6"/>
              <p:cNvSpPr/>
              <p:nvPr/>
            </p:nvSpPr>
            <p:spPr>
              <a:xfrm>
                <a:off x="2840758" y="3501834"/>
                <a:ext cx="36575" cy="36576"/>
              </a:xfrm>
              <a:custGeom>
                <a:avLst/>
                <a:gdLst/>
                <a:ahLst/>
                <a:cxnLst/>
                <a:rect l="l" t="t" r="r" b="b"/>
                <a:pathLst>
                  <a:path w="36575"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a:off x="5000361" y="4348892"/>
                <a:ext cx="36576" cy="36576"/>
              </a:xfrm>
              <a:custGeom>
                <a:avLst/>
                <a:gdLst/>
                <a:ahLst/>
                <a:cxnLst/>
                <a:rect l="l" t="t" r="r" b="b"/>
                <a:pathLst>
                  <a:path w="36576"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6"/>
              <p:cNvSpPr/>
              <p:nvPr/>
            </p:nvSpPr>
            <p:spPr>
              <a:xfrm>
                <a:off x="5000361" y="4101338"/>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210" y="36714"/>
                      <a:pt x="52" y="28557"/>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6"/>
              <p:cNvSpPr/>
              <p:nvPr/>
            </p:nvSpPr>
            <p:spPr>
              <a:xfrm>
                <a:off x="4234034" y="5008966"/>
                <a:ext cx="36613" cy="36585"/>
              </a:xfrm>
              <a:custGeom>
                <a:avLst/>
                <a:gdLst/>
                <a:ahLst/>
                <a:cxnLst/>
                <a:rect l="l" t="t" r="r" b="b"/>
                <a:pathLst>
                  <a:path w="36613" h="36585" extrusionOk="0">
                    <a:moveTo>
                      <a:pt x="11947" y="1152"/>
                    </a:moveTo>
                    <a:cubicBezTo>
                      <a:pt x="21414" y="-2369"/>
                      <a:pt x="31942" y="2452"/>
                      <a:pt x="35462" y="11919"/>
                    </a:cubicBezTo>
                    <a:cubicBezTo>
                      <a:pt x="38982" y="21386"/>
                      <a:pt x="34161" y="31914"/>
                      <a:pt x="24694" y="35434"/>
                    </a:cubicBezTo>
                    <a:cubicBezTo>
                      <a:pt x="15232" y="38953"/>
                      <a:pt x="4708" y="34139"/>
                      <a:pt x="1184" y="24678"/>
                    </a:cubicBezTo>
                    <a:cubicBezTo>
                      <a:pt x="-2374" y="15282"/>
                      <a:pt x="2359" y="4780"/>
                      <a:pt x="11756" y="1223"/>
                    </a:cubicBezTo>
                    <a:cubicBezTo>
                      <a:pt x="11820" y="1198"/>
                      <a:pt x="11883" y="1175"/>
                      <a:pt x="11947"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6"/>
              <p:cNvSpPr/>
              <p:nvPr/>
            </p:nvSpPr>
            <p:spPr>
              <a:xfrm>
                <a:off x="4465888" y="4922352"/>
                <a:ext cx="36586" cy="36586"/>
              </a:xfrm>
              <a:custGeom>
                <a:avLst/>
                <a:gdLst/>
                <a:ahLst/>
                <a:cxnLst/>
                <a:rect l="l" t="t" r="r" b="b"/>
                <a:pathLst>
                  <a:path w="36586" h="36586" extrusionOk="0">
                    <a:moveTo>
                      <a:pt x="11836" y="1183"/>
                    </a:moveTo>
                    <a:cubicBezTo>
                      <a:pt x="21286" y="-2383"/>
                      <a:pt x="31837" y="2386"/>
                      <a:pt x="35403" y="11836"/>
                    </a:cubicBezTo>
                    <a:cubicBezTo>
                      <a:pt x="38970" y="21285"/>
                      <a:pt x="34200" y="31837"/>
                      <a:pt x="24750" y="35403"/>
                    </a:cubicBezTo>
                    <a:cubicBezTo>
                      <a:pt x="15301" y="38970"/>
                      <a:pt x="4749" y="34200"/>
                      <a:pt x="1183" y="24750"/>
                    </a:cubicBezTo>
                    <a:cubicBezTo>
                      <a:pt x="1178" y="24737"/>
                      <a:pt x="1173" y="24723"/>
                      <a:pt x="1168" y="24710"/>
                    </a:cubicBezTo>
                    <a:cubicBezTo>
                      <a:pt x="-2370" y="15268"/>
                      <a:pt x="2402" y="4743"/>
                      <a:pt x="11836" y="11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6"/>
              <p:cNvSpPr/>
              <p:nvPr/>
            </p:nvSpPr>
            <p:spPr>
              <a:xfrm>
                <a:off x="4681641" y="4828849"/>
                <a:ext cx="36585" cy="36585"/>
              </a:xfrm>
              <a:custGeom>
                <a:avLst/>
                <a:gdLst/>
                <a:ahLst/>
                <a:cxnLst/>
                <a:rect l="l" t="t" r="r" b="b"/>
                <a:pathLst>
                  <a:path w="36585" h="36585" extrusionOk="0">
                    <a:moveTo>
                      <a:pt x="11919" y="1152"/>
                    </a:moveTo>
                    <a:cubicBezTo>
                      <a:pt x="21386" y="-2369"/>
                      <a:pt x="31914" y="2452"/>
                      <a:pt x="35434" y="11919"/>
                    </a:cubicBezTo>
                    <a:cubicBezTo>
                      <a:pt x="38954" y="21386"/>
                      <a:pt x="34134" y="31914"/>
                      <a:pt x="24667" y="35434"/>
                    </a:cubicBezTo>
                    <a:cubicBezTo>
                      <a:pt x="15204" y="38953"/>
                      <a:pt x="4681" y="34139"/>
                      <a:pt x="1156" y="24678"/>
                    </a:cubicBezTo>
                    <a:cubicBezTo>
                      <a:pt x="-2371" y="15214"/>
                      <a:pt x="2443" y="4682"/>
                      <a:pt x="11908" y="1156"/>
                    </a:cubicBezTo>
                    <a:cubicBezTo>
                      <a:pt x="11911" y="1155"/>
                      <a:pt x="11915" y="1153"/>
                      <a:pt x="11919"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6"/>
              <p:cNvSpPr/>
              <p:nvPr/>
            </p:nvSpPr>
            <p:spPr>
              <a:xfrm>
                <a:off x="4913408" y="4742238"/>
                <a:ext cx="36749" cy="36776"/>
              </a:xfrm>
              <a:custGeom>
                <a:avLst/>
                <a:gdLst/>
                <a:ahLst/>
                <a:cxnLst/>
                <a:rect l="l" t="t" r="r" b="b"/>
                <a:pathLst>
                  <a:path w="36749" h="36776" extrusionOk="0">
                    <a:moveTo>
                      <a:pt x="11896" y="1179"/>
                    </a:moveTo>
                    <a:cubicBezTo>
                      <a:pt x="21400" y="-2391"/>
                      <a:pt x="32000" y="2419"/>
                      <a:pt x="35570" y="11923"/>
                    </a:cubicBezTo>
                    <a:cubicBezTo>
                      <a:pt x="39141" y="21427"/>
                      <a:pt x="34331" y="32027"/>
                      <a:pt x="24826" y="35597"/>
                    </a:cubicBezTo>
                    <a:cubicBezTo>
                      <a:pt x="15322" y="39168"/>
                      <a:pt x="4723" y="34358"/>
                      <a:pt x="1152" y="24854"/>
                    </a:cubicBezTo>
                    <a:cubicBezTo>
                      <a:pt x="1146" y="24836"/>
                      <a:pt x="1139" y="24819"/>
                      <a:pt x="1133" y="24802"/>
                    </a:cubicBezTo>
                    <a:cubicBezTo>
                      <a:pt x="-2345" y="15309"/>
                      <a:pt x="2451" y="4784"/>
                      <a:pt x="11896" y="11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6"/>
              <p:cNvSpPr/>
              <p:nvPr/>
            </p:nvSpPr>
            <p:spPr>
              <a:xfrm>
                <a:off x="4061577" y="3937508"/>
                <a:ext cx="1056002" cy="1247393"/>
              </a:xfrm>
              <a:custGeom>
                <a:avLst/>
                <a:gdLst/>
                <a:ahLst/>
                <a:cxnLst/>
                <a:rect l="l" t="t" r="r" b="b"/>
                <a:pathLst>
                  <a:path w="1056002" h="1247393" extrusionOk="0">
                    <a:moveTo>
                      <a:pt x="667" y="1247394"/>
                    </a:moveTo>
                    <a:cubicBezTo>
                      <a:pt x="583" y="1246539"/>
                      <a:pt x="583" y="1245678"/>
                      <a:pt x="667" y="1244822"/>
                    </a:cubicBezTo>
                    <a:cubicBezTo>
                      <a:pt x="667" y="1243013"/>
                      <a:pt x="667" y="1240441"/>
                      <a:pt x="667" y="1237202"/>
                    </a:cubicBezTo>
                    <a:cubicBezTo>
                      <a:pt x="667" y="1230249"/>
                      <a:pt x="667" y="1220248"/>
                      <a:pt x="667" y="1207389"/>
                    </a:cubicBezTo>
                    <a:cubicBezTo>
                      <a:pt x="667" y="1181005"/>
                      <a:pt x="667" y="1142714"/>
                      <a:pt x="0" y="1093946"/>
                    </a:cubicBezTo>
                    <a:lnTo>
                      <a:pt x="0" y="1093089"/>
                    </a:lnTo>
                    <a:lnTo>
                      <a:pt x="762" y="1093089"/>
                    </a:lnTo>
                    <a:lnTo>
                      <a:pt x="747427" y="766477"/>
                    </a:lnTo>
                    <a:lnTo>
                      <a:pt x="1052227" y="633698"/>
                    </a:lnTo>
                    <a:lnTo>
                      <a:pt x="1050893" y="635698"/>
                    </a:lnTo>
                    <a:cubicBezTo>
                      <a:pt x="1052131" y="449961"/>
                      <a:pt x="1053274" y="291084"/>
                      <a:pt x="1054132" y="178498"/>
                    </a:cubicBezTo>
                    <a:cubicBezTo>
                      <a:pt x="1054703" y="122396"/>
                      <a:pt x="1055084" y="77819"/>
                      <a:pt x="1055465" y="47054"/>
                    </a:cubicBezTo>
                    <a:cubicBezTo>
                      <a:pt x="1055465" y="31909"/>
                      <a:pt x="1055465" y="20193"/>
                      <a:pt x="1055941" y="12097"/>
                    </a:cubicBezTo>
                    <a:cubicBezTo>
                      <a:pt x="1055941" y="8191"/>
                      <a:pt x="1055941" y="5239"/>
                      <a:pt x="1055941" y="3048"/>
                    </a:cubicBezTo>
                    <a:cubicBezTo>
                      <a:pt x="1055860" y="2034"/>
                      <a:pt x="1055860" y="1014"/>
                      <a:pt x="1055941" y="0"/>
                    </a:cubicBezTo>
                    <a:cubicBezTo>
                      <a:pt x="1056023" y="1014"/>
                      <a:pt x="1056023" y="2034"/>
                      <a:pt x="1055941" y="3048"/>
                    </a:cubicBezTo>
                    <a:cubicBezTo>
                      <a:pt x="1055941" y="5239"/>
                      <a:pt x="1055941" y="8191"/>
                      <a:pt x="1055941" y="12097"/>
                    </a:cubicBezTo>
                    <a:cubicBezTo>
                      <a:pt x="1055941" y="20193"/>
                      <a:pt x="1055941" y="31909"/>
                      <a:pt x="1055941" y="47054"/>
                    </a:cubicBezTo>
                    <a:lnTo>
                      <a:pt x="1055941" y="178498"/>
                    </a:lnTo>
                    <a:cubicBezTo>
                      <a:pt x="1055941" y="291179"/>
                      <a:pt x="1054989" y="450056"/>
                      <a:pt x="1054417" y="635698"/>
                    </a:cubicBezTo>
                    <a:lnTo>
                      <a:pt x="1054417" y="637222"/>
                    </a:lnTo>
                    <a:lnTo>
                      <a:pt x="1053084" y="637794"/>
                    </a:lnTo>
                    <a:lnTo>
                      <a:pt x="748284" y="771144"/>
                    </a:lnTo>
                    <a:lnTo>
                      <a:pt x="762" y="1095661"/>
                    </a:lnTo>
                    <a:lnTo>
                      <a:pt x="1524" y="1094518"/>
                    </a:lnTo>
                    <a:cubicBezTo>
                      <a:pt x="1524" y="1143286"/>
                      <a:pt x="1048" y="1181576"/>
                      <a:pt x="952" y="1207961"/>
                    </a:cubicBezTo>
                    <a:cubicBezTo>
                      <a:pt x="952" y="1220819"/>
                      <a:pt x="952" y="1230821"/>
                      <a:pt x="952" y="1237774"/>
                    </a:cubicBezTo>
                    <a:cubicBezTo>
                      <a:pt x="952" y="1241012"/>
                      <a:pt x="952" y="1243584"/>
                      <a:pt x="952" y="1245394"/>
                    </a:cubicBezTo>
                    <a:cubicBezTo>
                      <a:pt x="952" y="1247204"/>
                      <a:pt x="667" y="1247394"/>
                      <a:pt x="667" y="124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6"/>
              <p:cNvSpPr/>
              <p:nvPr/>
            </p:nvSpPr>
            <p:spPr>
              <a:xfrm>
                <a:off x="3417020" y="1251077"/>
                <a:ext cx="907065" cy="4857"/>
              </a:xfrm>
              <a:custGeom>
                <a:avLst/>
                <a:gdLst/>
                <a:ahLst/>
                <a:cxnLst/>
                <a:rect l="l" t="t" r="r" b="b"/>
                <a:pathLst>
                  <a:path w="907065" h="4857" extrusionOk="0">
                    <a:moveTo>
                      <a:pt x="907066" y="2476"/>
                    </a:moveTo>
                    <a:cubicBezTo>
                      <a:pt x="907066" y="3810"/>
                      <a:pt x="703993" y="4858"/>
                      <a:pt x="453580" y="4858"/>
                    </a:cubicBezTo>
                    <a:cubicBezTo>
                      <a:pt x="203168" y="4858"/>
                      <a:pt x="0" y="3810"/>
                      <a:pt x="0" y="2476"/>
                    </a:cubicBezTo>
                    <a:cubicBezTo>
                      <a:pt x="0" y="1143"/>
                      <a:pt x="203073" y="0"/>
                      <a:pt x="453580" y="0"/>
                    </a:cubicBezTo>
                    <a:cubicBezTo>
                      <a:pt x="704088" y="0"/>
                      <a:pt x="907066" y="1143"/>
                      <a:pt x="907066" y="2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6"/>
              <p:cNvSpPr/>
              <p:nvPr/>
            </p:nvSpPr>
            <p:spPr>
              <a:xfrm>
                <a:off x="3425688" y="2390171"/>
                <a:ext cx="1292542" cy="4762"/>
              </a:xfrm>
              <a:custGeom>
                <a:avLst/>
                <a:gdLst/>
                <a:ahLst/>
                <a:cxnLst/>
                <a:rect l="l" t="t" r="r" b="b"/>
                <a:pathLst>
                  <a:path w="1292542" h="4762" extrusionOk="0">
                    <a:moveTo>
                      <a:pt x="1292542" y="2381"/>
                    </a:moveTo>
                    <a:cubicBezTo>
                      <a:pt x="1292542" y="3715"/>
                      <a:pt x="1003173" y="4763"/>
                      <a:pt x="646366" y="4763"/>
                    </a:cubicBezTo>
                    <a:cubicBezTo>
                      <a:pt x="289560" y="4763"/>
                      <a:pt x="0" y="3715"/>
                      <a:pt x="0" y="2381"/>
                    </a:cubicBezTo>
                    <a:cubicBezTo>
                      <a:pt x="0" y="1048"/>
                      <a:pt x="289370" y="0"/>
                      <a:pt x="646366" y="0"/>
                    </a:cubicBezTo>
                    <a:cubicBezTo>
                      <a:pt x="1003363" y="0"/>
                      <a:pt x="1292542" y="1048"/>
                      <a:pt x="1292542" y="2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6"/>
              <p:cNvSpPr/>
              <p:nvPr/>
            </p:nvSpPr>
            <p:spPr>
              <a:xfrm>
                <a:off x="2297928" y="2765933"/>
                <a:ext cx="1127760" cy="639127"/>
              </a:xfrm>
              <a:custGeom>
                <a:avLst/>
                <a:gdLst/>
                <a:ahLst/>
                <a:cxnLst/>
                <a:rect l="l" t="t" r="r" b="b"/>
                <a:pathLst>
                  <a:path w="1127760" h="639127" extrusionOk="0">
                    <a:moveTo>
                      <a:pt x="1127760" y="2667"/>
                    </a:moveTo>
                    <a:cubicBezTo>
                      <a:pt x="1126431" y="2814"/>
                      <a:pt x="1125089" y="2814"/>
                      <a:pt x="1123760" y="2667"/>
                    </a:cubicBezTo>
                    <a:lnTo>
                      <a:pt x="1112139" y="2667"/>
                    </a:lnTo>
                    <a:lnTo>
                      <a:pt x="1067086" y="3143"/>
                    </a:lnTo>
                    <a:lnTo>
                      <a:pt x="901637" y="3905"/>
                    </a:lnTo>
                    <a:lnTo>
                      <a:pt x="355759" y="4572"/>
                    </a:lnTo>
                    <a:lnTo>
                      <a:pt x="278892" y="4572"/>
                    </a:lnTo>
                    <a:lnTo>
                      <a:pt x="281083" y="3143"/>
                    </a:lnTo>
                    <a:lnTo>
                      <a:pt x="82106" y="455485"/>
                    </a:lnTo>
                    <a:lnTo>
                      <a:pt x="22289" y="590169"/>
                    </a:lnTo>
                    <a:lnTo>
                      <a:pt x="5906" y="626459"/>
                    </a:lnTo>
                    <a:lnTo>
                      <a:pt x="1619" y="635984"/>
                    </a:lnTo>
                    <a:lnTo>
                      <a:pt x="0" y="639128"/>
                    </a:lnTo>
                    <a:cubicBezTo>
                      <a:pt x="259" y="637978"/>
                      <a:pt x="642" y="636860"/>
                      <a:pt x="1143" y="635794"/>
                    </a:cubicBezTo>
                    <a:lnTo>
                      <a:pt x="5144" y="626269"/>
                    </a:lnTo>
                    <a:lnTo>
                      <a:pt x="20669" y="589597"/>
                    </a:lnTo>
                    <a:lnTo>
                      <a:pt x="79153" y="454342"/>
                    </a:lnTo>
                    <a:lnTo>
                      <a:pt x="276701" y="1429"/>
                    </a:lnTo>
                    <a:lnTo>
                      <a:pt x="277273" y="0"/>
                    </a:lnTo>
                    <a:lnTo>
                      <a:pt x="355759" y="0"/>
                    </a:lnTo>
                    <a:lnTo>
                      <a:pt x="901637" y="667"/>
                    </a:lnTo>
                    <a:lnTo>
                      <a:pt x="1067086" y="1429"/>
                    </a:lnTo>
                    <a:lnTo>
                      <a:pt x="1112139" y="1905"/>
                    </a:lnTo>
                    <a:lnTo>
                      <a:pt x="1123760" y="1905"/>
                    </a:lnTo>
                    <a:cubicBezTo>
                      <a:pt x="1125114" y="2031"/>
                      <a:pt x="1126454" y="2286"/>
                      <a:pt x="1127760" y="2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 name="Google Shape;137;p16"/>
            <p:cNvSpPr/>
            <p:nvPr/>
          </p:nvSpPr>
          <p:spPr>
            <a:xfrm>
              <a:off x="1246540" y="4311414"/>
              <a:ext cx="3193141" cy="3653"/>
            </a:xfrm>
            <a:custGeom>
              <a:avLst/>
              <a:gdLst/>
              <a:ahLst/>
              <a:cxnLst/>
              <a:rect l="l" t="t" r="r" b="b"/>
              <a:pathLst>
                <a:path w="4329683" h="4953" extrusionOk="0">
                  <a:moveTo>
                    <a:pt x="4329684" y="2477"/>
                  </a:moveTo>
                  <a:cubicBezTo>
                    <a:pt x="4329684" y="3905"/>
                    <a:pt x="3360325" y="4953"/>
                    <a:pt x="2164937" y="4953"/>
                  </a:cubicBezTo>
                  <a:cubicBezTo>
                    <a:pt x="969550" y="4953"/>
                    <a:pt x="0" y="3905"/>
                    <a:pt x="0" y="2477"/>
                  </a:cubicBezTo>
                  <a:cubicBezTo>
                    <a:pt x="0" y="1048"/>
                    <a:pt x="969169" y="0"/>
                    <a:pt x="2164937" y="0"/>
                  </a:cubicBezTo>
                  <a:cubicBezTo>
                    <a:pt x="3360706" y="0"/>
                    <a:pt x="4329684" y="1143"/>
                    <a:pt x="4329684" y="24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6"/>
            <p:cNvSpPr/>
            <p:nvPr/>
          </p:nvSpPr>
          <p:spPr>
            <a:xfrm>
              <a:off x="2263856" y="1766894"/>
              <a:ext cx="205391" cy="297800"/>
            </a:xfrm>
            <a:custGeom>
              <a:avLst/>
              <a:gdLst/>
              <a:ahLst/>
              <a:cxnLst/>
              <a:rect l="l" t="t" r="r" b="b"/>
              <a:pathLst>
                <a:path w="278496" h="403797" extrusionOk="0">
                  <a:moveTo>
                    <a:pt x="275539" y="62865"/>
                  </a:moveTo>
                  <a:cubicBezTo>
                    <a:pt x="253097" y="24186"/>
                    <a:pt x="211862" y="272"/>
                    <a:pt x="167145" y="0"/>
                  </a:cubicBezTo>
                  <a:cubicBezTo>
                    <a:pt x="121886" y="714"/>
                    <a:pt x="79210" y="21217"/>
                    <a:pt x="50368" y="56102"/>
                  </a:cubicBezTo>
                  <a:cubicBezTo>
                    <a:pt x="-7734" y="125063"/>
                    <a:pt x="-13735" y="227552"/>
                    <a:pt x="22936" y="308229"/>
                  </a:cubicBezTo>
                  <a:cubicBezTo>
                    <a:pt x="40866" y="349015"/>
                    <a:pt x="72984" y="381911"/>
                    <a:pt x="113329" y="400812"/>
                  </a:cubicBezTo>
                  <a:cubicBezTo>
                    <a:pt x="124746" y="407016"/>
                    <a:pt x="139020" y="403260"/>
                    <a:pt x="145904" y="392240"/>
                  </a:cubicBezTo>
                  <a:cubicBezTo>
                    <a:pt x="152425" y="380862"/>
                    <a:pt x="148608" y="366358"/>
                    <a:pt x="137332" y="359664"/>
                  </a:cubicBezTo>
                  <a:cubicBezTo>
                    <a:pt x="80182" y="334518"/>
                    <a:pt x="50464" y="273939"/>
                    <a:pt x="47701" y="213931"/>
                  </a:cubicBezTo>
                  <a:cubicBezTo>
                    <a:pt x="44653" y="146304"/>
                    <a:pt x="75419" y="65246"/>
                    <a:pt x="148476" y="49340"/>
                  </a:cubicBezTo>
                  <a:cubicBezTo>
                    <a:pt x="182169" y="41905"/>
                    <a:pt x="216808" y="57069"/>
                    <a:pt x="234201" y="86868"/>
                  </a:cubicBezTo>
                  <a:cubicBezTo>
                    <a:pt x="248965" y="113824"/>
                    <a:pt x="290113" y="89821"/>
                    <a:pt x="275349" y="62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6"/>
            <p:cNvSpPr/>
            <p:nvPr/>
          </p:nvSpPr>
          <p:spPr>
            <a:xfrm>
              <a:off x="2293537" y="1994048"/>
              <a:ext cx="26453" cy="19997"/>
            </a:xfrm>
            <a:custGeom>
              <a:avLst/>
              <a:gdLst/>
              <a:ahLst/>
              <a:cxnLst/>
              <a:rect l="l" t="t" r="r" b="b"/>
              <a:pathLst>
                <a:path w="35868" h="27114" extrusionOk="0">
                  <a:moveTo>
                    <a:pt x="35869" y="1005"/>
                  </a:moveTo>
                  <a:cubicBezTo>
                    <a:pt x="28764" y="3394"/>
                    <a:pt x="21957" y="6590"/>
                    <a:pt x="15580" y="10530"/>
                  </a:cubicBezTo>
                  <a:cubicBezTo>
                    <a:pt x="5579" y="17578"/>
                    <a:pt x="2150" y="27484"/>
                    <a:pt x="721" y="27103"/>
                  </a:cubicBezTo>
                  <a:cubicBezTo>
                    <a:pt x="-707" y="26722"/>
                    <a:pt x="150" y="24151"/>
                    <a:pt x="1864" y="19960"/>
                  </a:cubicBezTo>
                  <a:cubicBezTo>
                    <a:pt x="6673" y="9036"/>
                    <a:pt x="16953" y="1516"/>
                    <a:pt x="28820" y="243"/>
                  </a:cubicBezTo>
                  <a:cubicBezTo>
                    <a:pt x="33202" y="-424"/>
                    <a:pt x="35869" y="433"/>
                    <a:pt x="35869" y="1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6"/>
            <p:cNvSpPr/>
            <p:nvPr/>
          </p:nvSpPr>
          <p:spPr>
            <a:xfrm>
              <a:off x="2270297" y="1949487"/>
              <a:ext cx="28902" cy="14872"/>
            </a:xfrm>
            <a:custGeom>
              <a:avLst/>
              <a:gdLst/>
              <a:ahLst/>
              <a:cxnLst/>
              <a:rect l="l" t="t" r="r" b="b"/>
              <a:pathLst>
                <a:path w="39189" h="20166" extrusionOk="0">
                  <a:moveTo>
                    <a:pt x="39165" y="3854"/>
                  </a:moveTo>
                  <a:cubicBezTo>
                    <a:pt x="31904" y="3711"/>
                    <a:pt x="24667" y="4740"/>
                    <a:pt x="17734" y="6902"/>
                  </a:cubicBezTo>
                  <a:cubicBezTo>
                    <a:pt x="6494" y="11379"/>
                    <a:pt x="1732" y="20713"/>
                    <a:pt x="493" y="20142"/>
                  </a:cubicBezTo>
                  <a:cubicBezTo>
                    <a:pt x="-745" y="19570"/>
                    <a:pt x="493" y="17094"/>
                    <a:pt x="2589" y="13284"/>
                  </a:cubicBezTo>
                  <a:cubicBezTo>
                    <a:pt x="9200" y="3325"/>
                    <a:pt x="21134" y="-1704"/>
                    <a:pt x="32878" y="520"/>
                  </a:cubicBezTo>
                  <a:cubicBezTo>
                    <a:pt x="37260" y="1949"/>
                    <a:pt x="39451" y="3282"/>
                    <a:pt x="39165" y="3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6"/>
            <p:cNvSpPr/>
            <p:nvPr/>
          </p:nvSpPr>
          <p:spPr>
            <a:xfrm>
              <a:off x="2268623" y="1892109"/>
              <a:ext cx="30535" cy="9111"/>
            </a:xfrm>
            <a:custGeom>
              <a:avLst/>
              <a:gdLst/>
              <a:ahLst/>
              <a:cxnLst/>
              <a:rect l="l" t="t" r="r" b="b"/>
              <a:pathLst>
                <a:path w="41404" h="12354" extrusionOk="0">
                  <a:moveTo>
                    <a:pt x="41338" y="12354"/>
                  </a:moveTo>
                  <a:cubicBezTo>
                    <a:pt x="34852" y="9436"/>
                    <a:pt x="28129" y="7078"/>
                    <a:pt x="21241" y="5306"/>
                  </a:cubicBezTo>
                  <a:cubicBezTo>
                    <a:pt x="14146" y="5060"/>
                    <a:pt x="7044" y="5379"/>
                    <a:pt x="0" y="6258"/>
                  </a:cubicBezTo>
                  <a:cubicBezTo>
                    <a:pt x="0" y="6258"/>
                    <a:pt x="1619" y="3877"/>
                    <a:pt x="5620" y="2163"/>
                  </a:cubicBezTo>
                  <a:cubicBezTo>
                    <a:pt x="16220" y="-1918"/>
                    <a:pt x="28184" y="-147"/>
                    <a:pt x="37147" y="6830"/>
                  </a:cubicBezTo>
                  <a:cubicBezTo>
                    <a:pt x="40481" y="9592"/>
                    <a:pt x="41719" y="11973"/>
                    <a:pt x="41338" y="123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6"/>
            <p:cNvSpPr/>
            <p:nvPr/>
          </p:nvSpPr>
          <p:spPr>
            <a:xfrm>
              <a:off x="2284439" y="1835063"/>
              <a:ext cx="29805" cy="11093"/>
            </a:xfrm>
            <a:custGeom>
              <a:avLst/>
              <a:gdLst/>
              <a:ahLst/>
              <a:cxnLst/>
              <a:rect l="l" t="t" r="r" b="b"/>
              <a:pathLst>
                <a:path w="40413" h="15042" extrusionOk="0">
                  <a:moveTo>
                    <a:pt x="40291" y="14977"/>
                  </a:moveTo>
                  <a:cubicBezTo>
                    <a:pt x="39148" y="15834"/>
                    <a:pt x="32766" y="8024"/>
                    <a:pt x="21241" y="5452"/>
                  </a:cubicBezTo>
                  <a:cubicBezTo>
                    <a:pt x="14187" y="4591"/>
                    <a:pt x="7054" y="4591"/>
                    <a:pt x="0" y="5452"/>
                  </a:cubicBezTo>
                  <a:cubicBezTo>
                    <a:pt x="0" y="4976"/>
                    <a:pt x="1714" y="3071"/>
                    <a:pt x="5715" y="1547"/>
                  </a:cubicBezTo>
                  <a:cubicBezTo>
                    <a:pt x="11095" y="-257"/>
                    <a:pt x="16877" y="-488"/>
                    <a:pt x="22384" y="880"/>
                  </a:cubicBezTo>
                  <a:cubicBezTo>
                    <a:pt x="27912" y="2178"/>
                    <a:pt x="32943" y="5057"/>
                    <a:pt x="36862" y="9167"/>
                  </a:cubicBezTo>
                  <a:cubicBezTo>
                    <a:pt x="39910" y="12024"/>
                    <a:pt x="40767" y="14596"/>
                    <a:pt x="40291" y="149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6"/>
            <p:cNvSpPr/>
            <p:nvPr/>
          </p:nvSpPr>
          <p:spPr>
            <a:xfrm>
              <a:off x="2333493" y="1787094"/>
              <a:ext cx="21050" cy="26528"/>
            </a:xfrm>
            <a:custGeom>
              <a:avLst/>
              <a:gdLst/>
              <a:ahLst/>
              <a:cxnLst/>
              <a:rect l="l" t="t" r="r" b="b"/>
              <a:pathLst>
                <a:path w="28542" h="35970" extrusionOk="0">
                  <a:moveTo>
                    <a:pt x="28020" y="35971"/>
                  </a:moveTo>
                  <a:cubicBezTo>
                    <a:pt x="25009" y="28886"/>
                    <a:pt x="21409" y="22068"/>
                    <a:pt x="17256" y="15587"/>
                  </a:cubicBezTo>
                  <a:cubicBezTo>
                    <a:pt x="9636" y="6062"/>
                    <a:pt x="-460" y="1681"/>
                    <a:pt x="16" y="347"/>
                  </a:cubicBezTo>
                  <a:cubicBezTo>
                    <a:pt x="492" y="-986"/>
                    <a:pt x="12303" y="1204"/>
                    <a:pt x="21162" y="12539"/>
                  </a:cubicBezTo>
                  <a:cubicBezTo>
                    <a:pt x="27171" y="18742"/>
                    <a:pt x="29736" y="27507"/>
                    <a:pt x="28020" y="359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6"/>
            <p:cNvSpPr/>
            <p:nvPr/>
          </p:nvSpPr>
          <p:spPr>
            <a:xfrm>
              <a:off x="2356702" y="2320464"/>
              <a:ext cx="1014013" cy="1042970"/>
            </a:xfrm>
            <a:custGeom>
              <a:avLst/>
              <a:gdLst/>
              <a:ahLst/>
              <a:cxnLst/>
              <a:rect l="l" t="t" r="r" b="b"/>
              <a:pathLst>
                <a:path w="1374933" h="1414196" extrusionOk="0">
                  <a:moveTo>
                    <a:pt x="0" y="0"/>
                  </a:moveTo>
                  <a:cubicBezTo>
                    <a:pt x="0" y="0"/>
                    <a:pt x="476250" y="1337786"/>
                    <a:pt x="512064" y="1399413"/>
                  </a:cubicBezTo>
                  <a:cubicBezTo>
                    <a:pt x="547878" y="1461040"/>
                    <a:pt x="1050036" y="1310068"/>
                    <a:pt x="1050036" y="1310068"/>
                  </a:cubicBezTo>
                  <a:cubicBezTo>
                    <a:pt x="1050036" y="1310068"/>
                    <a:pt x="1133285" y="755809"/>
                    <a:pt x="1165384" y="708946"/>
                  </a:cubicBezTo>
                  <a:cubicBezTo>
                    <a:pt x="1197483" y="662083"/>
                    <a:pt x="1374934" y="76295"/>
                    <a:pt x="1374934" y="76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6"/>
            <p:cNvSpPr/>
            <p:nvPr/>
          </p:nvSpPr>
          <p:spPr>
            <a:xfrm>
              <a:off x="3036925" y="1470070"/>
              <a:ext cx="303017" cy="301724"/>
            </a:xfrm>
            <a:custGeom>
              <a:avLst/>
              <a:gdLst/>
              <a:ahLst/>
              <a:cxnLst/>
              <a:rect l="l" t="t" r="r" b="b"/>
              <a:pathLst>
                <a:path w="410871" h="409117" extrusionOk="0">
                  <a:moveTo>
                    <a:pt x="391406" y="391818"/>
                  </a:moveTo>
                  <a:cubicBezTo>
                    <a:pt x="423076" y="309924"/>
                    <a:pt x="415822" y="218076"/>
                    <a:pt x="371689" y="142168"/>
                  </a:cubicBezTo>
                  <a:cubicBezTo>
                    <a:pt x="328064" y="68064"/>
                    <a:pt x="249674" y="19486"/>
                    <a:pt x="165663" y="5103"/>
                  </a:cubicBezTo>
                  <a:cubicBezTo>
                    <a:pt x="116122" y="-3593"/>
                    <a:pt x="65267" y="-1152"/>
                    <a:pt x="16787" y="12247"/>
                  </a:cubicBezTo>
                  <a:cubicBezTo>
                    <a:pt x="-12645" y="20534"/>
                    <a:pt x="-167" y="66540"/>
                    <a:pt x="29456" y="58253"/>
                  </a:cubicBezTo>
                  <a:cubicBezTo>
                    <a:pt x="101764" y="37677"/>
                    <a:pt x="179281" y="46618"/>
                    <a:pt x="245006" y="83113"/>
                  </a:cubicBezTo>
                  <a:cubicBezTo>
                    <a:pt x="308352" y="119058"/>
                    <a:pt x="351371" y="182425"/>
                    <a:pt x="361402" y="254563"/>
                  </a:cubicBezTo>
                  <a:cubicBezTo>
                    <a:pt x="366960" y="296738"/>
                    <a:pt x="361479" y="339633"/>
                    <a:pt x="345495" y="379055"/>
                  </a:cubicBezTo>
                  <a:cubicBezTo>
                    <a:pt x="342026" y="391755"/>
                    <a:pt x="349477" y="404871"/>
                    <a:pt x="362164" y="408392"/>
                  </a:cubicBezTo>
                  <a:cubicBezTo>
                    <a:pt x="374798" y="411533"/>
                    <a:pt x="387671" y="404195"/>
                    <a:pt x="391406" y="3917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6"/>
            <p:cNvSpPr/>
            <p:nvPr/>
          </p:nvSpPr>
          <p:spPr>
            <a:xfrm>
              <a:off x="3162327" y="1476964"/>
              <a:ext cx="7697" cy="31786"/>
            </a:xfrm>
            <a:custGeom>
              <a:avLst/>
              <a:gdLst/>
              <a:ahLst/>
              <a:cxnLst/>
              <a:rect l="l" t="t" r="r" b="b"/>
              <a:pathLst>
                <a:path w="10437" h="43100" extrusionOk="0">
                  <a:moveTo>
                    <a:pt x="5456" y="43101"/>
                  </a:moveTo>
                  <a:cubicBezTo>
                    <a:pt x="4028" y="43101"/>
                    <a:pt x="6409" y="33576"/>
                    <a:pt x="4885" y="21289"/>
                  </a:cubicBezTo>
                  <a:cubicBezTo>
                    <a:pt x="3361" y="9001"/>
                    <a:pt x="-1021" y="810"/>
                    <a:pt x="218" y="48"/>
                  </a:cubicBezTo>
                  <a:cubicBezTo>
                    <a:pt x="1456" y="-714"/>
                    <a:pt x="8314" y="7668"/>
                    <a:pt x="9743" y="20717"/>
                  </a:cubicBezTo>
                  <a:cubicBezTo>
                    <a:pt x="11480" y="28450"/>
                    <a:pt x="9928" y="36557"/>
                    <a:pt x="5456" y="431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6"/>
            <p:cNvSpPr/>
            <p:nvPr/>
          </p:nvSpPr>
          <p:spPr>
            <a:xfrm>
              <a:off x="3217377" y="1502938"/>
              <a:ext cx="14705" cy="25945"/>
            </a:xfrm>
            <a:custGeom>
              <a:avLst/>
              <a:gdLst/>
              <a:ahLst/>
              <a:cxnLst/>
              <a:rect l="l" t="t" r="r" b="b"/>
              <a:pathLst>
                <a:path w="19939" h="35180" extrusionOk="0">
                  <a:moveTo>
                    <a:pt x="18207" y="0"/>
                  </a:moveTo>
                  <a:cubicBezTo>
                    <a:pt x="19541" y="0"/>
                    <a:pt x="22112" y="10097"/>
                    <a:pt x="16302" y="21241"/>
                  </a:cubicBezTo>
                  <a:cubicBezTo>
                    <a:pt x="10492" y="32385"/>
                    <a:pt x="395" y="36195"/>
                    <a:pt x="14" y="34957"/>
                  </a:cubicBezTo>
                  <a:cubicBezTo>
                    <a:pt x="-367" y="33719"/>
                    <a:pt x="6968" y="28575"/>
                    <a:pt x="11921" y="18955"/>
                  </a:cubicBezTo>
                  <a:cubicBezTo>
                    <a:pt x="16873" y="9335"/>
                    <a:pt x="16397" y="191"/>
                    <a:pt x="182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6"/>
            <p:cNvSpPr/>
            <p:nvPr/>
          </p:nvSpPr>
          <p:spPr>
            <a:xfrm>
              <a:off x="3265453" y="1544686"/>
              <a:ext cx="25375" cy="26630"/>
            </a:xfrm>
            <a:custGeom>
              <a:avLst/>
              <a:gdLst/>
              <a:ahLst/>
              <a:cxnLst/>
              <a:rect l="l" t="t" r="r" b="b"/>
              <a:pathLst>
                <a:path w="34407" h="36109" extrusionOk="0">
                  <a:moveTo>
                    <a:pt x="34407" y="10"/>
                  </a:moveTo>
                  <a:cubicBezTo>
                    <a:pt x="32097" y="18279"/>
                    <a:pt x="18158" y="32914"/>
                    <a:pt x="22" y="36110"/>
                  </a:cubicBezTo>
                  <a:cubicBezTo>
                    <a:pt x="-550" y="34681"/>
                    <a:pt x="10118" y="30395"/>
                    <a:pt x="19548" y="20393"/>
                  </a:cubicBezTo>
                  <a:cubicBezTo>
                    <a:pt x="28978" y="10392"/>
                    <a:pt x="32978" y="-371"/>
                    <a:pt x="34407" y="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6"/>
            <p:cNvSpPr/>
            <p:nvPr/>
          </p:nvSpPr>
          <p:spPr>
            <a:xfrm>
              <a:off x="3300380" y="1622756"/>
              <a:ext cx="28411" cy="8525"/>
            </a:xfrm>
            <a:custGeom>
              <a:avLst/>
              <a:gdLst/>
              <a:ahLst/>
              <a:cxnLst/>
              <a:rect l="l" t="t" r="r" b="b"/>
              <a:pathLst>
                <a:path w="38524" h="11560" extrusionOk="0">
                  <a:moveTo>
                    <a:pt x="38420" y="142"/>
                  </a:moveTo>
                  <a:cubicBezTo>
                    <a:pt x="39468" y="999"/>
                    <a:pt x="32610" y="8809"/>
                    <a:pt x="20608" y="11000"/>
                  </a:cubicBezTo>
                  <a:cubicBezTo>
                    <a:pt x="8606" y="13191"/>
                    <a:pt x="-633" y="8333"/>
                    <a:pt x="34" y="7190"/>
                  </a:cubicBezTo>
                  <a:cubicBezTo>
                    <a:pt x="701" y="6047"/>
                    <a:pt x="9559" y="8142"/>
                    <a:pt x="19655" y="6142"/>
                  </a:cubicBezTo>
                  <a:cubicBezTo>
                    <a:pt x="29752" y="4142"/>
                    <a:pt x="37562" y="-906"/>
                    <a:pt x="38420" y="14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6"/>
            <p:cNvSpPr/>
            <p:nvPr/>
          </p:nvSpPr>
          <p:spPr>
            <a:xfrm>
              <a:off x="3311355" y="1672770"/>
              <a:ext cx="34015" cy="21254"/>
            </a:xfrm>
            <a:custGeom>
              <a:avLst/>
              <a:gdLst/>
              <a:ahLst/>
              <a:cxnLst/>
              <a:rect l="l" t="t" r="r" b="b"/>
              <a:pathLst>
                <a:path w="46122" h="28819" extrusionOk="0">
                  <a:moveTo>
                    <a:pt x="46123" y="28004"/>
                  </a:moveTo>
                  <a:cubicBezTo>
                    <a:pt x="36403" y="30156"/>
                    <a:pt x="26228" y="28003"/>
                    <a:pt x="18214" y="22098"/>
                  </a:cubicBezTo>
                  <a:cubicBezTo>
                    <a:pt x="3927" y="13621"/>
                    <a:pt x="-836" y="381"/>
                    <a:pt x="117" y="0"/>
                  </a:cubicBezTo>
                  <a:cubicBezTo>
                    <a:pt x="6505" y="6525"/>
                    <a:pt x="13418" y="12514"/>
                    <a:pt x="20786" y="17907"/>
                  </a:cubicBezTo>
                  <a:cubicBezTo>
                    <a:pt x="28964" y="21909"/>
                    <a:pt x="37434" y="25285"/>
                    <a:pt x="46123" y="28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6"/>
            <p:cNvSpPr/>
            <p:nvPr/>
          </p:nvSpPr>
          <p:spPr>
            <a:xfrm>
              <a:off x="2341588" y="2893785"/>
              <a:ext cx="1118778" cy="887920"/>
            </a:xfrm>
            <a:custGeom>
              <a:avLst/>
              <a:gdLst/>
              <a:ahLst/>
              <a:cxnLst/>
              <a:rect l="l" t="t" r="r" b="b"/>
              <a:pathLst>
                <a:path w="1516987" h="1203959" extrusionOk="0">
                  <a:moveTo>
                    <a:pt x="59150" y="422910"/>
                  </a:moveTo>
                  <a:lnTo>
                    <a:pt x="519113" y="326041"/>
                  </a:lnTo>
                  <a:lnTo>
                    <a:pt x="509588" y="14002"/>
                  </a:lnTo>
                  <a:lnTo>
                    <a:pt x="993648" y="0"/>
                  </a:lnTo>
                  <a:lnTo>
                    <a:pt x="982218" y="333375"/>
                  </a:lnTo>
                  <a:cubicBezTo>
                    <a:pt x="982218" y="333375"/>
                    <a:pt x="1526667" y="489775"/>
                    <a:pt x="1516856" y="483108"/>
                  </a:cubicBezTo>
                  <a:cubicBezTo>
                    <a:pt x="1507046" y="476440"/>
                    <a:pt x="1153192" y="1155668"/>
                    <a:pt x="1153192" y="1155668"/>
                  </a:cubicBezTo>
                  <a:lnTo>
                    <a:pt x="571405" y="1203960"/>
                  </a:lnTo>
                  <a:cubicBezTo>
                    <a:pt x="571405" y="1203960"/>
                    <a:pt x="109538" y="868680"/>
                    <a:pt x="109538" y="859631"/>
                  </a:cubicBezTo>
                  <a:cubicBezTo>
                    <a:pt x="109538" y="850582"/>
                    <a:pt x="0" y="567309"/>
                    <a:pt x="0" y="5673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6"/>
            <p:cNvSpPr/>
            <p:nvPr/>
          </p:nvSpPr>
          <p:spPr>
            <a:xfrm>
              <a:off x="2345103" y="2893785"/>
              <a:ext cx="1119127" cy="887920"/>
            </a:xfrm>
            <a:custGeom>
              <a:avLst/>
              <a:gdLst/>
              <a:ahLst/>
              <a:cxnLst/>
              <a:rect l="l" t="t" r="r" b="b"/>
              <a:pathLst>
                <a:path w="1517460" h="1203959" extrusionOk="0">
                  <a:moveTo>
                    <a:pt x="59436" y="422910"/>
                  </a:moveTo>
                  <a:lnTo>
                    <a:pt x="519589" y="326041"/>
                  </a:lnTo>
                  <a:lnTo>
                    <a:pt x="510064" y="14002"/>
                  </a:lnTo>
                  <a:lnTo>
                    <a:pt x="994124" y="0"/>
                  </a:lnTo>
                  <a:lnTo>
                    <a:pt x="982694" y="333375"/>
                  </a:lnTo>
                  <a:cubicBezTo>
                    <a:pt x="982694" y="333375"/>
                    <a:pt x="1527048" y="489775"/>
                    <a:pt x="1517332" y="483108"/>
                  </a:cubicBezTo>
                  <a:cubicBezTo>
                    <a:pt x="1507617" y="476440"/>
                    <a:pt x="1153668" y="1155668"/>
                    <a:pt x="1153668" y="1155668"/>
                  </a:cubicBezTo>
                  <a:lnTo>
                    <a:pt x="571881" y="1203960"/>
                  </a:lnTo>
                  <a:cubicBezTo>
                    <a:pt x="571881" y="1203960"/>
                    <a:pt x="109347" y="868775"/>
                    <a:pt x="109347" y="859727"/>
                  </a:cubicBezTo>
                  <a:cubicBezTo>
                    <a:pt x="109347" y="850678"/>
                    <a:pt x="0" y="567309"/>
                    <a:pt x="0" y="567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6"/>
            <p:cNvSpPr/>
            <p:nvPr/>
          </p:nvSpPr>
          <p:spPr>
            <a:xfrm>
              <a:off x="2755060" y="2904118"/>
              <a:ext cx="283516" cy="345966"/>
            </a:xfrm>
            <a:custGeom>
              <a:avLst/>
              <a:gdLst/>
              <a:ahLst/>
              <a:cxnLst/>
              <a:rect l="l" t="t" r="r" b="b"/>
              <a:pathLst>
                <a:path w="384429" h="469106" extrusionOk="0">
                  <a:moveTo>
                    <a:pt x="56674" y="0"/>
                  </a:moveTo>
                  <a:lnTo>
                    <a:pt x="327755" y="0"/>
                  </a:lnTo>
                  <a:cubicBezTo>
                    <a:pt x="359056" y="0"/>
                    <a:pt x="384429" y="25374"/>
                    <a:pt x="384429" y="56674"/>
                  </a:cubicBezTo>
                  <a:lnTo>
                    <a:pt x="384429" y="285274"/>
                  </a:lnTo>
                  <a:cubicBezTo>
                    <a:pt x="384429" y="386802"/>
                    <a:pt x="302124" y="469106"/>
                    <a:pt x="200597" y="469106"/>
                  </a:cubicBezTo>
                  <a:lnTo>
                    <a:pt x="183833" y="469107"/>
                  </a:lnTo>
                  <a:cubicBezTo>
                    <a:pt x="82305" y="469107"/>
                    <a:pt x="0" y="386802"/>
                    <a:pt x="0" y="285274"/>
                  </a:cubicBezTo>
                  <a:lnTo>
                    <a:pt x="0" y="56674"/>
                  </a:lnTo>
                  <a:cubicBezTo>
                    <a:pt x="0" y="25374"/>
                    <a:pt x="25374" y="0"/>
                    <a:pt x="566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6"/>
            <p:cNvSpPr/>
            <p:nvPr/>
          </p:nvSpPr>
          <p:spPr>
            <a:xfrm>
              <a:off x="2755553" y="3091102"/>
              <a:ext cx="286677" cy="117493"/>
            </a:xfrm>
            <a:custGeom>
              <a:avLst/>
              <a:gdLst/>
              <a:ahLst/>
              <a:cxnLst/>
              <a:rect l="l" t="t" r="r" b="b"/>
              <a:pathLst>
                <a:path w="388715" h="159313" extrusionOk="0">
                  <a:moveTo>
                    <a:pt x="388716" y="1"/>
                  </a:moveTo>
                  <a:cubicBezTo>
                    <a:pt x="388566" y="1774"/>
                    <a:pt x="388247" y="3528"/>
                    <a:pt x="387763" y="5240"/>
                  </a:cubicBezTo>
                  <a:cubicBezTo>
                    <a:pt x="386695" y="10197"/>
                    <a:pt x="385359" y="15094"/>
                    <a:pt x="383762" y="19908"/>
                  </a:cubicBezTo>
                  <a:cubicBezTo>
                    <a:pt x="377871" y="37658"/>
                    <a:pt x="369398" y="54443"/>
                    <a:pt x="358616" y="69724"/>
                  </a:cubicBezTo>
                  <a:cubicBezTo>
                    <a:pt x="342687" y="92505"/>
                    <a:pt x="322426" y="111925"/>
                    <a:pt x="298990" y="126874"/>
                  </a:cubicBezTo>
                  <a:cubicBezTo>
                    <a:pt x="240817" y="165553"/>
                    <a:pt x="166337" y="169955"/>
                    <a:pt x="104013" y="138399"/>
                  </a:cubicBezTo>
                  <a:cubicBezTo>
                    <a:pt x="78957" y="126240"/>
                    <a:pt x="56531" y="109283"/>
                    <a:pt x="38005" y="88488"/>
                  </a:cubicBezTo>
                  <a:cubicBezTo>
                    <a:pt x="25479" y="74623"/>
                    <a:pt x="15108" y="58954"/>
                    <a:pt x="7239" y="42006"/>
                  </a:cubicBezTo>
                  <a:cubicBezTo>
                    <a:pt x="5061" y="37455"/>
                    <a:pt x="3153" y="32780"/>
                    <a:pt x="1524" y="28004"/>
                  </a:cubicBezTo>
                  <a:cubicBezTo>
                    <a:pt x="793" y="26364"/>
                    <a:pt x="280" y="24635"/>
                    <a:pt x="0" y="22861"/>
                  </a:cubicBezTo>
                  <a:cubicBezTo>
                    <a:pt x="0" y="22861"/>
                    <a:pt x="3048" y="29528"/>
                    <a:pt x="8954" y="41149"/>
                  </a:cubicBezTo>
                  <a:cubicBezTo>
                    <a:pt x="17427" y="57540"/>
                    <a:pt x="28098" y="72698"/>
                    <a:pt x="40672" y="86202"/>
                  </a:cubicBezTo>
                  <a:cubicBezTo>
                    <a:pt x="59207" y="106233"/>
                    <a:pt x="81381" y="122556"/>
                    <a:pt x="106014" y="134303"/>
                  </a:cubicBezTo>
                  <a:cubicBezTo>
                    <a:pt x="166989" y="164777"/>
                    <a:pt x="239582" y="160457"/>
                    <a:pt x="296513" y="122968"/>
                  </a:cubicBezTo>
                  <a:cubicBezTo>
                    <a:pt x="319606" y="108423"/>
                    <a:pt x="339713" y="89609"/>
                    <a:pt x="355759" y="67533"/>
                  </a:cubicBezTo>
                  <a:cubicBezTo>
                    <a:pt x="366638" y="52628"/>
                    <a:pt x="375449" y="36319"/>
                    <a:pt x="381953" y="19051"/>
                  </a:cubicBezTo>
                  <a:cubicBezTo>
                    <a:pt x="386811" y="6954"/>
                    <a:pt x="388144" y="-94"/>
                    <a:pt x="388716"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6"/>
            <p:cNvSpPr/>
            <p:nvPr/>
          </p:nvSpPr>
          <p:spPr>
            <a:xfrm>
              <a:off x="2757099" y="3061578"/>
              <a:ext cx="282252" cy="93136"/>
            </a:xfrm>
            <a:custGeom>
              <a:avLst/>
              <a:gdLst/>
              <a:ahLst/>
              <a:cxnLst/>
              <a:rect l="l" t="t" r="r" b="b"/>
              <a:pathLst>
                <a:path w="382714" h="126286" extrusionOk="0">
                  <a:moveTo>
                    <a:pt x="382714" y="0"/>
                  </a:moveTo>
                  <a:cubicBezTo>
                    <a:pt x="382356" y="1566"/>
                    <a:pt x="381779" y="3073"/>
                    <a:pt x="381000" y="4477"/>
                  </a:cubicBezTo>
                  <a:cubicBezTo>
                    <a:pt x="379162" y="8652"/>
                    <a:pt x="377095" y="12722"/>
                    <a:pt x="374809" y="16669"/>
                  </a:cubicBezTo>
                  <a:cubicBezTo>
                    <a:pt x="366597" y="31401"/>
                    <a:pt x="356512" y="45008"/>
                    <a:pt x="344805" y="57150"/>
                  </a:cubicBezTo>
                  <a:cubicBezTo>
                    <a:pt x="327542" y="75374"/>
                    <a:pt x="307317" y="90543"/>
                    <a:pt x="284988" y="102013"/>
                  </a:cubicBezTo>
                  <a:cubicBezTo>
                    <a:pt x="229719" y="131216"/>
                    <a:pt x="164298" y="134220"/>
                    <a:pt x="106585" y="110204"/>
                  </a:cubicBezTo>
                  <a:cubicBezTo>
                    <a:pt x="83313" y="100809"/>
                    <a:pt x="61799" y="87540"/>
                    <a:pt x="42958" y="70961"/>
                  </a:cubicBezTo>
                  <a:cubicBezTo>
                    <a:pt x="30238" y="59922"/>
                    <a:pt x="18972" y="47312"/>
                    <a:pt x="9430" y="33433"/>
                  </a:cubicBezTo>
                  <a:cubicBezTo>
                    <a:pt x="6779" y="29680"/>
                    <a:pt x="4361" y="25767"/>
                    <a:pt x="2191" y="21717"/>
                  </a:cubicBezTo>
                  <a:cubicBezTo>
                    <a:pt x="1273" y="20426"/>
                    <a:pt x="536" y="19016"/>
                    <a:pt x="0" y="17526"/>
                  </a:cubicBezTo>
                  <a:cubicBezTo>
                    <a:pt x="12961" y="36226"/>
                    <a:pt x="28154" y="53274"/>
                    <a:pt x="45244" y="68294"/>
                  </a:cubicBezTo>
                  <a:cubicBezTo>
                    <a:pt x="64046" y="84224"/>
                    <a:pt x="85351" y="96936"/>
                    <a:pt x="108299" y="105918"/>
                  </a:cubicBezTo>
                  <a:cubicBezTo>
                    <a:pt x="164842" y="129004"/>
                    <a:pt x="228668" y="126114"/>
                    <a:pt x="282892" y="98012"/>
                  </a:cubicBezTo>
                  <a:cubicBezTo>
                    <a:pt x="304920" y="86920"/>
                    <a:pt x="324995" y="72314"/>
                    <a:pt x="342328" y="54769"/>
                  </a:cubicBezTo>
                  <a:cubicBezTo>
                    <a:pt x="357996" y="38247"/>
                    <a:pt x="371561" y="19851"/>
                    <a:pt x="3827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6"/>
            <p:cNvSpPr/>
            <p:nvPr/>
          </p:nvSpPr>
          <p:spPr>
            <a:xfrm>
              <a:off x="2756537" y="3018417"/>
              <a:ext cx="280636" cy="88337"/>
            </a:xfrm>
            <a:custGeom>
              <a:avLst/>
              <a:gdLst/>
              <a:ahLst/>
              <a:cxnLst/>
              <a:rect l="l" t="t" r="r" b="b"/>
              <a:pathLst>
                <a:path w="380523" h="119779" extrusionOk="0">
                  <a:moveTo>
                    <a:pt x="380524" y="0"/>
                  </a:moveTo>
                  <a:cubicBezTo>
                    <a:pt x="380036" y="1520"/>
                    <a:pt x="379398" y="2988"/>
                    <a:pt x="378619" y="4381"/>
                  </a:cubicBezTo>
                  <a:cubicBezTo>
                    <a:pt x="377095" y="7049"/>
                    <a:pt x="375380" y="11335"/>
                    <a:pt x="372142" y="16288"/>
                  </a:cubicBezTo>
                  <a:cubicBezTo>
                    <a:pt x="363491" y="30545"/>
                    <a:pt x="353092" y="43664"/>
                    <a:pt x="341186" y="55341"/>
                  </a:cubicBezTo>
                  <a:cubicBezTo>
                    <a:pt x="279608" y="118607"/>
                    <a:pt x="185381" y="137324"/>
                    <a:pt x="104299" y="102394"/>
                  </a:cubicBezTo>
                  <a:cubicBezTo>
                    <a:pt x="81468" y="92757"/>
                    <a:pt x="60412" y="79363"/>
                    <a:pt x="42005" y="62770"/>
                  </a:cubicBezTo>
                  <a:cubicBezTo>
                    <a:pt x="29557" y="51653"/>
                    <a:pt x="18520" y="39049"/>
                    <a:pt x="9144" y="25241"/>
                  </a:cubicBezTo>
                  <a:cubicBezTo>
                    <a:pt x="5715" y="20479"/>
                    <a:pt x="3715" y="16288"/>
                    <a:pt x="2096" y="13716"/>
                  </a:cubicBezTo>
                  <a:cubicBezTo>
                    <a:pt x="1232" y="12374"/>
                    <a:pt x="529" y="10935"/>
                    <a:pt x="0" y="9430"/>
                  </a:cubicBezTo>
                  <a:cubicBezTo>
                    <a:pt x="12677" y="28036"/>
                    <a:pt x="27548" y="45050"/>
                    <a:pt x="44291" y="60103"/>
                  </a:cubicBezTo>
                  <a:cubicBezTo>
                    <a:pt x="62713" y="76046"/>
                    <a:pt x="83587" y="88911"/>
                    <a:pt x="106108" y="98203"/>
                  </a:cubicBezTo>
                  <a:cubicBezTo>
                    <a:pt x="133610" y="109673"/>
                    <a:pt x="163182" y="115347"/>
                    <a:pt x="192977" y="114871"/>
                  </a:cubicBezTo>
                  <a:cubicBezTo>
                    <a:pt x="222670" y="113804"/>
                    <a:pt x="251837" y="106707"/>
                    <a:pt x="278702" y="94012"/>
                  </a:cubicBezTo>
                  <a:cubicBezTo>
                    <a:pt x="300733" y="83608"/>
                    <a:pt x="320958" y="69748"/>
                    <a:pt x="338614" y="52959"/>
                  </a:cubicBezTo>
                  <a:cubicBezTo>
                    <a:pt x="354664" y="37056"/>
                    <a:pt x="368735" y="19275"/>
                    <a:pt x="38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6"/>
            <p:cNvSpPr/>
            <p:nvPr/>
          </p:nvSpPr>
          <p:spPr>
            <a:xfrm>
              <a:off x="2754147" y="2967313"/>
              <a:ext cx="285413" cy="82768"/>
            </a:xfrm>
            <a:custGeom>
              <a:avLst/>
              <a:gdLst/>
              <a:ahLst/>
              <a:cxnLst/>
              <a:rect l="l" t="t" r="r" b="b"/>
              <a:pathLst>
                <a:path w="387000" h="112228" extrusionOk="0">
                  <a:moveTo>
                    <a:pt x="387001" y="0"/>
                  </a:moveTo>
                  <a:cubicBezTo>
                    <a:pt x="386405" y="1403"/>
                    <a:pt x="385671" y="2743"/>
                    <a:pt x="384810" y="4001"/>
                  </a:cubicBezTo>
                  <a:cubicBezTo>
                    <a:pt x="383096" y="6572"/>
                    <a:pt x="381000" y="10478"/>
                    <a:pt x="377476" y="15050"/>
                  </a:cubicBezTo>
                  <a:cubicBezTo>
                    <a:pt x="368026" y="28398"/>
                    <a:pt x="357098" y="40636"/>
                    <a:pt x="344900" y="51530"/>
                  </a:cubicBezTo>
                  <a:cubicBezTo>
                    <a:pt x="261708" y="126249"/>
                    <a:pt x="137618" y="132680"/>
                    <a:pt x="47149" y="66961"/>
                  </a:cubicBezTo>
                  <a:cubicBezTo>
                    <a:pt x="33911" y="57517"/>
                    <a:pt x="21770" y="46622"/>
                    <a:pt x="10954" y="34480"/>
                  </a:cubicBezTo>
                  <a:cubicBezTo>
                    <a:pt x="7048" y="30289"/>
                    <a:pt x="4477" y="26575"/>
                    <a:pt x="2572" y="24194"/>
                  </a:cubicBezTo>
                  <a:cubicBezTo>
                    <a:pt x="1556" y="23038"/>
                    <a:pt x="692" y="21758"/>
                    <a:pt x="0" y="20384"/>
                  </a:cubicBezTo>
                  <a:cubicBezTo>
                    <a:pt x="4358" y="24408"/>
                    <a:pt x="8492" y="28669"/>
                    <a:pt x="12383" y="33147"/>
                  </a:cubicBezTo>
                  <a:cubicBezTo>
                    <a:pt x="23617" y="44621"/>
                    <a:pt x="35930" y="54987"/>
                    <a:pt x="49149" y="64103"/>
                  </a:cubicBezTo>
                  <a:cubicBezTo>
                    <a:pt x="68722" y="77634"/>
                    <a:pt x="90154" y="88254"/>
                    <a:pt x="112776" y="95631"/>
                  </a:cubicBezTo>
                  <a:cubicBezTo>
                    <a:pt x="140390" y="104771"/>
                    <a:pt x="169444" y="108774"/>
                    <a:pt x="198501" y="107442"/>
                  </a:cubicBezTo>
                  <a:cubicBezTo>
                    <a:pt x="227547" y="105708"/>
                    <a:pt x="256040" y="98738"/>
                    <a:pt x="282607" y="86868"/>
                  </a:cubicBezTo>
                  <a:cubicBezTo>
                    <a:pt x="319085" y="70498"/>
                    <a:pt x="351097" y="45607"/>
                    <a:pt x="375951" y="14288"/>
                  </a:cubicBezTo>
                  <a:cubicBezTo>
                    <a:pt x="379351" y="9312"/>
                    <a:pt x="383040" y="4542"/>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6"/>
            <p:cNvSpPr/>
            <p:nvPr/>
          </p:nvSpPr>
          <p:spPr>
            <a:xfrm>
              <a:off x="2754147" y="2916350"/>
              <a:ext cx="285413" cy="82487"/>
            </a:xfrm>
            <a:custGeom>
              <a:avLst/>
              <a:gdLst/>
              <a:ahLst/>
              <a:cxnLst/>
              <a:rect l="l" t="t" r="r" b="b"/>
              <a:pathLst>
                <a:path w="387000" h="111847" extrusionOk="0">
                  <a:moveTo>
                    <a:pt x="387001" y="0"/>
                  </a:moveTo>
                  <a:cubicBezTo>
                    <a:pt x="386405" y="1403"/>
                    <a:pt x="385671" y="2743"/>
                    <a:pt x="384810" y="4001"/>
                  </a:cubicBezTo>
                  <a:cubicBezTo>
                    <a:pt x="383096" y="6572"/>
                    <a:pt x="381000" y="10478"/>
                    <a:pt x="377476" y="15050"/>
                  </a:cubicBezTo>
                  <a:cubicBezTo>
                    <a:pt x="368003" y="28265"/>
                    <a:pt x="357076" y="40374"/>
                    <a:pt x="344900" y="51149"/>
                  </a:cubicBezTo>
                  <a:cubicBezTo>
                    <a:pt x="261708" y="125868"/>
                    <a:pt x="137618" y="132299"/>
                    <a:pt x="47149" y="66580"/>
                  </a:cubicBezTo>
                  <a:cubicBezTo>
                    <a:pt x="33911" y="57136"/>
                    <a:pt x="21770" y="46242"/>
                    <a:pt x="10954" y="34100"/>
                  </a:cubicBezTo>
                  <a:cubicBezTo>
                    <a:pt x="7048" y="29909"/>
                    <a:pt x="4477" y="26194"/>
                    <a:pt x="2572" y="23813"/>
                  </a:cubicBezTo>
                  <a:cubicBezTo>
                    <a:pt x="1556" y="22657"/>
                    <a:pt x="692" y="21377"/>
                    <a:pt x="0" y="20003"/>
                  </a:cubicBezTo>
                  <a:cubicBezTo>
                    <a:pt x="4358" y="24027"/>
                    <a:pt x="8492" y="28288"/>
                    <a:pt x="12383" y="32766"/>
                  </a:cubicBezTo>
                  <a:cubicBezTo>
                    <a:pt x="23617" y="44239"/>
                    <a:pt x="35930" y="54606"/>
                    <a:pt x="49149" y="63722"/>
                  </a:cubicBezTo>
                  <a:cubicBezTo>
                    <a:pt x="68722" y="77253"/>
                    <a:pt x="90154" y="87873"/>
                    <a:pt x="112776" y="95250"/>
                  </a:cubicBezTo>
                  <a:cubicBezTo>
                    <a:pt x="140390" y="104390"/>
                    <a:pt x="169444" y="108393"/>
                    <a:pt x="198501" y="107061"/>
                  </a:cubicBezTo>
                  <a:cubicBezTo>
                    <a:pt x="227547" y="105327"/>
                    <a:pt x="256040" y="98357"/>
                    <a:pt x="282607" y="86487"/>
                  </a:cubicBezTo>
                  <a:cubicBezTo>
                    <a:pt x="319085" y="70117"/>
                    <a:pt x="351097" y="45226"/>
                    <a:pt x="375951" y="13906"/>
                  </a:cubicBezTo>
                  <a:cubicBezTo>
                    <a:pt x="379363" y="9062"/>
                    <a:pt x="383052" y="4418"/>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6"/>
            <p:cNvSpPr/>
            <p:nvPr/>
          </p:nvSpPr>
          <p:spPr>
            <a:xfrm>
              <a:off x="2226536" y="2335585"/>
              <a:ext cx="309211" cy="936440"/>
            </a:xfrm>
            <a:custGeom>
              <a:avLst/>
              <a:gdLst/>
              <a:ahLst/>
              <a:cxnLst/>
              <a:rect l="l" t="t" r="r" b="b"/>
              <a:pathLst>
                <a:path w="419269" h="1269749" extrusionOk="0">
                  <a:moveTo>
                    <a:pt x="372019" y="22562"/>
                  </a:moveTo>
                  <a:cubicBezTo>
                    <a:pt x="372591" y="117812"/>
                    <a:pt x="326490" y="204680"/>
                    <a:pt x="272483" y="280309"/>
                  </a:cubicBezTo>
                  <a:cubicBezTo>
                    <a:pt x="215333" y="360414"/>
                    <a:pt x="146943" y="432709"/>
                    <a:pt x="96842" y="517862"/>
                  </a:cubicBezTo>
                  <a:cubicBezTo>
                    <a:pt x="10260" y="665405"/>
                    <a:pt x="-25173" y="843903"/>
                    <a:pt x="19118" y="1010971"/>
                  </a:cubicBezTo>
                  <a:cubicBezTo>
                    <a:pt x="44724" y="1104974"/>
                    <a:pt x="92960" y="1191275"/>
                    <a:pt x="159612" y="1262336"/>
                  </a:cubicBezTo>
                  <a:cubicBezTo>
                    <a:pt x="180376" y="1284815"/>
                    <a:pt x="214000" y="1251097"/>
                    <a:pt x="193235" y="1228618"/>
                  </a:cubicBezTo>
                  <a:cubicBezTo>
                    <a:pt x="80920" y="1109539"/>
                    <a:pt x="29084" y="945717"/>
                    <a:pt x="52456" y="783705"/>
                  </a:cubicBezTo>
                  <a:cubicBezTo>
                    <a:pt x="64300" y="701728"/>
                    <a:pt x="91648" y="622756"/>
                    <a:pt x="133037" y="551009"/>
                  </a:cubicBezTo>
                  <a:cubicBezTo>
                    <a:pt x="181138" y="466523"/>
                    <a:pt x="247337" y="394895"/>
                    <a:pt x="304487" y="316885"/>
                  </a:cubicBezTo>
                  <a:cubicBezTo>
                    <a:pt x="367257" y="231160"/>
                    <a:pt x="419930" y="131814"/>
                    <a:pt x="419263" y="23039"/>
                  </a:cubicBezTo>
                  <a:cubicBezTo>
                    <a:pt x="419263" y="-7632"/>
                    <a:pt x="371638" y="-7727"/>
                    <a:pt x="371638" y="230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6"/>
            <p:cNvSpPr/>
            <p:nvPr/>
          </p:nvSpPr>
          <p:spPr>
            <a:xfrm>
              <a:off x="2258445" y="2803643"/>
              <a:ext cx="32931" cy="16805"/>
            </a:xfrm>
            <a:custGeom>
              <a:avLst/>
              <a:gdLst/>
              <a:ahLst/>
              <a:cxnLst/>
              <a:rect l="l" t="t" r="r" b="b"/>
              <a:pathLst>
                <a:path w="44652" h="22787" extrusionOk="0">
                  <a:moveTo>
                    <a:pt x="44653" y="20131"/>
                  </a:moveTo>
                  <a:cubicBezTo>
                    <a:pt x="36293" y="24011"/>
                    <a:pt x="26576" y="23621"/>
                    <a:pt x="18554" y="19084"/>
                  </a:cubicBezTo>
                  <a:cubicBezTo>
                    <a:pt x="4362" y="12892"/>
                    <a:pt x="-1067" y="700"/>
                    <a:pt x="171" y="34"/>
                  </a:cubicBezTo>
                  <a:cubicBezTo>
                    <a:pt x="1409" y="-633"/>
                    <a:pt x="7981" y="8797"/>
                    <a:pt x="20554" y="14131"/>
                  </a:cubicBezTo>
                  <a:cubicBezTo>
                    <a:pt x="28381" y="16882"/>
                    <a:pt x="36449" y="18891"/>
                    <a:pt x="44653" y="201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6"/>
            <p:cNvSpPr/>
            <p:nvPr/>
          </p:nvSpPr>
          <p:spPr>
            <a:xfrm>
              <a:off x="2279675" y="2751439"/>
              <a:ext cx="33631" cy="19160"/>
            </a:xfrm>
            <a:custGeom>
              <a:avLst/>
              <a:gdLst/>
              <a:ahLst/>
              <a:cxnLst/>
              <a:rect l="l" t="t" r="r" b="b"/>
              <a:pathLst>
                <a:path w="45602" h="25979" extrusionOk="0">
                  <a:moveTo>
                    <a:pt x="45603" y="24860"/>
                  </a:moveTo>
                  <a:cubicBezTo>
                    <a:pt x="36361" y="27317"/>
                    <a:pt x="26509" y="25686"/>
                    <a:pt x="18552" y="20383"/>
                  </a:cubicBezTo>
                  <a:cubicBezTo>
                    <a:pt x="4455" y="12859"/>
                    <a:pt x="-1070" y="476"/>
                    <a:pt x="169" y="0"/>
                  </a:cubicBezTo>
                  <a:cubicBezTo>
                    <a:pt x="6682" y="5872"/>
                    <a:pt x="13623" y="11253"/>
                    <a:pt x="20933" y="16097"/>
                  </a:cubicBezTo>
                  <a:cubicBezTo>
                    <a:pt x="28956" y="19554"/>
                    <a:pt x="37197" y="22481"/>
                    <a:pt x="45603" y="248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6"/>
            <p:cNvSpPr/>
            <p:nvPr/>
          </p:nvSpPr>
          <p:spPr>
            <a:xfrm>
              <a:off x="2310055" y="2697030"/>
              <a:ext cx="27999" cy="24323"/>
            </a:xfrm>
            <a:custGeom>
              <a:avLst/>
              <a:gdLst/>
              <a:ahLst/>
              <a:cxnLst/>
              <a:rect l="l" t="t" r="r" b="b"/>
              <a:pathLst>
                <a:path w="37965" h="32980" extrusionOk="0">
                  <a:moveTo>
                    <a:pt x="37966" y="32290"/>
                  </a:moveTo>
                  <a:cubicBezTo>
                    <a:pt x="37966" y="32957"/>
                    <a:pt x="34822" y="33433"/>
                    <a:pt x="29965" y="32290"/>
                  </a:cubicBezTo>
                  <a:cubicBezTo>
                    <a:pt x="23554" y="30892"/>
                    <a:pt x="17594" y="27912"/>
                    <a:pt x="12629" y="23623"/>
                  </a:cubicBezTo>
                  <a:cubicBezTo>
                    <a:pt x="7629" y="19425"/>
                    <a:pt x="3792" y="14013"/>
                    <a:pt x="1485" y="7906"/>
                  </a:cubicBezTo>
                  <a:cubicBezTo>
                    <a:pt x="-230" y="3239"/>
                    <a:pt x="-230" y="96"/>
                    <a:pt x="342" y="1"/>
                  </a:cubicBezTo>
                  <a:cubicBezTo>
                    <a:pt x="913" y="-95"/>
                    <a:pt x="5199" y="10954"/>
                    <a:pt x="15867" y="19908"/>
                  </a:cubicBezTo>
                  <a:cubicBezTo>
                    <a:pt x="22746" y="24851"/>
                    <a:pt x="30159" y="29004"/>
                    <a:pt x="37966" y="3229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6"/>
            <p:cNvSpPr/>
            <p:nvPr/>
          </p:nvSpPr>
          <p:spPr>
            <a:xfrm>
              <a:off x="2353938" y="2637702"/>
              <a:ext cx="26786" cy="27531"/>
            </a:xfrm>
            <a:custGeom>
              <a:avLst/>
              <a:gdLst/>
              <a:ahLst/>
              <a:cxnLst/>
              <a:rect l="l" t="t" r="r" b="b"/>
              <a:pathLst>
                <a:path w="36320" h="37330" extrusionOk="0">
                  <a:moveTo>
                    <a:pt x="35654" y="36862"/>
                  </a:moveTo>
                  <a:cubicBezTo>
                    <a:pt x="35654" y="37433"/>
                    <a:pt x="32415" y="37719"/>
                    <a:pt x="27367" y="36290"/>
                  </a:cubicBezTo>
                  <a:cubicBezTo>
                    <a:pt x="20895" y="34234"/>
                    <a:pt x="15036" y="30601"/>
                    <a:pt x="10317" y="25717"/>
                  </a:cubicBezTo>
                  <a:cubicBezTo>
                    <a:pt x="5717" y="20808"/>
                    <a:pt x="2440" y="14810"/>
                    <a:pt x="792" y="8287"/>
                  </a:cubicBezTo>
                  <a:cubicBezTo>
                    <a:pt x="-446" y="3334"/>
                    <a:pt x="-65" y="95"/>
                    <a:pt x="792" y="0"/>
                  </a:cubicBezTo>
                  <a:cubicBezTo>
                    <a:pt x="6784" y="16824"/>
                    <a:pt x="19728" y="30255"/>
                    <a:pt x="36320" y="368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6"/>
            <p:cNvSpPr/>
            <p:nvPr/>
          </p:nvSpPr>
          <p:spPr>
            <a:xfrm>
              <a:off x="2395089" y="2583224"/>
              <a:ext cx="29216" cy="28051"/>
            </a:xfrm>
            <a:custGeom>
              <a:avLst/>
              <a:gdLst/>
              <a:ahLst/>
              <a:cxnLst/>
              <a:rect l="l" t="t" r="r" b="b"/>
              <a:pathLst>
                <a:path w="39615" h="38035" extrusionOk="0">
                  <a:moveTo>
                    <a:pt x="39615" y="37529"/>
                  </a:moveTo>
                  <a:cubicBezTo>
                    <a:pt x="39615" y="38195"/>
                    <a:pt x="36091" y="38386"/>
                    <a:pt x="30852" y="36957"/>
                  </a:cubicBezTo>
                  <a:cubicBezTo>
                    <a:pt x="24071" y="34908"/>
                    <a:pt x="17870" y="31285"/>
                    <a:pt x="12755" y="26384"/>
                  </a:cubicBezTo>
                  <a:cubicBezTo>
                    <a:pt x="7612" y="21472"/>
                    <a:pt x="3724" y="15396"/>
                    <a:pt x="1420" y="8668"/>
                  </a:cubicBezTo>
                  <a:cubicBezTo>
                    <a:pt x="-294" y="3524"/>
                    <a:pt x="-199" y="95"/>
                    <a:pt x="372" y="0"/>
                  </a:cubicBezTo>
                  <a:cubicBezTo>
                    <a:pt x="4760" y="8165"/>
                    <a:pt x="10065" y="15802"/>
                    <a:pt x="16184" y="22765"/>
                  </a:cubicBezTo>
                  <a:cubicBezTo>
                    <a:pt x="23367" y="28618"/>
                    <a:pt x="31235" y="33575"/>
                    <a:pt x="39615" y="3752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6"/>
            <p:cNvSpPr/>
            <p:nvPr/>
          </p:nvSpPr>
          <p:spPr>
            <a:xfrm>
              <a:off x="2234530" y="2879445"/>
              <a:ext cx="35194" cy="12770"/>
            </a:xfrm>
            <a:custGeom>
              <a:avLst/>
              <a:gdLst/>
              <a:ahLst/>
              <a:cxnLst/>
              <a:rect l="l" t="t" r="r" b="b"/>
              <a:pathLst>
                <a:path w="47720" h="17315" extrusionOk="0">
                  <a:moveTo>
                    <a:pt x="47720" y="13049"/>
                  </a:moveTo>
                  <a:cubicBezTo>
                    <a:pt x="47720" y="13621"/>
                    <a:pt x="45339" y="15335"/>
                    <a:pt x="40481" y="16478"/>
                  </a:cubicBezTo>
                  <a:cubicBezTo>
                    <a:pt x="34170" y="17787"/>
                    <a:pt x="27636" y="17558"/>
                    <a:pt x="21431" y="15812"/>
                  </a:cubicBezTo>
                  <a:cubicBezTo>
                    <a:pt x="12252" y="14079"/>
                    <a:pt x="4363" y="8259"/>
                    <a:pt x="0" y="0"/>
                  </a:cubicBezTo>
                  <a:cubicBezTo>
                    <a:pt x="7290" y="4241"/>
                    <a:pt x="14902" y="7903"/>
                    <a:pt x="22765" y="10954"/>
                  </a:cubicBezTo>
                  <a:cubicBezTo>
                    <a:pt x="30988" y="12516"/>
                    <a:pt x="39352" y="13218"/>
                    <a:pt x="47720" y="13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6"/>
            <p:cNvSpPr/>
            <p:nvPr/>
          </p:nvSpPr>
          <p:spPr>
            <a:xfrm>
              <a:off x="2226587" y="2957536"/>
              <a:ext cx="34772" cy="5924"/>
            </a:xfrm>
            <a:custGeom>
              <a:avLst/>
              <a:gdLst/>
              <a:ahLst/>
              <a:cxnLst/>
              <a:rect l="l" t="t" r="r" b="b"/>
              <a:pathLst>
                <a:path w="47148" h="8033" extrusionOk="0">
                  <a:moveTo>
                    <a:pt x="47149" y="1437"/>
                  </a:moveTo>
                  <a:cubicBezTo>
                    <a:pt x="40339" y="6496"/>
                    <a:pt x="31861" y="8777"/>
                    <a:pt x="23432" y="7819"/>
                  </a:cubicBezTo>
                  <a:cubicBezTo>
                    <a:pt x="14944" y="8420"/>
                    <a:pt x="6551" y="5725"/>
                    <a:pt x="0" y="294"/>
                  </a:cubicBezTo>
                  <a:cubicBezTo>
                    <a:pt x="572" y="-1040"/>
                    <a:pt x="10668" y="2580"/>
                    <a:pt x="23527" y="2866"/>
                  </a:cubicBezTo>
                  <a:cubicBezTo>
                    <a:pt x="36386" y="3151"/>
                    <a:pt x="46292" y="8"/>
                    <a:pt x="47149" y="14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6"/>
            <p:cNvSpPr/>
            <p:nvPr/>
          </p:nvSpPr>
          <p:spPr>
            <a:xfrm>
              <a:off x="2233897" y="3045638"/>
              <a:ext cx="36458" cy="7054"/>
            </a:xfrm>
            <a:custGeom>
              <a:avLst/>
              <a:gdLst/>
              <a:ahLst/>
              <a:cxnLst/>
              <a:rect l="l" t="t" r="r" b="b"/>
              <a:pathLst>
                <a:path w="49434" h="9565" extrusionOk="0">
                  <a:moveTo>
                    <a:pt x="49435" y="263"/>
                  </a:moveTo>
                  <a:cubicBezTo>
                    <a:pt x="35098" y="10975"/>
                    <a:pt x="15905" y="12565"/>
                    <a:pt x="0" y="4359"/>
                  </a:cubicBezTo>
                  <a:cubicBezTo>
                    <a:pt x="0" y="2930"/>
                    <a:pt x="11335" y="5693"/>
                    <a:pt x="24860" y="4359"/>
                  </a:cubicBezTo>
                  <a:cubicBezTo>
                    <a:pt x="38386" y="3026"/>
                    <a:pt x="48768" y="-1070"/>
                    <a:pt x="49435" y="2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6"/>
            <p:cNvSpPr/>
            <p:nvPr/>
          </p:nvSpPr>
          <p:spPr>
            <a:xfrm>
              <a:off x="2261734" y="3133489"/>
              <a:ext cx="34140" cy="10340"/>
            </a:xfrm>
            <a:custGeom>
              <a:avLst/>
              <a:gdLst/>
              <a:ahLst/>
              <a:cxnLst/>
              <a:rect l="l" t="t" r="r" b="b"/>
              <a:pathLst>
                <a:path w="46291" h="14021" extrusionOk="0">
                  <a:moveTo>
                    <a:pt x="46292" y="191"/>
                  </a:moveTo>
                  <a:cubicBezTo>
                    <a:pt x="40868" y="6807"/>
                    <a:pt x="33145" y="11127"/>
                    <a:pt x="24670" y="12288"/>
                  </a:cubicBezTo>
                  <a:cubicBezTo>
                    <a:pt x="16571" y="15019"/>
                    <a:pt x="7729" y="14507"/>
                    <a:pt x="0" y="10859"/>
                  </a:cubicBezTo>
                  <a:cubicBezTo>
                    <a:pt x="0" y="9431"/>
                    <a:pt x="10954" y="10859"/>
                    <a:pt x="23527" y="7430"/>
                  </a:cubicBezTo>
                  <a:cubicBezTo>
                    <a:pt x="36100" y="4001"/>
                    <a:pt x="44958" y="-1047"/>
                    <a:pt x="46292" y="1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6"/>
            <p:cNvSpPr/>
            <p:nvPr/>
          </p:nvSpPr>
          <p:spPr>
            <a:xfrm>
              <a:off x="3272657" y="2439233"/>
              <a:ext cx="221990" cy="927838"/>
            </a:xfrm>
            <a:custGeom>
              <a:avLst/>
              <a:gdLst/>
              <a:ahLst/>
              <a:cxnLst/>
              <a:rect l="l" t="t" r="r" b="b"/>
              <a:pathLst>
                <a:path w="301003" h="1258085" extrusionOk="0">
                  <a:moveTo>
                    <a:pt x="37695" y="11754"/>
                  </a:moveTo>
                  <a:cubicBezTo>
                    <a:pt x="-28980" y="165107"/>
                    <a:pt x="1786" y="336366"/>
                    <a:pt x="60364" y="487052"/>
                  </a:cubicBezTo>
                  <a:cubicBezTo>
                    <a:pt x="121896" y="645167"/>
                    <a:pt x="212288" y="793661"/>
                    <a:pt x="243340" y="962349"/>
                  </a:cubicBezTo>
                  <a:cubicBezTo>
                    <a:pt x="259627" y="1051122"/>
                    <a:pt x="257341" y="1143324"/>
                    <a:pt x="223623" y="1228096"/>
                  </a:cubicBezTo>
                  <a:cubicBezTo>
                    <a:pt x="220262" y="1240731"/>
                    <a:pt x="227630" y="1253731"/>
                    <a:pt x="240196" y="1257338"/>
                  </a:cubicBezTo>
                  <a:cubicBezTo>
                    <a:pt x="252861" y="1260537"/>
                    <a:pt x="265798" y="1253187"/>
                    <a:pt x="269533" y="1240670"/>
                  </a:cubicBezTo>
                  <a:cubicBezTo>
                    <a:pt x="331827" y="1084745"/>
                    <a:pt x="292393" y="910533"/>
                    <a:pt x="231433" y="760705"/>
                  </a:cubicBezTo>
                  <a:cubicBezTo>
                    <a:pt x="168664" y="606019"/>
                    <a:pt x="81224" y="458572"/>
                    <a:pt x="54268" y="291599"/>
                  </a:cubicBezTo>
                  <a:cubicBezTo>
                    <a:pt x="40648" y="206636"/>
                    <a:pt x="43981" y="115577"/>
                    <a:pt x="78652" y="35757"/>
                  </a:cubicBezTo>
                  <a:cubicBezTo>
                    <a:pt x="84874" y="24364"/>
                    <a:pt x="81161" y="10097"/>
                    <a:pt x="70175" y="3181"/>
                  </a:cubicBezTo>
                  <a:cubicBezTo>
                    <a:pt x="58798" y="-3339"/>
                    <a:pt x="44293" y="478"/>
                    <a:pt x="37599" y="117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6"/>
            <p:cNvSpPr/>
            <p:nvPr/>
          </p:nvSpPr>
          <p:spPr>
            <a:xfrm>
              <a:off x="3387906" y="2949459"/>
              <a:ext cx="36266" cy="16505"/>
            </a:xfrm>
            <a:custGeom>
              <a:avLst/>
              <a:gdLst/>
              <a:ahLst/>
              <a:cxnLst/>
              <a:rect l="l" t="t" r="r" b="b"/>
              <a:pathLst>
                <a:path w="49174" h="22380" extrusionOk="0">
                  <a:moveTo>
                    <a:pt x="48981" y="0"/>
                  </a:moveTo>
                  <a:cubicBezTo>
                    <a:pt x="49552" y="0"/>
                    <a:pt x="48981" y="3620"/>
                    <a:pt x="45647" y="8096"/>
                  </a:cubicBezTo>
                  <a:cubicBezTo>
                    <a:pt x="41375" y="13924"/>
                    <a:pt x="35427" y="18310"/>
                    <a:pt x="28597" y="20669"/>
                  </a:cubicBezTo>
                  <a:cubicBezTo>
                    <a:pt x="21733" y="22950"/>
                    <a:pt x="14316" y="22950"/>
                    <a:pt x="7452" y="20669"/>
                  </a:cubicBezTo>
                  <a:cubicBezTo>
                    <a:pt x="2213" y="18955"/>
                    <a:pt x="-264" y="16478"/>
                    <a:pt x="22" y="16002"/>
                  </a:cubicBezTo>
                  <a:cubicBezTo>
                    <a:pt x="8872" y="18208"/>
                    <a:pt x="18128" y="18208"/>
                    <a:pt x="26978" y="16002"/>
                  </a:cubicBezTo>
                  <a:cubicBezTo>
                    <a:pt x="35365" y="12291"/>
                    <a:pt x="42866" y="6836"/>
                    <a:pt x="4898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a:off x="3348752" y="2861028"/>
              <a:ext cx="33526" cy="14788"/>
            </a:xfrm>
            <a:custGeom>
              <a:avLst/>
              <a:gdLst/>
              <a:ahLst/>
              <a:cxnLst/>
              <a:rect l="l" t="t" r="r" b="b"/>
              <a:pathLst>
                <a:path w="45459" h="20051" extrusionOk="0">
                  <a:moveTo>
                    <a:pt x="45266" y="0"/>
                  </a:moveTo>
                  <a:cubicBezTo>
                    <a:pt x="45837" y="0"/>
                    <a:pt x="45266" y="3334"/>
                    <a:pt x="41932" y="7239"/>
                  </a:cubicBezTo>
                  <a:cubicBezTo>
                    <a:pt x="33459" y="17428"/>
                    <a:pt x="20020" y="22054"/>
                    <a:pt x="7071" y="19241"/>
                  </a:cubicBezTo>
                  <a:cubicBezTo>
                    <a:pt x="2213" y="18002"/>
                    <a:pt x="-264" y="16097"/>
                    <a:pt x="22" y="15526"/>
                  </a:cubicBezTo>
                  <a:cubicBezTo>
                    <a:pt x="16751" y="18242"/>
                    <a:pt x="33730" y="12416"/>
                    <a:pt x="452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a:off x="3306872" y="2759275"/>
              <a:ext cx="33934" cy="15064"/>
            </a:xfrm>
            <a:custGeom>
              <a:avLst/>
              <a:gdLst/>
              <a:ahLst/>
              <a:cxnLst/>
              <a:rect l="l" t="t" r="r" b="b"/>
              <a:pathLst>
                <a:path w="46012" h="20426" extrusionOk="0">
                  <a:moveTo>
                    <a:pt x="45911" y="50"/>
                  </a:moveTo>
                  <a:cubicBezTo>
                    <a:pt x="46958" y="716"/>
                    <a:pt x="39910" y="11099"/>
                    <a:pt x="26003" y="16814"/>
                  </a:cubicBezTo>
                  <a:cubicBezTo>
                    <a:pt x="17968" y="21111"/>
                    <a:pt x="8433" y="21600"/>
                    <a:pt x="0" y="18147"/>
                  </a:cubicBezTo>
                  <a:cubicBezTo>
                    <a:pt x="8130" y="16600"/>
                    <a:pt x="16174" y="14629"/>
                    <a:pt x="24098" y="12242"/>
                  </a:cubicBezTo>
                  <a:cubicBezTo>
                    <a:pt x="36672" y="7479"/>
                    <a:pt x="44768" y="-712"/>
                    <a:pt x="45911" y="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a:off x="3286335" y="2664459"/>
              <a:ext cx="28955" cy="22575"/>
            </a:xfrm>
            <a:custGeom>
              <a:avLst/>
              <a:gdLst/>
              <a:ahLst/>
              <a:cxnLst/>
              <a:rect l="l" t="t" r="r" b="b"/>
              <a:pathLst>
                <a:path w="39261" h="30610" extrusionOk="0">
                  <a:moveTo>
                    <a:pt x="39068" y="35"/>
                  </a:moveTo>
                  <a:cubicBezTo>
                    <a:pt x="40306" y="511"/>
                    <a:pt x="35639" y="11941"/>
                    <a:pt x="23923" y="21085"/>
                  </a:cubicBezTo>
                  <a:cubicBezTo>
                    <a:pt x="17445" y="27168"/>
                    <a:pt x="8902" y="30572"/>
                    <a:pt x="15" y="30610"/>
                  </a:cubicBezTo>
                  <a:cubicBezTo>
                    <a:pt x="-461" y="29277"/>
                    <a:pt x="10207" y="25371"/>
                    <a:pt x="20875" y="16894"/>
                  </a:cubicBezTo>
                  <a:cubicBezTo>
                    <a:pt x="31543" y="8417"/>
                    <a:pt x="38211" y="-632"/>
                    <a:pt x="39068" y="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6"/>
            <p:cNvSpPr/>
            <p:nvPr/>
          </p:nvSpPr>
          <p:spPr>
            <a:xfrm>
              <a:off x="3435301" y="3061386"/>
              <a:ext cx="29146" cy="10186"/>
            </a:xfrm>
            <a:custGeom>
              <a:avLst/>
              <a:gdLst/>
              <a:ahLst/>
              <a:cxnLst/>
              <a:rect l="l" t="t" r="r" b="b"/>
              <a:pathLst>
                <a:path w="39520" h="13812" extrusionOk="0">
                  <a:moveTo>
                    <a:pt x="39434" y="261"/>
                  </a:moveTo>
                  <a:cubicBezTo>
                    <a:pt x="40386" y="1118"/>
                    <a:pt x="33433" y="8833"/>
                    <a:pt x="21431" y="11977"/>
                  </a:cubicBezTo>
                  <a:cubicBezTo>
                    <a:pt x="14469" y="14776"/>
                    <a:pt x="6625" y="14358"/>
                    <a:pt x="0" y="10834"/>
                  </a:cubicBezTo>
                  <a:cubicBezTo>
                    <a:pt x="0" y="9405"/>
                    <a:pt x="9525" y="10167"/>
                    <a:pt x="20193" y="7214"/>
                  </a:cubicBezTo>
                  <a:cubicBezTo>
                    <a:pt x="30861" y="4262"/>
                    <a:pt x="38481" y="-1263"/>
                    <a:pt x="39434" y="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6"/>
            <p:cNvSpPr/>
            <p:nvPr/>
          </p:nvSpPr>
          <p:spPr>
            <a:xfrm>
              <a:off x="3456459" y="3179611"/>
              <a:ext cx="37160" cy="7733"/>
            </a:xfrm>
            <a:custGeom>
              <a:avLst/>
              <a:gdLst/>
              <a:ahLst/>
              <a:cxnLst/>
              <a:rect l="l" t="t" r="r" b="b"/>
              <a:pathLst>
                <a:path w="50387" h="10486" extrusionOk="0">
                  <a:moveTo>
                    <a:pt x="50387" y="180"/>
                  </a:moveTo>
                  <a:cubicBezTo>
                    <a:pt x="36048" y="11549"/>
                    <a:pt x="16462" y="13696"/>
                    <a:pt x="0" y="5704"/>
                  </a:cubicBezTo>
                  <a:cubicBezTo>
                    <a:pt x="0" y="4275"/>
                    <a:pt x="11716" y="6942"/>
                    <a:pt x="25432" y="5704"/>
                  </a:cubicBezTo>
                  <a:cubicBezTo>
                    <a:pt x="39148" y="4466"/>
                    <a:pt x="49721" y="-1059"/>
                    <a:pt x="50387" y="18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a:off x="2497642" y="1435070"/>
              <a:ext cx="796248" cy="283690"/>
            </a:xfrm>
            <a:custGeom>
              <a:avLst/>
              <a:gdLst/>
              <a:ahLst/>
              <a:cxnLst/>
              <a:rect l="l" t="t" r="r" b="b"/>
              <a:pathLst>
                <a:path w="1079658" h="384665" extrusionOk="0">
                  <a:moveTo>
                    <a:pt x="1079659" y="302084"/>
                  </a:moveTo>
                  <a:cubicBezTo>
                    <a:pt x="963359" y="112155"/>
                    <a:pt x="748379" y="4142"/>
                    <a:pt x="550735" y="141"/>
                  </a:cubicBezTo>
                  <a:cubicBezTo>
                    <a:pt x="353092" y="-3859"/>
                    <a:pt x="151162" y="77199"/>
                    <a:pt x="0" y="228741"/>
                  </a:cubicBezTo>
                  <a:lnTo>
                    <a:pt x="129826" y="369616"/>
                  </a:lnTo>
                  <a:lnTo>
                    <a:pt x="971264" y="3846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2384301" y="1597274"/>
              <a:ext cx="328922" cy="402585"/>
            </a:xfrm>
            <a:custGeom>
              <a:avLst/>
              <a:gdLst/>
              <a:ahLst/>
              <a:cxnLst/>
              <a:rect l="l" t="t" r="r" b="b"/>
              <a:pathLst>
                <a:path w="445996" h="545878" extrusionOk="0">
                  <a:moveTo>
                    <a:pt x="162437" y="0"/>
                  </a:moveTo>
                  <a:cubicBezTo>
                    <a:pt x="162437" y="0"/>
                    <a:pt x="-38540" y="155257"/>
                    <a:pt x="6608" y="461486"/>
                  </a:cubicBezTo>
                  <a:cubicBezTo>
                    <a:pt x="35183" y="655130"/>
                    <a:pt x="350747" y="454914"/>
                    <a:pt x="350747" y="454914"/>
                  </a:cubicBezTo>
                  <a:lnTo>
                    <a:pt x="445997" y="102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6"/>
            <p:cNvSpPr/>
            <p:nvPr/>
          </p:nvSpPr>
          <p:spPr>
            <a:xfrm>
              <a:off x="3044815" y="1618432"/>
              <a:ext cx="329842" cy="350113"/>
            </a:xfrm>
            <a:custGeom>
              <a:avLst/>
              <a:gdLst/>
              <a:ahLst/>
              <a:cxnLst/>
              <a:rect l="l" t="t" r="r" b="b"/>
              <a:pathLst>
                <a:path w="447243" h="474730" extrusionOk="0">
                  <a:moveTo>
                    <a:pt x="292894" y="0"/>
                  </a:moveTo>
                  <a:cubicBezTo>
                    <a:pt x="292894" y="0"/>
                    <a:pt x="467487" y="174498"/>
                    <a:pt x="445294" y="369094"/>
                  </a:cubicBezTo>
                  <a:cubicBezTo>
                    <a:pt x="423100" y="563690"/>
                    <a:pt x="95250" y="429863"/>
                    <a:pt x="95250" y="429863"/>
                  </a:cubicBezTo>
                  <a:lnTo>
                    <a:pt x="0" y="774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6"/>
            <p:cNvSpPr/>
            <p:nvPr/>
          </p:nvSpPr>
          <p:spPr>
            <a:xfrm>
              <a:off x="2715343" y="2850070"/>
              <a:ext cx="207334" cy="566334"/>
            </a:xfrm>
            <a:custGeom>
              <a:avLst/>
              <a:gdLst/>
              <a:ahLst/>
              <a:cxnLst/>
              <a:rect l="l" t="t" r="r" b="b"/>
              <a:pathLst>
                <a:path w="281131" h="767910" extrusionOk="0">
                  <a:moveTo>
                    <a:pt x="22196" y="8562"/>
                  </a:moveTo>
                  <a:cubicBezTo>
                    <a:pt x="4384" y="136007"/>
                    <a:pt x="-10571" y="263642"/>
                    <a:pt x="9813" y="391753"/>
                  </a:cubicBezTo>
                  <a:cubicBezTo>
                    <a:pt x="17636" y="447961"/>
                    <a:pt x="35922" y="502205"/>
                    <a:pt x="63725" y="551678"/>
                  </a:cubicBezTo>
                  <a:cubicBezTo>
                    <a:pt x="83559" y="585459"/>
                    <a:pt x="106760" y="617148"/>
                    <a:pt x="132971" y="646261"/>
                  </a:cubicBezTo>
                  <a:cubicBezTo>
                    <a:pt x="172909" y="688464"/>
                    <a:pt x="215441" y="728133"/>
                    <a:pt x="260321" y="765038"/>
                  </a:cubicBezTo>
                  <a:cubicBezTo>
                    <a:pt x="271941" y="774563"/>
                    <a:pt x="288896" y="758180"/>
                    <a:pt x="277180" y="748178"/>
                  </a:cubicBezTo>
                  <a:cubicBezTo>
                    <a:pt x="209457" y="690171"/>
                    <a:pt x="141353" y="631688"/>
                    <a:pt x="93442" y="555392"/>
                  </a:cubicBezTo>
                  <a:cubicBezTo>
                    <a:pt x="34007" y="460714"/>
                    <a:pt x="20671" y="345842"/>
                    <a:pt x="22862" y="236210"/>
                  </a:cubicBezTo>
                  <a:cubicBezTo>
                    <a:pt x="25750" y="162088"/>
                    <a:pt x="33034" y="88203"/>
                    <a:pt x="44675" y="14944"/>
                  </a:cubicBezTo>
                  <a:cubicBezTo>
                    <a:pt x="46770" y="-10"/>
                    <a:pt x="23815" y="-6487"/>
                    <a:pt x="21719" y="8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6"/>
            <p:cNvSpPr/>
            <p:nvPr/>
          </p:nvSpPr>
          <p:spPr>
            <a:xfrm>
              <a:off x="2872377" y="2849979"/>
              <a:ext cx="208222" cy="566535"/>
            </a:xfrm>
            <a:custGeom>
              <a:avLst/>
              <a:gdLst/>
              <a:ahLst/>
              <a:cxnLst/>
              <a:rect l="l" t="t" r="r" b="b"/>
              <a:pathLst>
                <a:path w="282335" h="768183" extrusionOk="0">
                  <a:moveTo>
                    <a:pt x="235846" y="15066"/>
                  </a:moveTo>
                  <a:cubicBezTo>
                    <a:pt x="253181" y="138891"/>
                    <a:pt x="268231" y="264717"/>
                    <a:pt x="247561" y="389494"/>
                  </a:cubicBezTo>
                  <a:cubicBezTo>
                    <a:pt x="239791" y="443864"/>
                    <a:pt x="221754" y="496261"/>
                    <a:pt x="194412" y="543894"/>
                  </a:cubicBezTo>
                  <a:cubicBezTo>
                    <a:pt x="175385" y="576170"/>
                    <a:pt x="153039" y="606369"/>
                    <a:pt x="127737" y="634001"/>
                  </a:cubicBezTo>
                  <a:cubicBezTo>
                    <a:pt x="88701" y="674457"/>
                    <a:pt x="47357" y="712621"/>
                    <a:pt x="3912" y="748301"/>
                  </a:cubicBezTo>
                  <a:cubicBezTo>
                    <a:pt x="-7709" y="758302"/>
                    <a:pt x="9151" y="775066"/>
                    <a:pt x="20771" y="765160"/>
                  </a:cubicBezTo>
                  <a:cubicBezTo>
                    <a:pt x="90970" y="705057"/>
                    <a:pt x="160408" y="644383"/>
                    <a:pt x="209652" y="565135"/>
                  </a:cubicBezTo>
                  <a:cubicBezTo>
                    <a:pt x="270326" y="467790"/>
                    <a:pt x="284233" y="348918"/>
                    <a:pt x="282137" y="236237"/>
                  </a:cubicBezTo>
                  <a:cubicBezTo>
                    <a:pt x="279073" y="159970"/>
                    <a:pt x="271471" y="83953"/>
                    <a:pt x="259372" y="8589"/>
                  </a:cubicBezTo>
                  <a:cubicBezTo>
                    <a:pt x="257277" y="-6460"/>
                    <a:pt x="234322" y="-78"/>
                    <a:pt x="236417" y="14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6"/>
            <p:cNvSpPr/>
            <p:nvPr/>
          </p:nvSpPr>
          <p:spPr>
            <a:xfrm>
              <a:off x="2484180" y="2784947"/>
              <a:ext cx="179927" cy="652664"/>
            </a:xfrm>
            <a:custGeom>
              <a:avLst/>
              <a:gdLst/>
              <a:ahLst/>
              <a:cxnLst/>
              <a:rect l="l" t="t" r="r" b="b"/>
              <a:pathLst>
                <a:path w="243969" h="884968" extrusionOk="0">
                  <a:moveTo>
                    <a:pt x="17193" y="882807"/>
                  </a:moveTo>
                  <a:cubicBezTo>
                    <a:pt x="63658" y="850158"/>
                    <a:pt x="99788" y="804871"/>
                    <a:pt x="121301" y="752315"/>
                  </a:cubicBezTo>
                  <a:cubicBezTo>
                    <a:pt x="139496" y="705481"/>
                    <a:pt x="149733" y="655935"/>
                    <a:pt x="151591" y="605725"/>
                  </a:cubicBezTo>
                  <a:cubicBezTo>
                    <a:pt x="154258" y="560767"/>
                    <a:pt x="153305" y="515333"/>
                    <a:pt x="152448" y="470279"/>
                  </a:cubicBezTo>
                  <a:cubicBezTo>
                    <a:pt x="150829" y="389317"/>
                    <a:pt x="142923" y="308354"/>
                    <a:pt x="152448" y="227106"/>
                  </a:cubicBezTo>
                  <a:cubicBezTo>
                    <a:pt x="161211" y="151763"/>
                    <a:pt x="186547" y="75468"/>
                    <a:pt x="240554" y="20414"/>
                  </a:cubicBezTo>
                  <a:cubicBezTo>
                    <a:pt x="251222" y="9460"/>
                    <a:pt x="234458" y="-7399"/>
                    <a:pt x="223695" y="3554"/>
                  </a:cubicBezTo>
                  <a:cubicBezTo>
                    <a:pt x="118920" y="110139"/>
                    <a:pt x="121301" y="268350"/>
                    <a:pt x="126635" y="407129"/>
                  </a:cubicBezTo>
                  <a:cubicBezTo>
                    <a:pt x="128826" y="461517"/>
                    <a:pt x="129969" y="516000"/>
                    <a:pt x="129112" y="570483"/>
                  </a:cubicBezTo>
                  <a:cubicBezTo>
                    <a:pt x="129400" y="618026"/>
                    <a:pt x="123216" y="665387"/>
                    <a:pt x="110728" y="711262"/>
                  </a:cubicBezTo>
                  <a:cubicBezTo>
                    <a:pt x="93688" y="772073"/>
                    <a:pt x="56513" y="825299"/>
                    <a:pt x="5287" y="862233"/>
                  </a:cubicBezTo>
                  <a:cubicBezTo>
                    <a:pt x="-7191" y="870996"/>
                    <a:pt x="4715" y="891666"/>
                    <a:pt x="17288" y="8828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6"/>
            <p:cNvSpPr/>
            <p:nvPr/>
          </p:nvSpPr>
          <p:spPr>
            <a:xfrm>
              <a:off x="3174601" y="2715053"/>
              <a:ext cx="131562" cy="504249"/>
            </a:xfrm>
            <a:custGeom>
              <a:avLst/>
              <a:gdLst/>
              <a:ahLst/>
              <a:cxnLst/>
              <a:rect l="l" t="t" r="r" b="b"/>
              <a:pathLst>
                <a:path w="178389" h="683728" extrusionOk="0">
                  <a:moveTo>
                    <a:pt x="178276" y="666619"/>
                  </a:moveTo>
                  <a:cubicBezTo>
                    <a:pt x="172085" y="598801"/>
                    <a:pt x="166084" y="530602"/>
                    <a:pt x="154178" y="463546"/>
                  </a:cubicBezTo>
                  <a:cubicBezTo>
                    <a:pt x="145839" y="423655"/>
                    <a:pt x="133719" y="384648"/>
                    <a:pt x="117983" y="347055"/>
                  </a:cubicBezTo>
                  <a:cubicBezTo>
                    <a:pt x="98933" y="297144"/>
                    <a:pt x="77788" y="247900"/>
                    <a:pt x="61595" y="196846"/>
                  </a:cubicBezTo>
                  <a:cubicBezTo>
                    <a:pt x="43212" y="138553"/>
                    <a:pt x="31592" y="78355"/>
                    <a:pt x="37211" y="17109"/>
                  </a:cubicBezTo>
                  <a:cubicBezTo>
                    <a:pt x="39307" y="-5751"/>
                    <a:pt x="3588" y="-5655"/>
                    <a:pt x="1493" y="17109"/>
                  </a:cubicBezTo>
                  <a:cubicBezTo>
                    <a:pt x="-8509" y="126361"/>
                    <a:pt x="33592" y="229707"/>
                    <a:pt x="72930" y="329243"/>
                  </a:cubicBezTo>
                  <a:cubicBezTo>
                    <a:pt x="89313" y="370868"/>
                    <a:pt x="107410" y="413254"/>
                    <a:pt x="116650" y="457259"/>
                  </a:cubicBezTo>
                  <a:cubicBezTo>
                    <a:pt x="123698" y="490692"/>
                    <a:pt x="127699" y="524697"/>
                    <a:pt x="131604" y="558606"/>
                  </a:cubicBezTo>
                  <a:cubicBezTo>
                    <a:pt x="135795" y="594515"/>
                    <a:pt x="139224" y="630615"/>
                    <a:pt x="142558" y="666619"/>
                  </a:cubicBezTo>
                  <a:cubicBezTo>
                    <a:pt x="144653" y="689289"/>
                    <a:pt x="180658" y="689574"/>
                    <a:pt x="178276" y="66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6"/>
            <p:cNvSpPr/>
            <p:nvPr/>
          </p:nvSpPr>
          <p:spPr>
            <a:xfrm>
              <a:off x="3096703" y="2798408"/>
              <a:ext cx="204875" cy="638581"/>
            </a:xfrm>
            <a:custGeom>
              <a:avLst/>
              <a:gdLst/>
              <a:ahLst/>
              <a:cxnLst/>
              <a:rect l="l" t="t" r="r" b="b"/>
              <a:pathLst>
                <a:path w="277797" h="865873" extrusionOk="0">
                  <a:moveTo>
                    <a:pt x="271924" y="843994"/>
                  </a:moveTo>
                  <a:cubicBezTo>
                    <a:pt x="182484" y="794273"/>
                    <a:pt x="154195" y="681402"/>
                    <a:pt x="142956" y="586819"/>
                  </a:cubicBezTo>
                  <a:cubicBezTo>
                    <a:pt x="137481" y="537286"/>
                    <a:pt x="134715" y="487491"/>
                    <a:pt x="134669" y="437657"/>
                  </a:cubicBezTo>
                  <a:cubicBezTo>
                    <a:pt x="133907" y="358600"/>
                    <a:pt x="136288" y="278780"/>
                    <a:pt x="121048" y="200771"/>
                  </a:cubicBezTo>
                  <a:cubicBezTo>
                    <a:pt x="106761" y="127333"/>
                    <a:pt x="76090" y="55133"/>
                    <a:pt x="20750" y="3317"/>
                  </a:cubicBezTo>
                  <a:cubicBezTo>
                    <a:pt x="9606" y="-7160"/>
                    <a:pt x="-7825" y="9604"/>
                    <a:pt x="3891" y="20081"/>
                  </a:cubicBezTo>
                  <a:cubicBezTo>
                    <a:pt x="117333" y="126475"/>
                    <a:pt x="109428" y="295163"/>
                    <a:pt x="110856" y="437657"/>
                  </a:cubicBezTo>
                  <a:cubicBezTo>
                    <a:pt x="111809" y="536336"/>
                    <a:pt x="116286" y="640921"/>
                    <a:pt x="153624" y="733504"/>
                  </a:cubicBezTo>
                  <a:cubicBezTo>
                    <a:pt x="175150" y="786939"/>
                    <a:pt x="208678" y="835802"/>
                    <a:pt x="259923" y="864282"/>
                  </a:cubicBezTo>
                  <a:cubicBezTo>
                    <a:pt x="273353" y="871711"/>
                    <a:pt x="285354" y="851138"/>
                    <a:pt x="271924" y="8437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6"/>
            <p:cNvSpPr/>
            <p:nvPr/>
          </p:nvSpPr>
          <p:spPr>
            <a:xfrm>
              <a:off x="3070402" y="2784759"/>
              <a:ext cx="101647" cy="372589"/>
            </a:xfrm>
            <a:custGeom>
              <a:avLst/>
              <a:gdLst/>
              <a:ahLst/>
              <a:cxnLst/>
              <a:rect l="l" t="t" r="r" b="b"/>
              <a:pathLst>
                <a:path w="137826" h="505206" extrusionOk="0">
                  <a:moveTo>
                    <a:pt x="137827" y="0"/>
                  </a:moveTo>
                  <a:cubicBezTo>
                    <a:pt x="137827" y="0"/>
                    <a:pt x="92393" y="209550"/>
                    <a:pt x="96393" y="303276"/>
                  </a:cubicBezTo>
                  <a:cubicBezTo>
                    <a:pt x="100394" y="397002"/>
                    <a:pt x="104775" y="500729"/>
                    <a:pt x="104775" y="500729"/>
                  </a:cubicBezTo>
                  <a:lnTo>
                    <a:pt x="0" y="505206"/>
                  </a:lnTo>
                  <a:cubicBezTo>
                    <a:pt x="0" y="505206"/>
                    <a:pt x="29909" y="311848"/>
                    <a:pt x="44482" y="218885"/>
                  </a:cubicBezTo>
                  <a:cubicBezTo>
                    <a:pt x="55430" y="152545"/>
                    <a:pt x="70735" y="86998"/>
                    <a:pt x="90297" y="226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6"/>
            <p:cNvSpPr/>
            <p:nvPr/>
          </p:nvSpPr>
          <p:spPr>
            <a:xfrm>
              <a:off x="2589025" y="2774074"/>
              <a:ext cx="117242" cy="367953"/>
            </a:xfrm>
            <a:custGeom>
              <a:avLst/>
              <a:gdLst/>
              <a:ahLst/>
              <a:cxnLst/>
              <a:rect l="l" t="t" r="r" b="b"/>
              <a:pathLst>
                <a:path w="158972" h="498919" extrusionOk="0">
                  <a:moveTo>
                    <a:pt x="0" y="0"/>
                  </a:moveTo>
                  <a:cubicBezTo>
                    <a:pt x="0" y="0"/>
                    <a:pt x="54197" y="207264"/>
                    <a:pt x="54197" y="301276"/>
                  </a:cubicBezTo>
                  <a:lnTo>
                    <a:pt x="54197" y="498920"/>
                  </a:lnTo>
                  <a:lnTo>
                    <a:pt x="158972" y="498920"/>
                  </a:lnTo>
                  <a:cubicBezTo>
                    <a:pt x="158972" y="498920"/>
                    <a:pt x="120872" y="306991"/>
                    <a:pt x="102489" y="214789"/>
                  </a:cubicBezTo>
                  <a:cubicBezTo>
                    <a:pt x="88610" y="148944"/>
                    <a:pt x="70475" y="84070"/>
                    <a:pt x="48197" y="205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6"/>
            <p:cNvSpPr/>
            <p:nvPr/>
          </p:nvSpPr>
          <p:spPr>
            <a:xfrm>
              <a:off x="2725185" y="1475454"/>
              <a:ext cx="71792" cy="207228"/>
            </a:xfrm>
            <a:custGeom>
              <a:avLst/>
              <a:gdLst/>
              <a:ahLst/>
              <a:cxnLst/>
              <a:rect l="l" t="t" r="r" b="b"/>
              <a:pathLst>
                <a:path w="97345" h="280987" extrusionOk="0">
                  <a:moveTo>
                    <a:pt x="0" y="0"/>
                  </a:moveTo>
                  <a:cubicBezTo>
                    <a:pt x="1677" y="3539"/>
                    <a:pt x="2986" y="7242"/>
                    <a:pt x="3905" y="11049"/>
                  </a:cubicBezTo>
                  <a:cubicBezTo>
                    <a:pt x="6477" y="19240"/>
                    <a:pt x="9620" y="29432"/>
                    <a:pt x="13430" y="41529"/>
                  </a:cubicBezTo>
                  <a:cubicBezTo>
                    <a:pt x="21336" y="67246"/>
                    <a:pt x="32480" y="102679"/>
                    <a:pt x="45911" y="141446"/>
                  </a:cubicBezTo>
                  <a:cubicBezTo>
                    <a:pt x="59341" y="180213"/>
                    <a:pt x="72485" y="215075"/>
                    <a:pt x="82201" y="240125"/>
                  </a:cubicBezTo>
                  <a:lnTo>
                    <a:pt x="93631" y="269843"/>
                  </a:lnTo>
                  <a:cubicBezTo>
                    <a:pt x="95238" y="273425"/>
                    <a:pt x="96482" y="277158"/>
                    <a:pt x="97346" y="280988"/>
                  </a:cubicBezTo>
                  <a:cubicBezTo>
                    <a:pt x="95059" y="277782"/>
                    <a:pt x="93202" y="274292"/>
                    <a:pt x="91821" y="270605"/>
                  </a:cubicBezTo>
                  <a:cubicBezTo>
                    <a:pt x="88583" y="263842"/>
                    <a:pt x="84201" y="253841"/>
                    <a:pt x="78962" y="241459"/>
                  </a:cubicBezTo>
                  <a:cubicBezTo>
                    <a:pt x="68390" y="216598"/>
                    <a:pt x="54674" y="182023"/>
                    <a:pt x="40862" y="143065"/>
                  </a:cubicBezTo>
                  <a:cubicBezTo>
                    <a:pt x="27051" y="104108"/>
                    <a:pt x="16764" y="68485"/>
                    <a:pt x="9716" y="42481"/>
                  </a:cubicBezTo>
                  <a:cubicBezTo>
                    <a:pt x="6191" y="29527"/>
                    <a:pt x="3429" y="18955"/>
                    <a:pt x="1810" y="11525"/>
                  </a:cubicBezTo>
                  <a:cubicBezTo>
                    <a:pt x="721" y="7776"/>
                    <a:pt x="113" y="3903"/>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6"/>
            <p:cNvSpPr/>
            <p:nvPr/>
          </p:nvSpPr>
          <p:spPr>
            <a:xfrm>
              <a:off x="2964705" y="1467930"/>
              <a:ext cx="72653" cy="217206"/>
            </a:xfrm>
            <a:custGeom>
              <a:avLst/>
              <a:gdLst/>
              <a:ahLst/>
              <a:cxnLst/>
              <a:rect l="l" t="t" r="r" b="b"/>
              <a:pathLst>
                <a:path w="98513" h="294516" extrusionOk="0">
                  <a:moveTo>
                    <a:pt x="98453" y="2"/>
                  </a:moveTo>
                  <a:cubicBezTo>
                    <a:pt x="99787" y="2"/>
                    <a:pt x="78832" y="66677"/>
                    <a:pt x="51590" y="148020"/>
                  </a:cubicBezTo>
                  <a:cubicBezTo>
                    <a:pt x="24349" y="229364"/>
                    <a:pt x="1394" y="294896"/>
                    <a:pt x="60" y="294515"/>
                  </a:cubicBezTo>
                  <a:cubicBezTo>
                    <a:pt x="-1273" y="294134"/>
                    <a:pt x="19777" y="227840"/>
                    <a:pt x="46923" y="146496"/>
                  </a:cubicBezTo>
                  <a:cubicBezTo>
                    <a:pt x="74069" y="65153"/>
                    <a:pt x="97215" y="-379"/>
                    <a:pt x="98453" y="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6"/>
            <p:cNvSpPr/>
            <p:nvPr/>
          </p:nvSpPr>
          <p:spPr>
            <a:xfrm>
              <a:off x="3400364" y="2044698"/>
              <a:ext cx="85040" cy="357416"/>
            </a:xfrm>
            <a:custGeom>
              <a:avLst/>
              <a:gdLst/>
              <a:ahLst/>
              <a:cxnLst/>
              <a:rect l="l" t="t" r="r" b="b"/>
              <a:pathLst>
                <a:path w="115308" h="484632" extrusionOk="0">
                  <a:moveTo>
                    <a:pt x="73628" y="0"/>
                  </a:moveTo>
                  <a:cubicBezTo>
                    <a:pt x="149315" y="161574"/>
                    <a:pt x="120259" y="352827"/>
                    <a:pt x="0" y="4846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6"/>
            <p:cNvSpPr/>
            <p:nvPr/>
          </p:nvSpPr>
          <p:spPr>
            <a:xfrm rot="-10414438">
              <a:off x="3220717" y="1948567"/>
              <a:ext cx="216041" cy="505173"/>
            </a:xfrm>
            <a:custGeom>
              <a:avLst/>
              <a:gdLst/>
              <a:ahLst/>
              <a:cxnLst/>
              <a:rect l="l" t="t" r="r" b="b"/>
              <a:pathLst>
                <a:path w="293084" h="685323" extrusionOk="0">
                  <a:moveTo>
                    <a:pt x="140113" y="0"/>
                  </a:moveTo>
                  <a:lnTo>
                    <a:pt x="152876" y="0"/>
                  </a:lnTo>
                  <a:cubicBezTo>
                    <a:pt x="230311" y="0"/>
                    <a:pt x="293084" y="62773"/>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6"/>
            <p:cNvSpPr/>
            <p:nvPr/>
          </p:nvSpPr>
          <p:spPr>
            <a:xfrm>
              <a:off x="3453370" y="2112603"/>
              <a:ext cx="25697" cy="199782"/>
            </a:xfrm>
            <a:custGeom>
              <a:avLst/>
              <a:gdLst/>
              <a:ahLst/>
              <a:cxnLst/>
              <a:rect l="l" t="t" r="r" b="b"/>
              <a:pathLst>
                <a:path w="34844" h="270891" extrusionOk="0">
                  <a:moveTo>
                    <a:pt x="6187" y="270891"/>
                  </a:moveTo>
                  <a:cubicBezTo>
                    <a:pt x="5054" y="267471"/>
                    <a:pt x="4382" y="263916"/>
                    <a:pt x="4186" y="260318"/>
                  </a:cubicBezTo>
                  <a:cubicBezTo>
                    <a:pt x="3139" y="253365"/>
                    <a:pt x="2091" y="243364"/>
                    <a:pt x="1234" y="230886"/>
                  </a:cubicBezTo>
                  <a:cubicBezTo>
                    <a:pt x="-3051" y="165931"/>
                    <a:pt x="3843" y="100723"/>
                    <a:pt x="21617" y="38100"/>
                  </a:cubicBezTo>
                  <a:cubicBezTo>
                    <a:pt x="25046" y="26099"/>
                    <a:pt x="28094" y="16478"/>
                    <a:pt x="30571" y="9525"/>
                  </a:cubicBezTo>
                  <a:cubicBezTo>
                    <a:pt x="31610" y="6205"/>
                    <a:pt x="33016" y="3010"/>
                    <a:pt x="34762" y="0"/>
                  </a:cubicBezTo>
                  <a:cubicBezTo>
                    <a:pt x="35524" y="0"/>
                    <a:pt x="30952" y="14954"/>
                    <a:pt x="25237" y="38957"/>
                  </a:cubicBezTo>
                  <a:cubicBezTo>
                    <a:pt x="9522" y="101667"/>
                    <a:pt x="2724" y="166279"/>
                    <a:pt x="5044" y="230886"/>
                  </a:cubicBezTo>
                  <a:cubicBezTo>
                    <a:pt x="5520" y="255556"/>
                    <a:pt x="6949" y="270891"/>
                    <a:pt x="6187" y="27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6"/>
            <p:cNvSpPr/>
            <p:nvPr/>
          </p:nvSpPr>
          <p:spPr>
            <a:xfrm>
              <a:off x="3437890" y="2213628"/>
              <a:ext cx="22425" cy="6557"/>
            </a:xfrm>
            <a:custGeom>
              <a:avLst/>
              <a:gdLst/>
              <a:ahLst/>
              <a:cxnLst/>
              <a:rect l="l" t="t" r="r" b="b"/>
              <a:pathLst>
                <a:path w="30407" h="8891" extrusionOk="0">
                  <a:moveTo>
                    <a:pt x="30304" y="8651"/>
                  </a:moveTo>
                  <a:cubicBezTo>
                    <a:pt x="29447" y="9794"/>
                    <a:pt x="23351" y="6555"/>
                    <a:pt x="15255" y="5317"/>
                  </a:cubicBezTo>
                  <a:cubicBezTo>
                    <a:pt x="7158" y="4079"/>
                    <a:pt x="396" y="5317"/>
                    <a:pt x="15" y="3603"/>
                  </a:cubicBezTo>
                  <a:cubicBezTo>
                    <a:pt x="-366" y="1888"/>
                    <a:pt x="6682" y="-1160"/>
                    <a:pt x="16112" y="459"/>
                  </a:cubicBezTo>
                  <a:cubicBezTo>
                    <a:pt x="25542" y="2079"/>
                    <a:pt x="31257" y="7698"/>
                    <a:pt x="30304" y="8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6"/>
            <p:cNvSpPr/>
            <p:nvPr/>
          </p:nvSpPr>
          <p:spPr>
            <a:xfrm>
              <a:off x="2278269" y="2041324"/>
              <a:ext cx="88424" cy="356572"/>
            </a:xfrm>
            <a:custGeom>
              <a:avLst/>
              <a:gdLst/>
              <a:ahLst/>
              <a:cxnLst/>
              <a:rect l="l" t="t" r="r" b="b"/>
              <a:pathLst>
                <a:path w="119897" h="483488" extrusionOk="0">
                  <a:moveTo>
                    <a:pt x="38935" y="0"/>
                  </a:moveTo>
                  <a:cubicBezTo>
                    <a:pt x="-34361" y="162703"/>
                    <a:pt x="-2404" y="353540"/>
                    <a:pt x="119898" y="4834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6"/>
            <p:cNvSpPr/>
            <p:nvPr/>
          </p:nvSpPr>
          <p:spPr>
            <a:xfrm rot="-443376">
              <a:off x="2326760" y="1942623"/>
              <a:ext cx="216482" cy="506203"/>
            </a:xfrm>
            <a:custGeom>
              <a:avLst/>
              <a:gdLst/>
              <a:ahLst/>
              <a:cxnLst/>
              <a:rect l="l" t="t" r="r" b="b"/>
              <a:pathLst>
                <a:path w="293084" h="685323" extrusionOk="0">
                  <a:moveTo>
                    <a:pt x="140208" y="95"/>
                  </a:moveTo>
                  <a:lnTo>
                    <a:pt x="152971" y="95"/>
                  </a:lnTo>
                  <a:cubicBezTo>
                    <a:pt x="230354" y="95"/>
                    <a:pt x="293084" y="62826"/>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6"/>
            <p:cNvSpPr/>
            <p:nvPr/>
          </p:nvSpPr>
          <p:spPr>
            <a:xfrm>
              <a:off x="2478935" y="2704446"/>
              <a:ext cx="105717" cy="482123"/>
            </a:xfrm>
            <a:custGeom>
              <a:avLst/>
              <a:gdLst/>
              <a:ahLst/>
              <a:cxnLst/>
              <a:rect l="l" t="t" r="r" b="b"/>
              <a:pathLst>
                <a:path w="143345" h="653726" extrusionOk="0">
                  <a:moveTo>
                    <a:pt x="36112" y="636320"/>
                  </a:moveTo>
                  <a:cubicBezTo>
                    <a:pt x="37445" y="601172"/>
                    <a:pt x="38684" y="565930"/>
                    <a:pt x="40684" y="530878"/>
                  </a:cubicBezTo>
                  <a:cubicBezTo>
                    <a:pt x="41769" y="494258"/>
                    <a:pt x="45590" y="457771"/>
                    <a:pt x="52114" y="421721"/>
                  </a:cubicBezTo>
                  <a:cubicBezTo>
                    <a:pt x="62727" y="379007"/>
                    <a:pt x="76677" y="337190"/>
                    <a:pt x="93833" y="296658"/>
                  </a:cubicBezTo>
                  <a:cubicBezTo>
                    <a:pt x="109754" y="255630"/>
                    <a:pt x="122492" y="213436"/>
                    <a:pt x="131933" y="170452"/>
                  </a:cubicBezTo>
                  <a:cubicBezTo>
                    <a:pt x="143674" y="118857"/>
                    <a:pt x="146382" y="65618"/>
                    <a:pt x="139934" y="13099"/>
                  </a:cubicBezTo>
                  <a:cubicBezTo>
                    <a:pt x="137293" y="3633"/>
                    <a:pt x="127516" y="-1936"/>
                    <a:pt x="118027" y="621"/>
                  </a:cubicBezTo>
                  <a:cubicBezTo>
                    <a:pt x="108681" y="3474"/>
                    <a:pt x="103199" y="13139"/>
                    <a:pt x="105549" y="22624"/>
                  </a:cubicBezTo>
                  <a:cubicBezTo>
                    <a:pt x="117455" y="111683"/>
                    <a:pt x="91166" y="202646"/>
                    <a:pt x="59734" y="285133"/>
                  </a:cubicBezTo>
                  <a:cubicBezTo>
                    <a:pt x="43263" y="324488"/>
                    <a:pt x="29546" y="364940"/>
                    <a:pt x="18681" y="406196"/>
                  </a:cubicBezTo>
                  <a:cubicBezTo>
                    <a:pt x="11287" y="442995"/>
                    <a:pt x="6828" y="480323"/>
                    <a:pt x="5346" y="517829"/>
                  </a:cubicBezTo>
                  <a:cubicBezTo>
                    <a:pt x="2870" y="557357"/>
                    <a:pt x="1536" y="596886"/>
                    <a:pt x="12" y="636510"/>
                  </a:cubicBezTo>
                  <a:cubicBezTo>
                    <a:pt x="-750" y="659465"/>
                    <a:pt x="34969" y="659465"/>
                    <a:pt x="35731" y="6365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6"/>
            <p:cNvSpPr/>
            <p:nvPr/>
          </p:nvSpPr>
          <p:spPr>
            <a:xfrm>
              <a:off x="2384045" y="1662734"/>
              <a:ext cx="990412" cy="1284448"/>
            </a:xfrm>
            <a:custGeom>
              <a:avLst/>
              <a:gdLst/>
              <a:ahLst/>
              <a:cxnLst/>
              <a:rect l="l" t="t" r="r" b="b"/>
              <a:pathLst>
                <a:path w="1342931" h="1741624" extrusionOk="0">
                  <a:moveTo>
                    <a:pt x="180025" y="26457"/>
                  </a:moveTo>
                  <a:lnTo>
                    <a:pt x="553976" y="26457"/>
                  </a:lnTo>
                  <a:cubicBezTo>
                    <a:pt x="559789" y="26461"/>
                    <a:pt x="565536" y="25227"/>
                    <a:pt x="570835" y="22838"/>
                  </a:cubicBezTo>
                  <a:lnTo>
                    <a:pt x="574074" y="21314"/>
                  </a:lnTo>
                  <a:cubicBezTo>
                    <a:pt x="637160" y="-7531"/>
                    <a:pt x="709758" y="-7078"/>
                    <a:pt x="772479" y="22552"/>
                  </a:cubicBezTo>
                  <a:lnTo>
                    <a:pt x="772480" y="22552"/>
                  </a:lnTo>
                  <a:cubicBezTo>
                    <a:pt x="777898" y="25122"/>
                    <a:pt x="783819" y="26456"/>
                    <a:pt x="789815" y="26457"/>
                  </a:cubicBezTo>
                  <a:lnTo>
                    <a:pt x="1170815" y="26457"/>
                  </a:lnTo>
                  <a:cubicBezTo>
                    <a:pt x="1186669" y="26233"/>
                    <a:pt x="1201054" y="35710"/>
                    <a:pt x="1207105" y="50365"/>
                  </a:cubicBezTo>
                  <a:lnTo>
                    <a:pt x="1340455" y="387645"/>
                  </a:lnTo>
                  <a:cubicBezTo>
                    <a:pt x="1342082" y="391771"/>
                    <a:pt x="1342922" y="396165"/>
                    <a:pt x="1342932" y="400599"/>
                  </a:cubicBezTo>
                  <a:lnTo>
                    <a:pt x="1342932" y="655869"/>
                  </a:lnTo>
                  <a:cubicBezTo>
                    <a:pt x="1342932" y="655869"/>
                    <a:pt x="1277876" y="1122594"/>
                    <a:pt x="1231966" y="1274994"/>
                  </a:cubicBezTo>
                  <a:cubicBezTo>
                    <a:pt x="1186055" y="1427394"/>
                    <a:pt x="998412" y="1643517"/>
                    <a:pt x="887542" y="1701810"/>
                  </a:cubicBezTo>
                  <a:cubicBezTo>
                    <a:pt x="776671" y="1760103"/>
                    <a:pt x="594648" y="1755150"/>
                    <a:pt x="460155" y="1681902"/>
                  </a:cubicBezTo>
                  <a:cubicBezTo>
                    <a:pt x="334996" y="1613704"/>
                    <a:pt x="172405" y="1482449"/>
                    <a:pt x="103539" y="1253277"/>
                  </a:cubicBezTo>
                  <a:cubicBezTo>
                    <a:pt x="34673" y="1024106"/>
                    <a:pt x="1431" y="655679"/>
                    <a:pt x="1431" y="655679"/>
                  </a:cubicBezTo>
                  <a:lnTo>
                    <a:pt x="2" y="397361"/>
                  </a:lnTo>
                  <a:cubicBezTo>
                    <a:pt x="-50" y="392553"/>
                    <a:pt x="890" y="387787"/>
                    <a:pt x="2764" y="383359"/>
                  </a:cubicBezTo>
                  <a:lnTo>
                    <a:pt x="144496" y="49413"/>
                  </a:lnTo>
                  <a:cubicBezTo>
                    <a:pt x="150734" y="35388"/>
                    <a:pt x="164676" y="26380"/>
                    <a:pt x="180025" y="264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6"/>
            <p:cNvSpPr/>
            <p:nvPr/>
          </p:nvSpPr>
          <p:spPr>
            <a:xfrm>
              <a:off x="2385452" y="1724434"/>
              <a:ext cx="988724" cy="379405"/>
            </a:xfrm>
            <a:custGeom>
              <a:avLst/>
              <a:gdLst/>
              <a:ahLst/>
              <a:cxnLst/>
              <a:rect l="l" t="t" r="r" b="b"/>
              <a:pathLst>
                <a:path w="1340643" h="514448" extrusionOk="0">
                  <a:moveTo>
                    <a:pt x="1340644" y="513877"/>
                  </a:moveTo>
                  <a:lnTo>
                    <a:pt x="1333405" y="513877"/>
                  </a:lnTo>
                  <a:lnTo>
                    <a:pt x="1311688" y="513877"/>
                  </a:lnTo>
                  <a:lnTo>
                    <a:pt x="1311688" y="513877"/>
                  </a:lnTo>
                  <a:lnTo>
                    <a:pt x="1311688" y="513877"/>
                  </a:lnTo>
                  <a:cubicBezTo>
                    <a:pt x="1291971" y="467680"/>
                    <a:pt x="1246918" y="362429"/>
                    <a:pt x="1184053" y="215554"/>
                  </a:cubicBezTo>
                  <a:lnTo>
                    <a:pt x="1184053" y="214792"/>
                  </a:lnTo>
                  <a:cubicBezTo>
                    <a:pt x="1184053" y="204409"/>
                    <a:pt x="1184053" y="193837"/>
                    <a:pt x="1184053" y="183073"/>
                  </a:cubicBezTo>
                  <a:cubicBezTo>
                    <a:pt x="1184318" y="172134"/>
                    <a:pt x="1183873" y="161189"/>
                    <a:pt x="1182719" y="150307"/>
                  </a:cubicBezTo>
                  <a:cubicBezTo>
                    <a:pt x="1173200" y="75452"/>
                    <a:pt x="1114608" y="16313"/>
                    <a:pt x="1039844" y="6099"/>
                  </a:cubicBezTo>
                  <a:cubicBezTo>
                    <a:pt x="1026563" y="4628"/>
                    <a:pt x="1013193" y="4118"/>
                    <a:pt x="999839" y="4575"/>
                  </a:cubicBezTo>
                  <a:lnTo>
                    <a:pt x="895064" y="4575"/>
                  </a:lnTo>
                  <a:cubicBezTo>
                    <a:pt x="888046" y="4404"/>
                    <a:pt x="881028" y="4915"/>
                    <a:pt x="874109" y="6099"/>
                  </a:cubicBezTo>
                  <a:cubicBezTo>
                    <a:pt x="845504" y="11744"/>
                    <a:pt x="822745" y="33426"/>
                    <a:pt x="815721" y="61725"/>
                  </a:cubicBezTo>
                  <a:cubicBezTo>
                    <a:pt x="813953" y="68790"/>
                    <a:pt x="813184" y="76068"/>
                    <a:pt x="813435" y="83347"/>
                  </a:cubicBezTo>
                  <a:lnTo>
                    <a:pt x="813435" y="152974"/>
                  </a:lnTo>
                  <a:lnTo>
                    <a:pt x="812101" y="154498"/>
                  </a:lnTo>
                  <a:lnTo>
                    <a:pt x="741331" y="194980"/>
                  </a:lnTo>
                  <a:lnTo>
                    <a:pt x="740759" y="194980"/>
                  </a:lnTo>
                  <a:lnTo>
                    <a:pt x="612648" y="194980"/>
                  </a:lnTo>
                  <a:lnTo>
                    <a:pt x="612172" y="194980"/>
                  </a:lnTo>
                  <a:lnTo>
                    <a:pt x="533781" y="156880"/>
                  </a:lnTo>
                  <a:lnTo>
                    <a:pt x="532352" y="156213"/>
                  </a:lnTo>
                  <a:lnTo>
                    <a:pt x="532352" y="83537"/>
                  </a:lnTo>
                  <a:cubicBezTo>
                    <a:pt x="532640" y="75963"/>
                    <a:pt x="531805" y="68388"/>
                    <a:pt x="529876" y="61058"/>
                  </a:cubicBezTo>
                  <a:cubicBezTo>
                    <a:pt x="522085" y="31565"/>
                    <a:pt x="497178" y="9748"/>
                    <a:pt x="466916" y="5908"/>
                  </a:cubicBezTo>
                  <a:cubicBezTo>
                    <a:pt x="459569" y="5252"/>
                    <a:pt x="452190" y="5030"/>
                    <a:pt x="444817" y="5242"/>
                  </a:cubicBezTo>
                  <a:lnTo>
                    <a:pt x="272891" y="5242"/>
                  </a:lnTo>
                  <a:cubicBezTo>
                    <a:pt x="266172" y="5042"/>
                    <a:pt x="259447" y="5424"/>
                    <a:pt x="252793" y="6385"/>
                  </a:cubicBezTo>
                  <a:cubicBezTo>
                    <a:pt x="239843" y="8488"/>
                    <a:pt x="227460" y="13221"/>
                    <a:pt x="216408" y="20291"/>
                  </a:cubicBezTo>
                  <a:cubicBezTo>
                    <a:pt x="194936" y="34043"/>
                    <a:pt x="179874" y="55829"/>
                    <a:pt x="174593" y="80775"/>
                  </a:cubicBezTo>
                  <a:cubicBezTo>
                    <a:pt x="172579" y="92760"/>
                    <a:pt x="171844" y="104925"/>
                    <a:pt x="172402" y="117065"/>
                  </a:cubicBezTo>
                  <a:lnTo>
                    <a:pt x="172402" y="152879"/>
                  </a:lnTo>
                  <a:cubicBezTo>
                    <a:pt x="172402" y="176311"/>
                    <a:pt x="172402" y="198885"/>
                    <a:pt x="172402" y="220602"/>
                  </a:cubicBezTo>
                  <a:lnTo>
                    <a:pt x="172402" y="221173"/>
                  </a:lnTo>
                  <a:lnTo>
                    <a:pt x="42291" y="514448"/>
                  </a:lnTo>
                  <a:lnTo>
                    <a:pt x="42291" y="514448"/>
                  </a:lnTo>
                  <a:lnTo>
                    <a:pt x="42291" y="514448"/>
                  </a:lnTo>
                  <a:lnTo>
                    <a:pt x="10192" y="514448"/>
                  </a:lnTo>
                  <a:cubicBezTo>
                    <a:pt x="3238" y="514448"/>
                    <a:pt x="0" y="514448"/>
                    <a:pt x="0" y="514448"/>
                  </a:cubicBezTo>
                  <a:cubicBezTo>
                    <a:pt x="0" y="514448"/>
                    <a:pt x="3238" y="514448"/>
                    <a:pt x="10192" y="514448"/>
                  </a:cubicBezTo>
                  <a:lnTo>
                    <a:pt x="42291" y="514448"/>
                  </a:lnTo>
                  <a:lnTo>
                    <a:pt x="41719" y="514448"/>
                  </a:lnTo>
                  <a:lnTo>
                    <a:pt x="169640" y="220221"/>
                  </a:lnTo>
                  <a:lnTo>
                    <a:pt x="169640" y="220888"/>
                  </a:lnTo>
                  <a:cubicBezTo>
                    <a:pt x="169640" y="199171"/>
                    <a:pt x="169640" y="176596"/>
                    <a:pt x="169640" y="153165"/>
                  </a:cubicBezTo>
                  <a:lnTo>
                    <a:pt x="169640" y="116398"/>
                  </a:lnTo>
                  <a:cubicBezTo>
                    <a:pt x="168991" y="103980"/>
                    <a:pt x="169661" y="91528"/>
                    <a:pt x="171641" y="79251"/>
                  </a:cubicBezTo>
                  <a:cubicBezTo>
                    <a:pt x="180088" y="38898"/>
                    <a:pt x="212559" y="7942"/>
                    <a:pt x="253270" y="1432"/>
                  </a:cubicBezTo>
                  <a:cubicBezTo>
                    <a:pt x="260138" y="369"/>
                    <a:pt x="267087" y="-78"/>
                    <a:pt x="274034" y="98"/>
                  </a:cubicBezTo>
                  <a:lnTo>
                    <a:pt x="445960" y="98"/>
                  </a:lnTo>
                  <a:cubicBezTo>
                    <a:pt x="453555" y="-150"/>
                    <a:pt x="461158" y="73"/>
                    <a:pt x="468725" y="765"/>
                  </a:cubicBezTo>
                  <a:cubicBezTo>
                    <a:pt x="500806" y="4961"/>
                    <a:pt x="527159" y="28152"/>
                    <a:pt x="535400" y="59439"/>
                  </a:cubicBezTo>
                  <a:cubicBezTo>
                    <a:pt x="537408" y="67180"/>
                    <a:pt x="538338" y="75161"/>
                    <a:pt x="538162" y="83156"/>
                  </a:cubicBezTo>
                  <a:lnTo>
                    <a:pt x="538163" y="154498"/>
                  </a:lnTo>
                  <a:lnTo>
                    <a:pt x="536734" y="152212"/>
                  </a:lnTo>
                  <a:lnTo>
                    <a:pt x="615220" y="190312"/>
                  </a:lnTo>
                  <a:lnTo>
                    <a:pt x="614077" y="190312"/>
                  </a:lnTo>
                  <a:lnTo>
                    <a:pt x="740664" y="190312"/>
                  </a:lnTo>
                  <a:lnTo>
                    <a:pt x="739426" y="190312"/>
                  </a:lnTo>
                  <a:lnTo>
                    <a:pt x="810292" y="149831"/>
                  </a:lnTo>
                  <a:lnTo>
                    <a:pt x="809053" y="151927"/>
                  </a:lnTo>
                  <a:lnTo>
                    <a:pt x="809053" y="83728"/>
                  </a:lnTo>
                  <a:cubicBezTo>
                    <a:pt x="808829" y="76062"/>
                    <a:pt x="809662" y="68401"/>
                    <a:pt x="811530" y="60963"/>
                  </a:cubicBezTo>
                  <a:cubicBezTo>
                    <a:pt x="819023" y="30879"/>
                    <a:pt x="843221" y="7832"/>
                    <a:pt x="873633" y="1813"/>
                  </a:cubicBezTo>
                  <a:cubicBezTo>
                    <a:pt x="880864" y="554"/>
                    <a:pt x="888205" y="44"/>
                    <a:pt x="895540" y="289"/>
                  </a:cubicBezTo>
                  <a:lnTo>
                    <a:pt x="1000316" y="289"/>
                  </a:lnTo>
                  <a:cubicBezTo>
                    <a:pt x="1013865" y="-143"/>
                    <a:pt x="1027428" y="430"/>
                    <a:pt x="1040892" y="2003"/>
                  </a:cubicBezTo>
                  <a:cubicBezTo>
                    <a:pt x="1117556" y="12446"/>
                    <a:pt x="1177516" y="73306"/>
                    <a:pt x="1186815" y="150117"/>
                  </a:cubicBezTo>
                  <a:cubicBezTo>
                    <a:pt x="1188011" y="161155"/>
                    <a:pt x="1188456" y="172261"/>
                    <a:pt x="1188149" y="183359"/>
                  </a:cubicBezTo>
                  <a:cubicBezTo>
                    <a:pt x="1188149" y="194122"/>
                    <a:pt x="1188149" y="204695"/>
                    <a:pt x="1188149" y="215077"/>
                  </a:cubicBezTo>
                  <a:lnTo>
                    <a:pt x="1188149" y="214411"/>
                  </a:lnTo>
                  <a:cubicBezTo>
                    <a:pt x="1249870" y="361858"/>
                    <a:pt x="1294067" y="467395"/>
                    <a:pt x="1313498" y="513686"/>
                  </a:cubicBezTo>
                  <a:lnTo>
                    <a:pt x="1313021" y="513686"/>
                  </a:lnTo>
                  <a:lnTo>
                    <a:pt x="1334738" y="5136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2834702" y="1807308"/>
              <a:ext cx="84298" cy="59223"/>
            </a:xfrm>
            <a:custGeom>
              <a:avLst/>
              <a:gdLst/>
              <a:ahLst/>
              <a:cxnLst/>
              <a:rect l="l" t="t" r="r" b="b"/>
              <a:pathLst>
                <a:path w="114302" h="80303" extrusionOk="0">
                  <a:moveTo>
                    <a:pt x="16195" y="7"/>
                  </a:moveTo>
                  <a:lnTo>
                    <a:pt x="98587" y="7"/>
                  </a:lnTo>
                  <a:cubicBezTo>
                    <a:pt x="107266" y="7"/>
                    <a:pt x="114303" y="7044"/>
                    <a:pt x="114303" y="15724"/>
                  </a:cubicBezTo>
                  <a:lnTo>
                    <a:pt x="114303" y="80303"/>
                  </a:lnTo>
                  <a:lnTo>
                    <a:pt x="114303" y="80303"/>
                  </a:lnTo>
                  <a:lnTo>
                    <a:pt x="3" y="80303"/>
                  </a:lnTo>
                  <a:lnTo>
                    <a:pt x="3" y="80303"/>
                  </a:lnTo>
                  <a:lnTo>
                    <a:pt x="3" y="16009"/>
                  </a:lnTo>
                  <a:cubicBezTo>
                    <a:pt x="-159" y="7331"/>
                    <a:pt x="6745" y="165"/>
                    <a:pt x="15423" y="3"/>
                  </a:cubicBezTo>
                  <a:cubicBezTo>
                    <a:pt x="15681" y="-2"/>
                    <a:pt x="15938" y="-1"/>
                    <a:pt x="16195" y="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6"/>
            <p:cNvSpPr/>
            <p:nvPr/>
          </p:nvSpPr>
          <p:spPr>
            <a:xfrm>
              <a:off x="2416374" y="2103113"/>
              <a:ext cx="453451" cy="243323"/>
            </a:xfrm>
            <a:custGeom>
              <a:avLst/>
              <a:gdLst/>
              <a:ahLst/>
              <a:cxnLst/>
              <a:rect l="l" t="t" r="r" b="b"/>
              <a:pathLst>
                <a:path w="614849" h="329929" extrusionOk="0">
                  <a:moveTo>
                    <a:pt x="614850" y="187262"/>
                  </a:moveTo>
                  <a:cubicBezTo>
                    <a:pt x="613083" y="187935"/>
                    <a:pt x="611268" y="188477"/>
                    <a:pt x="609421" y="188881"/>
                  </a:cubicBezTo>
                  <a:lnTo>
                    <a:pt x="593609" y="192881"/>
                  </a:lnTo>
                  <a:cubicBezTo>
                    <a:pt x="586656" y="194405"/>
                    <a:pt x="578179" y="196977"/>
                    <a:pt x="568368" y="199835"/>
                  </a:cubicBezTo>
                  <a:cubicBezTo>
                    <a:pt x="558557" y="202692"/>
                    <a:pt x="547413" y="206407"/>
                    <a:pt x="534935" y="210503"/>
                  </a:cubicBezTo>
                  <a:cubicBezTo>
                    <a:pt x="505586" y="220904"/>
                    <a:pt x="476949" y="233217"/>
                    <a:pt x="449210" y="247364"/>
                  </a:cubicBezTo>
                  <a:cubicBezTo>
                    <a:pt x="413892" y="265106"/>
                    <a:pt x="380449" y="286359"/>
                    <a:pt x="349388" y="310801"/>
                  </a:cubicBezTo>
                  <a:lnTo>
                    <a:pt x="349388" y="310801"/>
                  </a:lnTo>
                  <a:lnTo>
                    <a:pt x="348912" y="310801"/>
                  </a:lnTo>
                  <a:cubicBezTo>
                    <a:pt x="304186" y="322301"/>
                    <a:pt x="258300" y="328692"/>
                    <a:pt x="212133" y="329851"/>
                  </a:cubicBezTo>
                  <a:cubicBezTo>
                    <a:pt x="182418" y="330731"/>
                    <a:pt x="152953" y="324183"/>
                    <a:pt x="126408" y="310801"/>
                  </a:cubicBezTo>
                  <a:cubicBezTo>
                    <a:pt x="101920" y="297978"/>
                    <a:pt x="80929" y="279374"/>
                    <a:pt x="65258" y="256604"/>
                  </a:cubicBezTo>
                  <a:cubicBezTo>
                    <a:pt x="63352" y="253841"/>
                    <a:pt x="61638" y="251079"/>
                    <a:pt x="59923" y="248412"/>
                  </a:cubicBezTo>
                  <a:cubicBezTo>
                    <a:pt x="58209" y="245745"/>
                    <a:pt x="56875" y="242507"/>
                    <a:pt x="55447" y="239554"/>
                  </a:cubicBezTo>
                  <a:cubicBezTo>
                    <a:pt x="53161" y="233553"/>
                    <a:pt x="50684" y="227743"/>
                    <a:pt x="48874" y="221837"/>
                  </a:cubicBezTo>
                  <a:cubicBezTo>
                    <a:pt x="44969" y="210122"/>
                    <a:pt x="41826" y="198596"/>
                    <a:pt x="38778" y="187357"/>
                  </a:cubicBezTo>
                  <a:cubicBezTo>
                    <a:pt x="32872" y="165068"/>
                    <a:pt x="28110" y="144018"/>
                    <a:pt x="23824" y="124873"/>
                  </a:cubicBezTo>
                  <a:cubicBezTo>
                    <a:pt x="15442" y="86773"/>
                    <a:pt x="9441" y="55340"/>
                    <a:pt x="5441" y="33719"/>
                  </a:cubicBezTo>
                  <a:lnTo>
                    <a:pt x="1154" y="8763"/>
                  </a:lnTo>
                  <a:cubicBezTo>
                    <a:pt x="678" y="6191"/>
                    <a:pt x="392" y="4001"/>
                    <a:pt x="106" y="2286"/>
                  </a:cubicBezTo>
                  <a:cubicBezTo>
                    <a:pt x="-35" y="1531"/>
                    <a:pt x="-35" y="755"/>
                    <a:pt x="106" y="0"/>
                  </a:cubicBezTo>
                  <a:cubicBezTo>
                    <a:pt x="416" y="701"/>
                    <a:pt x="640" y="1436"/>
                    <a:pt x="773" y="2191"/>
                  </a:cubicBezTo>
                  <a:lnTo>
                    <a:pt x="2202" y="8573"/>
                  </a:lnTo>
                  <a:cubicBezTo>
                    <a:pt x="3440" y="14669"/>
                    <a:pt x="5250" y="22955"/>
                    <a:pt x="7441" y="33338"/>
                  </a:cubicBezTo>
                  <a:cubicBezTo>
                    <a:pt x="12013" y="54769"/>
                    <a:pt x="18490" y="85916"/>
                    <a:pt x="27348" y="124111"/>
                  </a:cubicBezTo>
                  <a:cubicBezTo>
                    <a:pt x="31825" y="143161"/>
                    <a:pt x="36873" y="164116"/>
                    <a:pt x="42874" y="186309"/>
                  </a:cubicBezTo>
                  <a:cubicBezTo>
                    <a:pt x="45922" y="197453"/>
                    <a:pt x="49160" y="208883"/>
                    <a:pt x="53161" y="220409"/>
                  </a:cubicBezTo>
                  <a:cubicBezTo>
                    <a:pt x="54875" y="226314"/>
                    <a:pt x="57447" y="231934"/>
                    <a:pt x="59638" y="237744"/>
                  </a:cubicBezTo>
                  <a:cubicBezTo>
                    <a:pt x="60971" y="240506"/>
                    <a:pt x="62400" y="243269"/>
                    <a:pt x="63829" y="246031"/>
                  </a:cubicBezTo>
                  <a:cubicBezTo>
                    <a:pt x="65258" y="248793"/>
                    <a:pt x="67258" y="251365"/>
                    <a:pt x="69067" y="253937"/>
                  </a:cubicBezTo>
                  <a:cubicBezTo>
                    <a:pt x="84424" y="276015"/>
                    <a:pt x="104921" y="294027"/>
                    <a:pt x="128789" y="306419"/>
                  </a:cubicBezTo>
                  <a:cubicBezTo>
                    <a:pt x="154653" y="319329"/>
                    <a:pt x="183340" y="325551"/>
                    <a:pt x="212228" y="324517"/>
                  </a:cubicBezTo>
                  <a:cubicBezTo>
                    <a:pt x="258009" y="323242"/>
                    <a:pt x="303504" y="316852"/>
                    <a:pt x="347864" y="305467"/>
                  </a:cubicBezTo>
                  <a:lnTo>
                    <a:pt x="346912" y="305943"/>
                  </a:lnTo>
                  <a:cubicBezTo>
                    <a:pt x="378343" y="281401"/>
                    <a:pt x="412207" y="260145"/>
                    <a:pt x="447972" y="242507"/>
                  </a:cubicBezTo>
                  <a:cubicBezTo>
                    <a:pt x="475958" y="228502"/>
                    <a:pt x="504890" y="216471"/>
                    <a:pt x="534554" y="206502"/>
                  </a:cubicBezTo>
                  <a:cubicBezTo>
                    <a:pt x="547127" y="202502"/>
                    <a:pt x="558271" y="198787"/>
                    <a:pt x="568368" y="196406"/>
                  </a:cubicBezTo>
                  <a:cubicBezTo>
                    <a:pt x="578464" y="194024"/>
                    <a:pt x="586751" y="191453"/>
                    <a:pt x="593800" y="190119"/>
                  </a:cubicBezTo>
                  <a:lnTo>
                    <a:pt x="609802" y="186881"/>
                  </a:lnTo>
                  <a:cubicBezTo>
                    <a:pt x="611493" y="186858"/>
                    <a:pt x="613182" y="186986"/>
                    <a:pt x="614850" y="18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6"/>
            <p:cNvSpPr/>
            <p:nvPr/>
          </p:nvSpPr>
          <p:spPr>
            <a:xfrm>
              <a:off x="2870133" y="2103464"/>
              <a:ext cx="482411" cy="243561"/>
            </a:xfrm>
            <a:custGeom>
              <a:avLst/>
              <a:gdLst/>
              <a:ahLst/>
              <a:cxnLst/>
              <a:rect l="l" t="t" r="r" b="b"/>
              <a:pathLst>
                <a:path w="654117" h="330252" extrusionOk="0">
                  <a:moveTo>
                    <a:pt x="0" y="186785"/>
                  </a:moveTo>
                  <a:cubicBezTo>
                    <a:pt x="2153" y="186554"/>
                    <a:pt x="4324" y="186554"/>
                    <a:pt x="6477" y="186785"/>
                  </a:cubicBezTo>
                  <a:lnTo>
                    <a:pt x="25527" y="187547"/>
                  </a:lnTo>
                  <a:cubicBezTo>
                    <a:pt x="48840" y="189132"/>
                    <a:pt x="71993" y="192540"/>
                    <a:pt x="94774" y="197739"/>
                  </a:cubicBezTo>
                  <a:cubicBezTo>
                    <a:pt x="173198" y="216877"/>
                    <a:pt x="246004" y="254242"/>
                    <a:pt x="307276" y="306800"/>
                  </a:cubicBezTo>
                  <a:lnTo>
                    <a:pt x="306324" y="306229"/>
                  </a:lnTo>
                  <a:cubicBezTo>
                    <a:pt x="344393" y="315797"/>
                    <a:pt x="383259" y="321855"/>
                    <a:pt x="422434" y="324326"/>
                  </a:cubicBezTo>
                  <a:cubicBezTo>
                    <a:pt x="437730" y="325282"/>
                    <a:pt x="453076" y="325091"/>
                    <a:pt x="468344" y="323755"/>
                  </a:cubicBezTo>
                  <a:cubicBezTo>
                    <a:pt x="511471" y="319394"/>
                    <a:pt x="550991" y="297744"/>
                    <a:pt x="577882" y="263747"/>
                  </a:cubicBezTo>
                  <a:cubicBezTo>
                    <a:pt x="582092" y="258633"/>
                    <a:pt x="585974" y="253256"/>
                    <a:pt x="589502" y="247650"/>
                  </a:cubicBezTo>
                  <a:cubicBezTo>
                    <a:pt x="592717" y="242160"/>
                    <a:pt x="595426" y="236389"/>
                    <a:pt x="597599" y="230410"/>
                  </a:cubicBezTo>
                  <a:cubicBezTo>
                    <a:pt x="602075" y="218504"/>
                    <a:pt x="605599" y="206597"/>
                    <a:pt x="608933" y="194977"/>
                  </a:cubicBezTo>
                  <a:cubicBezTo>
                    <a:pt x="615505" y="171831"/>
                    <a:pt x="620744" y="150019"/>
                    <a:pt x="625507" y="130112"/>
                  </a:cubicBezTo>
                  <a:cubicBezTo>
                    <a:pt x="635032" y="90107"/>
                    <a:pt x="641604" y="57626"/>
                    <a:pt x="646366" y="34862"/>
                  </a:cubicBezTo>
                  <a:cubicBezTo>
                    <a:pt x="648653" y="23908"/>
                    <a:pt x="650462" y="15812"/>
                    <a:pt x="651891" y="8954"/>
                  </a:cubicBezTo>
                  <a:lnTo>
                    <a:pt x="653320" y="2286"/>
                  </a:lnTo>
                  <a:cubicBezTo>
                    <a:pt x="653442" y="1486"/>
                    <a:pt x="653700" y="713"/>
                    <a:pt x="654082" y="0"/>
                  </a:cubicBezTo>
                  <a:cubicBezTo>
                    <a:pt x="654129" y="793"/>
                    <a:pt x="654129" y="1588"/>
                    <a:pt x="654082" y="2381"/>
                  </a:cubicBezTo>
                  <a:cubicBezTo>
                    <a:pt x="654082" y="4191"/>
                    <a:pt x="653415" y="6477"/>
                    <a:pt x="653034" y="9144"/>
                  </a:cubicBezTo>
                  <a:cubicBezTo>
                    <a:pt x="651891" y="15526"/>
                    <a:pt x="650367" y="24194"/>
                    <a:pt x="648462" y="35242"/>
                  </a:cubicBezTo>
                  <a:cubicBezTo>
                    <a:pt x="644271" y="57817"/>
                    <a:pt x="637985" y="90392"/>
                    <a:pt x="629412" y="130492"/>
                  </a:cubicBezTo>
                  <a:cubicBezTo>
                    <a:pt x="624840" y="150495"/>
                    <a:pt x="619887" y="172403"/>
                    <a:pt x="613410" y="195739"/>
                  </a:cubicBezTo>
                  <a:cubicBezTo>
                    <a:pt x="610076" y="207359"/>
                    <a:pt x="606647" y="219456"/>
                    <a:pt x="602075" y="231553"/>
                  </a:cubicBezTo>
                  <a:cubicBezTo>
                    <a:pt x="599819" y="238126"/>
                    <a:pt x="596949" y="244472"/>
                    <a:pt x="593503" y="250508"/>
                  </a:cubicBezTo>
                  <a:cubicBezTo>
                    <a:pt x="589879" y="256218"/>
                    <a:pt x="585936" y="261720"/>
                    <a:pt x="581692" y="266986"/>
                  </a:cubicBezTo>
                  <a:cubicBezTo>
                    <a:pt x="563749" y="289711"/>
                    <a:pt x="540171" y="307344"/>
                    <a:pt x="513302" y="318135"/>
                  </a:cubicBezTo>
                  <a:cubicBezTo>
                    <a:pt x="499132" y="323744"/>
                    <a:pt x="484263" y="327397"/>
                    <a:pt x="469106" y="328993"/>
                  </a:cubicBezTo>
                  <a:cubicBezTo>
                    <a:pt x="453557" y="330408"/>
                    <a:pt x="437922" y="330631"/>
                    <a:pt x="422338" y="329660"/>
                  </a:cubicBezTo>
                  <a:cubicBezTo>
                    <a:pt x="382830" y="327196"/>
                    <a:pt x="343638" y="321042"/>
                    <a:pt x="305276" y="311277"/>
                  </a:cubicBezTo>
                  <a:lnTo>
                    <a:pt x="304705" y="311277"/>
                  </a:lnTo>
                  <a:lnTo>
                    <a:pt x="304229" y="311277"/>
                  </a:lnTo>
                  <a:cubicBezTo>
                    <a:pt x="286840" y="295937"/>
                    <a:pt x="268272" y="281988"/>
                    <a:pt x="248698" y="269558"/>
                  </a:cubicBezTo>
                  <a:cubicBezTo>
                    <a:pt x="230861" y="257986"/>
                    <a:pt x="212350" y="247490"/>
                    <a:pt x="193262" y="238125"/>
                  </a:cubicBezTo>
                  <a:cubicBezTo>
                    <a:pt x="161552" y="222668"/>
                    <a:pt x="128364" y="210446"/>
                    <a:pt x="94202" y="201644"/>
                  </a:cubicBezTo>
                  <a:cubicBezTo>
                    <a:pt x="71614" y="196175"/>
                    <a:pt x="48664" y="192323"/>
                    <a:pt x="25527" y="190119"/>
                  </a:cubicBezTo>
                  <a:lnTo>
                    <a:pt x="6953" y="188595"/>
                  </a:lnTo>
                  <a:cubicBezTo>
                    <a:pt x="4595" y="188161"/>
                    <a:pt x="2271" y="187556"/>
                    <a:pt x="0" y="1867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6"/>
            <p:cNvSpPr/>
            <p:nvPr/>
          </p:nvSpPr>
          <p:spPr>
            <a:xfrm>
              <a:off x="2511139" y="2335998"/>
              <a:ext cx="106494" cy="452319"/>
            </a:xfrm>
            <a:custGeom>
              <a:avLst/>
              <a:gdLst/>
              <a:ahLst/>
              <a:cxnLst/>
              <a:rect l="l" t="t" r="r" b="b"/>
              <a:pathLst>
                <a:path w="144398" h="613314" extrusionOk="0">
                  <a:moveTo>
                    <a:pt x="83344" y="613315"/>
                  </a:moveTo>
                  <a:cubicBezTo>
                    <a:pt x="84595" y="612660"/>
                    <a:pt x="85902" y="612118"/>
                    <a:pt x="87249" y="611696"/>
                  </a:cubicBezTo>
                  <a:lnTo>
                    <a:pt x="98774" y="607600"/>
                  </a:lnTo>
                  <a:lnTo>
                    <a:pt x="142589" y="592931"/>
                  </a:lnTo>
                  <a:lnTo>
                    <a:pt x="141541" y="594360"/>
                  </a:lnTo>
                  <a:cubicBezTo>
                    <a:pt x="138017" y="563880"/>
                    <a:pt x="133350" y="523875"/>
                    <a:pt x="127921" y="477488"/>
                  </a:cubicBezTo>
                  <a:cubicBezTo>
                    <a:pt x="126587" y="465868"/>
                    <a:pt x="125254" y="453771"/>
                    <a:pt x="123825" y="441293"/>
                  </a:cubicBezTo>
                  <a:cubicBezTo>
                    <a:pt x="122396" y="428816"/>
                    <a:pt x="120491" y="416242"/>
                    <a:pt x="117824" y="403193"/>
                  </a:cubicBezTo>
                  <a:cubicBezTo>
                    <a:pt x="113062" y="377380"/>
                    <a:pt x="106489" y="350520"/>
                    <a:pt x="99441" y="322993"/>
                  </a:cubicBezTo>
                  <a:cubicBezTo>
                    <a:pt x="75724" y="232791"/>
                    <a:pt x="49625" y="152400"/>
                    <a:pt x="30670" y="94393"/>
                  </a:cubicBezTo>
                  <a:lnTo>
                    <a:pt x="8001" y="25717"/>
                  </a:lnTo>
                  <a:cubicBezTo>
                    <a:pt x="5429" y="17907"/>
                    <a:pt x="3429" y="11716"/>
                    <a:pt x="1905" y="6667"/>
                  </a:cubicBezTo>
                  <a:cubicBezTo>
                    <a:pt x="1018" y="4525"/>
                    <a:pt x="378" y="2288"/>
                    <a:pt x="0" y="0"/>
                  </a:cubicBezTo>
                  <a:cubicBezTo>
                    <a:pt x="1118" y="2003"/>
                    <a:pt x="2043" y="4108"/>
                    <a:pt x="2762" y="6287"/>
                  </a:cubicBezTo>
                  <a:cubicBezTo>
                    <a:pt x="4572" y="11049"/>
                    <a:pt x="6858" y="17145"/>
                    <a:pt x="9811" y="24765"/>
                  </a:cubicBezTo>
                  <a:cubicBezTo>
                    <a:pt x="15716" y="40767"/>
                    <a:pt x="24098" y="64103"/>
                    <a:pt x="34004" y="92964"/>
                  </a:cubicBezTo>
                  <a:cubicBezTo>
                    <a:pt x="53816" y="150876"/>
                    <a:pt x="80486" y="231172"/>
                    <a:pt x="104203" y="321564"/>
                  </a:cubicBezTo>
                  <a:cubicBezTo>
                    <a:pt x="111347" y="349187"/>
                    <a:pt x="117824" y="376047"/>
                    <a:pt x="122491" y="402146"/>
                  </a:cubicBezTo>
                  <a:cubicBezTo>
                    <a:pt x="125254" y="415100"/>
                    <a:pt x="126682" y="428054"/>
                    <a:pt x="128397" y="440246"/>
                  </a:cubicBezTo>
                  <a:cubicBezTo>
                    <a:pt x="130111" y="452438"/>
                    <a:pt x="131064" y="464725"/>
                    <a:pt x="132302" y="476441"/>
                  </a:cubicBezTo>
                  <a:cubicBezTo>
                    <a:pt x="137160" y="522922"/>
                    <a:pt x="141256" y="563023"/>
                    <a:pt x="144399" y="593598"/>
                  </a:cubicBezTo>
                  <a:lnTo>
                    <a:pt x="144399" y="594741"/>
                  </a:lnTo>
                  <a:lnTo>
                    <a:pt x="143256" y="594741"/>
                  </a:lnTo>
                  <a:lnTo>
                    <a:pt x="99060" y="608076"/>
                  </a:lnTo>
                  <a:lnTo>
                    <a:pt x="87344" y="611410"/>
                  </a:lnTo>
                  <a:cubicBezTo>
                    <a:pt x="86094" y="612206"/>
                    <a:pt x="84750" y="612846"/>
                    <a:pt x="83344" y="613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6"/>
            <p:cNvSpPr/>
            <p:nvPr/>
          </p:nvSpPr>
          <p:spPr>
            <a:xfrm>
              <a:off x="3149554" y="2333398"/>
              <a:ext cx="105159" cy="460749"/>
            </a:xfrm>
            <a:custGeom>
              <a:avLst/>
              <a:gdLst/>
              <a:ahLst/>
              <a:cxnLst/>
              <a:rect l="l" t="t" r="r" b="b"/>
              <a:pathLst>
                <a:path w="142589" h="624744" extrusionOk="0">
                  <a:moveTo>
                    <a:pt x="61150" y="624745"/>
                  </a:moveTo>
                  <a:cubicBezTo>
                    <a:pt x="59754" y="624579"/>
                    <a:pt x="58380" y="624260"/>
                    <a:pt x="57055" y="623792"/>
                  </a:cubicBezTo>
                  <a:lnTo>
                    <a:pt x="45244" y="620458"/>
                  </a:lnTo>
                  <a:lnTo>
                    <a:pt x="1143" y="607123"/>
                  </a:lnTo>
                  <a:lnTo>
                    <a:pt x="0" y="607123"/>
                  </a:lnTo>
                  <a:lnTo>
                    <a:pt x="0" y="605695"/>
                  </a:lnTo>
                  <a:cubicBezTo>
                    <a:pt x="3238" y="574643"/>
                    <a:pt x="7525" y="533876"/>
                    <a:pt x="12382" y="486442"/>
                  </a:cubicBezTo>
                  <a:cubicBezTo>
                    <a:pt x="13716" y="474535"/>
                    <a:pt x="14954" y="462153"/>
                    <a:pt x="16383" y="449485"/>
                  </a:cubicBezTo>
                  <a:cubicBezTo>
                    <a:pt x="17812" y="436817"/>
                    <a:pt x="19812" y="423577"/>
                    <a:pt x="22574" y="410432"/>
                  </a:cubicBezTo>
                  <a:cubicBezTo>
                    <a:pt x="27241" y="383762"/>
                    <a:pt x="33909" y="356330"/>
                    <a:pt x="40862" y="328041"/>
                  </a:cubicBezTo>
                  <a:cubicBezTo>
                    <a:pt x="64389" y="236125"/>
                    <a:pt x="90297" y="154210"/>
                    <a:pt x="109538" y="95155"/>
                  </a:cubicBezTo>
                  <a:cubicBezTo>
                    <a:pt x="119063" y="65627"/>
                    <a:pt x="127349" y="41815"/>
                    <a:pt x="133064" y="25432"/>
                  </a:cubicBezTo>
                  <a:lnTo>
                    <a:pt x="139922" y="6382"/>
                  </a:lnTo>
                  <a:cubicBezTo>
                    <a:pt x="140635" y="4185"/>
                    <a:pt x="141527" y="2051"/>
                    <a:pt x="142589" y="0"/>
                  </a:cubicBezTo>
                  <a:cubicBezTo>
                    <a:pt x="142216" y="2300"/>
                    <a:pt x="141643" y="4563"/>
                    <a:pt x="140875" y="6763"/>
                  </a:cubicBezTo>
                  <a:cubicBezTo>
                    <a:pt x="139351" y="11525"/>
                    <a:pt x="137350" y="17907"/>
                    <a:pt x="134969" y="25813"/>
                  </a:cubicBezTo>
                  <a:cubicBezTo>
                    <a:pt x="129540" y="42958"/>
                    <a:pt x="122111" y="66770"/>
                    <a:pt x="112871" y="96012"/>
                  </a:cubicBezTo>
                  <a:cubicBezTo>
                    <a:pt x="94488" y="155353"/>
                    <a:pt x="69152" y="237363"/>
                    <a:pt x="45720" y="329089"/>
                  </a:cubicBezTo>
                  <a:cubicBezTo>
                    <a:pt x="38767" y="357664"/>
                    <a:pt x="32099" y="384619"/>
                    <a:pt x="27241" y="411099"/>
                  </a:cubicBezTo>
                  <a:cubicBezTo>
                    <a:pt x="24479" y="424243"/>
                    <a:pt x="22955" y="437197"/>
                    <a:pt x="20955" y="449771"/>
                  </a:cubicBezTo>
                  <a:cubicBezTo>
                    <a:pt x="18955" y="462343"/>
                    <a:pt x="18097" y="474821"/>
                    <a:pt x="16764" y="486727"/>
                  </a:cubicBezTo>
                  <a:lnTo>
                    <a:pt x="2953" y="605695"/>
                  </a:lnTo>
                  <a:lnTo>
                    <a:pt x="2000" y="604266"/>
                  </a:lnTo>
                  <a:lnTo>
                    <a:pt x="45720" y="618935"/>
                  </a:lnTo>
                  <a:lnTo>
                    <a:pt x="57245" y="623030"/>
                  </a:lnTo>
                  <a:cubicBezTo>
                    <a:pt x="58615" y="623432"/>
                    <a:pt x="59928" y="624008"/>
                    <a:pt x="61151" y="624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6"/>
            <p:cNvSpPr/>
            <p:nvPr/>
          </p:nvSpPr>
          <p:spPr>
            <a:xfrm>
              <a:off x="2547903" y="2331148"/>
              <a:ext cx="134093" cy="110698"/>
            </a:xfrm>
            <a:custGeom>
              <a:avLst/>
              <a:gdLst/>
              <a:ahLst/>
              <a:cxnLst/>
              <a:rect l="l" t="t" r="r" b="b"/>
              <a:pathLst>
                <a:path w="181821" h="150099" extrusionOk="0">
                  <a:moveTo>
                    <a:pt x="169640" y="0"/>
                  </a:moveTo>
                  <a:cubicBezTo>
                    <a:pt x="171221" y="3500"/>
                    <a:pt x="172372" y="7178"/>
                    <a:pt x="173069" y="10954"/>
                  </a:cubicBezTo>
                  <a:cubicBezTo>
                    <a:pt x="174879" y="18193"/>
                    <a:pt x="177165" y="28670"/>
                    <a:pt x="179165" y="41815"/>
                  </a:cubicBezTo>
                  <a:cubicBezTo>
                    <a:pt x="181674" y="57302"/>
                    <a:pt x="182409" y="73024"/>
                    <a:pt x="181356" y="88678"/>
                  </a:cubicBezTo>
                  <a:cubicBezTo>
                    <a:pt x="180921" y="98379"/>
                    <a:pt x="177605" y="107730"/>
                    <a:pt x="171831" y="115538"/>
                  </a:cubicBezTo>
                  <a:cubicBezTo>
                    <a:pt x="164031" y="122188"/>
                    <a:pt x="154860" y="127035"/>
                    <a:pt x="144971" y="129731"/>
                  </a:cubicBezTo>
                  <a:cubicBezTo>
                    <a:pt x="126681" y="135274"/>
                    <a:pt x="107987" y="139382"/>
                    <a:pt x="89059" y="142018"/>
                  </a:cubicBezTo>
                  <a:cubicBezTo>
                    <a:pt x="71628" y="144590"/>
                    <a:pt x="55912" y="146209"/>
                    <a:pt x="42767" y="147447"/>
                  </a:cubicBezTo>
                  <a:cubicBezTo>
                    <a:pt x="29623" y="148685"/>
                    <a:pt x="18860" y="149447"/>
                    <a:pt x="11525" y="149924"/>
                  </a:cubicBezTo>
                  <a:cubicBezTo>
                    <a:pt x="7687" y="150159"/>
                    <a:pt x="3838" y="150159"/>
                    <a:pt x="0" y="149924"/>
                  </a:cubicBezTo>
                  <a:cubicBezTo>
                    <a:pt x="13929" y="146634"/>
                    <a:pt x="28106" y="144499"/>
                    <a:pt x="42386" y="143542"/>
                  </a:cubicBezTo>
                  <a:cubicBezTo>
                    <a:pt x="55531" y="141827"/>
                    <a:pt x="70961" y="139827"/>
                    <a:pt x="88297" y="136970"/>
                  </a:cubicBezTo>
                  <a:cubicBezTo>
                    <a:pt x="106927" y="134197"/>
                    <a:pt x="125328" y="130058"/>
                    <a:pt x="143351" y="124587"/>
                  </a:cubicBezTo>
                  <a:cubicBezTo>
                    <a:pt x="152488" y="122120"/>
                    <a:pt x="160995" y="117737"/>
                    <a:pt x="168307" y="111728"/>
                  </a:cubicBezTo>
                  <a:cubicBezTo>
                    <a:pt x="173309" y="104678"/>
                    <a:pt x="176215" y="96357"/>
                    <a:pt x="176689" y="87725"/>
                  </a:cubicBezTo>
                  <a:cubicBezTo>
                    <a:pt x="177937" y="72425"/>
                    <a:pt x="177554" y="57034"/>
                    <a:pt x="175546" y="41815"/>
                  </a:cubicBezTo>
                  <a:cubicBezTo>
                    <a:pt x="174117" y="28766"/>
                    <a:pt x="172307" y="18193"/>
                    <a:pt x="171164" y="10954"/>
                  </a:cubicBezTo>
                  <a:cubicBezTo>
                    <a:pt x="170366" y="7349"/>
                    <a:pt x="169856" y="3686"/>
                    <a:pt x="16964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3090949" y="2333257"/>
              <a:ext cx="123402" cy="108741"/>
            </a:xfrm>
            <a:custGeom>
              <a:avLst/>
              <a:gdLst/>
              <a:ahLst/>
              <a:cxnLst/>
              <a:rect l="l" t="t" r="r" b="b"/>
              <a:pathLst>
                <a:path w="167325" h="147445" extrusionOk="0">
                  <a:moveTo>
                    <a:pt x="12163" y="0"/>
                  </a:moveTo>
                  <a:cubicBezTo>
                    <a:pt x="12084" y="3661"/>
                    <a:pt x="11605" y="7302"/>
                    <a:pt x="10734" y="10858"/>
                  </a:cubicBezTo>
                  <a:cubicBezTo>
                    <a:pt x="9591" y="17717"/>
                    <a:pt x="7876" y="27718"/>
                    <a:pt x="6448" y="40196"/>
                  </a:cubicBezTo>
                  <a:cubicBezTo>
                    <a:pt x="4511" y="54651"/>
                    <a:pt x="3937" y="69257"/>
                    <a:pt x="4733" y="83820"/>
                  </a:cubicBezTo>
                  <a:cubicBezTo>
                    <a:pt x="4964" y="92190"/>
                    <a:pt x="6909" y="100425"/>
                    <a:pt x="10448" y="108013"/>
                  </a:cubicBezTo>
                  <a:cubicBezTo>
                    <a:pt x="15581" y="115186"/>
                    <a:pt x="23007" y="120394"/>
                    <a:pt x="31498" y="122777"/>
                  </a:cubicBezTo>
                  <a:cubicBezTo>
                    <a:pt x="48356" y="128676"/>
                    <a:pt x="65739" y="132950"/>
                    <a:pt x="83410" y="135541"/>
                  </a:cubicBezTo>
                  <a:cubicBezTo>
                    <a:pt x="99697" y="138208"/>
                    <a:pt x="114556" y="140017"/>
                    <a:pt x="127034" y="141446"/>
                  </a:cubicBezTo>
                  <a:cubicBezTo>
                    <a:pt x="140609" y="142199"/>
                    <a:pt x="154091" y="144143"/>
                    <a:pt x="167325" y="147257"/>
                  </a:cubicBezTo>
                  <a:cubicBezTo>
                    <a:pt x="163678" y="147509"/>
                    <a:pt x="160018" y="147509"/>
                    <a:pt x="156371" y="147257"/>
                  </a:cubicBezTo>
                  <a:cubicBezTo>
                    <a:pt x="149418" y="147257"/>
                    <a:pt x="139226" y="146304"/>
                    <a:pt x="126653" y="145256"/>
                  </a:cubicBezTo>
                  <a:cubicBezTo>
                    <a:pt x="114080" y="144209"/>
                    <a:pt x="99221" y="142780"/>
                    <a:pt x="82648" y="140303"/>
                  </a:cubicBezTo>
                  <a:cubicBezTo>
                    <a:pt x="64608" y="137951"/>
                    <a:pt x="46860" y="133738"/>
                    <a:pt x="29689" y="127730"/>
                  </a:cubicBezTo>
                  <a:cubicBezTo>
                    <a:pt x="25080" y="125997"/>
                    <a:pt x="20646" y="123828"/>
                    <a:pt x="16449" y="121253"/>
                  </a:cubicBezTo>
                  <a:cubicBezTo>
                    <a:pt x="12115" y="118697"/>
                    <a:pt x="8559" y="115009"/>
                    <a:pt x="6162" y="110585"/>
                  </a:cubicBezTo>
                  <a:cubicBezTo>
                    <a:pt x="2358" y="102368"/>
                    <a:pt x="314" y="93446"/>
                    <a:pt x="161" y="84392"/>
                  </a:cubicBezTo>
                  <a:cubicBezTo>
                    <a:pt x="-412" y="69537"/>
                    <a:pt x="545" y="54663"/>
                    <a:pt x="3018" y="40005"/>
                  </a:cubicBezTo>
                  <a:cubicBezTo>
                    <a:pt x="4924" y="27527"/>
                    <a:pt x="7114" y="17526"/>
                    <a:pt x="8829" y="10668"/>
                  </a:cubicBezTo>
                  <a:cubicBezTo>
                    <a:pt x="9517" y="6993"/>
                    <a:pt x="10637" y="3413"/>
                    <a:pt x="121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2616369" y="2764374"/>
              <a:ext cx="533946" cy="150687"/>
            </a:xfrm>
            <a:custGeom>
              <a:avLst/>
              <a:gdLst/>
              <a:ahLst/>
              <a:cxnLst/>
              <a:rect l="l" t="t" r="r" b="b"/>
              <a:pathLst>
                <a:path w="723995" h="204321" extrusionOk="0">
                  <a:moveTo>
                    <a:pt x="723995" y="0"/>
                  </a:moveTo>
                  <a:cubicBezTo>
                    <a:pt x="723612" y="2503"/>
                    <a:pt x="722974" y="4961"/>
                    <a:pt x="722090" y="7334"/>
                  </a:cubicBezTo>
                  <a:lnTo>
                    <a:pt x="715423" y="28670"/>
                  </a:lnTo>
                  <a:lnTo>
                    <a:pt x="715423" y="28670"/>
                  </a:lnTo>
                  <a:lnTo>
                    <a:pt x="715423" y="28670"/>
                  </a:lnTo>
                  <a:cubicBezTo>
                    <a:pt x="691134" y="47149"/>
                    <a:pt x="647890" y="79629"/>
                    <a:pt x="591598" y="119634"/>
                  </a:cubicBezTo>
                  <a:cubicBezTo>
                    <a:pt x="577405" y="129159"/>
                    <a:pt x="562547" y="140018"/>
                    <a:pt x="546545" y="150495"/>
                  </a:cubicBezTo>
                  <a:cubicBezTo>
                    <a:pt x="538639" y="155638"/>
                    <a:pt x="530352" y="160877"/>
                    <a:pt x="521780" y="165926"/>
                  </a:cubicBezTo>
                  <a:cubicBezTo>
                    <a:pt x="517303" y="168212"/>
                    <a:pt x="512826" y="170688"/>
                    <a:pt x="508254" y="172879"/>
                  </a:cubicBezTo>
                  <a:cubicBezTo>
                    <a:pt x="503682" y="175070"/>
                    <a:pt x="498729" y="177070"/>
                    <a:pt x="494062" y="178879"/>
                  </a:cubicBezTo>
                  <a:cubicBezTo>
                    <a:pt x="452843" y="193503"/>
                    <a:pt x="409576" y="201539"/>
                    <a:pt x="365855" y="202692"/>
                  </a:cubicBezTo>
                  <a:lnTo>
                    <a:pt x="359188" y="202692"/>
                  </a:lnTo>
                  <a:lnTo>
                    <a:pt x="359188" y="197739"/>
                  </a:lnTo>
                  <a:lnTo>
                    <a:pt x="360617" y="197739"/>
                  </a:lnTo>
                  <a:cubicBezTo>
                    <a:pt x="360617" y="193357"/>
                    <a:pt x="360617" y="203740"/>
                    <a:pt x="360617" y="202692"/>
                  </a:cubicBezTo>
                  <a:lnTo>
                    <a:pt x="353854" y="202692"/>
                  </a:lnTo>
                  <a:lnTo>
                    <a:pt x="345662" y="202692"/>
                  </a:lnTo>
                  <a:cubicBezTo>
                    <a:pt x="340233" y="202692"/>
                    <a:pt x="334804" y="202121"/>
                    <a:pt x="329470" y="201739"/>
                  </a:cubicBezTo>
                  <a:cubicBezTo>
                    <a:pt x="318707" y="200978"/>
                    <a:pt x="308038" y="199835"/>
                    <a:pt x="297656" y="198120"/>
                  </a:cubicBezTo>
                  <a:cubicBezTo>
                    <a:pt x="277281" y="195093"/>
                    <a:pt x="257269" y="189986"/>
                    <a:pt x="237934" y="182880"/>
                  </a:cubicBezTo>
                  <a:cubicBezTo>
                    <a:pt x="219978" y="175809"/>
                    <a:pt x="202831" y="166836"/>
                    <a:pt x="186785" y="156115"/>
                  </a:cubicBezTo>
                  <a:cubicBezTo>
                    <a:pt x="171164" y="146590"/>
                    <a:pt x="156400" y="136588"/>
                    <a:pt x="142399" y="127540"/>
                  </a:cubicBezTo>
                  <a:cubicBezTo>
                    <a:pt x="86487" y="90297"/>
                    <a:pt x="42863" y="59722"/>
                    <a:pt x="16954" y="41815"/>
                  </a:cubicBezTo>
                  <a:lnTo>
                    <a:pt x="16954" y="41815"/>
                  </a:lnTo>
                  <a:lnTo>
                    <a:pt x="3905" y="19526"/>
                  </a:lnTo>
                  <a:cubicBezTo>
                    <a:pt x="2762" y="17240"/>
                    <a:pt x="1715" y="15430"/>
                    <a:pt x="953" y="13906"/>
                  </a:cubicBezTo>
                  <a:lnTo>
                    <a:pt x="0" y="12002"/>
                  </a:lnTo>
                  <a:cubicBezTo>
                    <a:pt x="0" y="12002"/>
                    <a:pt x="571" y="12002"/>
                    <a:pt x="1333" y="13716"/>
                  </a:cubicBezTo>
                  <a:cubicBezTo>
                    <a:pt x="2096" y="15430"/>
                    <a:pt x="3429" y="16859"/>
                    <a:pt x="4763" y="19050"/>
                  </a:cubicBezTo>
                  <a:cubicBezTo>
                    <a:pt x="8001" y="24098"/>
                    <a:pt x="12287" y="31052"/>
                    <a:pt x="17717" y="39814"/>
                  </a:cubicBezTo>
                  <a:lnTo>
                    <a:pt x="17717" y="39814"/>
                  </a:lnTo>
                  <a:cubicBezTo>
                    <a:pt x="44101" y="57436"/>
                    <a:pt x="88106" y="87439"/>
                    <a:pt x="144209" y="124206"/>
                  </a:cubicBezTo>
                  <a:cubicBezTo>
                    <a:pt x="158305" y="133414"/>
                    <a:pt x="173165" y="142938"/>
                    <a:pt x="188786" y="152781"/>
                  </a:cubicBezTo>
                  <a:cubicBezTo>
                    <a:pt x="204585" y="163309"/>
                    <a:pt x="221479" y="172091"/>
                    <a:pt x="239173" y="178975"/>
                  </a:cubicBezTo>
                  <a:cubicBezTo>
                    <a:pt x="258257" y="185834"/>
                    <a:pt x="277975" y="190780"/>
                    <a:pt x="298037" y="193738"/>
                  </a:cubicBezTo>
                  <a:cubicBezTo>
                    <a:pt x="308324" y="195358"/>
                    <a:pt x="318802" y="196596"/>
                    <a:pt x="329470" y="197358"/>
                  </a:cubicBezTo>
                  <a:cubicBezTo>
                    <a:pt x="334709" y="197358"/>
                    <a:pt x="340138" y="198025"/>
                    <a:pt x="345472" y="198215"/>
                  </a:cubicBezTo>
                  <a:lnTo>
                    <a:pt x="353568" y="198215"/>
                  </a:lnTo>
                  <a:lnTo>
                    <a:pt x="360236" y="198215"/>
                  </a:lnTo>
                  <a:cubicBezTo>
                    <a:pt x="360236" y="197168"/>
                    <a:pt x="360236" y="207740"/>
                    <a:pt x="360236" y="203168"/>
                  </a:cubicBezTo>
                  <a:lnTo>
                    <a:pt x="358807" y="203168"/>
                  </a:lnTo>
                  <a:lnTo>
                    <a:pt x="358807" y="198215"/>
                  </a:lnTo>
                  <a:lnTo>
                    <a:pt x="365284" y="198215"/>
                  </a:lnTo>
                  <a:cubicBezTo>
                    <a:pt x="408455" y="197188"/>
                    <a:pt x="451200" y="189411"/>
                    <a:pt x="491966" y="175165"/>
                  </a:cubicBezTo>
                  <a:cubicBezTo>
                    <a:pt x="496729" y="173450"/>
                    <a:pt x="501491" y="171260"/>
                    <a:pt x="505873" y="169354"/>
                  </a:cubicBezTo>
                  <a:cubicBezTo>
                    <a:pt x="510254" y="167449"/>
                    <a:pt x="514731" y="164878"/>
                    <a:pt x="519113" y="162687"/>
                  </a:cubicBezTo>
                  <a:cubicBezTo>
                    <a:pt x="527590" y="157829"/>
                    <a:pt x="535781" y="153162"/>
                    <a:pt x="543782" y="147447"/>
                  </a:cubicBezTo>
                  <a:cubicBezTo>
                    <a:pt x="559689" y="137160"/>
                    <a:pt x="574643" y="126778"/>
                    <a:pt x="588931" y="117062"/>
                  </a:cubicBezTo>
                  <a:cubicBezTo>
                    <a:pt x="645605" y="77533"/>
                    <a:pt x="689229" y="45720"/>
                    <a:pt x="714089" y="27908"/>
                  </a:cubicBezTo>
                  <a:lnTo>
                    <a:pt x="714089" y="28385"/>
                  </a:lnTo>
                  <a:cubicBezTo>
                    <a:pt x="717328" y="19431"/>
                    <a:pt x="719804" y="12478"/>
                    <a:pt x="721614" y="7334"/>
                  </a:cubicBezTo>
                  <a:cubicBezTo>
                    <a:pt x="722281" y="4850"/>
                    <a:pt x="723076" y="2402"/>
                    <a:pt x="7239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2820284" y="2105008"/>
              <a:ext cx="124495" cy="376315"/>
            </a:xfrm>
            <a:custGeom>
              <a:avLst/>
              <a:gdLst/>
              <a:ahLst/>
              <a:cxnLst/>
              <a:rect l="l" t="t" r="r" b="b"/>
              <a:pathLst>
                <a:path w="168807" h="510257" extrusionOk="0">
                  <a:moveTo>
                    <a:pt x="168796" y="481397"/>
                  </a:moveTo>
                  <a:cubicBezTo>
                    <a:pt x="168796" y="483302"/>
                    <a:pt x="159271" y="483206"/>
                    <a:pt x="144793" y="488540"/>
                  </a:cubicBezTo>
                  <a:cubicBezTo>
                    <a:pt x="137269" y="491112"/>
                    <a:pt x="128410" y="495017"/>
                    <a:pt x="117552" y="499589"/>
                  </a:cubicBezTo>
                  <a:cubicBezTo>
                    <a:pt x="104716" y="505478"/>
                    <a:pt x="90954" y="509087"/>
                    <a:pt x="76880" y="510257"/>
                  </a:cubicBezTo>
                  <a:lnTo>
                    <a:pt x="70498" y="510257"/>
                  </a:lnTo>
                  <a:cubicBezTo>
                    <a:pt x="68022" y="510257"/>
                    <a:pt x="65926" y="509686"/>
                    <a:pt x="63926" y="509400"/>
                  </a:cubicBezTo>
                  <a:cubicBezTo>
                    <a:pt x="59926" y="508733"/>
                    <a:pt x="55925" y="507876"/>
                    <a:pt x="51925" y="507019"/>
                  </a:cubicBezTo>
                  <a:cubicBezTo>
                    <a:pt x="43416" y="505146"/>
                    <a:pt x="35021" y="502793"/>
                    <a:pt x="26779" y="499970"/>
                  </a:cubicBezTo>
                  <a:cubicBezTo>
                    <a:pt x="24448" y="499165"/>
                    <a:pt x="22159" y="498243"/>
                    <a:pt x="19921" y="497208"/>
                  </a:cubicBezTo>
                  <a:cubicBezTo>
                    <a:pt x="18778" y="496732"/>
                    <a:pt x="17444" y="495970"/>
                    <a:pt x="16015" y="495208"/>
                  </a:cubicBezTo>
                  <a:cubicBezTo>
                    <a:pt x="14312" y="494167"/>
                    <a:pt x="12745" y="492919"/>
                    <a:pt x="11348" y="491493"/>
                  </a:cubicBezTo>
                  <a:cubicBezTo>
                    <a:pt x="6807" y="486950"/>
                    <a:pt x="3524" y="481304"/>
                    <a:pt x="1823" y="475110"/>
                  </a:cubicBezTo>
                  <a:cubicBezTo>
                    <a:pt x="317" y="469430"/>
                    <a:pt x="-262" y="463544"/>
                    <a:pt x="109" y="457679"/>
                  </a:cubicBezTo>
                  <a:cubicBezTo>
                    <a:pt x="680" y="451488"/>
                    <a:pt x="1442" y="447583"/>
                    <a:pt x="2109" y="442535"/>
                  </a:cubicBezTo>
                  <a:cubicBezTo>
                    <a:pt x="7633" y="404435"/>
                    <a:pt x="14015" y="362239"/>
                    <a:pt x="21159" y="318138"/>
                  </a:cubicBezTo>
                  <a:cubicBezTo>
                    <a:pt x="35065" y="229937"/>
                    <a:pt x="48496" y="150212"/>
                    <a:pt x="59259" y="92681"/>
                  </a:cubicBezTo>
                  <a:cubicBezTo>
                    <a:pt x="70022" y="35150"/>
                    <a:pt x="77452" y="-378"/>
                    <a:pt x="80785" y="3"/>
                  </a:cubicBezTo>
                  <a:cubicBezTo>
                    <a:pt x="88024" y="956"/>
                    <a:pt x="73927" y="145450"/>
                    <a:pt x="45829" y="321948"/>
                  </a:cubicBezTo>
                  <a:cubicBezTo>
                    <a:pt x="38971" y="366144"/>
                    <a:pt x="31922" y="407673"/>
                    <a:pt x="25159" y="445773"/>
                  </a:cubicBezTo>
                  <a:cubicBezTo>
                    <a:pt x="22980" y="453414"/>
                    <a:pt x="22364" y="461416"/>
                    <a:pt x="23350" y="469300"/>
                  </a:cubicBezTo>
                  <a:cubicBezTo>
                    <a:pt x="23905" y="471950"/>
                    <a:pt x="25080" y="474430"/>
                    <a:pt x="26779" y="476539"/>
                  </a:cubicBezTo>
                  <a:lnTo>
                    <a:pt x="26779" y="476539"/>
                  </a:lnTo>
                  <a:lnTo>
                    <a:pt x="26779" y="476539"/>
                  </a:lnTo>
                  <a:cubicBezTo>
                    <a:pt x="27350" y="475872"/>
                    <a:pt x="21159" y="482159"/>
                    <a:pt x="24016" y="479301"/>
                  </a:cubicBezTo>
                  <a:lnTo>
                    <a:pt x="24016" y="479301"/>
                  </a:lnTo>
                  <a:lnTo>
                    <a:pt x="25636" y="477682"/>
                  </a:lnTo>
                  <a:lnTo>
                    <a:pt x="26302" y="476920"/>
                  </a:lnTo>
                  <a:lnTo>
                    <a:pt x="26302" y="476920"/>
                  </a:lnTo>
                  <a:cubicBezTo>
                    <a:pt x="26302" y="476920"/>
                    <a:pt x="26302" y="476920"/>
                    <a:pt x="26302" y="476920"/>
                  </a:cubicBezTo>
                  <a:lnTo>
                    <a:pt x="28207" y="477968"/>
                  </a:lnTo>
                  <a:lnTo>
                    <a:pt x="33256" y="480349"/>
                  </a:lnTo>
                  <a:cubicBezTo>
                    <a:pt x="40495" y="483302"/>
                    <a:pt x="48305" y="485778"/>
                    <a:pt x="55735" y="487969"/>
                  </a:cubicBezTo>
                  <a:cubicBezTo>
                    <a:pt x="59449" y="489112"/>
                    <a:pt x="63069" y="490064"/>
                    <a:pt x="66498" y="490922"/>
                  </a:cubicBezTo>
                  <a:lnTo>
                    <a:pt x="71260" y="491874"/>
                  </a:lnTo>
                  <a:lnTo>
                    <a:pt x="75928" y="491874"/>
                  </a:lnTo>
                  <a:cubicBezTo>
                    <a:pt x="88211" y="491630"/>
                    <a:pt x="100385" y="489510"/>
                    <a:pt x="112028" y="485588"/>
                  </a:cubicBezTo>
                  <a:cubicBezTo>
                    <a:pt x="121684" y="482584"/>
                    <a:pt x="131512" y="480167"/>
                    <a:pt x="141460" y="478349"/>
                  </a:cubicBezTo>
                  <a:cubicBezTo>
                    <a:pt x="159557" y="476348"/>
                    <a:pt x="169177" y="479968"/>
                    <a:pt x="168796" y="48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6"/>
            <p:cNvSpPr/>
            <p:nvPr/>
          </p:nvSpPr>
          <p:spPr>
            <a:xfrm>
              <a:off x="2809801" y="2647803"/>
              <a:ext cx="154211" cy="40377"/>
            </a:xfrm>
            <a:custGeom>
              <a:avLst/>
              <a:gdLst/>
              <a:ahLst/>
              <a:cxnLst/>
              <a:rect l="l" t="t" r="r" b="b"/>
              <a:pathLst>
                <a:path w="209099" h="54749" extrusionOk="0">
                  <a:moveTo>
                    <a:pt x="209100" y="29"/>
                  </a:moveTo>
                  <a:cubicBezTo>
                    <a:pt x="207728" y="2831"/>
                    <a:pt x="205929" y="5402"/>
                    <a:pt x="203766" y="7649"/>
                  </a:cubicBezTo>
                  <a:cubicBezTo>
                    <a:pt x="198254" y="14195"/>
                    <a:pt x="192059" y="20134"/>
                    <a:pt x="185287" y="25366"/>
                  </a:cubicBezTo>
                  <a:cubicBezTo>
                    <a:pt x="139251" y="61693"/>
                    <a:pt x="75171" y="64606"/>
                    <a:pt x="26029" y="32605"/>
                  </a:cubicBezTo>
                  <a:cubicBezTo>
                    <a:pt x="18840" y="27994"/>
                    <a:pt x="12138" y="22664"/>
                    <a:pt x="6026" y="16698"/>
                  </a:cubicBezTo>
                  <a:cubicBezTo>
                    <a:pt x="1836" y="12412"/>
                    <a:pt x="-260" y="9745"/>
                    <a:pt x="26" y="9459"/>
                  </a:cubicBezTo>
                  <a:cubicBezTo>
                    <a:pt x="8930" y="16682"/>
                    <a:pt x="18214" y="23422"/>
                    <a:pt x="27839" y="29652"/>
                  </a:cubicBezTo>
                  <a:cubicBezTo>
                    <a:pt x="76294" y="58894"/>
                    <a:pt x="137583" y="56113"/>
                    <a:pt x="183191" y="22604"/>
                  </a:cubicBezTo>
                  <a:cubicBezTo>
                    <a:pt x="200337" y="10126"/>
                    <a:pt x="208528" y="-637"/>
                    <a:pt x="209100" y="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6"/>
            <p:cNvSpPr/>
            <p:nvPr/>
          </p:nvSpPr>
          <p:spPr>
            <a:xfrm>
              <a:off x="3258088" y="1912474"/>
              <a:ext cx="107618" cy="115626"/>
            </a:xfrm>
            <a:custGeom>
              <a:avLst/>
              <a:gdLst/>
              <a:ahLst/>
              <a:cxnLst/>
              <a:rect l="l" t="t" r="r" b="b"/>
              <a:pathLst>
                <a:path w="145923" h="156781" extrusionOk="0">
                  <a:moveTo>
                    <a:pt x="145923" y="0"/>
                  </a:moveTo>
                  <a:cubicBezTo>
                    <a:pt x="140456" y="8983"/>
                    <a:pt x="134243" y="17491"/>
                    <a:pt x="127349" y="25432"/>
                  </a:cubicBezTo>
                  <a:cubicBezTo>
                    <a:pt x="115253" y="40672"/>
                    <a:pt x="97822" y="61150"/>
                    <a:pt x="77724" y="82582"/>
                  </a:cubicBezTo>
                  <a:cubicBezTo>
                    <a:pt x="57626" y="104013"/>
                    <a:pt x="38290" y="123158"/>
                    <a:pt x="24003" y="136398"/>
                  </a:cubicBezTo>
                  <a:cubicBezTo>
                    <a:pt x="16609" y="143877"/>
                    <a:pt x="8578" y="150697"/>
                    <a:pt x="0" y="156782"/>
                  </a:cubicBezTo>
                  <a:cubicBezTo>
                    <a:pt x="6653" y="148626"/>
                    <a:pt x="13878" y="140954"/>
                    <a:pt x="21622" y="133826"/>
                  </a:cubicBezTo>
                  <a:cubicBezTo>
                    <a:pt x="35242" y="120015"/>
                    <a:pt x="53912" y="100870"/>
                    <a:pt x="74009" y="79248"/>
                  </a:cubicBezTo>
                  <a:cubicBezTo>
                    <a:pt x="94107" y="57626"/>
                    <a:pt x="112109" y="37529"/>
                    <a:pt x="124682" y="22860"/>
                  </a:cubicBezTo>
                  <a:cubicBezTo>
                    <a:pt x="131206" y="14741"/>
                    <a:pt x="138304" y="7101"/>
                    <a:pt x="14592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2899854" y="1859543"/>
              <a:ext cx="44133" cy="230766"/>
            </a:xfrm>
            <a:custGeom>
              <a:avLst/>
              <a:gdLst/>
              <a:ahLst/>
              <a:cxnLst/>
              <a:rect l="l" t="t" r="r" b="b"/>
              <a:pathLst>
                <a:path w="59841" h="312903" extrusionOk="0">
                  <a:moveTo>
                    <a:pt x="781" y="0"/>
                  </a:moveTo>
                  <a:cubicBezTo>
                    <a:pt x="1789" y="4277"/>
                    <a:pt x="2300" y="8655"/>
                    <a:pt x="2305" y="13049"/>
                  </a:cubicBezTo>
                  <a:cubicBezTo>
                    <a:pt x="2971" y="22574"/>
                    <a:pt x="3733" y="34385"/>
                    <a:pt x="4590" y="48673"/>
                  </a:cubicBezTo>
                  <a:cubicBezTo>
                    <a:pt x="6305" y="78772"/>
                    <a:pt x="8400" y="120396"/>
                    <a:pt x="10306" y="166307"/>
                  </a:cubicBezTo>
                  <a:cubicBezTo>
                    <a:pt x="12211" y="212217"/>
                    <a:pt x="10306" y="254984"/>
                    <a:pt x="25069" y="281273"/>
                  </a:cubicBezTo>
                  <a:cubicBezTo>
                    <a:pt x="30427" y="291710"/>
                    <a:pt x="38444" y="300548"/>
                    <a:pt x="48310" y="306896"/>
                  </a:cubicBezTo>
                  <a:cubicBezTo>
                    <a:pt x="55359" y="311277"/>
                    <a:pt x="60026" y="312230"/>
                    <a:pt x="59836" y="312706"/>
                  </a:cubicBezTo>
                  <a:cubicBezTo>
                    <a:pt x="59645" y="313182"/>
                    <a:pt x="58692" y="312706"/>
                    <a:pt x="56502" y="312230"/>
                  </a:cubicBezTo>
                  <a:cubicBezTo>
                    <a:pt x="53189" y="311379"/>
                    <a:pt x="49991" y="310132"/>
                    <a:pt x="46977" y="308515"/>
                  </a:cubicBezTo>
                  <a:cubicBezTo>
                    <a:pt x="36294" y="302564"/>
                    <a:pt x="27511" y="293715"/>
                    <a:pt x="21640" y="282988"/>
                  </a:cubicBezTo>
                  <a:cubicBezTo>
                    <a:pt x="13433" y="266967"/>
                    <a:pt x="8817" y="249349"/>
                    <a:pt x="8115" y="231362"/>
                  </a:cubicBezTo>
                  <a:cubicBezTo>
                    <a:pt x="6686" y="211360"/>
                    <a:pt x="6019" y="189547"/>
                    <a:pt x="4972" y="166497"/>
                  </a:cubicBezTo>
                  <a:cubicBezTo>
                    <a:pt x="3066" y="120587"/>
                    <a:pt x="1542" y="78962"/>
                    <a:pt x="781" y="48863"/>
                  </a:cubicBezTo>
                  <a:cubicBezTo>
                    <a:pt x="781" y="34480"/>
                    <a:pt x="209" y="22479"/>
                    <a:pt x="19" y="13145"/>
                  </a:cubicBezTo>
                  <a:cubicBezTo>
                    <a:pt x="-74" y="8750"/>
                    <a:pt x="180" y="4355"/>
                    <a:pt x="7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2807077" y="1859543"/>
              <a:ext cx="44375" cy="230674"/>
            </a:xfrm>
            <a:custGeom>
              <a:avLst/>
              <a:gdLst/>
              <a:ahLst/>
              <a:cxnLst/>
              <a:rect l="l" t="t" r="r" b="b"/>
              <a:pathLst>
                <a:path w="60170" h="312778" extrusionOk="0">
                  <a:moveTo>
                    <a:pt x="59818" y="0"/>
                  </a:moveTo>
                  <a:cubicBezTo>
                    <a:pt x="60288" y="4369"/>
                    <a:pt x="60288" y="8776"/>
                    <a:pt x="59818" y="13145"/>
                  </a:cubicBezTo>
                  <a:cubicBezTo>
                    <a:pt x="59818" y="22670"/>
                    <a:pt x="59818" y="34480"/>
                    <a:pt x="59152" y="48863"/>
                  </a:cubicBezTo>
                  <a:cubicBezTo>
                    <a:pt x="58294" y="78962"/>
                    <a:pt x="56866" y="120587"/>
                    <a:pt x="54961" y="166497"/>
                  </a:cubicBezTo>
                  <a:cubicBezTo>
                    <a:pt x="53818" y="189547"/>
                    <a:pt x="53151" y="211360"/>
                    <a:pt x="51817" y="231362"/>
                  </a:cubicBezTo>
                  <a:cubicBezTo>
                    <a:pt x="51132" y="249363"/>
                    <a:pt x="46481" y="266991"/>
                    <a:pt x="38197" y="282988"/>
                  </a:cubicBezTo>
                  <a:cubicBezTo>
                    <a:pt x="32356" y="293705"/>
                    <a:pt x="23606" y="302554"/>
                    <a:pt x="12956" y="308515"/>
                  </a:cubicBezTo>
                  <a:cubicBezTo>
                    <a:pt x="9934" y="310115"/>
                    <a:pt x="6738" y="311361"/>
                    <a:pt x="3431" y="312229"/>
                  </a:cubicBezTo>
                  <a:cubicBezTo>
                    <a:pt x="1240" y="312706"/>
                    <a:pt x="97" y="312896"/>
                    <a:pt x="1" y="312706"/>
                  </a:cubicBezTo>
                  <a:cubicBezTo>
                    <a:pt x="-94" y="312515"/>
                    <a:pt x="4573" y="311277"/>
                    <a:pt x="11622" y="306896"/>
                  </a:cubicBezTo>
                  <a:cubicBezTo>
                    <a:pt x="21430" y="300508"/>
                    <a:pt x="29407" y="291678"/>
                    <a:pt x="34768" y="281273"/>
                  </a:cubicBezTo>
                  <a:cubicBezTo>
                    <a:pt x="49817" y="254984"/>
                    <a:pt x="46960" y="211931"/>
                    <a:pt x="49627" y="166307"/>
                  </a:cubicBezTo>
                  <a:cubicBezTo>
                    <a:pt x="52294" y="120682"/>
                    <a:pt x="53532" y="78772"/>
                    <a:pt x="55246" y="48673"/>
                  </a:cubicBezTo>
                  <a:cubicBezTo>
                    <a:pt x="56199" y="34385"/>
                    <a:pt x="56961" y="22384"/>
                    <a:pt x="57532" y="13049"/>
                  </a:cubicBezTo>
                  <a:cubicBezTo>
                    <a:pt x="57846" y="8633"/>
                    <a:pt x="58612" y="4260"/>
                    <a:pt x="598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2765956" y="2556106"/>
              <a:ext cx="236240" cy="63433"/>
            </a:xfrm>
            <a:custGeom>
              <a:avLst/>
              <a:gdLst/>
              <a:ahLst/>
              <a:cxnLst/>
              <a:rect l="l" t="t" r="r" b="b"/>
              <a:pathLst>
                <a:path w="320325" h="86011" extrusionOk="0">
                  <a:moveTo>
                    <a:pt x="37052" y="44937"/>
                  </a:moveTo>
                  <a:cubicBezTo>
                    <a:pt x="50387" y="32745"/>
                    <a:pt x="67818" y="13886"/>
                    <a:pt x="83153" y="5694"/>
                  </a:cubicBezTo>
                  <a:cubicBezTo>
                    <a:pt x="98489" y="-2497"/>
                    <a:pt x="118777" y="-402"/>
                    <a:pt x="135446" y="3503"/>
                  </a:cubicBezTo>
                  <a:cubicBezTo>
                    <a:pt x="145086" y="7260"/>
                    <a:pt x="155170" y="9757"/>
                    <a:pt x="165449" y="10933"/>
                  </a:cubicBezTo>
                  <a:cubicBezTo>
                    <a:pt x="174210" y="9805"/>
                    <a:pt x="182751" y="7365"/>
                    <a:pt x="190786" y="3694"/>
                  </a:cubicBezTo>
                  <a:cubicBezTo>
                    <a:pt x="219932" y="-5831"/>
                    <a:pt x="241459" y="3694"/>
                    <a:pt x="265462" y="25030"/>
                  </a:cubicBezTo>
                  <a:cubicBezTo>
                    <a:pt x="283940" y="41603"/>
                    <a:pt x="308038" y="63130"/>
                    <a:pt x="320326" y="85895"/>
                  </a:cubicBezTo>
                  <a:cubicBezTo>
                    <a:pt x="299129" y="83013"/>
                    <a:pt x="278427" y="77244"/>
                    <a:pt x="258794" y="68750"/>
                  </a:cubicBezTo>
                  <a:cubicBezTo>
                    <a:pt x="238506" y="61701"/>
                    <a:pt x="216789" y="56558"/>
                    <a:pt x="196310" y="62939"/>
                  </a:cubicBezTo>
                  <a:cubicBezTo>
                    <a:pt x="180880" y="67797"/>
                    <a:pt x="166878" y="78941"/>
                    <a:pt x="150971" y="80275"/>
                  </a:cubicBezTo>
                  <a:cubicBezTo>
                    <a:pt x="125825" y="82370"/>
                    <a:pt x="103346" y="59415"/>
                    <a:pt x="78391" y="58177"/>
                  </a:cubicBezTo>
                  <a:cubicBezTo>
                    <a:pt x="67058" y="58362"/>
                    <a:pt x="55916" y="61131"/>
                    <a:pt x="45815" y="66273"/>
                  </a:cubicBezTo>
                  <a:cubicBezTo>
                    <a:pt x="37243" y="69988"/>
                    <a:pt x="8763" y="87609"/>
                    <a:pt x="0" y="85895"/>
                  </a:cubicBezTo>
                  <a:cubicBezTo>
                    <a:pt x="0" y="79513"/>
                    <a:pt x="29813" y="51319"/>
                    <a:pt x="37052" y="449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6"/>
            <p:cNvSpPr/>
            <p:nvPr/>
          </p:nvSpPr>
          <p:spPr>
            <a:xfrm>
              <a:off x="2395082" y="1921753"/>
              <a:ext cx="89775" cy="123494"/>
            </a:xfrm>
            <a:custGeom>
              <a:avLst/>
              <a:gdLst/>
              <a:ahLst/>
              <a:cxnLst/>
              <a:rect l="l" t="t" r="r" b="b"/>
              <a:pathLst>
                <a:path w="121729" h="167449" extrusionOk="0">
                  <a:moveTo>
                    <a:pt x="0" y="0"/>
                  </a:moveTo>
                  <a:cubicBezTo>
                    <a:pt x="6541" y="7726"/>
                    <a:pt x="12525" y="15906"/>
                    <a:pt x="17907" y="24479"/>
                  </a:cubicBezTo>
                  <a:cubicBezTo>
                    <a:pt x="28575" y="39910"/>
                    <a:pt x="43339" y="61150"/>
                    <a:pt x="60198" y="84201"/>
                  </a:cubicBezTo>
                  <a:cubicBezTo>
                    <a:pt x="77057" y="107251"/>
                    <a:pt x="92583" y="127921"/>
                    <a:pt x="104013" y="142780"/>
                  </a:cubicBezTo>
                  <a:cubicBezTo>
                    <a:pt x="110542" y="150537"/>
                    <a:pt x="116465" y="158784"/>
                    <a:pt x="121730" y="167449"/>
                  </a:cubicBezTo>
                  <a:cubicBezTo>
                    <a:pt x="114280" y="160549"/>
                    <a:pt x="107429" y="153029"/>
                    <a:pt x="101251" y="144970"/>
                  </a:cubicBezTo>
                  <a:cubicBezTo>
                    <a:pt x="89154" y="130683"/>
                    <a:pt x="72676" y="110299"/>
                    <a:pt x="56198" y="87154"/>
                  </a:cubicBezTo>
                  <a:cubicBezTo>
                    <a:pt x="39719" y="64008"/>
                    <a:pt x="24956" y="42386"/>
                    <a:pt x="14954" y="26479"/>
                  </a:cubicBezTo>
                  <a:cubicBezTo>
                    <a:pt x="9158" y="18136"/>
                    <a:pt x="4152" y="9272"/>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6"/>
            <p:cNvSpPr/>
            <p:nvPr/>
          </p:nvSpPr>
          <p:spPr>
            <a:xfrm>
              <a:off x="2642730" y="2352798"/>
              <a:ext cx="18685" cy="18685"/>
            </a:xfrm>
            <a:custGeom>
              <a:avLst/>
              <a:gdLst/>
              <a:ahLst/>
              <a:cxnLst/>
              <a:rect l="l" t="t" r="r" b="b"/>
              <a:pathLst>
                <a:path w="25336" h="25336" extrusionOk="0">
                  <a:moveTo>
                    <a:pt x="25336"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a:off x="3111805" y="2352798"/>
              <a:ext cx="18685" cy="18685"/>
            </a:xfrm>
            <a:custGeom>
              <a:avLst/>
              <a:gdLst/>
              <a:ahLst/>
              <a:cxnLst/>
              <a:rect l="l" t="t" r="r" b="b"/>
              <a:pathLst>
                <a:path w="25336" h="25336" extrusionOk="0">
                  <a:moveTo>
                    <a:pt x="25337"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6"/>
            <p:cNvSpPr/>
            <p:nvPr/>
          </p:nvSpPr>
          <p:spPr>
            <a:xfrm>
              <a:off x="2726205" y="2625753"/>
              <a:ext cx="313598" cy="208861"/>
            </a:xfrm>
            <a:custGeom>
              <a:avLst/>
              <a:gdLst/>
              <a:ahLst/>
              <a:cxnLst/>
              <a:rect l="l" t="t" r="r" b="b"/>
              <a:pathLst>
                <a:path w="425217" h="283202" extrusionOk="0">
                  <a:moveTo>
                    <a:pt x="412575" y="6477"/>
                  </a:moveTo>
                  <a:cubicBezTo>
                    <a:pt x="413121" y="6987"/>
                    <a:pt x="413601" y="7563"/>
                    <a:pt x="414004" y="8191"/>
                  </a:cubicBezTo>
                  <a:cubicBezTo>
                    <a:pt x="414861" y="9334"/>
                    <a:pt x="416195" y="11049"/>
                    <a:pt x="417814" y="13525"/>
                  </a:cubicBezTo>
                  <a:cubicBezTo>
                    <a:pt x="421593" y="21016"/>
                    <a:pt x="423889" y="29167"/>
                    <a:pt x="424576" y="37529"/>
                  </a:cubicBezTo>
                  <a:cubicBezTo>
                    <a:pt x="427053" y="59341"/>
                    <a:pt x="422195" y="90868"/>
                    <a:pt x="412765" y="128397"/>
                  </a:cubicBezTo>
                  <a:cubicBezTo>
                    <a:pt x="408194" y="147447"/>
                    <a:pt x="402574" y="167545"/>
                    <a:pt x="396764" y="189547"/>
                  </a:cubicBezTo>
                  <a:cubicBezTo>
                    <a:pt x="394189" y="201092"/>
                    <a:pt x="390848" y="212452"/>
                    <a:pt x="386762" y="223552"/>
                  </a:cubicBezTo>
                  <a:cubicBezTo>
                    <a:pt x="382417" y="235638"/>
                    <a:pt x="375968" y="246860"/>
                    <a:pt x="367712" y="256699"/>
                  </a:cubicBezTo>
                  <a:cubicBezTo>
                    <a:pt x="357360" y="265347"/>
                    <a:pt x="344721" y="270806"/>
                    <a:pt x="331327" y="272415"/>
                  </a:cubicBezTo>
                  <a:cubicBezTo>
                    <a:pt x="318182" y="275082"/>
                    <a:pt x="304657" y="277368"/>
                    <a:pt x="290750" y="279082"/>
                  </a:cubicBezTo>
                  <a:cubicBezTo>
                    <a:pt x="262126" y="282579"/>
                    <a:pt x="233274" y="283853"/>
                    <a:pt x="204454" y="282892"/>
                  </a:cubicBezTo>
                  <a:cubicBezTo>
                    <a:pt x="175671" y="282003"/>
                    <a:pt x="147005" y="278818"/>
                    <a:pt x="118729" y="273367"/>
                  </a:cubicBezTo>
                  <a:cubicBezTo>
                    <a:pt x="105194" y="270945"/>
                    <a:pt x="91807" y="267765"/>
                    <a:pt x="78628" y="263842"/>
                  </a:cubicBezTo>
                  <a:cubicBezTo>
                    <a:pt x="65480" y="260001"/>
                    <a:pt x="54048" y="251763"/>
                    <a:pt x="46244" y="240506"/>
                  </a:cubicBezTo>
                  <a:cubicBezTo>
                    <a:pt x="39730" y="229565"/>
                    <a:pt x="35064" y="217626"/>
                    <a:pt x="32432" y="205168"/>
                  </a:cubicBezTo>
                  <a:cubicBezTo>
                    <a:pt x="29575" y="193357"/>
                    <a:pt x="26908" y="181928"/>
                    <a:pt x="24241" y="170879"/>
                  </a:cubicBezTo>
                  <a:cubicBezTo>
                    <a:pt x="19002" y="148780"/>
                    <a:pt x="14240" y="128207"/>
                    <a:pt x="9763" y="109252"/>
                  </a:cubicBezTo>
                  <a:cubicBezTo>
                    <a:pt x="5117" y="92412"/>
                    <a:pt x="1930" y="75203"/>
                    <a:pt x="238" y="57817"/>
                  </a:cubicBezTo>
                  <a:cubicBezTo>
                    <a:pt x="-905" y="44537"/>
                    <a:pt x="2089" y="31228"/>
                    <a:pt x="8810" y="19717"/>
                  </a:cubicBezTo>
                  <a:cubicBezTo>
                    <a:pt x="13056" y="12338"/>
                    <a:pt x="19476" y="6450"/>
                    <a:pt x="27194" y="2858"/>
                  </a:cubicBezTo>
                  <a:cubicBezTo>
                    <a:pt x="29912" y="1292"/>
                    <a:pt x="32931" y="318"/>
                    <a:pt x="36052" y="0"/>
                  </a:cubicBezTo>
                  <a:cubicBezTo>
                    <a:pt x="33294" y="851"/>
                    <a:pt x="30590" y="1868"/>
                    <a:pt x="27955" y="3048"/>
                  </a:cubicBezTo>
                  <a:cubicBezTo>
                    <a:pt x="20726" y="6929"/>
                    <a:pt x="14772" y="12817"/>
                    <a:pt x="10810" y="20003"/>
                  </a:cubicBezTo>
                  <a:cubicBezTo>
                    <a:pt x="4581" y="31399"/>
                    <a:pt x="1989" y="44428"/>
                    <a:pt x="3381" y="57341"/>
                  </a:cubicBezTo>
                  <a:cubicBezTo>
                    <a:pt x="5340" y="74544"/>
                    <a:pt x="8717" y="91557"/>
                    <a:pt x="13477" y="108204"/>
                  </a:cubicBezTo>
                  <a:cubicBezTo>
                    <a:pt x="18049" y="127254"/>
                    <a:pt x="23066" y="147733"/>
                    <a:pt x="28527" y="169640"/>
                  </a:cubicBezTo>
                  <a:cubicBezTo>
                    <a:pt x="31194" y="180594"/>
                    <a:pt x="34052" y="192024"/>
                    <a:pt x="36909" y="203740"/>
                  </a:cubicBezTo>
                  <a:cubicBezTo>
                    <a:pt x="39480" y="215708"/>
                    <a:pt x="44018" y="227166"/>
                    <a:pt x="50339" y="237649"/>
                  </a:cubicBezTo>
                  <a:cubicBezTo>
                    <a:pt x="57576" y="248075"/>
                    <a:pt x="68219" y="255653"/>
                    <a:pt x="80438" y="259080"/>
                  </a:cubicBezTo>
                  <a:cubicBezTo>
                    <a:pt x="93423" y="263002"/>
                    <a:pt x="106621" y="266182"/>
                    <a:pt x="119967" y="268605"/>
                  </a:cubicBezTo>
                  <a:cubicBezTo>
                    <a:pt x="148025" y="274014"/>
                    <a:pt x="176466" y="277199"/>
                    <a:pt x="205025" y="278130"/>
                  </a:cubicBezTo>
                  <a:cubicBezTo>
                    <a:pt x="233653" y="279132"/>
                    <a:pt x="262316" y="277890"/>
                    <a:pt x="290750" y="274415"/>
                  </a:cubicBezTo>
                  <a:cubicBezTo>
                    <a:pt x="304466" y="272796"/>
                    <a:pt x="317897" y="270510"/>
                    <a:pt x="330946" y="268034"/>
                  </a:cubicBezTo>
                  <a:cubicBezTo>
                    <a:pt x="343575" y="266623"/>
                    <a:pt x="355538" y="261633"/>
                    <a:pt x="365426" y="253651"/>
                  </a:cubicBezTo>
                  <a:cubicBezTo>
                    <a:pt x="373135" y="244230"/>
                    <a:pt x="379190" y="233569"/>
                    <a:pt x="383333" y="222123"/>
                  </a:cubicBezTo>
                  <a:cubicBezTo>
                    <a:pt x="387394" y="211201"/>
                    <a:pt x="390766" y="200035"/>
                    <a:pt x="393430" y="188690"/>
                  </a:cubicBezTo>
                  <a:lnTo>
                    <a:pt x="409908" y="127730"/>
                  </a:lnTo>
                  <a:cubicBezTo>
                    <a:pt x="419433" y="90392"/>
                    <a:pt x="425053" y="59341"/>
                    <a:pt x="423243" y="37909"/>
                  </a:cubicBezTo>
                  <a:cubicBezTo>
                    <a:pt x="422770" y="29715"/>
                    <a:pt x="420801" y="21677"/>
                    <a:pt x="417433" y="14192"/>
                  </a:cubicBezTo>
                  <a:cubicBezTo>
                    <a:pt x="415636" y="11736"/>
                    <a:pt x="414013" y="9158"/>
                    <a:pt x="412575" y="6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6"/>
            <p:cNvSpPr/>
            <p:nvPr/>
          </p:nvSpPr>
          <p:spPr>
            <a:xfrm>
              <a:off x="2704519" y="2808518"/>
              <a:ext cx="62870" cy="39127"/>
            </a:xfrm>
            <a:custGeom>
              <a:avLst/>
              <a:gdLst/>
              <a:ahLst/>
              <a:cxnLst/>
              <a:rect l="l" t="t" r="r" b="b"/>
              <a:pathLst>
                <a:path w="85248" h="53054" extrusionOk="0">
                  <a:moveTo>
                    <a:pt x="85249" y="0"/>
                  </a:moveTo>
                  <a:cubicBezTo>
                    <a:pt x="72484" y="10915"/>
                    <a:pt x="58631" y="20490"/>
                    <a:pt x="43910" y="28575"/>
                  </a:cubicBezTo>
                  <a:cubicBezTo>
                    <a:pt x="30148" y="38213"/>
                    <a:pt x="15434" y="46415"/>
                    <a:pt x="0" y="53054"/>
                  </a:cubicBezTo>
                  <a:cubicBezTo>
                    <a:pt x="12793" y="42176"/>
                    <a:pt x="26641" y="32603"/>
                    <a:pt x="41338" y="24479"/>
                  </a:cubicBezTo>
                  <a:cubicBezTo>
                    <a:pt x="55155" y="14929"/>
                    <a:pt x="69860" y="6731"/>
                    <a:pt x="8524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9475" y="2811682"/>
              <a:ext cx="56197" cy="33999"/>
            </a:xfrm>
            <a:custGeom>
              <a:avLst/>
              <a:gdLst/>
              <a:ahLst/>
              <a:cxnLst/>
              <a:rect l="l" t="t" r="r" b="b"/>
              <a:pathLst>
                <a:path w="76200" h="46101" extrusionOk="0">
                  <a:moveTo>
                    <a:pt x="76200" y="46101"/>
                  </a:moveTo>
                  <a:cubicBezTo>
                    <a:pt x="63069" y="39260"/>
                    <a:pt x="50347" y="31659"/>
                    <a:pt x="38100" y="23336"/>
                  </a:cubicBezTo>
                  <a:cubicBezTo>
                    <a:pt x="24933" y="16347"/>
                    <a:pt x="12209" y="8553"/>
                    <a:pt x="0" y="0"/>
                  </a:cubicBezTo>
                  <a:cubicBezTo>
                    <a:pt x="14351" y="4186"/>
                    <a:pt x="27949" y="10615"/>
                    <a:pt x="40291" y="19050"/>
                  </a:cubicBezTo>
                  <a:cubicBezTo>
                    <a:pt x="53664" y="26035"/>
                    <a:pt x="65796" y="35174"/>
                    <a:pt x="76200" y="46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2826269" y="2604312"/>
              <a:ext cx="28992" cy="64559"/>
            </a:xfrm>
            <a:custGeom>
              <a:avLst/>
              <a:gdLst/>
              <a:ahLst/>
              <a:cxnLst/>
              <a:rect l="l" t="t" r="r" b="b"/>
              <a:pathLst>
                <a:path w="39311" h="87537" extrusionOk="0">
                  <a:moveTo>
                    <a:pt x="0" y="87535"/>
                  </a:moveTo>
                  <a:cubicBezTo>
                    <a:pt x="1982" y="54550"/>
                    <a:pt x="15936" y="23424"/>
                    <a:pt x="39243" y="0"/>
                  </a:cubicBezTo>
                  <a:cubicBezTo>
                    <a:pt x="40386" y="857"/>
                    <a:pt x="26956" y="17907"/>
                    <a:pt x="16192" y="42196"/>
                  </a:cubicBezTo>
                  <a:cubicBezTo>
                    <a:pt x="5429" y="66484"/>
                    <a:pt x="1429" y="87821"/>
                    <a:pt x="0" y="875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2921870" y="2607195"/>
              <a:ext cx="17381" cy="57392"/>
            </a:xfrm>
            <a:custGeom>
              <a:avLst/>
              <a:gdLst/>
              <a:ahLst/>
              <a:cxnLst/>
              <a:rect l="l" t="t" r="r" b="b"/>
              <a:pathLst>
                <a:path w="23567" h="77819" extrusionOk="0">
                  <a:moveTo>
                    <a:pt x="21146" y="77819"/>
                  </a:moveTo>
                  <a:cubicBezTo>
                    <a:pt x="19824" y="64323"/>
                    <a:pt x="17789" y="50905"/>
                    <a:pt x="15049" y="37624"/>
                  </a:cubicBezTo>
                  <a:cubicBezTo>
                    <a:pt x="10734" y="24813"/>
                    <a:pt x="5710" y="12253"/>
                    <a:pt x="0" y="0"/>
                  </a:cubicBezTo>
                  <a:cubicBezTo>
                    <a:pt x="10070" y="9907"/>
                    <a:pt x="16994" y="22563"/>
                    <a:pt x="19907" y="36386"/>
                  </a:cubicBezTo>
                  <a:cubicBezTo>
                    <a:pt x="24323" y="49786"/>
                    <a:pt x="24753" y="64180"/>
                    <a:pt x="21146" y="77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6"/>
            <p:cNvSpPr/>
            <p:nvPr/>
          </p:nvSpPr>
          <p:spPr>
            <a:xfrm>
              <a:off x="2744305" y="2598497"/>
              <a:ext cx="285137" cy="32449"/>
            </a:xfrm>
            <a:custGeom>
              <a:avLst/>
              <a:gdLst/>
              <a:ahLst/>
              <a:cxnLst/>
              <a:rect l="l" t="t" r="r" b="b"/>
              <a:pathLst>
                <a:path w="386626" h="43999" extrusionOk="0">
                  <a:moveTo>
                    <a:pt x="386621" y="43408"/>
                  </a:moveTo>
                  <a:cubicBezTo>
                    <a:pt x="386621" y="44361"/>
                    <a:pt x="380716" y="44266"/>
                    <a:pt x="370619" y="42361"/>
                  </a:cubicBezTo>
                  <a:cubicBezTo>
                    <a:pt x="356643" y="39271"/>
                    <a:pt x="342869" y="35327"/>
                    <a:pt x="329376" y="30550"/>
                  </a:cubicBezTo>
                  <a:cubicBezTo>
                    <a:pt x="309961" y="23572"/>
                    <a:pt x="289838" y="18749"/>
                    <a:pt x="269369" y="16167"/>
                  </a:cubicBezTo>
                  <a:cubicBezTo>
                    <a:pt x="257650" y="14805"/>
                    <a:pt x="245804" y="14965"/>
                    <a:pt x="234126" y="16643"/>
                  </a:cubicBezTo>
                  <a:cubicBezTo>
                    <a:pt x="221004" y="20131"/>
                    <a:pt x="207716" y="22961"/>
                    <a:pt x="194312" y="25120"/>
                  </a:cubicBezTo>
                  <a:cubicBezTo>
                    <a:pt x="180153" y="24931"/>
                    <a:pt x="166134" y="22289"/>
                    <a:pt x="152878" y="17310"/>
                  </a:cubicBezTo>
                  <a:cubicBezTo>
                    <a:pt x="141475" y="14560"/>
                    <a:pt x="129710" y="13628"/>
                    <a:pt x="118016" y="14548"/>
                  </a:cubicBezTo>
                  <a:cubicBezTo>
                    <a:pt x="97501" y="16346"/>
                    <a:pt x="77267" y="20534"/>
                    <a:pt x="57723" y="27025"/>
                  </a:cubicBezTo>
                  <a:cubicBezTo>
                    <a:pt x="44067" y="31399"/>
                    <a:pt x="30128" y="34836"/>
                    <a:pt x="16003" y="37312"/>
                  </a:cubicBezTo>
                  <a:cubicBezTo>
                    <a:pt x="5812" y="38741"/>
                    <a:pt x="97" y="38455"/>
                    <a:pt x="1" y="37312"/>
                  </a:cubicBezTo>
                  <a:cubicBezTo>
                    <a:pt x="-94" y="36169"/>
                    <a:pt x="5145" y="34550"/>
                    <a:pt x="14670" y="31407"/>
                  </a:cubicBezTo>
                  <a:cubicBezTo>
                    <a:pt x="24195" y="28263"/>
                    <a:pt x="37530" y="23311"/>
                    <a:pt x="54389" y="16834"/>
                  </a:cubicBezTo>
                  <a:cubicBezTo>
                    <a:pt x="74416" y="8617"/>
                    <a:pt x="95470" y="3169"/>
                    <a:pt x="116968" y="641"/>
                  </a:cubicBezTo>
                  <a:cubicBezTo>
                    <a:pt x="130155" y="-718"/>
                    <a:pt x="143475" y="87"/>
                    <a:pt x="156402" y="3022"/>
                  </a:cubicBezTo>
                  <a:cubicBezTo>
                    <a:pt x="168275" y="7297"/>
                    <a:pt x="180746" y="9676"/>
                    <a:pt x="193359" y="10071"/>
                  </a:cubicBezTo>
                  <a:cubicBezTo>
                    <a:pt x="205360" y="9404"/>
                    <a:pt x="217933" y="4070"/>
                    <a:pt x="231935" y="2070"/>
                  </a:cubicBezTo>
                  <a:cubicBezTo>
                    <a:pt x="244921" y="254"/>
                    <a:pt x="258097" y="254"/>
                    <a:pt x="271083" y="2070"/>
                  </a:cubicBezTo>
                  <a:cubicBezTo>
                    <a:pt x="292419" y="5386"/>
                    <a:pt x="313232" y="11470"/>
                    <a:pt x="332995" y="20167"/>
                  </a:cubicBezTo>
                  <a:cubicBezTo>
                    <a:pt x="349664" y="27216"/>
                    <a:pt x="362904" y="32740"/>
                    <a:pt x="372238" y="36360"/>
                  </a:cubicBezTo>
                  <a:cubicBezTo>
                    <a:pt x="381573" y="39979"/>
                    <a:pt x="386812" y="42361"/>
                    <a:pt x="386621" y="434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6"/>
            <p:cNvSpPr/>
            <p:nvPr/>
          </p:nvSpPr>
          <p:spPr>
            <a:xfrm>
              <a:off x="3097465" y="1689289"/>
              <a:ext cx="169365" cy="322714"/>
            </a:xfrm>
            <a:custGeom>
              <a:avLst/>
              <a:gdLst/>
              <a:ahLst/>
              <a:cxnLst/>
              <a:rect l="l" t="t" r="r" b="b"/>
              <a:pathLst>
                <a:path w="229647" h="437578" extrusionOk="0">
                  <a:moveTo>
                    <a:pt x="229648" y="0"/>
                  </a:moveTo>
                  <a:cubicBezTo>
                    <a:pt x="229648" y="0"/>
                    <a:pt x="228886" y="1619"/>
                    <a:pt x="226886" y="4477"/>
                  </a:cubicBezTo>
                  <a:lnTo>
                    <a:pt x="218313" y="16764"/>
                  </a:lnTo>
                  <a:lnTo>
                    <a:pt x="185833" y="61341"/>
                  </a:lnTo>
                  <a:lnTo>
                    <a:pt x="77343" y="207169"/>
                  </a:lnTo>
                  <a:lnTo>
                    <a:pt x="4477" y="303657"/>
                  </a:lnTo>
                  <a:lnTo>
                    <a:pt x="4477" y="302228"/>
                  </a:lnTo>
                  <a:cubicBezTo>
                    <a:pt x="7906" y="342233"/>
                    <a:pt x="10763" y="375952"/>
                    <a:pt x="12859" y="400431"/>
                  </a:cubicBezTo>
                  <a:cubicBezTo>
                    <a:pt x="13716" y="411766"/>
                    <a:pt x="14383" y="421005"/>
                    <a:pt x="14859" y="428054"/>
                  </a:cubicBezTo>
                  <a:cubicBezTo>
                    <a:pt x="15189" y="431220"/>
                    <a:pt x="15189" y="434412"/>
                    <a:pt x="14859" y="437579"/>
                  </a:cubicBezTo>
                  <a:cubicBezTo>
                    <a:pt x="14088" y="434451"/>
                    <a:pt x="13578" y="431265"/>
                    <a:pt x="13335" y="428054"/>
                  </a:cubicBezTo>
                  <a:cubicBezTo>
                    <a:pt x="12478" y="421005"/>
                    <a:pt x="11430" y="411766"/>
                    <a:pt x="10096" y="400431"/>
                  </a:cubicBezTo>
                  <a:cubicBezTo>
                    <a:pt x="7525" y="376047"/>
                    <a:pt x="4096" y="342329"/>
                    <a:pt x="0" y="302419"/>
                  </a:cubicBezTo>
                  <a:lnTo>
                    <a:pt x="0" y="301562"/>
                  </a:lnTo>
                  <a:lnTo>
                    <a:pt x="476" y="300895"/>
                  </a:lnTo>
                  <a:lnTo>
                    <a:pt x="72866" y="203930"/>
                  </a:lnTo>
                  <a:lnTo>
                    <a:pt x="183071" y="59246"/>
                  </a:lnTo>
                  <a:lnTo>
                    <a:pt x="216789" y="15716"/>
                  </a:lnTo>
                  <a:cubicBezTo>
                    <a:pt x="220504" y="10954"/>
                    <a:pt x="223647" y="7048"/>
                    <a:pt x="226314" y="4000"/>
                  </a:cubicBezTo>
                  <a:cubicBezTo>
                    <a:pt x="227276" y="2549"/>
                    <a:pt x="228394" y="1208"/>
                    <a:pt x="22964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502001" y="1684369"/>
              <a:ext cx="169154" cy="322854"/>
            </a:xfrm>
            <a:custGeom>
              <a:avLst/>
              <a:gdLst/>
              <a:ahLst/>
              <a:cxnLst/>
              <a:rect l="l" t="t" r="r" b="b"/>
              <a:pathLst>
                <a:path w="229361" h="437768" extrusionOk="0">
                  <a:moveTo>
                    <a:pt x="0" y="0"/>
                  </a:moveTo>
                  <a:cubicBezTo>
                    <a:pt x="0" y="0"/>
                    <a:pt x="1333" y="1238"/>
                    <a:pt x="3524" y="3905"/>
                  </a:cubicBezTo>
                  <a:lnTo>
                    <a:pt x="13049" y="15621"/>
                  </a:lnTo>
                  <a:lnTo>
                    <a:pt x="46672" y="59246"/>
                  </a:lnTo>
                  <a:lnTo>
                    <a:pt x="156400" y="204121"/>
                  </a:lnTo>
                  <a:lnTo>
                    <a:pt x="228790" y="301085"/>
                  </a:lnTo>
                  <a:lnTo>
                    <a:pt x="229362" y="301752"/>
                  </a:lnTo>
                  <a:lnTo>
                    <a:pt x="229362" y="302609"/>
                  </a:lnTo>
                  <a:cubicBezTo>
                    <a:pt x="225171" y="342519"/>
                    <a:pt x="221742" y="376238"/>
                    <a:pt x="219170" y="400621"/>
                  </a:cubicBezTo>
                  <a:cubicBezTo>
                    <a:pt x="217837" y="412051"/>
                    <a:pt x="216789" y="421196"/>
                    <a:pt x="216027" y="428244"/>
                  </a:cubicBezTo>
                  <a:cubicBezTo>
                    <a:pt x="215732" y="431456"/>
                    <a:pt x="215190" y="434640"/>
                    <a:pt x="214408" y="437769"/>
                  </a:cubicBezTo>
                  <a:cubicBezTo>
                    <a:pt x="214078" y="434603"/>
                    <a:pt x="214078" y="431410"/>
                    <a:pt x="214408" y="428244"/>
                  </a:cubicBezTo>
                  <a:cubicBezTo>
                    <a:pt x="214979" y="421291"/>
                    <a:pt x="215646" y="412051"/>
                    <a:pt x="216408" y="400621"/>
                  </a:cubicBezTo>
                  <a:cubicBezTo>
                    <a:pt x="218503" y="376142"/>
                    <a:pt x="221361" y="342424"/>
                    <a:pt x="224790" y="302419"/>
                  </a:cubicBezTo>
                  <a:lnTo>
                    <a:pt x="225266" y="303943"/>
                  </a:lnTo>
                  <a:lnTo>
                    <a:pt x="152400" y="207359"/>
                  </a:lnTo>
                  <a:lnTo>
                    <a:pt x="43815" y="61531"/>
                  </a:lnTo>
                  <a:lnTo>
                    <a:pt x="11335" y="16954"/>
                  </a:lnTo>
                  <a:lnTo>
                    <a:pt x="2762" y="4667"/>
                  </a:lnTo>
                  <a:cubicBezTo>
                    <a:pt x="1696" y="3203"/>
                    <a:pt x="771" y="164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093107" y="2149156"/>
              <a:ext cx="118436" cy="118436"/>
            </a:xfrm>
            <a:custGeom>
              <a:avLst/>
              <a:gdLst/>
              <a:ahLst/>
              <a:cxnLst/>
              <a:rect l="l" t="t" r="r" b="b"/>
              <a:pathLst>
                <a:path w="160591" h="160591" extrusionOk="0">
                  <a:moveTo>
                    <a:pt x="80391" y="160591"/>
                  </a:moveTo>
                  <a:cubicBezTo>
                    <a:pt x="36045" y="160644"/>
                    <a:pt x="53" y="124737"/>
                    <a:pt x="0" y="80391"/>
                  </a:cubicBezTo>
                  <a:cubicBezTo>
                    <a:pt x="-53" y="36045"/>
                    <a:pt x="35855" y="53"/>
                    <a:pt x="80200" y="0"/>
                  </a:cubicBezTo>
                  <a:cubicBezTo>
                    <a:pt x="124547" y="-53"/>
                    <a:pt x="160539" y="35854"/>
                    <a:pt x="160591" y="80201"/>
                  </a:cubicBezTo>
                  <a:cubicBezTo>
                    <a:pt x="160591" y="80232"/>
                    <a:pt x="160591" y="80264"/>
                    <a:pt x="160591" y="80296"/>
                  </a:cubicBezTo>
                  <a:cubicBezTo>
                    <a:pt x="160539" y="124583"/>
                    <a:pt x="124678" y="160487"/>
                    <a:pt x="80391" y="160591"/>
                  </a:cubicBezTo>
                  <a:close/>
                  <a:moveTo>
                    <a:pt x="80391" y="9620"/>
                  </a:moveTo>
                  <a:cubicBezTo>
                    <a:pt x="41305" y="9568"/>
                    <a:pt x="9578" y="41210"/>
                    <a:pt x="9525" y="80296"/>
                  </a:cubicBezTo>
                  <a:cubicBezTo>
                    <a:pt x="9473" y="119381"/>
                    <a:pt x="41115" y="151109"/>
                    <a:pt x="80201" y="151162"/>
                  </a:cubicBezTo>
                  <a:cubicBezTo>
                    <a:pt x="119287" y="151214"/>
                    <a:pt x="151014" y="119572"/>
                    <a:pt x="151067" y="80486"/>
                  </a:cubicBezTo>
                  <a:cubicBezTo>
                    <a:pt x="151067" y="80423"/>
                    <a:pt x="151067" y="80359"/>
                    <a:pt x="151067" y="80296"/>
                  </a:cubicBezTo>
                  <a:cubicBezTo>
                    <a:pt x="151014" y="41284"/>
                    <a:pt x="119402" y="9673"/>
                    <a:pt x="80391" y="96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111314" y="2165155"/>
              <a:ext cx="84998" cy="81330"/>
            </a:xfrm>
            <a:custGeom>
              <a:avLst/>
              <a:gdLst/>
              <a:ahLst/>
              <a:cxnLst/>
              <a:rect l="l" t="t" r="r" b="b"/>
              <a:pathLst>
                <a:path w="115252" h="110278" extrusionOk="0">
                  <a:moveTo>
                    <a:pt x="0" y="54615"/>
                  </a:moveTo>
                  <a:cubicBezTo>
                    <a:pt x="1133" y="85821"/>
                    <a:pt x="26877" y="110468"/>
                    <a:pt x="58103" y="110241"/>
                  </a:cubicBezTo>
                  <a:cubicBezTo>
                    <a:pt x="88541" y="111348"/>
                    <a:pt x="114113" y="87569"/>
                    <a:pt x="115219" y="57131"/>
                  </a:cubicBezTo>
                  <a:cubicBezTo>
                    <a:pt x="115237" y="56642"/>
                    <a:pt x="115248" y="56152"/>
                    <a:pt x="115253" y="55663"/>
                  </a:cubicBezTo>
                  <a:cubicBezTo>
                    <a:pt x="114120" y="24457"/>
                    <a:pt x="88376" y="-190"/>
                    <a:pt x="57150" y="37"/>
                  </a:cubicBezTo>
                  <a:cubicBezTo>
                    <a:pt x="26712" y="-1069"/>
                    <a:pt x="1140" y="22709"/>
                    <a:pt x="34" y="53148"/>
                  </a:cubicBezTo>
                  <a:cubicBezTo>
                    <a:pt x="16" y="53637"/>
                    <a:pt x="5" y="54126"/>
                    <a:pt x="0" y="546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6"/>
            <p:cNvSpPr/>
            <p:nvPr/>
          </p:nvSpPr>
          <p:spPr>
            <a:xfrm>
              <a:off x="2948756" y="2009797"/>
              <a:ext cx="344559" cy="226792"/>
            </a:xfrm>
            <a:custGeom>
              <a:avLst/>
              <a:gdLst/>
              <a:ahLst/>
              <a:cxnLst/>
              <a:rect l="l" t="t" r="r" b="b"/>
              <a:pathLst>
                <a:path w="467199" h="307515" extrusionOk="0">
                  <a:moveTo>
                    <a:pt x="111397" y="307515"/>
                  </a:moveTo>
                  <a:cubicBezTo>
                    <a:pt x="78155" y="283607"/>
                    <a:pt x="44722" y="258461"/>
                    <a:pt x="22148" y="223981"/>
                  </a:cubicBezTo>
                  <a:cubicBezTo>
                    <a:pt x="-427" y="189500"/>
                    <a:pt x="-8332" y="143399"/>
                    <a:pt x="10718" y="107395"/>
                  </a:cubicBezTo>
                  <a:cubicBezTo>
                    <a:pt x="27006" y="77486"/>
                    <a:pt x="59200" y="59770"/>
                    <a:pt x="90633" y="46911"/>
                  </a:cubicBezTo>
                  <a:cubicBezTo>
                    <a:pt x="179949" y="9766"/>
                    <a:pt x="276800" y="-5674"/>
                    <a:pt x="373240" y="1858"/>
                  </a:cubicBezTo>
                  <a:cubicBezTo>
                    <a:pt x="398671" y="3858"/>
                    <a:pt x="425627" y="8144"/>
                    <a:pt x="444296" y="25480"/>
                  </a:cubicBezTo>
                  <a:cubicBezTo>
                    <a:pt x="471061" y="50245"/>
                    <a:pt x="471347" y="93107"/>
                    <a:pt x="460488" y="127969"/>
                  </a:cubicBezTo>
                  <a:cubicBezTo>
                    <a:pt x="449630" y="162830"/>
                    <a:pt x="429723" y="194644"/>
                    <a:pt x="422388" y="230458"/>
                  </a:cubicBezTo>
                  <a:cubicBezTo>
                    <a:pt x="384860" y="176165"/>
                    <a:pt x="305136" y="164640"/>
                    <a:pt x="243699" y="188738"/>
                  </a:cubicBezTo>
                  <a:cubicBezTo>
                    <a:pt x="182263" y="212836"/>
                    <a:pt x="150450" y="254365"/>
                    <a:pt x="111397" y="3075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6"/>
            <p:cNvSpPr/>
            <p:nvPr/>
          </p:nvSpPr>
          <p:spPr>
            <a:xfrm>
              <a:off x="3032782" y="2131713"/>
              <a:ext cx="238027" cy="114121"/>
            </a:xfrm>
            <a:custGeom>
              <a:avLst/>
              <a:gdLst/>
              <a:ahLst/>
              <a:cxnLst/>
              <a:rect l="l" t="t" r="r" b="b"/>
              <a:pathLst>
                <a:path w="322749" h="154741" extrusionOk="0">
                  <a:moveTo>
                    <a:pt x="322533" y="65735"/>
                  </a:moveTo>
                  <a:cubicBezTo>
                    <a:pt x="319866" y="68592"/>
                    <a:pt x="302816" y="53638"/>
                    <a:pt x="270717" y="40303"/>
                  </a:cubicBezTo>
                  <a:cubicBezTo>
                    <a:pt x="252112" y="32507"/>
                    <a:pt x="232478" y="27438"/>
                    <a:pt x="212424" y="25254"/>
                  </a:cubicBezTo>
                  <a:cubicBezTo>
                    <a:pt x="163461" y="19266"/>
                    <a:pt x="114124" y="32971"/>
                    <a:pt x="75264" y="63354"/>
                  </a:cubicBezTo>
                  <a:cubicBezTo>
                    <a:pt x="59200" y="75593"/>
                    <a:pt x="44960" y="90058"/>
                    <a:pt x="32973" y="106311"/>
                  </a:cubicBezTo>
                  <a:cubicBezTo>
                    <a:pt x="12304" y="134220"/>
                    <a:pt x="5446" y="155841"/>
                    <a:pt x="1636" y="154698"/>
                  </a:cubicBezTo>
                  <a:cubicBezTo>
                    <a:pt x="-2174" y="153555"/>
                    <a:pt x="-364" y="130124"/>
                    <a:pt x="18305" y="96691"/>
                  </a:cubicBezTo>
                  <a:cubicBezTo>
                    <a:pt x="57663" y="26899"/>
                    <a:pt x="136569" y="-10706"/>
                    <a:pt x="215567" y="2679"/>
                  </a:cubicBezTo>
                  <a:cubicBezTo>
                    <a:pt x="237649" y="6224"/>
                    <a:pt x="258931" y="13640"/>
                    <a:pt x="278432" y="24587"/>
                  </a:cubicBezTo>
                  <a:cubicBezTo>
                    <a:pt x="311580" y="43542"/>
                    <a:pt x="324629" y="63925"/>
                    <a:pt x="322533" y="65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948505" y="1994226"/>
              <a:ext cx="328137" cy="96886"/>
            </a:xfrm>
            <a:custGeom>
              <a:avLst/>
              <a:gdLst/>
              <a:ahLst/>
              <a:cxnLst/>
              <a:rect l="l" t="t" r="r" b="b"/>
              <a:pathLst>
                <a:path w="444932" h="131371" extrusionOk="0">
                  <a:moveTo>
                    <a:pt x="444826" y="46578"/>
                  </a:moveTo>
                  <a:cubicBezTo>
                    <a:pt x="442350" y="49816"/>
                    <a:pt x="420347" y="34100"/>
                    <a:pt x="378151" y="27528"/>
                  </a:cubicBezTo>
                  <a:cubicBezTo>
                    <a:pt x="323191" y="19602"/>
                    <a:pt x="267256" y="21569"/>
                    <a:pt x="212988" y="33338"/>
                  </a:cubicBezTo>
                  <a:cubicBezTo>
                    <a:pt x="182892" y="39369"/>
                    <a:pt x="153259" y="47518"/>
                    <a:pt x="124310" y="57722"/>
                  </a:cubicBezTo>
                  <a:cubicBezTo>
                    <a:pt x="101010" y="65956"/>
                    <a:pt x="78884" y="77195"/>
                    <a:pt x="58492" y="91155"/>
                  </a:cubicBezTo>
                  <a:cubicBezTo>
                    <a:pt x="40966" y="103156"/>
                    <a:pt x="27345" y="114491"/>
                    <a:pt x="17344" y="121635"/>
                  </a:cubicBezTo>
                  <a:cubicBezTo>
                    <a:pt x="7343" y="128779"/>
                    <a:pt x="1342" y="132303"/>
                    <a:pt x="199" y="131160"/>
                  </a:cubicBezTo>
                  <a:cubicBezTo>
                    <a:pt x="-944" y="130017"/>
                    <a:pt x="2866" y="124111"/>
                    <a:pt x="10772" y="114682"/>
                  </a:cubicBezTo>
                  <a:cubicBezTo>
                    <a:pt x="22087" y="101249"/>
                    <a:pt x="34479" y="88761"/>
                    <a:pt x="47824" y="77344"/>
                  </a:cubicBezTo>
                  <a:cubicBezTo>
                    <a:pt x="68184" y="60228"/>
                    <a:pt x="91142" y="46466"/>
                    <a:pt x="115833" y="36577"/>
                  </a:cubicBezTo>
                  <a:cubicBezTo>
                    <a:pt x="145585" y="24594"/>
                    <a:pt x="176388" y="15410"/>
                    <a:pt x="207845" y="9145"/>
                  </a:cubicBezTo>
                  <a:cubicBezTo>
                    <a:pt x="275091" y="-4572"/>
                    <a:pt x="338242" y="-1809"/>
                    <a:pt x="381961" y="10478"/>
                  </a:cubicBezTo>
                  <a:cubicBezTo>
                    <a:pt x="399398" y="14934"/>
                    <a:pt x="415930" y="22378"/>
                    <a:pt x="430825" y="32481"/>
                  </a:cubicBezTo>
                  <a:cubicBezTo>
                    <a:pt x="441397" y="39625"/>
                    <a:pt x="445684" y="45435"/>
                    <a:pt x="444826" y="465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6"/>
            <p:cNvSpPr/>
            <p:nvPr/>
          </p:nvSpPr>
          <p:spPr>
            <a:xfrm>
              <a:off x="2281294" y="2116961"/>
              <a:ext cx="27424" cy="173720"/>
            </a:xfrm>
            <a:custGeom>
              <a:avLst/>
              <a:gdLst/>
              <a:ahLst/>
              <a:cxnLst/>
              <a:rect l="l" t="t" r="r" b="b"/>
              <a:pathLst>
                <a:path w="37185" h="235553" extrusionOk="0">
                  <a:moveTo>
                    <a:pt x="70" y="0"/>
                  </a:moveTo>
                  <a:cubicBezTo>
                    <a:pt x="2033" y="2529"/>
                    <a:pt x="3636" y="5318"/>
                    <a:pt x="4833" y="8287"/>
                  </a:cubicBezTo>
                  <a:cubicBezTo>
                    <a:pt x="7595" y="13716"/>
                    <a:pt x="11119" y="21908"/>
                    <a:pt x="15025" y="32099"/>
                  </a:cubicBezTo>
                  <a:cubicBezTo>
                    <a:pt x="35192" y="85830"/>
                    <a:pt x="41737" y="143720"/>
                    <a:pt x="34075" y="200597"/>
                  </a:cubicBezTo>
                  <a:cubicBezTo>
                    <a:pt x="32946" y="209153"/>
                    <a:pt x="31356" y="217643"/>
                    <a:pt x="29312" y="226028"/>
                  </a:cubicBezTo>
                  <a:cubicBezTo>
                    <a:pt x="28863" y="229322"/>
                    <a:pt x="27932" y="232531"/>
                    <a:pt x="26550" y="235553"/>
                  </a:cubicBezTo>
                  <a:cubicBezTo>
                    <a:pt x="25693" y="235553"/>
                    <a:pt x="28455" y="222123"/>
                    <a:pt x="30550" y="200596"/>
                  </a:cubicBezTo>
                  <a:cubicBezTo>
                    <a:pt x="36306" y="144251"/>
                    <a:pt x="29974" y="87326"/>
                    <a:pt x="11977" y="33623"/>
                  </a:cubicBezTo>
                  <a:cubicBezTo>
                    <a:pt x="4833" y="13145"/>
                    <a:pt x="-692" y="381"/>
                    <a:pt x="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6"/>
            <p:cNvSpPr/>
            <p:nvPr/>
          </p:nvSpPr>
          <p:spPr>
            <a:xfrm>
              <a:off x="2307271" y="2190945"/>
              <a:ext cx="18913" cy="3918"/>
            </a:xfrm>
            <a:custGeom>
              <a:avLst/>
              <a:gdLst/>
              <a:ahLst/>
              <a:cxnLst/>
              <a:rect l="l" t="t" r="r" b="b"/>
              <a:pathLst>
                <a:path w="25645" h="5312" extrusionOk="0">
                  <a:moveTo>
                    <a:pt x="25641" y="2907"/>
                  </a:moveTo>
                  <a:cubicBezTo>
                    <a:pt x="25641" y="4336"/>
                    <a:pt x="19735" y="4622"/>
                    <a:pt x="12877" y="5002"/>
                  </a:cubicBezTo>
                  <a:cubicBezTo>
                    <a:pt x="6019" y="5384"/>
                    <a:pt x="399" y="5669"/>
                    <a:pt x="18" y="4240"/>
                  </a:cubicBezTo>
                  <a:cubicBezTo>
                    <a:pt x="-363" y="2812"/>
                    <a:pt x="5257" y="430"/>
                    <a:pt x="12687" y="49"/>
                  </a:cubicBezTo>
                  <a:cubicBezTo>
                    <a:pt x="20116" y="-332"/>
                    <a:pt x="25831" y="1573"/>
                    <a:pt x="25641" y="2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2583922" y="2160140"/>
              <a:ext cx="117744" cy="117715"/>
            </a:xfrm>
            <a:custGeom>
              <a:avLst/>
              <a:gdLst/>
              <a:ahLst/>
              <a:cxnLst/>
              <a:rect l="l" t="t" r="r" b="b"/>
              <a:pathLst>
                <a:path w="159653" h="159613" extrusionOk="0">
                  <a:moveTo>
                    <a:pt x="80353" y="159614"/>
                  </a:moveTo>
                  <a:cubicBezTo>
                    <a:pt x="77209" y="159614"/>
                    <a:pt x="74161" y="159614"/>
                    <a:pt x="70828" y="159137"/>
                  </a:cubicBezTo>
                  <a:cubicBezTo>
                    <a:pt x="27026" y="154167"/>
                    <a:pt x="-4454" y="114630"/>
                    <a:pt x="516" y="70828"/>
                  </a:cubicBezTo>
                  <a:cubicBezTo>
                    <a:pt x="5486" y="27026"/>
                    <a:pt x="45024" y="-4454"/>
                    <a:pt x="88826" y="516"/>
                  </a:cubicBezTo>
                  <a:cubicBezTo>
                    <a:pt x="132628" y="5486"/>
                    <a:pt x="164107" y="45024"/>
                    <a:pt x="159137" y="88826"/>
                  </a:cubicBezTo>
                  <a:cubicBezTo>
                    <a:pt x="159133" y="88863"/>
                    <a:pt x="159129" y="88901"/>
                    <a:pt x="159125" y="88938"/>
                  </a:cubicBezTo>
                  <a:cubicBezTo>
                    <a:pt x="154490" y="129127"/>
                    <a:pt x="120522" y="159494"/>
                    <a:pt x="80067" y="159614"/>
                  </a:cubicBezTo>
                  <a:close/>
                  <a:moveTo>
                    <a:pt x="80353" y="9595"/>
                  </a:moveTo>
                  <a:cubicBezTo>
                    <a:pt x="41583" y="9406"/>
                    <a:pt x="10001" y="40681"/>
                    <a:pt x="9812" y="79451"/>
                  </a:cubicBezTo>
                  <a:cubicBezTo>
                    <a:pt x="9733" y="95618"/>
                    <a:pt x="15237" y="111316"/>
                    <a:pt x="25394" y="123895"/>
                  </a:cubicBezTo>
                  <a:cubicBezTo>
                    <a:pt x="49671" y="154073"/>
                    <a:pt x="93768" y="158968"/>
                    <a:pt x="124073" y="134849"/>
                  </a:cubicBezTo>
                  <a:cubicBezTo>
                    <a:pt x="138676" y="123253"/>
                    <a:pt x="148066" y="106323"/>
                    <a:pt x="150171" y="87795"/>
                  </a:cubicBezTo>
                  <a:lnTo>
                    <a:pt x="150171" y="87795"/>
                  </a:lnTo>
                  <a:cubicBezTo>
                    <a:pt x="154524" y="49254"/>
                    <a:pt x="126880" y="14454"/>
                    <a:pt x="88354" y="9976"/>
                  </a:cubicBezTo>
                  <a:cubicBezTo>
                    <a:pt x="85600" y="9702"/>
                    <a:pt x="82834" y="9575"/>
                    <a:pt x="80067" y="95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2600623" y="2178371"/>
              <a:ext cx="84787" cy="81053"/>
            </a:xfrm>
            <a:custGeom>
              <a:avLst/>
              <a:gdLst/>
              <a:ahLst/>
              <a:cxnLst/>
              <a:rect l="l" t="t" r="r" b="b"/>
              <a:pathLst>
                <a:path w="114966" h="109902" extrusionOk="0">
                  <a:moveTo>
                    <a:pt x="114967" y="52614"/>
                  </a:moveTo>
                  <a:cubicBezTo>
                    <a:pt x="114972" y="83773"/>
                    <a:pt x="90018" y="109193"/>
                    <a:pt x="58864" y="109764"/>
                  </a:cubicBezTo>
                  <a:cubicBezTo>
                    <a:pt x="28534" y="111898"/>
                    <a:pt x="2216" y="89040"/>
                    <a:pt x="82" y="58709"/>
                  </a:cubicBezTo>
                  <a:cubicBezTo>
                    <a:pt x="48" y="58234"/>
                    <a:pt x="21" y="57758"/>
                    <a:pt x="0" y="57281"/>
                  </a:cubicBezTo>
                  <a:cubicBezTo>
                    <a:pt x="295" y="26247"/>
                    <a:pt x="25078" y="1001"/>
                    <a:pt x="56102" y="131"/>
                  </a:cubicBezTo>
                  <a:cubicBezTo>
                    <a:pt x="86489" y="-1952"/>
                    <a:pt x="112812" y="20992"/>
                    <a:pt x="114896" y="51379"/>
                  </a:cubicBezTo>
                  <a:cubicBezTo>
                    <a:pt x="114924" y="51790"/>
                    <a:pt x="114948" y="52202"/>
                    <a:pt x="114967" y="526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2481804" y="2003837"/>
              <a:ext cx="330909" cy="84098"/>
            </a:xfrm>
            <a:custGeom>
              <a:avLst/>
              <a:gdLst/>
              <a:ahLst/>
              <a:cxnLst/>
              <a:rect l="l" t="t" r="r" b="b"/>
              <a:pathLst>
                <a:path w="448690" h="114031" extrusionOk="0">
                  <a:moveTo>
                    <a:pt x="448372" y="113850"/>
                  </a:moveTo>
                  <a:cubicBezTo>
                    <a:pt x="445038" y="116231"/>
                    <a:pt x="429322" y="94800"/>
                    <a:pt x="391222" y="74798"/>
                  </a:cubicBezTo>
                  <a:cubicBezTo>
                    <a:pt x="341502" y="50048"/>
                    <a:pt x="287764" y="34372"/>
                    <a:pt x="232535" y="28506"/>
                  </a:cubicBezTo>
                  <a:cubicBezTo>
                    <a:pt x="202049" y="24740"/>
                    <a:pt x="171330" y="23180"/>
                    <a:pt x="140619" y="23839"/>
                  </a:cubicBezTo>
                  <a:cubicBezTo>
                    <a:pt x="115924" y="24367"/>
                    <a:pt x="91401" y="28080"/>
                    <a:pt x="67657" y="34888"/>
                  </a:cubicBezTo>
                  <a:cubicBezTo>
                    <a:pt x="47274" y="40889"/>
                    <a:pt x="30796" y="47270"/>
                    <a:pt x="19080" y="50985"/>
                  </a:cubicBezTo>
                  <a:cubicBezTo>
                    <a:pt x="7364" y="54700"/>
                    <a:pt x="506" y="56129"/>
                    <a:pt x="30" y="54509"/>
                  </a:cubicBezTo>
                  <a:cubicBezTo>
                    <a:pt x="-446" y="52890"/>
                    <a:pt x="4792" y="48699"/>
                    <a:pt x="15270" y="42222"/>
                  </a:cubicBezTo>
                  <a:cubicBezTo>
                    <a:pt x="30258" y="33010"/>
                    <a:pt x="45961" y="25015"/>
                    <a:pt x="62228" y="18314"/>
                  </a:cubicBezTo>
                  <a:cubicBezTo>
                    <a:pt x="86976" y="8524"/>
                    <a:pt x="113106" y="2675"/>
                    <a:pt x="139666" y="979"/>
                  </a:cubicBezTo>
                  <a:cubicBezTo>
                    <a:pt x="171659" y="-967"/>
                    <a:pt x="203763" y="-10"/>
                    <a:pt x="235583" y="3836"/>
                  </a:cubicBezTo>
                  <a:cubicBezTo>
                    <a:pt x="303782" y="11933"/>
                    <a:pt x="362932" y="34412"/>
                    <a:pt x="400556" y="59748"/>
                  </a:cubicBezTo>
                  <a:cubicBezTo>
                    <a:pt x="415732" y="69429"/>
                    <a:pt x="429108" y="81677"/>
                    <a:pt x="440085" y="95943"/>
                  </a:cubicBezTo>
                  <a:cubicBezTo>
                    <a:pt x="447324" y="106230"/>
                    <a:pt x="449610" y="113088"/>
                    <a:pt x="448372" y="1138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2467174" y="2019810"/>
              <a:ext cx="351521" cy="206810"/>
            </a:xfrm>
            <a:custGeom>
              <a:avLst/>
              <a:gdLst/>
              <a:ahLst/>
              <a:cxnLst/>
              <a:rect l="l" t="t" r="r" b="b"/>
              <a:pathLst>
                <a:path w="476638" h="280420" extrusionOk="0">
                  <a:moveTo>
                    <a:pt x="63193" y="255656"/>
                  </a:moveTo>
                  <a:cubicBezTo>
                    <a:pt x="39094" y="222413"/>
                    <a:pt x="14901" y="188028"/>
                    <a:pt x="4614" y="148309"/>
                  </a:cubicBezTo>
                  <a:cubicBezTo>
                    <a:pt x="-5673" y="108590"/>
                    <a:pt x="518" y="62012"/>
                    <a:pt x="30522" y="34009"/>
                  </a:cubicBezTo>
                  <a:cubicBezTo>
                    <a:pt x="55382" y="10768"/>
                    <a:pt x="91387" y="4291"/>
                    <a:pt x="125772" y="1719"/>
                  </a:cubicBezTo>
                  <a:cubicBezTo>
                    <a:pt x="222270" y="-5521"/>
                    <a:pt x="319111" y="10178"/>
                    <a:pt x="408379" y="47534"/>
                  </a:cubicBezTo>
                  <a:cubicBezTo>
                    <a:pt x="431810" y="57059"/>
                    <a:pt x="456004" y="70013"/>
                    <a:pt x="468386" y="92207"/>
                  </a:cubicBezTo>
                  <a:cubicBezTo>
                    <a:pt x="486103" y="124211"/>
                    <a:pt x="472863" y="164978"/>
                    <a:pt x="451622" y="194696"/>
                  </a:cubicBezTo>
                  <a:cubicBezTo>
                    <a:pt x="430381" y="224414"/>
                    <a:pt x="401425" y="248417"/>
                    <a:pt x="383042" y="280421"/>
                  </a:cubicBezTo>
                  <a:cubicBezTo>
                    <a:pt x="364468" y="217079"/>
                    <a:pt x="292459" y="181170"/>
                    <a:pt x="226546" y="185171"/>
                  </a:cubicBezTo>
                  <a:cubicBezTo>
                    <a:pt x="160633" y="189171"/>
                    <a:pt x="117390" y="218127"/>
                    <a:pt x="63669" y="25641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2519790" y="2146118"/>
              <a:ext cx="242375" cy="109845"/>
            </a:xfrm>
            <a:custGeom>
              <a:avLst/>
              <a:gdLst/>
              <a:ahLst/>
              <a:cxnLst/>
              <a:rect l="l" t="t" r="r" b="b"/>
              <a:pathLst>
                <a:path w="328644" h="148943" extrusionOk="0">
                  <a:moveTo>
                    <a:pt x="661" y="103843"/>
                  </a:moveTo>
                  <a:cubicBezTo>
                    <a:pt x="-768" y="103177"/>
                    <a:pt x="-6" y="96985"/>
                    <a:pt x="4185" y="86508"/>
                  </a:cubicBezTo>
                  <a:cubicBezTo>
                    <a:pt x="10708" y="71785"/>
                    <a:pt x="20098" y="58510"/>
                    <a:pt x="31808" y="47455"/>
                  </a:cubicBezTo>
                  <a:cubicBezTo>
                    <a:pt x="49252" y="30890"/>
                    <a:pt x="70129" y="18370"/>
                    <a:pt x="92958" y="10784"/>
                  </a:cubicBezTo>
                  <a:cubicBezTo>
                    <a:pt x="106319" y="6008"/>
                    <a:pt x="120193" y="2811"/>
                    <a:pt x="134297" y="1259"/>
                  </a:cubicBezTo>
                  <a:cubicBezTo>
                    <a:pt x="149526" y="-593"/>
                    <a:pt x="164934" y="-401"/>
                    <a:pt x="180112" y="1830"/>
                  </a:cubicBezTo>
                  <a:cubicBezTo>
                    <a:pt x="233828" y="9432"/>
                    <a:pt x="281212" y="40952"/>
                    <a:pt x="308985" y="87555"/>
                  </a:cubicBezTo>
                  <a:cubicBezTo>
                    <a:pt x="317216" y="101130"/>
                    <a:pt x="323259" y="115916"/>
                    <a:pt x="326892" y="131371"/>
                  </a:cubicBezTo>
                  <a:cubicBezTo>
                    <a:pt x="329273" y="142229"/>
                    <a:pt x="328988" y="148516"/>
                    <a:pt x="327464" y="148897"/>
                  </a:cubicBezTo>
                  <a:cubicBezTo>
                    <a:pt x="323559" y="150135"/>
                    <a:pt x="316605" y="126894"/>
                    <a:pt x="294412" y="97271"/>
                  </a:cubicBezTo>
                  <a:cubicBezTo>
                    <a:pt x="281450" y="80261"/>
                    <a:pt x="265817" y="65464"/>
                    <a:pt x="248120" y="53456"/>
                  </a:cubicBezTo>
                  <a:cubicBezTo>
                    <a:pt x="226550" y="39178"/>
                    <a:pt x="202091" y="29843"/>
                    <a:pt x="176492" y="26119"/>
                  </a:cubicBezTo>
                  <a:cubicBezTo>
                    <a:pt x="163313" y="24141"/>
                    <a:pt x="149937" y="23821"/>
                    <a:pt x="136678" y="25167"/>
                  </a:cubicBezTo>
                  <a:cubicBezTo>
                    <a:pt x="124217" y="26167"/>
                    <a:pt x="111895" y="28465"/>
                    <a:pt x="99911" y="32025"/>
                  </a:cubicBezTo>
                  <a:cubicBezTo>
                    <a:pt x="79440" y="37951"/>
                    <a:pt x="60252" y="47641"/>
                    <a:pt x="43333" y="60600"/>
                  </a:cubicBezTo>
                  <a:cubicBezTo>
                    <a:pt x="14282" y="83079"/>
                    <a:pt x="4471" y="105653"/>
                    <a:pt x="661" y="103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2862892" y="1682822"/>
              <a:ext cx="28590" cy="96449"/>
            </a:xfrm>
            <a:custGeom>
              <a:avLst/>
              <a:gdLst/>
              <a:ahLst/>
              <a:cxnLst/>
              <a:rect l="l" t="t" r="r" b="b"/>
              <a:pathLst>
                <a:path w="38766" h="130778" extrusionOk="0">
                  <a:moveTo>
                    <a:pt x="0" y="0"/>
                  </a:moveTo>
                  <a:lnTo>
                    <a:pt x="38767" y="0"/>
                  </a:lnTo>
                  <a:lnTo>
                    <a:pt x="38767" y="130778"/>
                  </a:lnTo>
                  <a:lnTo>
                    <a:pt x="0" y="1307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2874140" y="2859763"/>
              <a:ext cx="28590" cy="24656"/>
            </a:xfrm>
            <a:custGeom>
              <a:avLst/>
              <a:gdLst/>
              <a:ahLst/>
              <a:cxnLst/>
              <a:rect l="l" t="t" r="r" b="b"/>
              <a:pathLst>
                <a:path w="38766" h="33432" extrusionOk="0">
                  <a:moveTo>
                    <a:pt x="0" y="0"/>
                  </a:moveTo>
                  <a:lnTo>
                    <a:pt x="38767" y="0"/>
                  </a:lnTo>
                  <a:lnTo>
                    <a:pt x="38767" y="33433"/>
                  </a:lnTo>
                  <a:lnTo>
                    <a:pt x="0" y="334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2872523" y="2708840"/>
              <a:ext cx="28590" cy="72284"/>
            </a:xfrm>
            <a:custGeom>
              <a:avLst/>
              <a:gdLst/>
              <a:ahLst/>
              <a:cxnLst/>
              <a:rect l="l" t="t" r="r" b="b"/>
              <a:pathLst>
                <a:path w="38766" h="98012" extrusionOk="0">
                  <a:moveTo>
                    <a:pt x="0" y="0"/>
                  </a:moveTo>
                  <a:lnTo>
                    <a:pt x="38767" y="0"/>
                  </a:lnTo>
                  <a:lnTo>
                    <a:pt x="38767" y="98012"/>
                  </a:lnTo>
                  <a:lnTo>
                    <a:pt x="0" y="980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3126848" y="2180366"/>
              <a:ext cx="50999" cy="50999"/>
            </a:xfrm>
            <a:custGeom>
              <a:avLst/>
              <a:gdLst/>
              <a:ahLst/>
              <a:cxnLst/>
              <a:rect l="l" t="t" r="r" b="b"/>
              <a:pathLst>
                <a:path w="69151" h="69151" extrusionOk="0">
                  <a:moveTo>
                    <a:pt x="69151" y="34576"/>
                  </a:moveTo>
                  <a:cubicBezTo>
                    <a:pt x="69151" y="53672"/>
                    <a:pt x="53671" y="69152"/>
                    <a:pt x="34576" y="69152"/>
                  </a:cubicBezTo>
                  <a:cubicBezTo>
                    <a:pt x="15480" y="69152"/>
                    <a:pt x="0" y="53671"/>
                    <a:pt x="0" y="34576"/>
                  </a:cubicBezTo>
                  <a:cubicBezTo>
                    <a:pt x="0" y="15480"/>
                    <a:pt x="15480" y="0"/>
                    <a:pt x="34576" y="0"/>
                  </a:cubicBezTo>
                  <a:cubicBezTo>
                    <a:pt x="34607" y="0"/>
                    <a:pt x="34639" y="0"/>
                    <a:pt x="34671" y="0"/>
                  </a:cubicBezTo>
                  <a:cubicBezTo>
                    <a:pt x="53714" y="0"/>
                    <a:pt x="69151" y="15437"/>
                    <a:pt x="69152" y="34480"/>
                  </a:cubicBezTo>
                  <a:cubicBezTo>
                    <a:pt x="69152" y="34512"/>
                    <a:pt x="69152" y="34544"/>
                    <a:pt x="69152" y="345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2972801" y="2030176"/>
              <a:ext cx="353749" cy="355732"/>
            </a:xfrm>
            <a:custGeom>
              <a:avLst/>
              <a:gdLst/>
              <a:ahLst/>
              <a:cxnLst/>
              <a:rect l="l" t="t" r="r" b="b"/>
              <a:pathLst>
                <a:path w="479659" h="482349" extrusionOk="0">
                  <a:moveTo>
                    <a:pt x="479627" y="241515"/>
                  </a:moveTo>
                  <a:cubicBezTo>
                    <a:pt x="479520" y="240247"/>
                    <a:pt x="479520" y="238973"/>
                    <a:pt x="479627" y="237705"/>
                  </a:cubicBezTo>
                  <a:cubicBezTo>
                    <a:pt x="479627" y="234943"/>
                    <a:pt x="479151" y="231133"/>
                    <a:pt x="478769" y="226370"/>
                  </a:cubicBezTo>
                  <a:cubicBezTo>
                    <a:pt x="478769" y="223894"/>
                    <a:pt x="478769" y="221036"/>
                    <a:pt x="478198" y="218083"/>
                  </a:cubicBezTo>
                  <a:cubicBezTo>
                    <a:pt x="477627" y="215131"/>
                    <a:pt x="477245" y="211702"/>
                    <a:pt x="476674" y="208558"/>
                  </a:cubicBezTo>
                  <a:cubicBezTo>
                    <a:pt x="475585" y="200256"/>
                    <a:pt x="473898" y="192043"/>
                    <a:pt x="471626" y="183984"/>
                  </a:cubicBezTo>
                  <a:cubicBezTo>
                    <a:pt x="466052" y="161713"/>
                    <a:pt x="457123" y="140419"/>
                    <a:pt x="445146" y="120833"/>
                  </a:cubicBezTo>
                  <a:cubicBezTo>
                    <a:pt x="386832" y="23426"/>
                    <a:pt x="267570" y="-18860"/>
                    <a:pt x="160920" y="20059"/>
                  </a:cubicBezTo>
                  <a:cubicBezTo>
                    <a:pt x="150382" y="23894"/>
                    <a:pt x="140105" y="28412"/>
                    <a:pt x="130154" y="33584"/>
                  </a:cubicBezTo>
                  <a:cubicBezTo>
                    <a:pt x="120196" y="39259"/>
                    <a:pt x="110648" y="45625"/>
                    <a:pt x="101579" y="52634"/>
                  </a:cubicBezTo>
                  <a:cubicBezTo>
                    <a:pt x="92147" y="59638"/>
                    <a:pt x="83175" y="67243"/>
                    <a:pt x="74719" y="75399"/>
                  </a:cubicBezTo>
                  <a:cubicBezTo>
                    <a:pt x="66427" y="84014"/>
                    <a:pt x="58727" y="93179"/>
                    <a:pt x="51668" y="102831"/>
                  </a:cubicBezTo>
                  <a:cubicBezTo>
                    <a:pt x="36950" y="122543"/>
                    <a:pt x="25531" y="144514"/>
                    <a:pt x="17855" y="167887"/>
                  </a:cubicBezTo>
                  <a:cubicBezTo>
                    <a:pt x="1600" y="216214"/>
                    <a:pt x="1600" y="268531"/>
                    <a:pt x="17855" y="316858"/>
                  </a:cubicBezTo>
                  <a:cubicBezTo>
                    <a:pt x="25535" y="340239"/>
                    <a:pt x="36919" y="362236"/>
                    <a:pt x="51573" y="382009"/>
                  </a:cubicBezTo>
                  <a:cubicBezTo>
                    <a:pt x="58693" y="391608"/>
                    <a:pt x="66425" y="400740"/>
                    <a:pt x="74719" y="409345"/>
                  </a:cubicBezTo>
                  <a:cubicBezTo>
                    <a:pt x="83174" y="417532"/>
                    <a:pt x="92146" y="425168"/>
                    <a:pt x="101579" y="432205"/>
                  </a:cubicBezTo>
                  <a:cubicBezTo>
                    <a:pt x="110661" y="439053"/>
                    <a:pt x="120209" y="445259"/>
                    <a:pt x="130154" y="450779"/>
                  </a:cubicBezTo>
                  <a:cubicBezTo>
                    <a:pt x="140067" y="456030"/>
                    <a:pt x="150349" y="460551"/>
                    <a:pt x="160920" y="464304"/>
                  </a:cubicBezTo>
                  <a:cubicBezTo>
                    <a:pt x="267693" y="502752"/>
                    <a:pt x="386737" y="460142"/>
                    <a:pt x="444861" y="362673"/>
                  </a:cubicBezTo>
                  <a:cubicBezTo>
                    <a:pt x="456838" y="343087"/>
                    <a:pt x="465766" y="321793"/>
                    <a:pt x="471340" y="299522"/>
                  </a:cubicBezTo>
                  <a:cubicBezTo>
                    <a:pt x="473621" y="291465"/>
                    <a:pt x="475308" y="283251"/>
                    <a:pt x="476388" y="274947"/>
                  </a:cubicBezTo>
                  <a:cubicBezTo>
                    <a:pt x="476960" y="271424"/>
                    <a:pt x="477627" y="268090"/>
                    <a:pt x="477912" y="265423"/>
                  </a:cubicBezTo>
                  <a:cubicBezTo>
                    <a:pt x="478198" y="262756"/>
                    <a:pt x="477912" y="259612"/>
                    <a:pt x="478484" y="257136"/>
                  </a:cubicBezTo>
                  <a:cubicBezTo>
                    <a:pt x="478484" y="252278"/>
                    <a:pt x="479151" y="248563"/>
                    <a:pt x="479341" y="245801"/>
                  </a:cubicBezTo>
                  <a:cubicBezTo>
                    <a:pt x="479240" y="244501"/>
                    <a:pt x="479240" y="243196"/>
                    <a:pt x="479341" y="241896"/>
                  </a:cubicBezTo>
                  <a:cubicBezTo>
                    <a:pt x="479445" y="243196"/>
                    <a:pt x="479445" y="244502"/>
                    <a:pt x="479341" y="245801"/>
                  </a:cubicBezTo>
                  <a:cubicBezTo>
                    <a:pt x="479341" y="248563"/>
                    <a:pt x="479341" y="252374"/>
                    <a:pt x="479341" y="257136"/>
                  </a:cubicBezTo>
                  <a:cubicBezTo>
                    <a:pt x="479341" y="259708"/>
                    <a:pt x="479341" y="262470"/>
                    <a:pt x="479341" y="265518"/>
                  </a:cubicBezTo>
                  <a:cubicBezTo>
                    <a:pt x="479341" y="268566"/>
                    <a:pt x="478484" y="271995"/>
                    <a:pt x="478008" y="275615"/>
                  </a:cubicBezTo>
                  <a:cubicBezTo>
                    <a:pt x="477148" y="283978"/>
                    <a:pt x="475619" y="292260"/>
                    <a:pt x="473436" y="300380"/>
                  </a:cubicBezTo>
                  <a:cubicBezTo>
                    <a:pt x="468104" y="322954"/>
                    <a:pt x="459334" y="344574"/>
                    <a:pt x="447432" y="364483"/>
                  </a:cubicBezTo>
                  <a:cubicBezTo>
                    <a:pt x="412303" y="423913"/>
                    <a:pt x="353321" y="465374"/>
                    <a:pt x="285507" y="478307"/>
                  </a:cubicBezTo>
                  <a:cubicBezTo>
                    <a:pt x="243195" y="486153"/>
                    <a:pt x="199553" y="482536"/>
                    <a:pt x="159110" y="467829"/>
                  </a:cubicBezTo>
                  <a:cubicBezTo>
                    <a:pt x="148326" y="463958"/>
                    <a:pt x="137823" y="459343"/>
                    <a:pt x="127678" y="454018"/>
                  </a:cubicBezTo>
                  <a:cubicBezTo>
                    <a:pt x="117337" y="448426"/>
                    <a:pt x="107434" y="442057"/>
                    <a:pt x="98056" y="434968"/>
                  </a:cubicBezTo>
                  <a:cubicBezTo>
                    <a:pt x="88423" y="427889"/>
                    <a:pt x="79289" y="420156"/>
                    <a:pt x="70719" y="411822"/>
                  </a:cubicBezTo>
                  <a:cubicBezTo>
                    <a:pt x="62185" y="403072"/>
                    <a:pt x="54260" y="393747"/>
                    <a:pt x="47002" y="383914"/>
                  </a:cubicBezTo>
                  <a:cubicBezTo>
                    <a:pt x="31996" y="363689"/>
                    <a:pt x="20352" y="341174"/>
                    <a:pt x="12521" y="317239"/>
                  </a:cubicBezTo>
                  <a:cubicBezTo>
                    <a:pt x="-4174" y="267811"/>
                    <a:pt x="-4174" y="214267"/>
                    <a:pt x="12521" y="164839"/>
                  </a:cubicBezTo>
                  <a:cubicBezTo>
                    <a:pt x="20392" y="140920"/>
                    <a:pt x="32032" y="118412"/>
                    <a:pt x="47002" y="98164"/>
                  </a:cubicBezTo>
                  <a:cubicBezTo>
                    <a:pt x="54285" y="88350"/>
                    <a:pt x="62208" y="79027"/>
                    <a:pt x="70719" y="70256"/>
                  </a:cubicBezTo>
                  <a:cubicBezTo>
                    <a:pt x="79313" y="61949"/>
                    <a:pt x="88445" y="54217"/>
                    <a:pt x="98056" y="47110"/>
                  </a:cubicBezTo>
                  <a:cubicBezTo>
                    <a:pt x="107495" y="40108"/>
                    <a:pt x="117391" y="33744"/>
                    <a:pt x="127678" y="28060"/>
                  </a:cubicBezTo>
                  <a:cubicBezTo>
                    <a:pt x="137826" y="22767"/>
                    <a:pt x="148329" y="18184"/>
                    <a:pt x="159110" y="14344"/>
                  </a:cubicBezTo>
                  <a:cubicBezTo>
                    <a:pt x="199609" y="-284"/>
                    <a:pt x="243285" y="-3803"/>
                    <a:pt x="285602" y="4152"/>
                  </a:cubicBezTo>
                  <a:cubicBezTo>
                    <a:pt x="353517" y="17160"/>
                    <a:pt x="412528" y="58815"/>
                    <a:pt x="447527" y="118452"/>
                  </a:cubicBezTo>
                  <a:cubicBezTo>
                    <a:pt x="459425" y="138329"/>
                    <a:pt x="468196" y="159917"/>
                    <a:pt x="473531" y="182460"/>
                  </a:cubicBezTo>
                  <a:cubicBezTo>
                    <a:pt x="475715" y="190612"/>
                    <a:pt x="477244" y="198925"/>
                    <a:pt x="478103" y="207320"/>
                  </a:cubicBezTo>
                  <a:cubicBezTo>
                    <a:pt x="478579" y="210940"/>
                    <a:pt x="479246" y="214274"/>
                    <a:pt x="479436" y="217321"/>
                  </a:cubicBezTo>
                  <a:cubicBezTo>
                    <a:pt x="479627" y="220370"/>
                    <a:pt x="479436" y="223227"/>
                    <a:pt x="479436" y="225703"/>
                  </a:cubicBezTo>
                  <a:cubicBezTo>
                    <a:pt x="479436" y="230561"/>
                    <a:pt x="479436" y="234276"/>
                    <a:pt x="479436" y="237133"/>
                  </a:cubicBezTo>
                  <a:cubicBezTo>
                    <a:pt x="479641" y="238584"/>
                    <a:pt x="479705" y="240052"/>
                    <a:pt x="479627" y="2415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2991172" y="2048908"/>
              <a:ext cx="317820" cy="317090"/>
            </a:xfrm>
            <a:custGeom>
              <a:avLst/>
              <a:gdLst/>
              <a:ahLst/>
              <a:cxnLst/>
              <a:rect l="l" t="t" r="r" b="b"/>
              <a:pathLst>
                <a:path w="430942" h="429952" extrusionOk="0">
                  <a:moveTo>
                    <a:pt x="430540" y="216133"/>
                  </a:moveTo>
                  <a:cubicBezTo>
                    <a:pt x="430439" y="215278"/>
                    <a:pt x="430439" y="214415"/>
                    <a:pt x="430540" y="213561"/>
                  </a:cubicBezTo>
                  <a:cubicBezTo>
                    <a:pt x="430540" y="211561"/>
                    <a:pt x="430540" y="209084"/>
                    <a:pt x="429874" y="205941"/>
                  </a:cubicBezTo>
                  <a:cubicBezTo>
                    <a:pt x="429207" y="202798"/>
                    <a:pt x="429302" y="198321"/>
                    <a:pt x="429017" y="193558"/>
                  </a:cubicBezTo>
                  <a:cubicBezTo>
                    <a:pt x="428731" y="188796"/>
                    <a:pt x="427207" y="183081"/>
                    <a:pt x="426159" y="176890"/>
                  </a:cubicBezTo>
                  <a:cubicBezTo>
                    <a:pt x="425111" y="170698"/>
                    <a:pt x="422920" y="163840"/>
                    <a:pt x="421111" y="156316"/>
                  </a:cubicBezTo>
                  <a:cubicBezTo>
                    <a:pt x="419301" y="148791"/>
                    <a:pt x="415681" y="141171"/>
                    <a:pt x="412538" y="132694"/>
                  </a:cubicBezTo>
                  <a:cubicBezTo>
                    <a:pt x="404129" y="114095"/>
                    <a:pt x="393374" y="96650"/>
                    <a:pt x="380534" y="80782"/>
                  </a:cubicBezTo>
                  <a:cubicBezTo>
                    <a:pt x="364546" y="61853"/>
                    <a:pt x="345484" y="45753"/>
                    <a:pt x="324146" y="33157"/>
                  </a:cubicBezTo>
                  <a:cubicBezTo>
                    <a:pt x="271999" y="2697"/>
                    <a:pt x="209381" y="-4226"/>
                    <a:pt x="151839" y="14107"/>
                  </a:cubicBezTo>
                  <a:cubicBezTo>
                    <a:pt x="86715" y="34954"/>
                    <a:pt x="35666" y="85967"/>
                    <a:pt x="14774" y="151077"/>
                  </a:cubicBezTo>
                  <a:cubicBezTo>
                    <a:pt x="-3563" y="208650"/>
                    <a:pt x="3359" y="271298"/>
                    <a:pt x="33824" y="323479"/>
                  </a:cubicBezTo>
                  <a:cubicBezTo>
                    <a:pt x="46420" y="344817"/>
                    <a:pt x="62520" y="363879"/>
                    <a:pt x="81449" y="379867"/>
                  </a:cubicBezTo>
                  <a:cubicBezTo>
                    <a:pt x="97349" y="392709"/>
                    <a:pt x="114826" y="403465"/>
                    <a:pt x="133456" y="411871"/>
                  </a:cubicBezTo>
                  <a:cubicBezTo>
                    <a:pt x="141838" y="415015"/>
                    <a:pt x="149553" y="418348"/>
                    <a:pt x="157078" y="420444"/>
                  </a:cubicBezTo>
                  <a:cubicBezTo>
                    <a:pt x="164602" y="422539"/>
                    <a:pt x="171270" y="424635"/>
                    <a:pt x="177556" y="425492"/>
                  </a:cubicBezTo>
                  <a:lnTo>
                    <a:pt x="194225" y="428350"/>
                  </a:lnTo>
                  <a:lnTo>
                    <a:pt x="206608" y="429207"/>
                  </a:lnTo>
                  <a:lnTo>
                    <a:pt x="214228" y="429874"/>
                  </a:lnTo>
                  <a:lnTo>
                    <a:pt x="216800" y="429874"/>
                  </a:lnTo>
                  <a:cubicBezTo>
                    <a:pt x="215946" y="429979"/>
                    <a:pt x="215082" y="429979"/>
                    <a:pt x="214228" y="429874"/>
                  </a:cubicBezTo>
                  <a:lnTo>
                    <a:pt x="206512" y="429874"/>
                  </a:lnTo>
                  <a:cubicBezTo>
                    <a:pt x="203179" y="429874"/>
                    <a:pt x="198988" y="429874"/>
                    <a:pt x="194130" y="429874"/>
                  </a:cubicBezTo>
                  <a:lnTo>
                    <a:pt x="177176" y="427492"/>
                  </a:lnTo>
                  <a:cubicBezTo>
                    <a:pt x="170794" y="426730"/>
                    <a:pt x="164031" y="424540"/>
                    <a:pt x="156411" y="422825"/>
                  </a:cubicBezTo>
                  <a:cubicBezTo>
                    <a:pt x="148791" y="421111"/>
                    <a:pt x="140885" y="417586"/>
                    <a:pt x="132313" y="414538"/>
                  </a:cubicBezTo>
                  <a:cubicBezTo>
                    <a:pt x="113319" y="406248"/>
                    <a:pt x="95484" y="395522"/>
                    <a:pt x="79258" y="382630"/>
                  </a:cubicBezTo>
                  <a:cubicBezTo>
                    <a:pt x="59833" y="366530"/>
                    <a:pt x="43334" y="347196"/>
                    <a:pt x="30490" y="325480"/>
                  </a:cubicBezTo>
                  <a:cubicBezTo>
                    <a:pt x="15582" y="300602"/>
                    <a:pt x="5862" y="272964"/>
                    <a:pt x="1915" y="244231"/>
                  </a:cubicBezTo>
                  <a:cubicBezTo>
                    <a:pt x="-2315" y="212453"/>
                    <a:pt x="482" y="180133"/>
                    <a:pt x="10107" y="149553"/>
                  </a:cubicBezTo>
                  <a:cubicBezTo>
                    <a:pt x="31555" y="83275"/>
                    <a:pt x="83598" y="31374"/>
                    <a:pt x="149934" y="10107"/>
                  </a:cubicBezTo>
                  <a:cubicBezTo>
                    <a:pt x="180514" y="482"/>
                    <a:pt x="212834" y="-2315"/>
                    <a:pt x="244612" y="1915"/>
                  </a:cubicBezTo>
                  <a:cubicBezTo>
                    <a:pt x="273345" y="5862"/>
                    <a:pt x="300983" y="15582"/>
                    <a:pt x="325860" y="30490"/>
                  </a:cubicBezTo>
                  <a:cubicBezTo>
                    <a:pt x="347577" y="43334"/>
                    <a:pt x="366911" y="59833"/>
                    <a:pt x="383010" y="79258"/>
                  </a:cubicBezTo>
                  <a:cubicBezTo>
                    <a:pt x="395903" y="95484"/>
                    <a:pt x="406629" y="113319"/>
                    <a:pt x="414919" y="132313"/>
                  </a:cubicBezTo>
                  <a:cubicBezTo>
                    <a:pt x="417968" y="140885"/>
                    <a:pt x="421206" y="148791"/>
                    <a:pt x="423206" y="156411"/>
                  </a:cubicBezTo>
                  <a:cubicBezTo>
                    <a:pt x="425206" y="164031"/>
                    <a:pt x="427111" y="170794"/>
                    <a:pt x="427873" y="177175"/>
                  </a:cubicBezTo>
                  <a:cubicBezTo>
                    <a:pt x="428636" y="183557"/>
                    <a:pt x="429588" y="189082"/>
                    <a:pt x="430255" y="194035"/>
                  </a:cubicBezTo>
                  <a:cubicBezTo>
                    <a:pt x="430921" y="198988"/>
                    <a:pt x="430255" y="203560"/>
                    <a:pt x="430731" y="206512"/>
                  </a:cubicBezTo>
                  <a:cubicBezTo>
                    <a:pt x="431207" y="209465"/>
                    <a:pt x="430731" y="212227"/>
                    <a:pt x="430731" y="214228"/>
                  </a:cubicBezTo>
                  <a:cubicBezTo>
                    <a:pt x="430726" y="214867"/>
                    <a:pt x="430662" y="215505"/>
                    <a:pt x="430541" y="2161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3176757"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3154685"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3196440" y="2278849"/>
              <a:ext cx="86965" cy="16297"/>
            </a:xfrm>
            <a:custGeom>
              <a:avLst/>
              <a:gdLst/>
              <a:ahLst/>
              <a:cxnLst/>
              <a:rect l="l" t="t" r="r" b="b"/>
              <a:pathLst>
                <a:path w="117919" h="22097" extrusionOk="0">
                  <a:moveTo>
                    <a:pt x="0" y="0"/>
                  </a:moveTo>
                  <a:lnTo>
                    <a:pt x="117919" y="0"/>
                  </a:lnTo>
                  <a:lnTo>
                    <a:pt x="117919"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3226034" y="2308513"/>
              <a:ext cx="86965" cy="16297"/>
            </a:xfrm>
            <a:custGeom>
              <a:avLst/>
              <a:gdLst/>
              <a:ahLst/>
              <a:cxnLst/>
              <a:rect l="l" t="t" r="r" b="b"/>
              <a:pathLst>
                <a:path w="117919" h="22097" extrusionOk="0">
                  <a:moveTo>
                    <a:pt x="0" y="0"/>
                  </a:moveTo>
                  <a:lnTo>
                    <a:pt x="117920" y="0"/>
                  </a:lnTo>
                  <a:lnTo>
                    <a:pt x="117920"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3198549" y="2308513"/>
              <a:ext cx="22970" cy="16297"/>
            </a:xfrm>
            <a:custGeom>
              <a:avLst/>
              <a:gdLst/>
              <a:ahLst/>
              <a:cxnLst/>
              <a:rect l="l" t="t" r="r" b="b"/>
              <a:pathLst>
                <a:path w="31146" h="22097" extrusionOk="0">
                  <a:moveTo>
                    <a:pt x="0" y="0"/>
                  </a:moveTo>
                  <a:lnTo>
                    <a:pt x="31147" y="0"/>
                  </a:lnTo>
                  <a:lnTo>
                    <a:pt x="3114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2120582" y="3513923"/>
              <a:ext cx="1534824" cy="798777"/>
            </a:xfrm>
            <a:custGeom>
              <a:avLst/>
              <a:gdLst/>
              <a:ahLst/>
              <a:cxnLst/>
              <a:rect l="l" t="t" r="r" b="b"/>
              <a:pathLst>
                <a:path w="2081117" h="1083087" extrusionOk="0">
                  <a:moveTo>
                    <a:pt x="0" y="173641"/>
                  </a:moveTo>
                  <a:lnTo>
                    <a:pt x="449771" y="1083088"/>
                  </a:lnTo>
                  <a:lnTo>
                    <a:pt x="1613630" y="1083088"/>
                  </a:lnTo>
                  <a:lnTo>
                    <a:pt x="2081117" y="0"/>
                  </a:lnTo>
                  <a:lnTo>
                    <a:pt x="0" y="1736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2883700" y="3166598"/>
              <a:ext cx="1007199" cy="1049733"/>
            </a:xfrm>
            <a:custGeom>
              <a:avLst/>
              <a:gdLst/>
              <a:ahLst/>
              <a:cxnLst/>
              <a:rect l="l" t="t" r="r" b="b"/>
              <a:pathLst>
                <a:path w="1365694" h="1423367" extrusionOk="0">
                  <a:moveTo>
                    <a:pt x="1365695" y="308896"/>
                  </a:moveTo>
                  <a:cubicBezTo>
                    <a:pt x="1365695" y="308896"/>
                    <a:pt x="1007269" y="4096"/>
                    <a:pt x="533114" y="0"/>
                  </a:cubicBezTo>
                  <a:cubicBezTo>
                    <a:pt x="533114" y="0"/>
                    <a:pt x="743903" y="121634"/>
                    <a:pt x="664655" y="262604"/>
                  </a:cubicBezTo>
                  <a:cubicBezTo>
                    <a:pt x="585406" y="403574"/>
                    <a:pt x="248126" y="608076"/>
                    <a:pt x="241745" y="613886"/>
                  </a:cubicBezTo>
                  <a:cubicBezTo>
                    <a:pt x="235363" y="619697"/>
                    <a:pt x="93536" y="716185"/>
                    <a:pt x="0" y="735521"/>
                  </a:cubicBezTo>
                  <a:lnTo>
                    <a:pt x="0" y="1420844"/>
                  </a:lnTo>
                  <a:cubicBezTo>
                    <a:pt x="0" y="1420844"/>
                    <a:pt x="186785" y="1444085"/>
                    <a:pt x="335185" y="1349502"/>
                  </a:cubicBezTo>
                  <a:cubicBezTo>
                    <a:pt x="483584" y="1254919"/>
                    <a:pt x="747808" y="1223867"/>
                    <a:pt x="747808" y="1223867"/>
                  </a:cubicBezTo>
                  <a:cubicBezTo>
                    <a:pt x="747808" y="1223867"/>
                    <a:pt x="1175099" y="704374"/>
                    <a:pt x="1254728" y="565499"/>
                  </a:cubicBezTo>
                  <a:cubicBezTo>
                    <a:pt x="1355312" y="391096"/>
                    <a:pt x="1365695" y="308896"/>
                    <a:pt x="1365695"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1855432" y="3166598"/>
              <a:ext cx="1007129" cy="1049733"/>
            </a:xfrm>
            <a:custGeom>
              <a:avLst/>
              <a:gdLst/>
              <a:ahLst/>
              <a:cxnLst/>
              <a:rect l="l" t="t" r="r" b="b"/>
              <a:pathLst>
                <a:path w="1365599" h="1423367" extrusionOk="0">
                  <a:moveTo>
                    <a:pt x="0" y="308896"/>
                  </a:moveTo>
                  <a:cubicBezTo>
                    <a:pt x="0" y="308896"/>
                    <a:pt x="358426" y="4096"/>
                    <a:pt x="832580" y="0"/>
                  </a:cubicBezTo>
                  <a:cubicBezTo>
                    <a:pt x="832580" y="0"/>
                    <a:pt x="621887" y="121634"/>
                    <a:pt x="701135" y="262604"/>
                  </a:cubicBezTo>
                  <a:cubicBezTo>
                    <a:pt x="780383" y="403574"/>
                    <a:pt x="1117759" y="608076"/>
                    <a:pt x="1123855" y="613886"/>
                  </a:cubicBezTo>
                  <a:cubicBezTo>
                    <a:pt x="1129951" y="619697"/>
                    <a:pt x="1272159" y="716185"/>
                    <a:pt x="1365599" y="735521"/>
                  </a:cubicBezTo>
                  <a:lnTo>
                    <a:pt x="1365599" y="1420844"/>
                  </a:lnTo>
                  <a:cubicBezTo>
                    <a:pt x="1365599" y="1420844"/>
                    <a:pt x="1178814" y="1444085"/>
                    <a:pt x="1030510" y="1349502"/>
                  </a:cubicBezTo>
                  <a:cubicBezTo>
                    <a:pt x="882206" y="1254919"/>
                    <a:pt x="617792" y="1223867"/>
                    <a:pt x="617792" y="1223867"/>
                  </a:cubicBezTo>
                  <a:cubicBezTo>
                    <a:pt x="617792" y="1223867"/>
                    <a:pt x="190500" y="704374"/>
                    <a:pt x="111062" y="565499"/>
                  </a:cubicBezTo>
                  <a:cubicBezTo>
                    <a:pt x="10573" y="391096"/>
                    <a:pt x="0" y="308896"/>
                    <a:pt x="0"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2702129" y="3698587"/>
              <a:ext cx="108882" cy="511116"/>
            </a:xfrm>
            <a:custGeom>
              <a:avLst/>
              <a:gdLst/>
              <a:ahLst/>
              <a:cxnLst/>
              <a:rect l="l" t="t" r="r" b="b"/>
              <a:pathLst>
                <a:path w="147637" h="693039" extrusionOk="0">
                  <a:moveTo>
                    <a:pt x="144018" y="693039"/>
                  </a:moveTo>
                  <a:cubicBezTo>
                    <a:pt x="143875" y="690533"/>
                    <a:pt x="143875" y="688021"/>
                    <a:pt x="144018" y="685514"/>
                  </a:cubicBezTo>
                  <a:cubicBezTo>
                    <a:pt x="144018" y="680085"/>
                    <a:pt x="144018" y="672941"/>
                    <a:pt x="143542" y="663988"/>
                  </a:cubicBezTo>
                  <a:cubicBezTo>
                    <a:pt x="143542" y="644938"/>
                    <a:pt x="143542" y="617792"/>
                    <a:pt x="142780" y="584549"/>
                  </a:cubicBezTo>
                  <a:cubicBezTo>
                    <a:pt x="142780" y="517112"/>
                    <a:pt x="142780" y="424529"/>
                    <a:pt x="142018" y="321850"/>
                  </a:cubicBezTo>
                  <a:lnTo>
                    <a:pt x="142875" y="323755"/>
                  </a:lnTo>
                  <a:lnTo>
                    <a:pt x="137446" y="318802"/>
                  </a:lnTo>
                  <a:lnTo>
                    <a:pt x="762" y="194977"/>
                  </a:lnTo>
                  <a:lnTo>
                    <a:pt x="0" y="194215"/>
                  </a:lnTo>
                  <a:lnTo>
                    <a:pt x="0" y="193262"/>
                  </a:lnTo>
                  <a:cubicBezTo>
                    <a:pt x="3810" y="136112"/>
                    <a:pt x="6858" y="87535"/>
                    <a:pt x="9525" y="53150"/>
                  </a:cubicBezTo>
                  <a:cubicBezTo>
                    <a:pt x="10763" y="36671"/>
                    <a:pt x="11716" y="23431"/>
                    <a:pt x="12383" y="13906"/>
                  </a:cubicBezTo>
                  <a:cubicBezTo>
                    <a:pt x="12383" y="9716"/>
                    <a:pt x="13145" y="6287"/>
                    <a:pt x="13335" y="3524"/>
                  </a:cubicBezTo>
                  <a:cubicBezTo>
                    <a:pt x="13411" y="2334"/>
                    <a:pt x="13602" y="1153"/>
                    <a:pt x="13907" y="0"/>
                  </a:cubicBezTo>
                  <a:cubicBezTo>
                    <a:pt x="14073" y="1201"/>
                    <a:pt x="14073" y="2419"/>
                    <a:pt x="13907" y="3620"/>
                  </a:cubicBezTo>
                  <a:cubicBezTo>
                    <a:pt x="13907" y="6287"/>
                    <a:pt x="13907" y="9716"/>
                    <a:pt x="13907" y="14002"/>
                  </a:cubicBezTo>
                  <a:cubicBezTo>
                    <a:pt x="13907" y="23527"/>
                    <a:pt x="12954" y="36767"/>
                    <a:pt x="12192" y="53340"/>
                  </a:cubicBezTo>
                  <a:cubicBezTo>
                    <a:pt x="10478" y="87725"/>
                    <a:pt x="7906" y="135922"/>
                    <a:pt x="4953" y="193453"/>
                  </a:cubicBezTo>
                  <a:lnTo>
                    <a:pt x="4191" y="191738"/>
                  </a:lnTo>
                  <a:cubicBezTo>
                    <a:pt x="44291" y="227933"/>
                    <a:pt x="91345" y="270320"/>
                    <a:pt x="141351" y="315563"/>
                  </a:cubicBezTo>
                  <a:lnTo>
                    <a:pt x="146780" y="320421"/>
                  </a:lnTo>
                  <a:lnTo>
                    <a:pt x="147638" y="321183"/>
                  </a:lnTo>
                  <a:lnTo>
                    <a:pt x="147638" y="322231"/>
                  </a:lnTo>
                  <a:cubicBezTo>
                    <a:pt x="147638" y="424910"/>
                    <a:pt x="147066" y="517493"/>
                    <a:pt x="146876" y="584930"/>
                  </a:cubicBezTo>
                  <a:cubicBezTo>
                    <a:pt x="146876" y="618172"/>
                    <a:pt x="146209" y="645128"/>
                    <a:pt x="146114" y="664369"/>
                  </a:cubicBezTo>
                  <a:cubicBezTo>
                    <a:pt x="146114" y="673322"/>
                    <a:pt x="146114" y="680466"/>
                    <a:pt x="145637" y="685895"/>
                  </a:cubicBezTo>
                  <a:cubicBezTo>
                    <a:pt x="145328" y="688323"/>
                    <a:pt x="144786" y="690715"/>
                    <a:pt x="144018" y="693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2960883" y="3698306"/>
              <a:ext cx="108812" cy="511397"/>
            </a:xfrm>
            <a:custGeom>
              <a:avLst/>
              <a:gdLst/>
              <a:ahLst/>
              <a:cxnLst/>
              <a:rect l="l" t="t" r="r" b="b"/>
              <a:pathLst>
                <a:path w="147542" h="693420" extrusionOk="0">
                  <a:moveTo>
                    <a:pt x="2476" y="693420"/>
                  </a:moveTo>
                  <a:cubicBezTo>
                    <a:pt x="2050" y="690936"/>
                    <a:pt x="1890" y="688414"/>
                    <a:pt x="2000" y="685895"/>
                  </a:cubicBezTo>
                  <a:cubicBezTo>
                    <a:pt x="2000" y="680466"/>
                    <a:pt x="2000" y="673322"/>
                    <a:pt x="1524" y="664369"/>
                  </a:cubicBezTo>
                  <a:cubicBezTo>
                    <a:pt x="1524" y="645319"/>
                    <a:pt x="1048" y="618173"/>
                    <a:pt x="762" y="584930"/>
                  </a:cubicBezTo>
                  <a:cubicBezTo>
                    <a:pt x="762" y="517493"/>
                    <a:pt x="286" y="424910"/>
                    <a:pt x="0" y="322231"/>
                  </a:cubicBezTo>
                  <a:lnTo>
                    <a:pt x="0" y="321183"/>
                  </a:lnTo>
                  <a:lnTo>
                    <a:pt x="762" y="320421"/>
                  </a:lnTo>
                  <a:lnTo>
                    <a:pt x="6191" y="315563"/>
                  </a:lnTo>
                  <a:cubicBezTo>
                    <a:pt x="56197" y="270320"/>
                    <a:pt x="103251" y="227933"/>
                    <a:pt x="143351" y="191738"/>
                  </a:cubicBezTo>
                  <a:lnTo>
                    <a:pt x="142684" y="193453"/>
                  </a:lnTo>
                  <a:cubicBezTo>
                    <a:pt x="139637" y="136303"/>
                    <a:pt x="137160" y="87725"/>
                    <a:pt x="135350" y="53340"/>
                  </a:cubicBezTo>
                  <a:cubicBezTo>
                    <a:pt x="134588" y="36767"/>
                    <a:pt x="134017" y="23527"/>
                    <a:pt x="133636" y="14002"/>
                  </a:cubicBezTo>
                  <a:cubicBezTo>
                    <a:pt x="133636" y="9716"/>
                    <a:pt x="133636" y="6287"/>
                    <a:pt x="133636" y="3620"/>
                  </a:cubicBezTo>
                  <a:cubicBezTo>
                    <a:pt x="133532" y="2415"/>
                    <a:pt x="133532" y="1204"/>
                    <a:pt x="133636" y="0"/>
                  </a:cubicBezTo>
                  <a:cubicBezTo>
                    <a:pt x="133636" y="0"/>
                    <a:pt x="133636" y="1238"/>
                    <a:pt x="134207" y="3524"/>
                  </a:cubicBezTo>
                  <a:cubicBezTo>
                    <a:pt x="134779" y="5810"/>
                    <a:pt x="134779" y="9716"/>
                    <a:pt x="135160" y="13907"/>
                  </a:cubicBezTo>
                  <a:cubicBezTo>
                    <a:pt x="135826" y="23432"/>
                    <a:pt x="136874" y="36671"/>
                    <a:pt x="138017" y="53150"/>
                  </a:cubicBezTo>
                  <a:cubicBezTo>
                    <a:pt x="140303" y="87535"/>
                    <a:pt x="143446" y="135731"/>
                    <a:pt x="147542" y="193262"/>
                  </a:cubicBezTo>
                  <a:lnTo>
                    <a:pt x="147542" y="194215"/>
                  </a:lnTo>
                  <a:lnTo>
                    <a:pt x="146780" y="194977"/>
                  </a:lnTo>
                  <a:lnTo>
                    <a:pt x="10001" y="318802"/>
                  </a:lnTo>
                  <a:lnTo>
                    <a:pt x="4572" y="323755"/>
                  </a:lnTo>
                  <a:lnTo>
                    <a:pt x="5429" y="321850"/>
                  </a:lnTo>
                  <a:cubicBezTo>
                    <a:pt x="5429" y="424529"/>
                    <a:pt x="4858" y="517112"/>
                    <a:pt x="4667" y="584550"/>
                  </a:cubicBezTo>
                  <a:cubicBezTo>
                    <a:pt x="4667" y="617792"/>
                    <a:pt x="4096" y="644747"/>
                    <a:pt x="3905" y="663988"/>
                  </a:cubicBezTo>
                  <a:cubicBezTo>
                    <a:pt x="3905" y="672942"/>
                    <a:pt x="3905" y="680085"/>
                    <a:pt x="3905" y="685514"/>
                  </a:cubicBezTo>
                  <a:cubicBezTo>
                    <a:pt x="3661" y="688186"/>
                    <a:pt x="3182" y="690831"/>
                    <a:pt x="2477" y="693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6"/>
            <p:cNvSpPr/>
            <p:nvPr/>
          </p:nvSpPr>
          <p:spPr>
            <a:xfrm>
              <a:off x="3434879" y="3293128"/>
              <a:ext cx="302272" cy="775947"/>
            </a:xfrm>
            <a:custGeom>
              <a:avLst/>
              <a:gdLst/>
              <a:ahLst/>
              <a:cxnLst/>
              <a:rect l="l" t="t" r="r" b="b"/>
              <a:pathLst>
                <a:path w="409860" h="1052131" extrusionOk="0">
                  <a:moveTo>
                    <a:pt x="409861" y="0"/>
                  </a:moveTo>
                  <a:cubicBezTo>
                    <a:pt x="409428" y="920"/>
                    <a:pt x="408884" y="1784"/>
                    <a:pt x="408241" y="2572"/>
                  </a:cubicBezTo>
                  <a:lnTo>
                    <a:pt x="402907" y="9906"/>
                  </a:lnTo>
                  <a:cubicBezTo>
                    <a:pt x="397859" y="16478"/>
                    <a:pt x="390906" y="25813"/>
                    <a:pt x="381953" y="37624"/>
                  </a:cubicBezTo>
                  <a:cubicBezTo>
                    <a:pt x="363474" y="61817"/>
                    <a:pt x="336995" y="96488"/>
                    <a:pt x="304324" y="139065"/>
                  </a:cubicBezTo>
                  <a:cubicBezTo>
                    <a:pt x="238315" y="224790"/>
                    <a:pt x="147256" y="342519"/>
                    <a:pt x="47149" y="472440"/>
                  </a:cubicBezTo>
                  <a:lnTo>
                    <a:pt x="3524" y="528733"/>
                  </a:lnTo>
                  <a:lnTo>
                    <a:pt x="4001" y="527209"/>
                  </a:lnTo>
                  <a:cubicBezTo>
                    <a:pt x="4001" y="675132"/>
                    <a:pt x="3429" y="806196"/>
                    <a:pt x="3238" y="900779"/>
                  </a:cubicBezTo>
                  <a:cubicBezTo>
                    <a:pt x="3238" y="947642"/>
                    <a:pt x="2667" y="985361"/>
                    <a:pt x="2477" y="1011841"/>
                  </a:cubicBezTo>
                  <a:cubicBezTo>
                    <a:pt x="2477" y="1024604"/>
                    <a:pt x="2477" y="1034605"/>
                    <a:pt x="2000" y="1041749"/>
                  </a:cubicBezTo>
                  <a:lnTo>
                    <a:pt x="2000" y="1049560"/>
                  </a:lnTo>
                  <a:cubicBezTo>
                    <a:pt x="2124" y="1050413"/>
                    <a:pt x="2124" y="1051279"/>
                    <a:pt x="2000" y="1052131"/>
                  </a:cubicBezTo>
                  <a:cubicBezTo>
                    <a:pt x="2000" y="1052131"/>
                    <a:pt x="2000" y="1051274"/>
                    <a:pt x="2000" y="1049560"/>
                  </a:cubicBezTo>
                  <a:cubicBezTo>
                    <a:pt x="2000" y="1047845"/>
                    <a:pt x="2000" y="1044988"/>
                    <a:pt x="2000" y="1041749"/>
                  </a:cubicBezTo>
                  <a:cubicBezTo>
                    <a:pt x="2000" y="1034605"/>
                    <a:pt x="2000" y="1024604"/>
                    <a:pt x="1524" y="1011841"/>
                  </a:cubicBezTo>
                  <a:cubicBezTo>
                    <a:pt x="1524" y="985361"/>
                    <a:pt x="1048" y="947642"/>
                    <a:pt x="762" y="900779"/>
                  </a:cubicBezTo>
                  <a:cubicBezTo>
                    <a:pt x="762" y="806196"/>
                    <a:pt x="286" y="675132"/>
                    <a:pt x="0" y="527209"/>
                  </a:cubicBezTo>
                  <a:lnTo>
                    <a:pt x="0" y="526352"/>
                  </a:lnTo>
                  <a:lnTo>
                    <a:pt x="0" y="525685"/>
                  </a:lnTo>
                  <a:cubicBezTo>
                    <a:pt x="13906" y="507682"/>
                    <a:pt x="28575" y="488728"/>
                    <a:pt x="43529" y="469392"/>
                  </a:cubicBezTo>
                  <a:lnTo>
                    <a:pt x="302228" y="136684"/>
                  </a:lnTo>
                  <a:lnTo>
                    <a:pt x="380714" y="36386"/>
                  </a:lnTo>
                  <a:lnTo>
                    <a:pt x="402336" y="9239"/>
                  </a:lnTo>
                  <a:lnTo>
                    <a:pt x="408146" y="2286"/>
                  </a:lnTo>
                  <a:cubicBezTo>
                    <a:pt x="408620" y="1455"/>
                    <a:pt x="409196" y="687"/>
                    <a:pt x="4098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6"/>
            <p:cNvSpPr/>
            <p:nvPr/>
          </p:nvSpPr>
          <p:spPr>
            <a:xfrm>
              <a:off x="2992586" y="3976953"/>
              <a:ext cx="22619" cy="168031"/>
            </a:xfrm>
            <a:custGeom>
              <a:avLst/>
              <a:gdLst/>
              <a:ahLst/>
              <a:cxnLst/>
              <a:rect l="l" t="t" r="r" b="b"/>
              <a:pathLst>
                <a:path w="30670" h="227838" extrusionOk="0">
                  <a:moveTo>
                    <a:pt x="0" y="0"/>
                  </a:moveTo>
                  <a:lnTo>
                    <a:pt x="30670" y="0"/>
                  </a:lnTo>
                  <a:lnTo>
                    <a:pt x="30670" y="227838"/>
                  </a:lnTo>
                  <a:lnTo>
                    <a:pt x="0" y="22783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2644839" y="3765086"/>
              <a:ext cx="29925" cy="65891"/>
            </a:xfrm>
            <a:custGeom>
              <a:avLst/>
              <a:gdLst/>
              <a:ahLst/>
              <a:cxnLst/>
              <a:rect l="l" t="t" r="r" b="b"/>
              <a:pathLst>
                <a:path w="40576" h="89344" extrusionOk="0">
                  <a:moveTo>
                    <a:pt x="0" y="0"/>
                  </a:moveTo>
                  <a:lnTo>
                    <a:pt x="40576" y="0"/>
                  </a:lnTo>
                  <a:lnTo>
                    <a:pt x="40576" y="89344"/>
                  </a:lnTo>
                  <a:lnTo>
                    <a:pt x="0" y="893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3326555" y="3203433"/>
              <a:ext cx="277194" cy="69404"/>
            </a:xfrm>
            <a:custGeom>
              <a:avLst/>
              <a:gdLst/>
              <a:ahLst/>
              <a:cxnLst/>
              <a:rect l="l" t="t" r="r" b="b"/>
              <a:pathLst>
                <a:path w="375856" h="94107" extrusionOk="0">
                  <a:moveTo>
                    <a:pt x="375856" y="45911"/>
                  </a:moveTo>
                  <a:cubicBezTo>
                    <a:pt x="375856" y="45911"/>
                    <a:pt x="374618" y="47339"/>
                    <a:pt x="371951" y="49625"/>
                  </a:cubicBezTo>
                  <a:lnTo>
                    <a:pt x="360140" y="59150"/>
                  </a:lnTo>
                  <a:lnTo>
                    <a:pt x="316230" y="93440"/>
                  </a:lnTo>
                  <a:lnTo>
                    <a:pt x="315468" y="94107"/>
                  </a:lnTo>
                  <a:lnTo>
                    <a:pt x="314516" y="94107"/>
                  </a:lnTo>
                  <a:lnTo>
                    <a:pt x="193453" y="59246"/>
                  </a:lnTo>
                  <a:cubicBezTo>
                    <a:pt x="139827" y="43529"/>
                    <a:pt x="91345" y="29051"/>
                    <a:pt x="56388" y="18383"/>
                  </a:cubicBezTo>
                  <a:lnTo>
                    <a:pt x="14954" y="5429"/>
                  </a:lnTo>
                  <a:cubicBezTo>
                    <a:pt x="9814" y="4082"/>
                    <a:pt x="4808" y="2264"/>
                    <a:pt x="0" y="0"/>
                  </a:cubicBezTo>
                  <a:cubicBezTo>
                    <a:pt x="5256" y="783"/>
                    <a:pt x="10446" y="1961"/>
                    <a:pt x="15526" y="3524"/>
                  </a:cubicBezTo>
                  <a:lnTo>
                    <a:pt x="57341" y="14954"/>
                  </a:lnTo>
                  <a:cubicBezTo>
                    <a:pt x="92583" y="24479"/>
                    <a:pt x="141256" y="38767"/>
                    <a:pt x="194881" y="54483"/>
                  </a:cubicBezTo>
                  <a:lnTo>
                    <a:pt x="315659" y="90392"/>
                  </a:lnTo>
                  <a:lnTo>
                    <a:pt x="313944" y="90392"/>
                  </a:lnTo>
                  <a:lnTo>
                    <a:pt x="358807" y="57436"/>
                  </a:lnTo>
                  <a:lnTo>
                    <a:pt x="371285" y="48578"/>
                  </a:lnTo>
                  <a:cubicBezTo>
                    <a:pt x="372714" y="47535"/>
                    <a:pt x="374246" y="46642"/>
                    <a:pt x="375857" y="45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3483945" y="3495436"/>
              <a:ext cx="157493" cy="198798"/>
            </a:xfrm>
            <a:custGeom>
              <a:avLst/>
              <a:gdLst/>
              <a:ahLst/>
              <a:cxnLst/>
              <a:rect l="l" t="t" r="r" b="b"/>
              <a:pathLst>
                <a:path w="213550" h="269557" extrusionOk="0">
                  <a:moveTo>
                    <a:pt x="0" y="252127"/>
                  </a:moveTo>
                  <a:lnTo>
                    <a:pt x="23813" y="269557"/>
                  </a:lnTo>
                  <a:lnTo>
                    <a:pt x="213550" y="20288"/>
                  </a:lnTo>
                  <a:lnTo>
                    <a:pt x="190500" y="0"/>
                  </a:lnTo>
                  <a:lnTo>
                    <a:pt x="0"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3647961" y="3462676"/>
              <a:ext cx="24868" cy="24871"/>
            </a:xfrm>
            <a:custGeom>
              <a:avLst/>
              <a:gdLst/>
              <a:ahLst/>
              <a:cxnLst/>
              <a:rect l="l" t="t" r="r" b="b"/>
              <a:pathLst>
                <a:path w="33719" h="33723" extrusionOk="0">
                  <a:moveTo>
                    <a:pt x="33692" y="15911"/>
                  </a:moveTo>
                  <a:cubicBezTo>
                    <a:pt x="34218" y="25208"/>
                    <a:pt x="27108" y="33170"/>
                    <a:pt x="17812" y="33696"/>
                  </a:cubicBezTo>
                  <a:cubicBezTo>
                    <a:pt x="8516" y="34222"/>
                    <a:pt x="553" y="27112"/>
                    <a:pt x="27" y="17816"/>
                  </a:cubicBezTo>
                  <a:cubicBezTo>
                    <a:pt x="-498" y="8520"/>
                    <a:pt x="6611" y="557"/>
                    <a:pt x="15907" y="31"/>
                  </a:cubicBezTo>
                  <a:cubicBezTo>
                    <a:pt x="16247" y="12"/>
                    <a:pt x="16587" y="3"/>
                    <a:pt x="16928" y="5"/>
                  </a:cubicBezTo>
                  <a:cubicBezTo>
                    <a:pt x="25941" y="-209"/>
                    <a:pt x="33432" y="6900"/>
                    <a:pt x="33692" y="159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2020060" y="3295097"/>
              <a:ext cx="302836" cy="776228"/>
            </a:xfrm>
            <a:custGeom>
              <a:avLst/>
              <a:gdLst/>
              <a:ahLst/>
              <a:cxnLst/>
              <a:rect l="l" t="t" r="r" b="b"/>
              <a:pathLst>
                <a:path w="410625" h="1052512" extrusionOk="0">
                  <a:moveTo>
                    <a:pt x="3" y="0"/>
                  </a:moveTo>
                  <a:cubicBezTo>
                    <a:pt x="3" y="0"/>
                    <a:pt x="765" y="762"/>
                    <a:pt x="2098" y="2286"/>
                  </a:cubicBezTo>
                  <a:lnTo>
                    <a:pt x="7813" y="9239"/>
                  </a:lnTo>
                  <a:lnTo>
                    <a:pt x="29435" y="36481"/>
                  </a:lnTo>
                  <a:lnTo>
                    <a:pt x="108302" y="136970"/>
                  </a:lnTo>
                  <a:cubicBezTo>
                    <a:pt x="174977" y="222695"/>
                    <a:pt x="266131" y="339852"/>
                    <a:pt x="367001" y="469678"/>
                  </a:cubicBezTo>
                  <a:lnTo>
                    <a:pt x="410625" y="525971"/>
                  </a:lnTo>
                  <a:lnTo>
                    <a:pt x="410625" y="526637"/>
                  </a:lnTo>
                  <a:lnTo>
                    <a:pt x="410625" y="527495"/>
                  </a:lnTo>
                  <a:cubicBezTo>
                    <a:pt x="410625" y="675418"/>
                    <a:pt x="410054" y="806482"/>
                    <a:pt x="409768" y="901065"/>
                  </a:cubicBezTo>
                  <a:cubicBezTo>
                    <a:pt x="409768" y="947928"/>
                    <a:pt x="409197" y="985647"/>
                    <a:pt x="409101" y="1012127"/>
                  </a:cubicBezTo>
                  <a:cubicBezTo>
                    <a:pt x="409101" y="1024890"/>
                    <a:pt x="409101" y="1034891"/>
                    <a:pt x="409101" y="1042035"/>
                  </a:cubicBezTo>
                  <a:lnTo>
                    <a:pt x="409101" y="1049846"/>
                  </a:lnTo>
                  <a:cubicBezTo>
                    <a:pt x="409218" y="1050731"/>
                    <a:pt x="409218" y="1051627"/>
                    <a:pt x="409101" y="1052513"/>
                  </a:cubicBezTo>
                  <a:cubicBezTo>
                    <a:pt x="408962" y="1051629"/>
                    <a:pt x="408962" y="1050729"/>
                    <a:pt x="409101" y="1049846"/>
                  </a:cubicBezTo>
                  <a:cubicBezTo>
                    <a:pt x="409101" y="1047845"/>
                    <a:pt x="409101" y="1045273"/>
                    <a:pt x="409101" y="1042035"/>
                  </a:cubicBezTo>
                  <a:cubicBezTo>
                    <a:pt x="409101" y="1034891"/>
                    <a:pt x="409101" y="1024890"/>
                    <a:pt x="409101" y="1012127"/>
                  </a:cubicBezTo>
                  <a:cubicBezTo>
                    <a:pt x="409101" y="985647"/>
                    <a:pt x="409101" y="947928"/>
                    <a:pt x="408339" y="901065"/>
                  </a:cubicBezTo>
                  <a:cubicBezTo>
                    <a:pt x="408339" y="806482"/>
                    <a:pt x="407863" y="675418"/>
                    <a:pt x="407482" y="527495"/>
                  </a:cubicBezTo>
                  <a:lnTo>
                    <a:pt x="408054" y="529019"/>
                  </a:lnTo>
                  <a:lnTo>
                    <a:pt x="364429" y="472726"/>
                  </a:lnTo>
                  <a:lnTo>
                    <a:pt x="107254" y="139351"/>
                  </a:lnTo>
                  <a:lnTo>
                    <a:pt x="29625" y="37910"/>
                  </a:lnTo>
                  <a:lnTo>
                    <a:pt x="8765" y="10192"/>
                  </a:lnTo>
                  <a:lnTo>
                    <a:pt x="3432" y="2857"/>
                  </a:lnTo>
                  <a:cubicBezTo>
                    <a:pt x="1082" y="1080"/>
                    <a:pt x="-61" y="127"/>
                    <a:pt x="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2153476" y="3205471"/>
              <a:ext cx="277269" cy="69404"/>
            </a:xfrm>
            <a:custGeom>
              <a:avLst/>
              <a:gdLst/>
              <a:ahLst/>
              <a:cxnLst/>
              <a:rect l="l" t="t" r="r" b="b"/>
              <a:pathLst>
                <a:path w="375958" h="94107" extrusionOk="0">
                  <a:moveTo>
                    <a:pt x="6" y="45815"/>
                  </a:moveTo>
                  <a:cubicBezTo>
                    <a:pt x="1660" y="46560"/>
                    <a:pt x="3225" y="47486"/>
                    <a:pt x="4674" y="48578"/>
                  </a:cubicBezTo>
                  <a:cubicBezTo>
                    <a:pt x="8007" y="51054"/>
                    <a:pt x="12198" y="53912"/>
                    <a:pt x="17151" y="57436"/>
                  </a:cubicBezTo>
                  <a:lnTo>
                    <a:pt x="62014" y="90392"/>
                  </a:lnTo>
                  <a:lnTo>
                    <a:pt x="60300" y="90392"/>
                  </a:lnTo>
                  <a:lnTo>
                    <a:pt x="181077" y="54483"/>
                  </a:lnTo>
                  <a:cubicBezTo>
                    <a:pt x="234702" y="38767"/>
                    <a:pt x="283280" y="24860"/>
                    <a:pt x="318618" y="14954"/>
                  </a:cubicBezTo>
                  <a:lnTo>
                    <a:pt x="360432" y="3524"/>
                  </a:lnTo>
                  <a:cubicBezTo>
                    <a:pt x="365512" y="1961"/>
                    <a:pt x="370702" y="783"/>
                    <a:pt x="375958" y="0"/>
                  </a:cubicBezTo>
                  <a:cubicBezTo>
                    <a:pt x="371122" y="2275"/>
                    <a:pt x="366083" y="4092"/>
                    <a:pt x="360909" y="5429"/>
                  </a:cubicBezTo>
                  <a:lnTo>
                    <a:pt x="319570" y="18383"/>
                  </a:lnTo>
                  <a:cubicBezTo>
                    <a:pt x="284518" y="29051"/>
                    <a:pt x="236036" y="43529"/>
                    <a:pt x="182410" y="59246"/>
                  </a:cubicBezTo>
                  <a:lnTo>
                    <a:pt x="61347" y="94107"/>
                  </a:lnTo>
                  <a:lnTo>
                    <a:pt x="60395" y="94107"/>
                  </a:lnTo>
                  <a:lnTo>
                    <a:pt x="59633" y="93440"/>
                  </a:lnTo>
                  <a:lnTo>
                    <a:pt x="15818" y="59150"/>
                  </a:lnTo>
                  <a:cubicBezTo>
                    <a:pt x="11055" y="55340"/>
                    <a:pt x="7150" y="52197"/>
                    <a:pt x="4007" y="49625"/>
                  </a:cubicBezTo>
                  <a:cubicBezTo>
                    <a:pt x="864" y="47054"/>
                    <a:pt x="-89" y="46006"/>
                    <a:pt x="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2115943" y="3497405"/>
              <a:ext cx="157493" cy="198798"/>
            </a:xfrm>
            <a:custGeom>
              <a:avLst/>
              <a:gdLst/>
              <a:ahLst/>
              <a:cxnLst/>
              <a:rect l="l" t="t" r="r" b="b"/>
              <a:pathLst>
                <a:path w="213550" h="269557" extrusionOk="0">
                  <a:moveTo>
                    <a:pt x="213551" y="252127"/>
                  </a:moveTo>
                  <a:lnTo>
                    <a:pt x="189738" y="269557"/>
                  </a:lnTo>
                  <a:lnTo>
                    <a:pt x="0" y="20288"/>
                  </a:lnTo>
                  <a:lnTo>
                    <a:pt x="22955" y="0"/>
                  </a:lnTo>
                  <a:lnTo>
                    <a:pt x="213551"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2084662" y="3464577"/>
              <a:ext cx="24726" cy="23603"/>
            </a:xfrm>
            <a:custGeom>
              <a:avLst/>
              <a:gdLst/>
              <a:ahLst/>
              <a:cxnLst/>
              <a:rect l="l" t="t" r="r" b="b"/>
              <a:pathLst>
                <a:path w="33527" h="32004" extrusionOk="0">
                  <a:moveTo>
                    <a:pt x="33528" y="16002"/>
                  </a:moveTo>
                  <a:cubicBezTo>
                    <a:pt x="33528" y="24840"/>
                    <a:pt x="26023" y="32004"/>
                    <a:pt x="16764" y="32004"/>
                  </a:cubicBezTo>
                  <a:cubicBezTo>
                    <a:pt x="7506" y="32004"/>
                    <a:pt x="0" y="24840"/>
                    <a:pt x="0" y="16002"/>
                  </a:cubicBezTo>
                  <a:cubicBezTo>
                    <a:pt x="0" y="7165"/>
                    <a:pt x="7506" y="0"/>
                    <a:pt x="16764" y="0"/>
                  </a:cubicBezTo>
                  <a:cubicBezTo>
                    <a:pt x="26023" y="0"/>
                    <a:pt x="33528" y="7165"/>
                    <a:pt x="33528" y="160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2734605" y="3347044"/>
              <a:ext cx="316462" cy="223595"/>
            </a:xfrm>
            <a:custGeom>
              <a:avLst/>
              <a:gdLst/>
              <a:ahLst/>
              <a:cxnLst/>
              <a:rect l="l" t="t" r="r" b="b"/>
              <a:pathLst>
                <a:path w="429101" h="303180" extrusionOk="0">
                  <a:moveTo>
                    <a:pt x="0" y="8382"/>
                  </a:moveTo>
                  <a:cubicBezTo>
                    <a:pt x="0" y="8382"/>
                    <a:pt x="125730" y="88011"/>
                    <a:pt x="218027" y="84582"/>
                  </a:cubicBezTo>
                  <a:cubicBezTo>
                    <a:pt x="310324" y="81153"/>
                    <a:pt x="429101" y="0"/>
                    <a:pt x="429101" y="0"/>
                  </a:cubicBezTo>
                  <a:lnTo>
                    <a:pt x="339566" y="303181"/>
                  </a:lnTo>
                  <a:lnTo>
                    <a:pt x="94774" y="2967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2620025" y="3098608"/>
              <a:ext cx="198466" cy="599051"/>
            </a:xfrm>
            <a:custGeom>
              <a:avLst/>
              <a:gdLst/>
              <a:ahLst/>
              <a:cxnLst/>
              <a:rect l="l" t="t" r="r" b="b"/>
              <a:pathLst>
                <a:path w="269107" h="812272" extrusionOk="0">
                  <a:moveTo>
                    <a:pt x="111728" y="663533"/>
                  </a:moveTo>
                  <a:cubicBezTo>
                    <a:pt x="111728" y="663533"/>
                    <a:pt x="52197" y="779929"/>
                    <a:pt x="136684" y="808028"/>
                  </a:cubicBezTo>
                  <a:cubicBezTo>
                    <a:pt x="186959" y="823511"/>
                    <a:pt x="240266" y="795308"/>
                    <a:pt x="255750" y="745033"/>
                  </a:cubicBezTo>
                  <a:cubicBezTo>
                    <a:pt x="256434" y="742813"/>
                    <a:pt x="257036" y="740569"/>
                    <a:pt x="257556" y="738304"/>
                  </a:cubicBezTo>
                  <a:cubicBezTo>
                    <a:pt x="266319" y="703253"/>
                    <a:pt x="273082" y="664771"/>
                    <a:pt x="266414" y="648007"/>
                  </a:cubicBezTo>
                  <a:cubicBezTo>
                    <a:pt x="252603" y="613527"/>
                    <a:pt x="145447" y="223859"/>
                    <a:pt x="135446" y="159185"/>
                  </a:cubicBezTo>
                  <a:cubicBezTo>
                    <a:pt x="132779" y="142611"/>
                    <a:pt x="109061" y="51076"/>
                    <a:pt x="106204" y="38027"/>
                  </a:cubicBezTo>
                  <a:cubicBezTo>
                    <a:pt x="92583" y="-23029"/>
                    <a:pt x="95" y="-5979"/>
                    <a:pt x="0" y="56600"/>
                  </a:cubicBezTo>
                  <a:cubicBezTo>
                    <a:pt x="0" y="75079"/>
                    <a:pt x="2096" y="139944"/>
                    <a:pt x="3524" y="151850"/>
                  </a:cubicBezTo>
                  <a:cubicBezTo>
                    <a:pt x="23241" y="312823"/>
                    <a:pt x="47244" y="397024"/>
                    <a:pt x="67342" y="481225"/>
                  </a:cubicBezTo>
                  <a:cubicBezTo>
                    <a:pt x="92869" y="587905"/>
                    <a:pt x="111728" y="663628"/>
                    <a:pt x="111728" y="66362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2618549" y="3096783"/>
              <a:ext cx="201467" cy="602097"/>
            </a:xfrm>
            <a:custGeom>
              <a:avLst/>
              <a:gdLst/>
              <a:ahLst/>
              <a:cxnLst/>
              <a:rect l="l" t="t" r="r" b="b"/>
              <a:pathLst>
                <a:path w="273176" h="816403" extrusionOk="0">
                  <a:moveTo>
                    <a:pt x="113729" y="666005"/>
                  </a:moveTo>
                  <a:cubicBezTo>
                    <a:pt x="113729" y="666005"/>
                    <a:pt x="113252" y="664481"/>
                    <a:pt x="112395" y="661433"/>
                  </a:cubicBezTo>
                  <a:cubicBezTo>
                    <a:pt x="111538" y="658385"/>
                    <a:pt x="110395" y="653813"/>
                    <a:pt x="108871" y="648098"/>
                  </a:cubicBezTo>
                  <a:cubicBezTo>
                    <a:pt x="105823" y="636097"/>
                    <a:pt x="101441" y="618761"/>
                    <a:pt x="95917" y="596663"/>
                  </a:cubicBezTo>
                  <a:cubicBezTo>
                    <a:pt x="84773" y="551610"/>
                    <a:pt x="68675" y="486935"/>
                    <a:pt x="48958" y="407020"/>
                  </a:cubicBezTo>
                  <a:cubicBezTo>
                    <a:pt x="39433" y="366920"/>
                    <a:pt x="29908" y="322819"/>
                    <a:pt x="21241" y="275004"/>
                  </a:cubicBezTo>
                  <a:cubicBezTo>
                    <a:pt x="16986" y="251128"/>
                    <a:pt x="13049" y="226363"/>
                    <a:pt x="9430" y="200709"/>
                  </a:cubicBezTo>
                  <a:cubicBezTo>
                    <a:pt x="5114" y="174421"/>
                    <a:pt x="2442" y="147890"/>
                    <a:pt x="1429" y="121270"/>
                  </a:cubicBezTo>
                  <a:cubicBezTo>
                    <a:pt x="953" y="107650"/>
                    <a:pt x="476" y="93838"/>
                    <a:pt x="0" y="79932"/>
                  </a:cubicBezTo>
                  <a:cubicBezTo>
                    <a:pt x="0" y="72883"/>
                    <a:pt x="0" y="65930"/>
                    <a:pt x="0" y="58786"/>
                  </a:cubicBezTo>
                  <a:lnTo>
                    <a:pt x="953" y="47547"/>
                  </a:lnTo>
                  <a:cubicBezTo>
                    <a:pt x="1810" y="43927"/>
                    <a:pt x="2953" y="40403"/>
                    <a:pt x="4001" y="36784"/>
                  </a:cubicBezTo>
                  <a:cubicBezTo>
                    <a:pt x="16813" y="7793"/>
                    <a:pt x="49501" y="-6781"/>
                    <a:pt x="79629" y="3065"/>
                  </a:cubicBezTo>
                  <a:cubicBezTo>
                    <a:pt x="94606" y="8684"/>
                    <a:pt x="105885" y="21279"/>
                    <a:pt x="109823" y="36784"/>
                  </a:cubicBezTo>
                  <a:cubicBezTo>
                    <a:pt x="113824" y="51452"/>
                    <a:pt x="117253" y="66121"/>
                    <a:pt x="121063" y="80980"/>
                  </a:cubicBezTo>
                  <a:cubicBezTo>
                    <a:pt x="128302" y="110793"/>
                    <a:pt x="136589" y="140797"/>
                    <a:pt x="142113" y="171848"/>
                  </a:cubicBezTo>
                  <a:cubicBezTo>
                    <a:pt x="155162" y="233189"/>
                    <a:pt x="171260" y="292625"/>
                    <a:pt x="186214" y="349966"/>
                  </a:cubicBezTo>
                  <a:cubicBezTo>
                    <a:pt x="201168" y="407306"/>
                    <a:pt x="216408" y="462551"/>
                    <a:pt x="230981" y="515034"/>
                  </a:cubicBezTo>
                  <a:lnTo>
                    <a:pt x="252698" y="591234"/>
                  </a:lnTo>
                  <a:cubicBezTo>
                    <a:pt x="256445" y="603934"/>
                    <a:pt x="260064" y="616126"/>
                    <a:pt x="263557" y="627810"/>
                  </a:cubicBezTo>
                  <a:cubicBezTo>
                    <a:pt x="265367" y="633811"/>
                    <a:pt x="267176" y="639716"/>
                    <a:pt x="269272" y="645431"/>
                  </a:cubicBezTo>
                  <a:cubicBezTo>
                    <a:pt x="270395" y="648544"/>
                    <a:pt x="271317" y="651725"/>
                    <a:pt x="272034" y="654956"/>
                  </a:cubicBezTo>
                  <a:cubicBezTo>
                    <a:pt x="272749" y="658082"/>
                    <a:pt x="273132" y="661275"/>
                    <a:pt x="273177" y="664481"/>
                  </a:cubicBezTo>
                  <a:cubicBezTo>
                    <a:pt x="272913" y="688059"/>
                    <a:pt x="269714" y="711512"/>
                    <a:pt x="263652" y="734299"/>
                  </a:cubicBezTo>
                  <a:cubicBezTo>
                    <a:pt x="259458" y="755994"/>
                    <a:pt x="248446" y="775783"/>
                    <a:pt x="232219" y="790782"/>
                  </a:cubicBezTo>
                  <a:cubicBezTo>
                    <a:pt x="224619" y="797675"/>
                    <a:pt x="216051" y="803419"/>
                    <a:pt x="206788" y="807832"/>
                  </a:cubicBezTo>
                  <a:cubicBezTo>
                    <a:pt x="197888" y="811745"/>
                    <a:pt x="188500" y="814436"/>
                    <a:pt x="178879" y="815833"/>
                  </a:cubicBezTo>
                  <a:cubicBezTo>
                    <a:pt x="161046" y="817839"/>
                    <a:pt x="143018" y="814525"/>
                    <a:pt x="127063" y="806308"/>
                  </a:cubicBezTo>
                  <a:cubicBezTo>
                    <a:pt x="112976" y="799325"/>
                    <a:pt x="102248" y="787021"/>
                    <a:pt x="97250" y="772113"/>
                  </a:cubicBezTo>
                  <a:cubicBezTo>
                    <a:pt x="93334" y="759819"/>
                    <a:pt x="92036" y="746840"/>
                    <a:pt x="93440" y="734013"/>
                  </a:cubicBezTo>
                  <a:cubicBezTo>
                    <a:pt x="95360" y="716311"/>
                    <a:pt x="99753" y="698966"/>
                    <a:pt x="106489" y="682483"/>
                  </a:cubicBezTo>
                  <a:cubicBezTo>
                    <a:pt x="108776" y="676864"/>
                    <a:pt x="110681" y="672958"/>
                    <a:pt x="112109" y="669815"/>
                  </a:cubicBezTo>
                  <a:cubicBezTo>
                    <a:pt x="112765" y="668411"/>
                    <a:pt x="113496" y="667044"/>
                    <a:pt x="114300" y="665719"/>
                  </a:cubicBezTo>
                  <a:lnTo>
                    <a:pt x="112586" y="670006"/>
                  </a:lnTo>
                  <a:cubicBezTo>
                    <a:pt x="111347" y="672863"/>
                    <a:pt x="109538" y="677149"/>
                    <a:pt x="107442" y="682865"/>
                  </a:cubicBezTo>
                  <a:cubicBezTo>
                    <a:pt x="101184" y="699343"/>
                    <a:pt x="97117" y="716572"/>
                    <a:pt x="95345" y="734109"/>
                  </a:cubicBezTo>
                  <a:cubicBezTo>
                    <a:pt x="94096" y="746736"/>
                    <a:pt x="95491" y="759485"/>
                    <a:pt x="99441" y="771542"/>
                  </a:cubicBezTo>
                  <a:cubicBezTo>
                    <a:pt x="104278" y="785732"/>
                    <a:pt x="114558" y="797417"/>
                    <a:pt x="128016" y="804023"/>
                  </a:cubicBezTo>
                  <a:cubicBezTo>
                    <a:pt x="143527" y="811691"/>
                    <a:pt x="160947" y="814639"/>
                    <a:pt x="178117" y="812500"/>
                  </a:cubicBezTo>
                  <a:cubicBezTo>
                    <a:pt x="187399" y="811143"/>
                    <a:pt x="196442" y="808482"/>
                    <a:pt x="204978" y="804594"/>
                  </a:cubicBezTo>
                  <a:cubicBezTo>
                    <a:pt x="213894" y="800278"/>
                    <a:pt x="222139" y="794696"/>
                    <a:pt x="229457" y="788021"/>
                  </a:cubicBezTo>
                  <a:cubicBezTo>
                    <a:pt x="245030" y="773407"/>
                    <a:pt x="255568" y="754232"/>
                    <a:pt x="259556" y="733252"/>
                  </a:cubicBezTo>
                  <a:cubicBezTo>
                    <a:pt x="265566" y="710811"/>
                    <a:pt x="268765" y="687711"/>
                    <a:pt x="269081" y="664482"/>
                  </a:cubicBezTo>
                  <a:cubicBezTo>
                    <a:pt x="268883" y="658590"/>
                    <a:pt x="267625" y="652782"/>
                    <a:pt x="265367" y="647337"/>
                  </a:cubicBezTo>
                  <a:cubicBezTo>
                    <a:pt x="263176" y="641431"/>
                    <a:pt x="261366" y="635430"/>
                    <a:pt x="259556" y="629429"/>
                  </a:cubicBezTo>
                  <a:lnTo>
                    <a:pt x="248603" y="593139"/>
                  </a:lnTo>
                  <a:cubicBezTo>
                    <a:pt x="241554" y="568374"/>
                    <a:pt x="234220" y="542752"/>
                    <a:pt x="226695" y="516939"/>
                  </a:cubicBezTo>
                  <a:cubicBezTo>
                    <a:pt x="211931" y="464456"/>
                    <a:pt x="196882" y="409211"/>
                    <a:pt x="181642" y="351871"/>
                  </a:cubicBezTo>
                  <a:cubicBezTo>
                    <a:pt x="166402" y="294530"/>
                    <a:pt x="150495" y="235190"/>
                    <a:pt x="137351" y="173467"/>
                  </a:cubicBezTo>
                  <a:cubicBezTo>
                    <a:pt x="131921" y="142606"/>
                    <a:pt x="123539" y="112603"/>
                    <a:pt x="116396" y="82885"/>
                  </a:cubicBezTo>
                  <a:cubicBezTo>
                    <a:pt x="112586" y="68121"/>
                    <a:pt x="109061" y="53167"/>
                    <a:pt x="105156" y="38784"/>
                  </a:cubicBezTo>
                  <a:cubicBezTo>
                    <a:pt x="101727" y="24748"/>
                    <a:pt x="91556" y="13329"/>
                    <a:pt x="78010" y="8304"/>
                  </a:cubicBezTo>
                  <a:cubicBezTo>
                    <a:pt x="50333" y="-557"/>
                    <a:pt x="20413" y="12763"/>
                    <a:pt x="8477" y="39260"/>
                  </a:cubicBezTo>
                  <a:cubicBezTo>
                    <a:pt x="4566" y="52505"/>
                    <a:pt x="3368" y="66403"/>
                    <a:pt x="4953" y="80122"/>
                  </a:cubicBezTo>
                  <a:cubicBezTo>
                    <a:pt x="5429" y="94124"/>
                    <a:pt x="5810" y="107840"/>
                    <a:pt x="6287" y="121461"/>
                  </a:cubicBezTo>
                  <a:cubicBezTo>
                    <a:pt x="7199" y="147922"/>
                    <a:pt x="9808" y="174296"/>
                    <a:pt x="14097" y="200423"/>
                  </a:cubicBezTo>
                  <a:cubicBezTo>
                    <a:pt x="17653" y="225823"/>
                    <a:pt x="21463" y="250556"/>
                    <a:pt x="25527" y="274623"/>
                  </a:cubicBezTo>
                  <a:cubicBezTo>
                    <a:pt x="33623" y="322248"/>
                    <a:pt x="43148" y="366539"/>
                    <a:pt x="52578" y="406640"/>
                  </a:cubicBezTo>
                  <a:lnTo>
                    <a:pt x="98012" y="596568"/>
                  </a:lnTo>
                  <a:cubicBezTo>
                    <a:pt x="103251" y="618857"/>
                    <a:pt x="107537" y="636192"/>
                    <a:pt x="110109" y="648193"/>
                  </a:cubicBezTo>
                  <a:cubicBezTo>
                    <a:pt x="111443" y="654004"/>
                    <a:pt x="112490" y="658481"/>
                    <a:pt x="113157" y="661719"/>
                  </a:cubicBezTo>
                  <a:cubicBezTo>
                    <a:pt x="113824" y="664957"/>
                    <a:pt x="113729" y="666005"/>
                    <a:pt x="113729" y="666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2637106" y="3122875"/>
              <a:ext cx="51421" cy="51421"/>
            </a:xfrm>
            <a:custGeom>
              <a:avLst/>
              <a:gdLst/>
              <a:ahLst/>
              <a:cxnLst/>
              <a:rect l="l" t="t" r="r" b="b"/>
              <a:pathLst>
                <a:path w="69723" h="69723" extrusionOk="0">
                  <a:moveTo>
                    <a:pt x="69723" y="34766"/>
                  </a:moveTo>
                  <a:cubicBezTo>
                    <a:pt x="69776" y="54020"/>
                    <a:pt x="54210" y="69670"/>
                    <a:pt x="34957" y="69723"/>
                  </a:cubicBezTo>
                  <a:cubicBezTo>
                    <a:pt x="15703" y="69776"/>
                    <a:pt x="53" y="54210"/>
                    <a:pt x="0" y="34957"/>
                  </a:cubicBezTo>
                  <a:cubicBezTo>
                    <a:pt x="-52" y="15703"/>
                    <a:pt x="15513" y="53"/>
                    <a:pt x="34766" y="0"/>
                  </a:cubicBezTo>
                  <a:cubicBezTo>
                    <a:pt x="34798" y="0"/>
                    <a:pt x="34830" y="0"/>
                    <a:pt x="34861" y="0"/>
                  </a:cubicBezTo>
                  <a:cubicBezTo>
                    <a:pt x="54062" y="-52"/>
                    <a:pt x="69670" y="15470"/>
                    <a:pt x="69723" y="34671"/>
                  </a:cubicBezTo>
                  <a:cubicBezTo>
                    <a:pt x="69723" y="34703"/>
                    <a:pt x="69723" y="34735"/>
                    <a:pt x="69723"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2719281" y="3616413"/>
              <a:ext cx="51280" cy="51280"/>
            </a:xfrm>
            <a:custGeom>
              <a:avLst/>
              <a:gdLst/>
              <a:ahLst/>
              <a:cxnLst/>
              <a:rect l="l" t="t" r="r" b="b"/>
              <a:pathLst>
                <a:path w="69532" h="69532" extrusionOk="0">
                  <a:moveTo>
                    <a:pt x="69532" y="34766"/>
                  </a:moveTo>
                  <a:cubicBezTo>
                    <a:pt x="69532" y="53967"/>
                    <a:pt x="53967" y="69532"/>
                    <a:pt x="34766" y="69532"/>
                  </a:cubicBezTo>
                  <a:cubicBezTo>
                    <a:pt x="15565" y="69532"/>
                    <a:pt x="0" y="53967"/>
                    <a:pt x="0" y="34766"/>
                  </a:cubicBezTo>
                  <a:cubicBezTo>
                    <a:pt x="0" y="15565"/>
                    <a:pt x="15565" y="0"/>
                    <a:pt x="34766" y="0"/>
                  </a:cubicBezTo>
                  <a:cubicBezTo>
                    <a:pt x="53967" y="0"/>
                    <a:pt x="69532" y="15565"/>
                    <a:pt x="69532"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2712813" y="3592864"/>
              <a:ext cx="81626" cy="24516"/>
            </a:xfrm>
            <a:custGeom>
              <a:avLst/>
              <a:gdLst/>
              <a:ahLst/>
              <a:cxnLst/>
              <a:rect l="l" t="t" r="r" b="b"/>
              <a:pathLst>
                <a:path w="110680" h="33242" extrusionOk="0">
                  <a:moveTo>
                    <a:pt x="110681" y="33242"/>
                  </a:moveTo>
                  <a:cubicBezTo>
                    <a:pt x="91638" y="30133"/>
                    <a:pt x="72899" y="25385"/>
                    <a:pt x="54674" y="19050"/>
                  </a:cubicBezTo>
                  <a:cubicBezTo>
                    <a:pt x="35935" y="14283"/>
                    <a:pt x="17643" y="7910"/>
                    <a:pt x="0" y="0"/>
                  </a:cubicBezTo>
                  <a:cubicBezTo>
                    <a:pt x="19061" y="3170"/>
                    <a:pt x="37827" y="7917"/>
                    <a:pt x="56102" y="14192"/>
                  </a:cubicBezTo>
                  <a:cubicBezTo>
                    <a:pt x="74807" y="18968"/>
                    <a:pt x="93067" y="25341"/>
                    <a:pt x="110680" y="33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2701707" y="3390276"/>
              <a:ext cx="25148" cy="25148"/>
            </a:xfrm>
            <a:custGeom>
              <a:avLst/>
              <a:gdLst/>
              <a:ahLst/>
              <a:cxnLst/>
              <a:rect l="l" t="t" r="r" b="b"/>
              <a:pathLst>
                <a:path w="34099" h="34099" extrusionOk="0">
                  <a:moveTo>
                    <a:pt x="34099" y="17050"/>
                  </a:moveTo>
                  <a:cubicBezTo>
                    <a:pt x="34099" y="26466"/>
                    <a:pt x="26466" y="34099"/>
                    <a:pt x="17050" y="34099"/>
                  </a:cubicBezTo>
                  <a:cubicBezTo>
                    <a:pt x="7634" y="34099"/>
                    <a:pt x="0" y="26466"/>
                    <a:pt x="0" y="17050"/>
                  </a:cubicBezTo>
                  <a:cubicBezTo>
                    <a:pt x="0" y="7633"/>
                    <a:pt x="7634" y="0"/>
                    <a:pt x="17050" y="0"/>
                  </a:cubicBezTo>
                  <a:cubicBezTo>
                    <a:pt x="26466" y="0"/>
                    <a:pt x="34099" y="7633"/>
                    <a:pt x="34099"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2741705" y="3533184"/>
              <a:ext cx="25148" cy="25148"/>
            </a:xfrm>
            <a:custGeom>
              <a:avLst/>
              <a:gdLst/>
              <a:ahLst/>
              <a:cxnLst/>
              <a:rect l="l" t="t" r="r" b="b"/>
              <a:pathLst>
                <a:path w="34099" h="34099" extrusionOk="0">
                  <a:moveTo>
                    <a:pt x="34099" y="17145"/>
                  </a:moveTo>
                  <a:cubicBezTo>
                    <a:pt x="34047" y="26561"/>
                    <a:pt x="26371" y="34152"/>
                    <a:pt x="16954" y="34099"/>
                  </a:cubicBezTo>
                  <a:cubicBezTo>
                    <a:pt x="7538" y="34046"/>
                    <a:pt x="-52" y="26370"/>
                    <a:pt x="0" y="16954"/>
                  </a:cubicBezTo>
                  <a:cubicBezTo>
                    <a:pt x="53" y="7576"/>
                    <a:pt x="7670" y="0"/>
                    <a:pt x="17050" y="0"/>
                  </a:cubicBezTo>
                  <a:cubicBezTo>
                    <a:pt x="26466" y="0"/>
                    <a:pt x="34099" y="7633"/>
                    <a:pt x="34100" y="17050"/>
                  </a:cubicBezTo>
                  <a:cubicBezTo>
                    <a:pt x="34100" y="17082"/>
                    <a:pt x="34099" y="17113"/>
                    <a:pt x="34099" y="17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2968642" y="3112295"/>
              <a:ext cx="180082" cy="602152"/>
            </a:xfrm>
            <a:custGeom>
              <a:avLst/>
              <a:gdLst/>
              <a:ahLst/>
              <a:cxnLst/>
              <a:rect l="l" t="t" r="r" b="b"/>
              <a:pathLst>
                <a:path w="244179" h="816477" extrusionOk="0">
                  <a:moveTo>
                    <a:pt x="157698" y="665180"/>
                  </a:moveTo>
                  <a:cubicBezTo>
                    <a:pt x="157698" y="665180"/>
                    <a:pt x="222182" y="778908"/>
                    <a:pt x="138648" y="810627"/>
                  </a:cubicBezTo>
                  <a:cubicBezTo>
                    <a:pt x="87308" y="830153"/>
                    <a:pt x="30539" y="798816"/>
                    <a:pt x="14823" y="746142"/>
                  </a:cubicBezTo>
                  <a:cubicBezTo>
                    <a:pt x="4631" y="711471"/>
                    <a:pt x="-4227" y="673371"/>
                    <a:pt x="2155" y="656226"/>
                  </a:cubicBezTo>
                  <a:cubicBezTo>
                    <a:pt x="14537" y="621174"/>
                    <a:pt x="105025" y="227601"/>
                    <a:pt x="112264" y="162355"/>
                  </a:cubicBezTo>
                  <a:cubicBezTo>
                    <a:pt x="114169" y="145591"/>
                    <a:pt x="133981" y="53199"/>
                    <a:pt x="136362" y="40054"/>
                  </a:cubicBezTo>
                  <a:cubicBezTo>
                    <a:pt x="147411" y="-21477"/>
                    <a:pt x="240470" y="-8428"/>
                    <a:pt x="243232" y="54056"/>
                  </a:cubicBezTo>
                  <a:cubicBezTo>
                    <a:pt x="243995" y="72534"/>
                    <a:pt x="244661" y="137400"/>
                    <a:pt x="243709" y="149306"/>
                  </a:cubicBezTo>
                  <a:cubicBezTo>
                    <a:pt x="230850" y="311231"/>
                    <a:pt x="210466" y="396099"/>
                    <a:pt x="193988" y="481062"/>
                  </a:cubicBezTo>
                  <a:cubicBezTo>
                    <a:pt x="173033" y="588789"/>
                    <a:pt x="157317" y="665180"/>
                    <a:pt x="157317" y="66518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2966223" y="3109532"/>
              <a:ext cx="184263" cy="605439"/>
            </a:xfrm>
            <a:custGeom>
              <a:avLst/>
              <a:gdLst/>
              <a:ahLst/>
              <a:cxnLst/>
              <a:rect l="l" t="t" r="r" b="b"/>
              <a:pathLst>
                <a:path w="249848" h="820934" extrusionOk="0">
                  <a:moveTo>
                    <a:pt x="160975" y="668924"/>
                  </a:moveTo>
                  <a:cubicBezTo>
                    <a:pt x="160975" y="668924"/>
                    <a:pt x="160975" y="667305"/>
                    <a:pt x="161641" y="664257"/>
                  </a:cubicBezTo>
                  <a:lnTo>
                    <a:pt x="164118" y="650636"/>
                  </a:lnTo>
                  <a:lnTo>
                    <a:pt x="173643" y="598534"/>
                  </a:lnTo>
                  <a:lnTo>
                    <a:pt x="210981" y="406796"/>
                  </a:lnTo>
                  <a:cubicBezTo>
                    <a:pt x="218696" y="366315"/>
                    <a:pt x="226316" y="321833"/>
                    <a:pt x="232412" y="273446"/>
                  </a:cubicBezTo>
                  <a:cubicBezTo>
                    <a:pt x="235556" y="249443"/>
                    <a:pt x="238318" y="224488"/>
                    <a:pt x="240699" y="198865"/>
                  </a:cubicBezTo>
                  <a:cubicBezTo>
                    <a:pt x="243892" y="172573"/>
                    <a:pt x="245387" y="146102"/>
                    <a:pt x="245176" y="119617"/>
                  </a:cubicBezTo>
                  <a:cubicBezTo>
                    <a:pt x="245176" y="105997"/>
                    <a:pt x="245176" y="92185"/>
                    <a:pt x="244699" y="78279"/>
                  </a:cubicBezTo>
                  <a:cubicBezTo>
                    <a:pt x="245698" y="64476"/>
                    <a:pt x="243916" y="50614"/>
                    <a:pt x="239461" y="37512"/>
                  </a:cubicBezTo>
                  <a:cubicBezTo>
                    <a:pt x="226421" y="11542"/>
                    <a:pt x="195969" y="-507"/>
                    <a:pt x="168690" y="9508"/>
                  </a:cubicBezTo>
                  <a:cubicBezTo>
                    <a:pt x="155405" y="15182"/>
                    <a:pt x="145731" y="26990"/>
                    <a:pt x="142782" y="41131"/>
                  </a:cubicBezTo>
                  <a:cubicBezTo>
                    <a:pt x="139544" y="55705"/>
                    <a:pt x="136686" y="70754"/>
                    <a:pt x="133257" y="85708"/>
                  </a:cubicBezTo>
                  <a:cubicBezTo>
                    <a:pt x="127352" y="115712"/>
                    <a:pt x="120303" y="146001"/>
                    <a:pt x="116112" y="177053"/>
                  </a:cubicBezTo>
                  <a:cubicBezTo>
                    <a:pt x="105635" y="239347"/>
                    <a:pt x="92014" y="299259"/>
                    <a:pt x="79441" y="357266"/>
                  </a:cubicBezTo>
                  <a:cubicBezTo>
                    <a:pt x="66868" y="415273"/>
                    <a:pt x="53914" y="470994"/>
                    <a:pt x="41341" y="524049"/>
                  </a:cubicBezTo>
                  <a:cubicBezTo>
                    <a:pt x="34959" y="550528"/>
                    <a:pt x="28768" y="576436"/>
                    <a:pt x="22291" y="601487"/>
                  </a:cubicBezTo>
                  <a:cubicBezTo>
                    <a:pt x="19147" y="614060"/>
                    <a:pt x="16004" y="626347"/>
                    <a:pt x="12766" y="638539"/>
                  </a:cubicBezTo>
                  <a:cubicBezTo>
                    <a:pt x="11147" y="644635"/>
                    <a:pt x="9622" y="650636"/>
                    <a:pt x="7718" y="656542"/>
                  </a:cubicBezTo>
                  <a:cubicBezTo>
                    <a:pt x="5685" y="662128"/>
                    <a:pt x="4654" y="668028"/>
                    <a:pt x="4670" y="673972"/>
                  </a:cubicBezTo>
                  <a:cubicBezTo>
                    <a:pt x="5983" y="697135"/>
                    <a:pt x="10174" y="720044"/>
                    <a:pt x="17147" y="742171"/>
                  </a:cubicBezTo>
                  <a:cubicBezTo>
                    <a:pt x="22002" y="762993"/>
                    <a:pt x="33342" y="781737"/>
                    <a:pt x="49532" y="795702"/>
                  </a:cubicBezTo>
                  <a:cubicBezTo>
                    <a:pt x="57130" y="802051"/>
                    <a:pt x="65598" y="807279"/>
                    <a:pt x="74678" y="811227"/>
                  </a:cubicBezTo>
                  <a:cubicBezTo>
                    <a:pt x="83400" y="814720"/>
                    <a:pt x="92571" y="816964"/>
                    <a:pt x="101920" y="817895"/>
                  </a:cubicBezTo>
                  <a:cubicBezTo>
                    <a:pt x="119133" y="819376"/>
                    <a:pt x="136400" y="815731"/>
                    <a:pt x="151545" y="807418"/>
                  </a:cubicBezTo>
                  <a:cubicBezTo>
                    <a:pt x="164845" y="800269"/>
                    <a:pt x="174776" y="788146"/>
                    <a:pt x="179167" y="773699"/>
                  </a:cubicBezTo>
                  <a:cubicBezTo>
                    <a:pt x="182533" y="761487"/>
                    <a:pt x="183376" y="748718"/>
                    <a:pt x="181644" y="736170"/>
                  </a:cubicBezTo>
                  <a:cubicBezTo>
                    <a:pt x="179131" y="718694"/>
                    <a:pt x="174327" y="701624"/>
                    <a:pt x="167356" y="685402"/>
                  </a:cubicBezTo>
                  <a:cubicBezTo>
                    <a:pt x="164975" y="679783"/>
                    <a:pt x="163070" y="675877"/>
                    <a:pt x="161737" y="672829"/>
                  </a:cubicBezTo>
                  <a:lnTo>
                    <a:pt x="159737" y="668543"/>
                  </a:lnTo>
                  <a:cubicBezTo>
                    <a:pt x="159737" y="668543"/>
                    <a:pt x="160689" y="669876"/>
                    <a:pt x="162213" y="672543"/>
                  </a:cubicBezTo>
                  <a:cubicBezTo>
                    <a:pt x="163737" y="675210"/>
                    <a:pt x="165737" y="679401"/>
                    <a:pt x="168309" y="685021"/>
                  </a:cubicBezTo>
                  <a:cubicBezTo>
                    <a:pt x="175684" y="701202"/>
                    <a:pt x="180811" y="718315"/>
                    <a:pt x="183549" y="735885"/>
                  </a:cubicBezTo>
                  <a:cubicBezTo>
                    <a:pt x="185467" y="748599"/>
                    <a:pt x="184721" y="761574"/>
                    <a:pt x="181358" y="773985"/>
                  </a:cubicBezTo>
                  <a:cubicBezTo>
                    <a:pt x="176941" y="789135"/>
                    <a:pt x="166653" y="801891"/>
                    <a:pt x="152783" y="809418"/>
                  </a:cubicBezTo>
                  <a:cubicBezTo>
                    <a:pt x="137153" y="818145"/>
                    <a:pt x="119291" y="822055"/>
                    <a:pt x="101443" y="820657"/>
                  </a:cubicBezTo>
                  <a:cubicBezTo>
                    <a:pt x="91645" y="819777"/>
                    <a:pt x="82022" y="817500"/>
                    <a:pt x="72868" y="813894"/>
                  </a:cubicBezTo>
                  <a:cubicBezTo>
                    <a:pt x="42566" y="801288"/>
                    <a:pt x="20217" y="774823"/>
                    <a:pt x="12861" y="742838"/>
                  </a:cubicBezTo>
                  <a:cubicBezTo>
                    <a:pt x="5684" y="720355"/>
                    <a:pt x="1364" y="697058"/>
                    <a:pt x="2" y="673496"/>
                  </a:cubicBezTo>
                  <a:cubicBezTo>
                    <a:pt x="-26" y="670305"/>
                    <a:pt x="229" y="667117"/>
                    <a:pt x="764" y="663971"/>
                  </a:cubicBezTo>
                  <a:cubicBezTo>
                    <a:pt x="1362" y="660750"/>
                    <a:pt x="2157" y="657569"/>
                    <a:pt x="3145" y="654446"/>
                  </a:cubicBezTo>
                  <a:cubicBezTo>
                    <a:pt x="4955" y="648636"/>
                    <a:pt x="6479" y="642635"/>
                    <a:pt x="8098" y="636634"/>
                  </a:cubicBezTo>
                  <a:cubicBezTo>
                    <a:pt x="11147" y="624442"/>
                    <a:pt x="14290" y="612155"/>
                    <a:pt x="17623" y="599582"/>
                  </a:cubicBezTo>
                  <a:cubicBezTo>
                    <a:pt x="23529" y="574531"/>
                    <a:pt x="29720" y="548623"/>
                    <a:pt x="36007" y="522144"/>
                  </a:cubicBezTo>
                  <a:cubicBezTo>
                    <a:pt x="48389" y="469090"/>
                    <a:pt x="61057" y="413273"/>
                    <a:pt x="74107" y="355361"/>
                  </a:cubicBezTo>
                  <a:cubicBezTo>
                    <a:pt x="87156" y="297449"/>
                    <a:pt x="100205" y="237346"/>
                    <a:pt x="110683" y="175529"/>
                  </a:cubicBezTo>
                  <a:cubicBezTo>
                    <a:pt x="114779" y="144192"/>
                    <a:pt x="121922" y="113902"/>
                    <a:pt x="127828" y="83803"/>
                  </a:cubicBezTo>
                  <a:cubicBezTo>
                    <a:pt x="131066" y="68849"/>
                    <a:pt x="133829" y="53990"/>
                    <a:pt x="137353" y="39131"/>
                  </a:cubicBezTo>
                  <a:cubicBezTo>
                    <a:pt x="140675" y="23548"/>
                    <a:pt x="151317" y="10529"/>
                    <a:pt x="165928" y="4174"/>
                  </a:cubicBezTo>
                  <a:cubicBezTo>
                    <a:pt x="196333" y="-7604"/>
                    <a:pt x="230651" y="6340"/>
                    <a:pt x="244223" y="35988"/>
                  </a:cubicBezTo>
                  <a:cubicBezTo>
                    <a:pt x="245462" y="39512"/>
                    <a:pt x="246700" y="42941"/>
                    <a:pt x="247747" y="46465"/>
                  </a:cubicBezTo>
                  <a:lnTo>
                    <a:pt x="249272" y="57419"/>
                  </a:lnTo>
                  <a:cubicBezTo>
                    <a:pt x="249272" y="64563"/>
                    <a:pt x="249272" y="71516"/>
                    <a:pt x="249843" y="78565"/>
                  </a:cubicBezTo>
                  <a:cubicBezTo>
                    <a:pt x="249843" y="92471"/>
                    <a:pt x="249843" y="106282"/>
                    <a:pt x="249843" y="119998"/>
                  </a:cubicBezTo>
                  <a:cubicBezTo>
                    <a:pt x="249949" y="146613"/>
                    <a:pt x="248390" y="173208"/>
                    <a:pt x="245176" y="199627"/>
                  </a:cubicBezTo>
                  <a:cubicBezTo>
                    <a:pt x="242604" y="225345"/>
                    <a:pt x="239842" y="250300"/>
                    <a:pt x="236603" y="274303"/>
                  </a:cubicBezTo>
                  <a:cubicBezTo>
                    <a:pt x="230317" y="322500"/>
                    <a:pt x="222411" y="366982"/>
                    <a:pt x="214505" y="407653"/>
                  </a:cubicBezTo>
                  <a:lnTo>
                    <a:pt x="175643" y="599106"/>
                  </a:lnTo>
                  <a:cubicBezTo>
                    <a:pt x="170976" y="621490"/>
                    <a:pt x="167356" y="638920"/>
                    <a:pt x="164785" y="651017"/>
                  </a:cubicBezTo>
                  <a:cubicBezTo>
                    <a:pt x="163547" y="656827"/>
                    <a:pt x="162594" y="661304"/>
                    <a:pt x="161832" y="664543"/>
                  </a:cubicBezTo>
                  <a:cubicBezTo>
                    <a:pt x="161070" y="667781"/>
                    <a:pt x="160975" y="668924"/>
                    <a:pt x="160975" y="6689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3080293" y="3136488"/>
              <a:ext cx="51278" cy="51281"/>
            </a:xfrm>
            <a:custGeom>
              <a:avLst/>
              <a:gdLst/>
              <a:ahLst/>
              <a:cxnLst/>
              <a:rect l="l" t="t" r="r" b="b"/>
              <a:pathLst>
                <a:path w="69529" h="69533" extrusionOk="0">
                  <a:moveTo>
                    <a:pt x="27" y="36228"/>
                  </a:moveTo>
                  <a:cubicBezTo>
                    <a:pt x="834" y="55412"/>
                    <a:pt x="17040" y="70309"/>
                    <a:pt x="36224" y="69502"/>
                  </a:cubicBezTo>
                  <a:cubicBezTo>
                    <a:pt x="55408" y="68695"/>
                    <a:pt x="70305" y="52490"/>
                    <a:pt x="69498" y="33306"/>
                  </a:cubicBezTo>
                  <a:cubicBezTo>
                    <a:pt x="68692" y="14122"/>
                    <a:pt x="52486" y="-776"/>
                    <a:pt x="33302" y="31"/>
                  </a:cubicBezTo>
                  <a:cubicBezTo>
                    <a:pt x="33291" y="32"/>
                    <a:pt x="33281" y="32"/>
                    <a:pt x="33270" y="33"/>
                  </a:cubicBezTo>
                  <a:cubicBezTo>
                    <a:pt x="14123" y="908"/>
                    <a:pt x="-726" y="17076"/>
                    <a:pt x="27" y="3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3019272" y="3633048"/>
              <a:ext cx="51281" cy="51281"/>
            </a:xfrm>
            <a:custGeom>
              <a:avLst/>
              <a:gdLst/>
              <a:ahLst/>
              <a:cxnLst/>
              <a:rect l="l" t="t" r="r" b="b"/>
              <a:pathLst>
                <a:path w="69533" h="69533" extrusionOk="0">
                  <a:moveTo>
                    <a:pt x="35" y="36323"/>
                  </a:moveTo>
                  <a:cubicBezTo>
                    <a:pt x="894" y="55504"/>
                    <a:pt x="17141" y="70358"/>
                    <a:pt x="36322" y="69498"/>
                  </a:cubicBezTo>
                  <a:cubicBezTo>
                    <a:pt x="55504" y="68639"/>
                    <a:pt x="70357" y="52393"/>
                    <a:pt x="69498" y="33211"/>
                  </a:cubicBezTo>
                  <a:cubicBezTo>
                    <a:pt x="68640" y="14055"/>
                    <a:pt x="52435" y="-789"/>
                    <a:pt x="33278" y="32"/>
                  </a:cubicBezTo>
                  <a:cubicBezTo>
                    <a:pt x="14094" y="855"/>
                    <a:pt x="-790" y="17073"/>
                    <a:pt x="33" y="36256"/>
                  </a:cubicBezTo>
                  <a:cubicBezTo>
                    <a:pt x="33" y="36278"/>
                    <a:pt x="35" y="36300"/>
                    <a:pt x="35" y="36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2994343" y="3608329"/>
              <a:ext cx="80503" cy="27888"/>
            </a:xfrm>
            <a:custGeom>
              <a:avLst/>
              <a:gdLst/>
              <a:ahLst/>
              <a:cxnLst/>
              <a:rect l="l" t="t" r="r" b="b"/>
              <a:pathLst>
                <a:path w="109156" h="37814" extrusionOk="0">
                  <a:moveTo>
                    <a:pt x="0" y="37814"/>
                  </a:moveTo>
                  <a:cubicBezTo>
                    <a:pt x="17284" y="29176"/>
                    <a:pt x="35292" y="22068"/>
                    <a:pt x="53816" y="16573"/>
                  </a:cubicBezTo>
                  <a:cubicBezTo>
                    <a:pt x="71741" y="9435"/>
                    <a:pt x="90259" y="3889"/>
                    <a:pt x="109157" y="0"/>
                  </a:cubicBezTo>
                  <a:cubicBezTo>
                    <a:pt x="91868" y="8554"/>
                    <a:pt x="73899" y="15658"/>
                    <a:pt x="55436" y="21241"/>
                  </a:cubicBezTo>
                  <a:cubicBezTo>
                    <a:pt x="37440" y="28268"/>
                    <a:pt x="18900" y="33811"/>
                    <a:pt x="0" y="37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6"/>
            <p:cNvSpPr/>
            <p:nvPr/>
          </p:nvSpPr>
          <p:spPr>
            <a:xfrm>
              <a:off x="3067520" y="3400608"/>
              <a:ext cx="25148" cy="25148"/>
            </a:xfrm>
            <a:custGeom>
              <a:avLst/>
              <a:gdLst/>
              <a:ahLst/>
              <a:cxnLst/>
              <a:rect l="l" t="t" r="r" b="b"/>
              <a:pathLst>
                <a:path w="34099" h="34099" extrusionOk="0">
                  <a:moveTo>
                    <a:pt x="34100" y="17050"/>
                  </a:moveTo>
                  <a:cubicBezTo>
                    <a:pt x="34100" y="26466"/>
                    <a:pt x="26466" y="34099"/>
                    <a:pt x="17050" y="34099"/>
                  </a:cubicBezTo>
                  <a:cubicBezTo>
                    <a:pt x="7633" y="34099"/>
                    <a:pt x="0" y="26466"/>
                    <a:pt x="0" y="17050"/>
                  </a:cubicBezTo>
                  <a:cubicBezTo>
                    <a:pt x="0" y="7633"/>
                    <a:pt x="7633" y="0"/>
                    <a:pt x="17050" y="0"/>
                  </a:cubicBezTo>
                  <a:cubicBezTo>
                    <a:pt x="26466" y="0"/>
                    <a:pt x="34100" y="7633"/>
                    <a:pt x="3410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6"/>
            <p:cNvSpPr/>
            <p:nvPr/>
          </p:nvSpPr>
          <p:spPr>
            <a:xfrm>
              <a:off x="3026749" y="3545837"/>
              <a:ext cx="25289" cy="25289"/>
            </a:xfrm>
            <a:custGeom>
              <a:avLst/>
              <a:gdLst/>
              <a:ahLst/>
              <a:cxnLst/>
              <a:rect l="l" t="t" r="r" b="b"/>
              <a:pathLst>
                <a:path w="34290" h="34290" extrusionOk="0">
                  <a:moveTo>
                    <a:pt x="34290" y="17050"/>
                  </a:moveTo>
                  <a:cubicBezTo>
                    <a:pt x="34342" y="26519"/>
                    <a:pt x="26709" y="34237"/>
                    <a:pt x="17240" y="34290"/>
                  </a:cubicBezTo>
                  <a:cubicBezTo>
                    <a:pt x="7771" y="34342"/>
                    <a:pt x="53" y="26709"/>
                    <a:pt x="0" y="17240"/>
                  </a:cubicBezTo>
                  <a:cubicBezTo>
                    <a:pt x="-52" y="7771"/>
                    <a:pt x="7581" y="53"/>
                    <a:pt x="17050" y="0"/>
                  </a:cubicBezTo>
                  <a:cubicBezTo>
                    <a:pt x="17081" y="0"/>
                    <a:pt x="17113" y="0"/>
                    <a:pt x="17145" y="0"/>
                  </a:cubicBezTo>
                  <a:cubicBezTo>
                    <a:pt x="26577" y="0"/>
                    <a:pt x="34237" y="7618"/>
                    <a:pt x="3429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 name="Google Shape;275;p16"/>
            <p:cNvGrpSpPr/>
            <p:nvPr/>
          </p:nvGrpSpPr>
          <p:grpSpPr>
            <a:xfrm>
              <a:off x="2035724" y="1149832"/>
              <a:ext cx="827668" cy="587690"/>
              <a:chOff x="2183420" y="1130657"/>
              <a:chExt cx="1121502" cy="796328"/>
            </a:xfrm>
          </p:grpSpPr>
          <p:sp>
            <p:nvSpPr>
              <p:cNvPr id="276" name="Google Shape;276;p16"/>
              <p:cNvSpPr/>
              <p:nvPr/>
            </p:nvSpPr>
            <p:spPr>
              <a:xfrm>
                <a:off x="2282033" y="1212048"/>
                <a:ext cx="908569" cy="641581"/>
              </a:xfrm>
              <a:custGeom>
                <a:avLst/>
                <a:gdLst/>
                <a:ahLst/>
                <a:cxnLst/>
                <a:rect l="l" t="t" r="r" b="b"/>
                <a:pathLst>
                  <a:path w="908569" h="641581" extrusionOk="0">
                    <a:moveTo>
                      <a:pt x="896386" y="44648"/>
                    </a:moveTo>
                    <a:cubicBezTo>
                      <a:pt x="891676" y="38264"/>
                      <a:pt x="886243" y="32446"/>
                      <a:pt x="880194" y="27313"/>
                    </a:cubicBezTo>
                    <a:cubicBezTo>
                      <a:pt x="861798" y="13741"/>
                      <a:pt x="839937" y="5651"/>
                      <a:pt x="817138" y="3977"/>
                    </a:cubicBezTo>
                    <a:cubicBezTo>
                      <a:pt x="757988" y="-3453"/>
                      <a:pt x="671215" y="12644"/>
                      <a:pt x="572346" y="51030"/>
                    </a:cubicBezTo>
                    <a:cubicBezTo>
                      <a:pt x="456477" y="97210"/>
                      <a:pt x="347507" y="159099"/>
                      <a:pt x="248495" y="234958"/>
                    </a:cubicBezTo>
                    <a:cubicBezTo>
                      <a:pt x="189785" y="279046"/>
                      <a:pt x="136007" y="329343"/>
                      <a:pt x="88095" y="384977"/>
                    </a:cubicBezTo>
                    <a:cubicBezTo>
                      <a:pt x="62743" y="414312"/>
                      <a:pt x="41145" y="446693"/>
                      <a:pt x="23801" y="481370"/>
                    </a:cubicBezTo>
                    <a:cubicBezTo>
                      <a:pt x="15132" y="499034"/>
                      <a:pt x="9221" y="517922"/>
                      <a:pt x="6275" y="537377"/>
                    </a:cubicBezTo>
                    <a:cubicBezTo>
                      <a:pt x="4941" y="547142"/>
                      <a:pt x="4941" y="557043"/>
                      <a:pt x="6275" y="566809"/>
                    </a:cubicBezTo>
                    <a:cubicBezTo>
                      <a:pt x="8957" y="586514"/>
                      <a:pt x="19948" y="604127"/>
                      <a:pt x="36469" y="615196"/>
                    </a:cubicBezTo>
                    <a:cubicBezTo>
                      <a:pt x="44635" y="620668"/>
                      <a:pt x="53512" y="624994"/>
                      <a:pt x="62853" y="628055"/>
                    </a:cubicBezTo>
                    <a:cubicBezTo>
                      <a:pt x="81673" y="633847"/>
                      <a:pt x="101265" y="636737"/>
                      <a:pt x="120956" y="636627"/>
                    </a:cubicBezTo>
                    <a:cubicBezTo>
                      <a:pt x="159740" y="636292"/>
                      <a:pt x="198330" y="631109"/>
                      <a:pt x="235827" y="621197"/>
                    </a:cubicBezTo>
                    <a:cubicBezTo>
                      <a:pt x="306942" y="602563"/>
                      <a:pt x="375829" y="576279"/>
                      <a:pt x="441282" y="542806"/>
                    </a:cubicBezTo>
                    <a:cubicBezTo>
                      <a:pt x="552871" y="487344"/>
                      <a:pt x="656324" y="416837"/>
                      <a:pt x="748749" y="333256"/>
                    </a:cubicBezTo>
                    <a:cubicBezTo>
                      <a:pt x="826663" y="261342"/>
                      <a:pt x="879241" y="190381"/>
                      <a:pt x="898482" y="134088"/>
                    </a:cubicBezTo>
                    <a:cubicBezTo>
                      <a:pt x="906950" y="112939"/>
                      <a:pt x="909294" y="89832"/>
                      <a:pt x="905244" y="67413"/>
                    </a:cubicBezTo>
                    <a:cubicBezTo>
                      <a:pt x="903269" y="59718"/>
                      <a:pt x="900425" y="52272"/>
                      <a:pt x="896767" y="45220"/>
                    </a:cubicBezTo>
                    <a:lnTo>
                      <a:pt x="899815" y="50459"/>
                    </a:lnTo>
                    <a:cubicBezTo>
                      <a:pt x="901101" y="52594"/>
                      <a:pt x="902155" y="54861"/>
                      <a:pt x="902958" y="57221"/>
                    </a:cubicBezTo>
                    <a:cubicBezTo>
                      <a:pt x="904340" y="60286"/>
                      <a:pt x="905424" y="63475"/>
                      <a:pt x="906197" y="66746"/>
                    </a:cubicBezTo>
                    <a:cubicBezTo>
                      <a:pt x="910761" y="89452"/>
                      <a:pt x="908711" y="112990"/>
                      <a:pt x="900291" y="134564"/>
                    </a:cubicBezTo>
                    <a:cubicBezTo>
                      <a:pt x="881241" y="191714"/>
                      <a:pt x="828949" y="263152"/>
                      <a:pt x="751130" y="335637"/>
                    </a:cubicBezTo>
                    <a:cubicBezTo>
                      <a:pt x="658649" y="419927"/>
                      <a:pt x="554956" y="491022"/>
                      <a:pt x="442996" y="546902"/>
                    </a:cubicBezTo>
                    <a:cubicBezTo>
                      <a:pt x="377265" y="580588"/>
                      <a:pt x="308095" y="607094"/>
                      <a:pt x="236684" y="625959"/>
                    </a:cubicBezTo>
                    <a:cubicBezTo>
                      <a:pt x="198785" y="635994"/>
                      <a:pt x="159778" y="641242"/>
                      <a:pt x="120575" y="641580"/>
                    </a:cubicBezTo>
                    <a:cubicBezTo>
                      <a:pt x="100366" y="641656"/>
                      <a:pt x="80262" y="638670"/>
                      <a:pt x="60948" y="632722"/>
                    </a:cubicBezTo>
                    <a:cubicBezTo>
                      <a:pt x="51145" y="629516"/>
                      <a:pt x="41821" y="624998"/>
                      <a:pt x="33230" y="619292"/>
                    </a:cubicBezTo>
                    <a:cubicBezTo>
                      <a:pt x="24709" y="613184"/>
                      <a:pt x="17381" y="605565"/>
                      <a:pt x="11609" y="596813"/>
                    </a:cubicBezTo>
                    <a:cubicBezTo>
                      <a:pt x="6289" y="587811"/>
                      <a:pt x="2703" y="577893"/>
                      <a:pt x="1036" y="567571"/>
                    </a:cubicBezTo>
                    <a:cubicBezTo>
                      <a:pt x="-345" y="557330"/>
                      <a:pt x="-345" y="546951"/>
                      <a:pt x="1036" y="536710"/>
                    </a:cubicBezTo>
                    <a:cubicBezTo>
                      <a:pt x="4237" y="516839"/>
                      <a:pt x="10435" y="497570"/>
                      <a:pt x="19419" y="479560"/>
                    </a:cubicBezTo>
                    <a:cubicBezTo>
                      <a:pt x="36875" y="444469"/>
                      <a:pt x="58702" y="411729"/>
                      <a:pt x="84380" y="382119"/>
                    </a:cubicBezTo>
                    <a:cubicBezTo>
                      <a:pt x="132761" y="326225"/>
                      <a:pt x="187053" y="275734"/>
                      <a:pt x="246305" y="231529"/>
                    </a:cubicBezTo>
                    <a:cubicBezTo>
                      <a:pt x="345550" y="155551"/>
                      <a:pt x="454861" y="93716"/>
                      <a:pt x="571107" y="47792"/>
                    </a:cubicBezTo>
                    <a:cubicBezTo>
                      <a:pt x="670453" y="9692"/>
                      <a:pt x="757702" y="-6025"/>
                      <a:pt x="817329" y="2072"/>
                    </a:cubicBezTo>
                    <a:cubicBezTo>
                      <a:pt x="840392" y="3945"/>
                      <a:pt x="862422" y="12446"/>
                      <a:pt x="880765" y="26551"/>
                    </a:cubicBezTo>
                    <a:cubicBezTo>
                      <a:pt x="883491" y="28691"/>
                      <a:pt x="886011" y="31083"/>
                      <a:pt x="888290" y="33695"/>
                    </a:cubicBezTo>
                    <a:cubicBezTo>
                      <a:pt x="890050" y="35493"/>
                      <a:pt x="891614" y="37472"/>
                      <a:pt x="892957" y="39600"/>
                    </a:cubicBezTo>
                    <a:cubicBezTo>
                      <a:pt x="895338" y="42934"/>
                      <a:pt x="896386" y="44648"/>
                      <a:pt x="896386" y="446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6"/>
              <p:cNvSpPr/>
              <p:nvPr/>
            </p:nvSpPr>
            <p:spPr>
              <a:xfrm>
                <a:off x="2183420" y="1130657"/>
                <a:ext cx="1121502" cy="796328"/>
              </a:xfrm>
              <a:custGeom>
                <a:avLst/>
                <a:gdLst/>
                <a:ahLst/>
                <a:cxnLst/>
                <a:rect l="l" t="t" r="r" b="b"/>
                <a:pathLst>
                  <a:path w="1121502" h="796328" extrusionOk="0">
                    <a:moveTo>
                      <a:pt x="1106346" y="57364"/>
                    </a:moveTo>
                    <a:cubicBezTo>
                      <a:pt x="1100526" y="49418"/>
                      <a:pt x="1093850" y="42135"/>
                      <a:pt x="1086439" y="35647"/>
                    </a:cubicBezTo>
                    <a:cubicBezTo>
                      <a:pt x="1077229" y="28067"/>
                      <a:pt x="1066919" y="21932"/>
                      <a:pt x="1055863" y="17454"/>
                    </a:cubicBezTo>
                    <a:cubicBezTo>
                      <a:pt x="1040586" y="11318"/>
                      <a:pt x="1024578" y="7188"/>
                      <a:pt x="1008238" y="5167"/>
                    </a:cubicBezTo>
                    <a:cubicBezTo>
                      <a:pt x="934991" y="-5501"/>
                      <a:pt x="827263" y="13168"/>
                      <a:pt x="704010" y="60126"/>
                    </a:cubicBezTo>
                    <a:cubicBezTo>
                      <a:pt x="637041" y="86026"/>
                      <a:pt x="572037" y="116745"/>
                      <a:pt x="509509" y="152043"/>
                    </a:cubicBezTo>
                    <a:cubicBezTo>
                      <a:pt x="437432" y="192249"/>
                      <a:pt x="368355" y="237611"/>
                      <a:pt x="302817" y="287774"/>
                    </a:cubicBezTo>
                    <a:cubicBezTo>
                      <a:pt x="230133" y="342664"/>
                      <a:pt x="163752" y="405436"/>
                      <a:pt x="104887" y="474940"/>
                    </a:cubicBezTo>
                    <a:cubicBezTo>
                      <a:pt x="73719" y="511661"/>
                      <a:pt x="47375" y="552217"/>
                      <a:pt x="26497" y="595622"/>
                    </a:cubicBezTo>
                    <a:cubicBezTo>
                      <a:pt x="15906" y="617683"/>
                      <a:pt x="8866" y="641278"/>
                      <a:pt x="5637" y="665535"/>
                    </a:cubicBezTo>
                    <a:cubicBezTo>
                      <a:pt x="4128" y="677692"/>
                      <a:pt x="4288" y="689998"/>
                      <a:pt x="6113" y="702111"/>
                    </a:cubicBezTo>
                    <a:cubicBezTo>
                      <a:pt x="8280" y="714169"/>
                      <a:pt x="12569" y="725747"/>
                      <a:pt x="18782" y="736306"/>
                    </a:cubicBezTo>
                    <a:cubicBezTo>
                      <a:pt x="25584" y="746536"/>
                      <a:pt x="34089" y="755524"/>
                      <a:pt x="43928" y="762881"/>
                    </a:cubicBezTo>
                    <a:cubicBezTo>
                      <a:pt x="54030" y="769813"/>
                      <a:pt x="65019" y="775356"/>
                      <a:pt x="76598" y="779359"/>
                    </a:cubicBezTo>
                    <a:cubicBezTo>
                      <a:pt x="99827" y="787096"/>
                      <a:pt x="124125" y="791145"/>
                      <a:pt x="148607" y="791361"/>
                    </a:cubicBezTo>
                    <a:cubicBezTo>
                      <a:pt x="196776" y="791693"/>
                      <a:pt x="244790" y="785867"/>
                      <a:pt x="291482" y="774025"/>
                    </a:cubicBezTo>
                    <a:cubicBezTo>
                      <a:pt x="379899" y="751528"/>
                      <a:pt x="465569" y="719362"/>
                      <a:pt x="546943" y="678108"/>
                    </a:cubicBezTo>
                    <a:cubicBezTo>
                      <a:pt x="620655" y="641269"/>
                      <a:pt x="691610" y="599155"/>
                      <a:pt x="759255" y="552093"/>
                    </a:cubicBezTo>
                    <a:cubicBezTo>
                      <a:pt x="818475" y="511250"/>
                      <a:pt x="874660" y="466174"/>
                      <a:pt x="927371" y="417219"/>
                    </a:cubicBezTo>
                    <a:cubicBezTo>
                      <a:pt x="1023574" y="327398"/>
                      <a:pt x="1087772" y="238530"/>
                      <a:pt x="1110346" y="168140"/>
                    </a:cubicBezTo>
                    <a:cubicBezTo>
                      <a:pt x="1115460" y="152715"/>
                      <a:pt x="1118659" y="136720"/>
                      <a:pt x="1119871" y="120515"/>
                    </a:cubicBezTo>
                    <a:cubicBezTo>
                      <a:pt x="1120666" y="108591"/>
                      <a:pt x="1119670" y="96616"/>
                      <a:pt x="1116919" y="84987"/>
                    </a:cubicBezTo>
                    <a:cubicBezTo>
                      <a:pt x="1114377" y="75466"/>
                      <a:pt x="1110767" y="66263"/>
                      <a:pt x="1106155" y="57555"/>
                    </a:cubicBezTo>
                    <a:cubicBezTo>
                      <a:pt x="1106155" y="57555"/>
                      <a:pt x="1107489" y="59745"/>
                      <a:pt x="1109870" y="64127"/>
                    </a:cubicBezTo>
                    <a:cubicBezTo>
                      <a:pt x="1111462" y="66790"/>
                      <a:pt x="1112802" y="69596"/>
                      <a:pt x="1113871" y="72509"/>
                    </a:cubicBezTo>
                    <a:cubicBezTo>
                      <a:pt x="1115558" y="76448"/>
                      <a:pt x="1116897" y="80528"/>
                      <a:pt x="1117871" y="84701"/>
                    </a:cubicBezTo>
                    <a:cubicBezTo>
                      <a:pt x="1120853" y="96391"/>
                      <a:pt x="1122009" y="108472"/>
                      <a:pt x="1121300" y="120515"/>
                    </a:cubicBezTo>
                    <a:cubicBezTo>
                      <a:pt x="1120176" y="136950"/>
                      <a:pt x="1116975" y="153176"/>
                      <a:pt x="1111775" y="168807"/>
                    </a:cubicBezTo>
                    <a:cubicBezTo>
                      <a:pt x="1089487" y="239958"/>
                      <a:pt x="1025479" y="329493"/>
                      <a:pt x="929276" y="419886"/>
                    </a:cubicBezTo>
                    <a:cubicBezTo>
                      <a:pt x="876905" y="469019"/>
                      <a:pt x="821037" y="514286"/>
                      <a:pt x="762112" y="555331"/>
                    </a:cubicBezTo>
                    <a:cubicBezTo>
                      <a:pt x="694240" y="602756"/>
                      <a:pt x="622994" y="645160"/>
                      <a:pt x="548943" y="682204"/>
                    </a:cubicBezTo>
                    <a:cubicBezTo>
                      <a:pt x="467348" y="723776"/>
                      <a:pt x="381379" y="756138"/>
                      <a:pt x="292625" y="778693"/>
                    </a:cubicBezTo>
                    <a:cubicBezTo>
                      <a:pt x="245577" y="790737"/>
                      <a:pt x="197171" y="796660"/>
                      <a:pt x="148607" y="796314"/>
                    </a:cubicBezTo>
                    <a:cubicBezTo>
                      <a:pt x="123571" y="796114"/>
                      <a:pt x="98723" y="791967"/>
                      <a:pt x="74979" y="784026"/>
                    </a:cubicBezTo>
                    <a:cubicBezTo>
                      <a:pt x="62959" y="779857"/>
                      <a:pt x="51553" y="774091"/>
                      <a:pt x="41070" y="766881"/>
                    </a:cubicBezTo>
                    <a:cubicBezTo>
                      <a:pt x="30726" y="759176"/>
                      <a:pt x="21799" y="749733"/>
                      <a:pt x="14686" y="738973"/>
                    </a:cubicBezTo>
                    <a:cubicBezTo>
                      <a:pt x="8128" y="727854"/>
                      <a:pt x="3581" y="715666"/>
                      <a:pt x="1255" y="702969"/>
                    </a:cubicBezTo>
                    <a:cubicBezTo>
                      <a:pt x="-418" y="690324"/>
                      <a:pt x="-418" y="677514"/>
                      <a:pt x="1255" y="664869"/>
                    </a:cubicBezTo>
                    <a:cubicBezTo>
                      <a:pt x="4637" y="640097"/>
                      <a:pt x="11834" y="615999"/>
                      <a:pt x="22591" y="593431"/>
                    </a:cubicBezTo>
                    <a:cubicBezTo>
                      <a:pt x="43670" y="549693"/>
                      <a:pt x="70237" y="508819"/>
                      <a:pt x="101649" y="471797"/>
                    </a:cubicBezTo>
                    <a:cubicBezTo>
                      <a:pt x="160921" y="402011"/>
                      <a:pt x="227751" y="339015"/>
                      <a:pt x="300912" y="283964"/>
                    </a:cubicBezTo>
                    <a:cubicBezTo>
                      <a:pt x="366694" y="233721"/>
                      <a:pt x="436062" y="188357"/>
                      <a:pt x="508462" y="148233"/>
                    </a:cubicBezTo>
                    <a:cubicBezTo>
                      <a:pt x="571101" y="113097"/>
                      <a:pt x="636200" y="82537"/>
                      <a:pt x="703248" y="56793"/>
                    </a:cubicBezTo>
                    <a:cubicBezTo>
                      <a:pt x="827073" y="10215"/>
                      <a:pt x="935277" y="-8073"/>
                      <a:pt x="1009000" y="3262"/>
                    </a:cubicBezTo>
                    <a:cubicBezTo>
                      <a:pt x="1025349" y="5498"/>
                      <a:pt x="1041350" y="9787"/>
                      <a:pt x="1056626" y="16026"/>
                    </a:cubicBezTo>
                    <a:cubicBezTo>
                      <a:pt x="1067757" y="20782"/>
                      <a:pt x="1078099" y="27206"/>
                      <a:pt x="1087296" y="35076"/>
                    </a:cubicBezTo>
                    <a:cubicBezTo>
                      <a:pt x="1090750" y="37749"/>
                      <a:pt x="1093939" y="40747"/>
                      <a:pt x="1096821" y="44029"/>
                    </a:cubicBezTo>
                    <a:cubicBezTo>
                      <a:pt x="1099025" y="46250"/>
                      <a:pt x="1100974" y="48710"/>
                      <a:pt x="1102631" y="513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6"/>
              <p:cNvSpPr/>
              <p:nvPr/>
            </p:nvSpPr>
            <p:spPr>
              <a:xfrm>
                <a:off x="2569052" y="1499866"/>
                <a:ext cx="563027" cy="399678"/>
              </a:xfrm>
              <a:custGeom>
                <a:avLst/>
                <a:gdLst/>
                <a:ahLst/>
                <a:cxnLst/>
                <a:rect l="l" t="t" r="r" b="b"/>
                <a:pathLst>
                  <a:path w="563027" h="399678" extrusionOk="0">
                    <a:moveTo>
                      <a:pt x="554788" y="28959"/>
                    </a:moveTo>
                    <a:cubicBezTo>
                      <a:pt x="551711" y="25141"/>
                      <a:pt x="548335" y="21573"/>
                      <a:pt x="544692" y="18291"/>
                    </a:cubicBezTo>
                    <a:cubicBezTo>
                      <a:pt x="533404" y="9812"/>
                      <a:pt x="519983" y="4634"/>
                      <a:pt x="505925" y="3337"/>
                    </a:cubicBezTo>
                    <a:cubicBezTo>
                      <a:pt x="469349" y="-1806"/>
                      <a:pt x="415533" y="7623"/>
                      <a:pt x="354192" y="31150"/>
                    </a:cubicBezTo>
                    <a:cubicBezTo>
                      <a:pt x="282472" y="59652"/>
                      <a:pt x="215133" y="98131"/>
                      <a:pt x="154167" y="145450"/>
                    </a:cubicBezTo>
                    <a:cubicBezTo>
                      <a:pt x="117841" y="172861"/>
                      <a:pt x="84652" y="204197"/>
                      <a:pt x="55202" y="238890"/>
                    </a:cubicBezTo>
                    <a:cubicBezTo>
                      <a:pt x="39722" y="257193"/>
                      <a:pt x="26631" y="277389"/>
                      <a:pt x="16245" y="298993"/>
                    </a:cubicBezTo>
                    <a:cubicBezTo>
                      <a:pt x="11001" y="309906"/>
                      <a:pt x="7498" y="321572"/>
                      <a:pt x="5862" y="333569"/>
                    </a:cubicBezTo>
                    <a:cubicBezTo>
                      <a:pt x="5049" y="339542"/>
                      <a:pt x="5049" y="345598"/>
                      <a:pt x="5862" y="351571"/>
                    </a:cubicBezTo>
                    <a:cubicBezTo>
                      <a:pt x="7780" y="363481"/>
                      <a:pt x="14404" y="374121"/>
                      <a:pt x="24246" y="381099"/>
                    </a:cubicBezTo>
                    <a:cubicBezTo>
                      <a:pt x="29191" y="384506"/>
                      <a:pt x="34573" y="387229"/>
                      <a:pt x="40248" y="389195"/>
                    </a:cubicBezTo>
                    <a:cubicBezTo>
                      <a:pt x="51773" y="393013"/>
                      <a:pt x="63825" y="395005"/>
                      <a:pt x="75966" y="395100"/>
                    </a:cubicBezTo>
                    <a:cubicBezTo>
                      <a:pt x="99920" y="395285"/>
                      <a:pt x="123800" y="392405"/>
                      <a:pt x="147023" y="386528"/>
                    </a:cubicBezTo>
                    <a:cubicBezTo>
                      <a:pt x="191120" y="375367"/>
                      <a:pt x="233857" y="359396"/>
                      <a:pt x="274467" y="338903"/>
                    </a:cubicBezTo>
                    <a:cubicBezTo>
                      <a:pt x="343766" y="304699"/>
                      <a:pt x="407897" y="260898"/>
                      <a:pt x="464967" y="208791"/>
                    </a:cubicBezTo>
                    <a:cubicBezTo>
                      <a:pt x="513069" y="164024"/>
                      <a:pt x="545263" y="119733"/>
                      <a:pt x="556598" y="84966"/>
                    </a:cubicBezTo>
                    <a:cubicBezTo>
                      <a:pt x="564418" y="67291"/>
                      <a:pt x="563858" y="47033"/>
                      <a:pt x="555074" y="29817"/>
                    </a:cubicBezTo>
                    <a:cubicBezTo>
                      <a:pt x="557878" y="33936"/>
                      <a:pt x="559941" y="38513"/>
                      <a:pt x="561170" y="43342"/>
                    </a:cubicBezTo>
                    <a:cubicBezTo>
                      <a:pt x="564356" y="57403"/>
                      <a:pt x="563430" y="72084"/>
                      <a:pt x="558503" y="85633"/>
                    </a:cubicBezTo>
                    <a:cubicBezTo>
                      <a:pt x="547454" y="121352"/>
                      <a:pt x="515450" y="166310"/>
                      <a:pt x="467348" y="211649"/>
                    </a:cubicBezTo>
                    <a:cubicBezTo>
                      <a:pt x="410418" y="264346"/>
                      <a:pt x="346274" y="308670"/>
                      <a:pt x="276848" y="343284"/>
                    </a:cubicBezTo>
                    <a:cubicBezTo>
                      <a:pt x="235749" y="363849"/>
                      <a:pt x="192495" y="379790"/>
                      <a:pt x="147880" y="390814"/>
                    </a:cubicBezTo>
                    <a:cubicBezTo>
                      <a:pt x="124230" y="396861"/>
                      <a:pt x="99900" y="399838"/>
                      <a:pt x="75490" y="399672"/>
                    </a:cubicBezTo>
                    <a:cubicBezTo>
                      <a:pt x="62862" y="399543"/>
                      <a:pt x="50330" y="397455"/>
                      <a:pt x="38343" y="393481"/>
                    </a:cubicBezTo>
                    <a:cubicBezTo>
                      <a:pt x="32210" y="391390"/>
                      <a:pt x="26406" y="388440"/>
                      <a:pt x="21102" y="384718"/>
                    </a:cubicBezTo>
                    <a:cubicBezTo>
                      <a:pt x="15775" y="380803"/>
                      <a:pt x="11194" y="375964"/>
                      <a:pt x="7577" y="370431"/>
                    </a:cubicBezTo>
                    <a:cubicBezTo>
                      <a:pt x="4192" y="364727"/>
                      <a:pt x="1839" y="358472"/>
                      <a:pt x="624" y="351952"/>
                    </a:cubicBezTo>
                    <a:cubicBezTo>
                      <a:pt x="-208" y="345629"/>
                      <a:pt x="-208" y="339225"/>
                      <a:pt x="624" y="332902"/>
                    </a:cubicBezTo>
                    <a:cubicBezTo>
                      <a:pt x="2287" y="320377"/>
                      <a:pt x="5920" y="308193"/>
                      <a:pt x="11387" y="296802"/>
                    </a:cubicBezTo>
                    <a:cubicBezTo>
                      <a:pt x="21998" y="274856"/>
                      <a:pt x="35344" y="254342"/>
                      <a:pt x="51106" y="235747"/>
                    </a:cubicBezTo>
                    <a:cubicBezTo>
                      <a:pt x="80827" y="200777"/>
                      <a:pt x="114338" y="169215"/>
                      <a:pt x="151023" y="141640"/>
                    </a:cubicBezTo>
                    <a:cubicBezTo>
                      <a:pt x="212608" y="94381"/>
                      <a:pt x="280639" y="56179"/>
                      <a:pt x="353049" y="28197"/>
                    </a:cubicBezTo>
                    <a:cubicBezTo>
                      <a:pt x="414866" y="4861"/>
                      <a:pt x="469254" y="-4092"/>
                      <a:pt x="506211" y="1718"/>
                    </a:cubicBezTo>
                    <a:cubicBezTo>
                      <a:pt x="520529" y="3238"/>
                      <a:pt x="534113" y="8823"/>
                      <a:pt x="545358" y="17815"/>
                    </a:cubicBezTo>
                    <a:cubicBezTo>
                      <a:pt x="548255" y="20198"/>
                      <a:pt x="550790" y="22989"/>
                      <a:pt x="552883" y="26102"/>
                    </a:cubicBezTo>
                    <a:cubicBezTo>
                      <a:pt x="554121" y="27816"/>
                      <a:pt x="554788" y="28959"/>
                      <a:pt x="554788" y="289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2571802" y="1399439"/>
                <a:ext cx="296176" cy="211878"/>
              </a:xfrm>
              <a:custGeom>
                <a:avLst/>
                <a:gdLst/>
                <a:ahLst/>
                <a:cxnLst/>
                <a:rect l="l" t="t" r="r" b="b"/>
                <a:pathLst>
                  <a:path w="296176" h="211878" extrusionOk="0">
                    <a:moveTo>
                      <a:pt x="291435" y="16611"/>
                    </a:moveTo>
                    <a:cubicBezTo>
                      <a:pt x="291435" y="16611"/>
                      <a:pt x="289625" y="14515"/>
                      <a:pt x="285910" y="11181"/>
                    </a:cubicBezTo>
                    <a:cubicBezTo>
                      <a:pt x="279904" y="6975"/>
                      <a:pt x="272918" y="4384"/>
                      <a:pt x="265622" y="3657"/>
                    </a:cubicBezTo>
                    <a:cubicBezTo>
                      <a:pt x="246572" y="1085"/>
                      <a:pt x="217997" y="6228"/>
                      <a:pt x="186279" y="18516"/>
                    </a:cubicBezTo>
                    <a:cubicBezTo>
                      <a:pt x="148763" y="33569"/>
                      <a:pt x="113505" y="53730"/>
                      <a:pt x="81504" y="78428"/>
                    </a:cubicBezTo>
                    <a:cubicBezTo>
                      <a:pt x="62501" y="92780"/>
                      <a:pt x="45182" y="109236"/>
                      <a:pt x="29878" y="127482"/>
                    </a:cubicBezTo>
                    <a:cubicBezTo>
                      <a:pt x="21669" y="136900"/>
                      <a:pt x="14808" y="147415"/>
                      <a:pt x="9495" y="158724"/>
                    </a:cubicBezTo>
                    <a:cubicBezTo>
                      <a:pt x="3222" y="169460"/>
                      <a:pt x="2410" y="182535"/>
                      <a:pt x="7304" y="193966"/>
                    </a:cubicBezTo>
                    <a:cubicBezTo>
                      <a:pt x="15598" y="203363"/>
                      <a:pt x="27874" y="208244"/>
                      <a:pt x="40356" y="207110"/>
                    </a:cubicBezTo>
                    <a:cubicBezTo>
                      <a:pt x="52819" y="207261"/>
                      <a:pt x="65246" y="205755"/>
                      <a:pt x="77313" y="202634"/>
                    </a:cubicBezTo>
                    <a:cubicBezTo>
                      <a:pt x="100393" y="196809"/>
                      <a:pt x="122755" y="188440"/>
                      <a:pt x="143988" y="177678"/>
                    </a:cubicBezTo>
                    <a:cubicBezTo>
                      <a:pt x="180270" y="159763"/>
                      <a:pt x="213895" y="136908"/>
                      <a:pt x="243905" y="109765"/>
                    </a:cubicBezTo>
                    <a:cubicBezTo>
                      <a:pt x="269051" y="86334"/>
                      <a:pt x="286005" y="63283"/>
                      <a:pt x="292101" y="45090"/>
                    </a:cubicBezTo>
                    <a:cubicBezTo>
                      <a:pt x="294658" y="38219"/>
                      <a:pt x="295380" y="30799"/>
                      <a:pt x="294197" y="23564"/>
                    </a:cubicBezTo>
                    <a:cubicBezTo>
                      <a:pt x="292864" y="18706"/>
                      <a:pt x="291530" y="16325"/>
                      <a:pt x="291816" y="16230"/>
                    </a:cubicBezTo>
                    <a:cubicBezTo>
                      <a:pt x="293284" y="18393"/>
                      <a:pt x="294409" y="20771"/>
                      <a:pt x="295150" y="23278"/>
                    </a:cubicBezTo>
                    <a:cubicBezTo>
                      <a:pt x="296857" y="30707"/>
                      <a:pt x="296428" y="38467"/>
                      <a:pt x="293911" y="45662"/>
                    </a:cubicBezTo>
                    <a:cubicBezTo>
                      <a:pt x="288292" y="64712"/>
                      <a:pt x="271432" y="88238"/>
                      <a:pt x="246286" y="112337"/>
                    </a:cubicBezTo>
                    <a:cubicBezTo>
                      <a:pt x="216313" y="140119"/>
                      <a:pt x="182542" y="163498"/>
                      <a:pt x="145988" y="181774"/>
                    </a:cubicBezTo>
                    <a:cubicBezTo>
                      <a:pt x="124515" y="192762"/>
                      <a:pt x="101857" y="201263"/>
                      <a:pt x="78456" y="207111"/>
                    </a:cubicBezTo>
                    <a:cubicBezTo>
                      <a:pt x="66023" y="210380"/>
                      <a:pt x="53211" y="211982"/>
                      <a:pt x="40356" y="211873"/>
                    </a:cubicBezTo>
                    <a:cubicBezTo>
                      <a:pt x="37117" y="211873"/>
                      <a:pt x="33784" y="211302"/>
                      <a:pt x="30831" y="211016"/>
                    </a:cubicBezTo>
                    <a:cubicBezTo>
                      <a:pt x="27603" y="210409"/>
                      <a:pt x="24420" y="209582"/>
                      <a:pt x="21306" y="208539"/>
                    </a:cubicBezTo>
                    <a:cubicBezTo>
                      <a:pt x="6722" y="204701"/>
                      <a:pt x="-2368" y="190190"/>
                      <a:pt x="541" y="175392"/>
                    </a:cubicBezTo>
                    <a:cubicBezTo>
                      <a:pt x="1069" y="172017"/>
                      <a:pt x="1801" y="168678"/>
                      <a:pt x="2732" y="165391"/>
                    </a:cubicBezTo>
                    <a:cubicBezTo>
                      <a:pt x="3970" y="162248"/>
                      <a:pt x="4923" y="159009"/>
                      <a:pt x="6351" y="155866"/>
                    </a:cubicBezTo>
                    <a:cubicBezTo>
                      <a:pt x="11912" y="144221"/>
                      <a:pt x="18991" y="133363"/>
                      <a:pt x="27402" y="123576"/>
                    </a:cubicBezTo>
                    <a:cubicBezTo>
                      <a:pt x="43033" y="105131"/>
                      <a:pt x="60704" y="88515"/>
                      <a:pt x="80075" y="74046"/>
                    </a:cubicBezTo>
                    <a:cubicBezTo>
                      <a:pt x="112516" y="49225"/>
                      <a:pt x="148344" y="29177"/>
                      <a:pt x="186469" y="14515"/>
                    </a:cubicBezTo>
                    <a:cubicBezTo>
                      <a:pt x="219140" y="2514"/>
                      <a:pt x="247810" y="-2249"/>
                      <a:pt x="267337" y="990"/>
                    </a:cubicBezTo>
                    <a:cubicBezTo>
                      <a:pt x="274868" y="1908"/>
                      <a:pt x="281993" y="4910"/>
                      <a:pt x="287911" y="9657"/>
                    </a:cubicBezTo>
                    <a:cubicBezTo>
                      <a:pt x="289409" y="11796"/>
                      <a:pt x="290596" y="14137"/>
                      <a:pt x="291435" y="166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0" name="Google Shape;280;p16"/>
            <p:cNvGrpSpPr/>
            <p:nvPr/>
          </p:nvGrpSpPr>
          <p:grpSpPr>
            <a:xfrm>
              <a:off x="3309189" y="2275457"/>
              <a:ext cx="731979" cy="322036"/>
              <a:chOff x="3908982" y="2655895"/>
              <a:chExt cx="991842" cy="436363"/>
            </a:xfrm>
          </p:grpSpPr>
          <p:sp>
            <p:nvSpPr>
              <p:cNvPr id="281" name="Google Shape;281;p16"/>
              <p:cNvSpPr/>
              <p:nvPr/>
            </p:nvSpPr>
            <p:spPr>
              <a:xfrm>
                <a:off x="3908982" y="2655895"/>
                <a:ext cx="392628" cy="214455"/>
              </a:xfrm>
              <a:custGeom>
                <a:avLst/>
                <a:gdLst/>
                <a:ahLst/>
                <a:cxnLst/>
                <a:rect l="l" t="t" r="r" b="b"/>
                <a:pathLst>
                  <a:path w="392628" h="214455" extrusionOk="0">
                    <a:moveTo>
                      <a:pt x="392624" y="214432"/>
                    </a:moveTo>
                    <a:cubicBezTo>
                      <a:pt x="391957" y="215670"/>
                      <a:pt x="303566" y="168521"/>
                      <a:pt x="195171" y="109657"/>
                    </a:cubicBezTo>
                    <a:cubicBezTo>
                      <a:pt x="86777" y="50792"/>
                      <a:pt x="-663" y="1262"/>
                      <a:pt x="4" y="24"/>
                    </a:cubicBezTo>
                    <a:cubicBezTo>
                      <a:pt x="671" y="-1214"/>
                      <a:pt x="89063" y="45934"/>
                      <a:pt x="197552" y="105275"/>
                    </a:cubicBezTo>
                    <a:cubicBezTo>
                      <a:pt x="306042" y="164616"/>
                      <a:pt x="393291" y="213193"/>
                      <a:pt x="392624" y="2144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4326467" y="2719355"/>
                <a:ext cx="574357" cy="372903"/>
              </a:xfrm>
              <a:custGeom>
                <a:avLst/>
                <a:gdLst/>
                <a:ahLst/>
                <a:cxnLst/>
                <a:rect l="l" t="t" r="r" b="b"/>
                <a:pathLst>
                  <a:path w="574357" h="372903" extrusionOk="0">
                    <a:moveTo>
                      <a:pt x="574357" y="179832"/>
                    </a:moveTo>
                    <a:lnTo>
                      <a:pt x="568071" y="179832"/>
                    </a:lnTo>
                    <a:lnTo>
                      <a:pt x="549878" y="179832"/>
                    </a:lnTo>
                    <a:lnTo>
                      <a:pt x="479869" y="179832"/>
                    </a:lnTo>
                    <a:lnTo>
                      <a:pt x="479107" y="179832"/>
                    </a:lnTo>
                    <a:lnTo>
                      <a:pt x="479107" y="179070"/>
                    </a:lnTo>
                    <a:lnTo>
                      <a:pt x="426434" y="33147"/>
                    </a:lnTo>
                    <a:lnTo>
                      <a:pt x="429863" y="33147"/>
                    </a:lnTo>
                    <a:cubicBezTo>
                      <a:pt x="419290" y="92488"/>
                      <a:pt x="406813" y="162020"/>
                      <a:pt x="393097" y="238601"/>
                    </a:cubicBezTo>
                    <a:lnTo>
                      <a:pt x="391954" y="245269"/>
                    </a:lnTo>
                    <a:lnTo>
                      <a:pt x="389001" y="239173"/>
                    </a:lnTo>
                    <a:lnTo>
                      <a:pt x="334327" y="126301"/>
                    </a:lnTo>
                    <a:lnTo>
                      <a:pt x="338709" y="126301"/>
                    </a:lnTo>
                    <a:cubicBezTo>
                      <a:pt x="332422" y="143161"/>
                      <a:pt x="325755" y="161449"/>
                      <a:pt x="318897" y="180022"/>
                    </a:cubicBezTo>
                    <a:lnTo>
                      <a:pt x="318325" y="181642"/>
                    </a:lnTo>
                    <a:lnTo>
                      <a:pt x="230219" y="181642"/>
                    </a:lnTo>
                    <a:lnTo>
                      <a:pt x="230219" y="179546"/>
                    </a:lnTo>
                    <a:cubicBezTo>
                      <a:pt x="225552" y="145733"/>
                      <a:pt x="220694" y="110109"/>
                      <a:pt x="215551" y="73914"/>
                    </a:cubicBezTo>
                    <a:cubicBezTo>
                      <a:pt x="212979" y="55340"/>
                      <a:pt x="210407" y="36767"/>
                      <a:pt x="207931" y="18479"/>
                    </a:cubicBezTo>
                    <a:lnTo>
                      <a:pt x="212788" y="18479"/>
                    </a:lnTo>
                    <a:cubicBezTo>
                      <a:pt x="196596" y="142304"/>
                      <a:pt x="181356" y="258223"/>
                      <a:pt x="167926" y="360331"/>
                    </a:cubicBezTo>
                    <a:lnTo>
                      <a:pt x="166306" y="372904"/>
                    </a:lnTo>
                    <a:lnTo>
                      <a:pt x="163639" y="360521"/>
                    </a:lnTo>
                    <a:cubicBezTo>
                      <a:pt x="141827" y="257842"/>
                      <a:pt x="122968" y="169354"/>
                      <a:pt x="108394" y="100584"/>
                    </a:cubicBezTo>
                    <a:lnTo>
                      <a:pt x="111157" y="100584"/>
                    </a:lnTo>
                    <a:lnTo>
                      <a:pt x="66865" y="189262"/>
                    </a:lnTo>
                    <a:lnTo>
                      <a:pt x="66865" y="189738"/>
                    </a:lnTo>
                    <a:lnTo>
                      <a:pt x="4381" y="189738"/>
                    </a:lnTo>
                    <a:lnTo>
                      <a:pt x="0" y="189738"/>
                    </a:lnTo>
                    <a:lnTo>
                      <a:pt x="4381" y="189738"/>
                    </a:lnTo>
                    <a:lnTo>
                      <a:pt x="17145" y="189738"/>
                    </a:lnTo>
                    <a:lnTo>
                      <a:pt x="66294" y="188785"/>
                    </a:lnTo>
                    <a:lnTo>
                      <a:pt x="65437" y="189357"/>
                    </a:lnTo>
                    <a:lnTo>
                      <a:pt x="108775" y="100298"/>
                    </a:lnTo>
                    <a:lnTo>
                      <a:pt x="110680" y="96393"/>
                    </a:lnTo>
                    <a:lnTo>
                      <a:pt x="111538" y="100584"/>
                    </a:lnTo>
                    <a:cubicBezTo>
                      <a:pt x="126492" y="169259"/>
                      <a:pt x="145828" y="257651"/>
                      <a:pt x="168212" y="360235"/>
                    </a:cubicBezTo>
                    <a:lnTo>
                      <a:pt x="163925" y="360235"/>
                    </a:lnTo>
                    <a:cubicBezTo>
                      <a:pt x="177165" y="258127"/>
                      <a:pt x="192500" y="142018"/>
                      <a:pt x="208216" y="18288"/>
                    </a:cubicBezTo>
                    <a:lnTo>
                      <a:pt x="210598" y="0"/>
                    </a:lnTo>
                    <a:lnTo>
                      <a:pt x="213074" y="18288"/>
                    </a:lnTo>
                    <a:cubicBezTo>
                      <a:pt x="215614" y="36576"/>
                      <a:pt x="218186" y="55054"/>
                      <a:pt x="220789" y="73724"/>
                    </a:cubicBezTo>
                    <a:cubicBezTo>
                      <a:pt x="225838" y="109918"/>
                      <a:pt x="230314" y="145542"/>
                      <a:pt x="235363" y="179356"/>
                    </a:cubicBezTo>
                    <a:lnTo>
                      <a:pt x="232981" y="177165"/>
                    </a:lnTo>
                    <a:lnTo>
                      <a:pt x="317182" y="177165"/>
                    </a:lnTo>
                    <a:lnTo>
                      <a:pt x="314896" y="178689"/>
                    </a:lnTo>
                    <a:lnTo>
                      <a:pt x="334804" y="125063"/>
                    </a:lnTo>
                    <a:lnTo>
                      <a:pt x="336709" y="119825"/>
                    </a:lnTo>
                    <a:lnTo>
                      <a:pt x="339185" y="124777"/>
                    </a:lnTo>
                    <a:cubicBezTo>
                      <a:pt x="358235" y="164021"/>
                      <a:pt x="376238" y="201835"/>
                      <a:pt x="393478" y="237839"/>
                    </a:cubicBezTo>
                    <a:lnTo>
                      <a:pt x="389382" y="238411"/>
                    </a:lnTo>
                    <a:cubicBezTo>
                      <a:pt x="403384" y="162211"/>
                      <a:pt x="416147" y="92392"/>
                      <a:pt x="427482" y="33052"/>
                    </a:cubicBezTo>
                    <a:lnTo>
                      <a:pt x="428625" y="26479"/>
                    </a:lnTo>
                    <a:lnTo>
                      <a:pt x="430816" y="32766"/>
                    </a:lnTo>
                    <a:cubicBezTo>
                      <a:pt x="451485" y="91630"/>
                      <a:pt x="468916" y="141256"/>
                      <a:pt x="482251" y="179165"/>
                    </a:cubicBezTo>
                    <a:lnTo>
                      <a:pt x="481203" y="178403"/>
                    </a:lnTo>
                    <a:lnTo>
                      <a:pt x="551212" y="179642"/>
                    </a:lnTo>
                    <a:lnTo>
                      <a:pt x="569405" y="1796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4277985" y="2848991"/>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4" name="Google Shape;284;p16"/>
            <p:cNvGrpSpPr/>
            <p:nvPr/>
          </p:nvGrpSpPr>
          <p:grpSpPr>
            <a:xfrm>
              <a:off x="1864992" y="1210373"/>
              <a:ext cx="2001495" cy="879608"/>
              <a:chOff x="1952075" y="1212691"/>
              <a:chExt cx="2712053" cy="1191881"/>
            </a:xfrm>
          </p:grpSpPr>
          <p:sp>
            <p:nvSpPr>
              <p:cNvPr id="285" name="Google Shape;285;p16"/>
              <p:cNvSpPr/>
              <p:nvPr/>
            </p:nvSpPr>
            <p:spPr>
              <a:xfrm>
                <a:off x="3860310" y="2172601"/>
                <a:ext cx="378437" cy="231971"/>
              </a:xfrm>
              <a:custGeom>
                <a:avLst/>
                <a:gdLst/>
                <a:ahLst/>
                <a:cxnLst/>
                <a:rect l="l" t="t" r="r" b="b"/>
                <a:pathLst>
                  <a:path w="378437" h="231971" extrusionOk="0">
                    <a:moveTo>
                      <a:pt x="378432" y="19"/>
                    </a:moveTo>
                    <a:cubicBezTo>
                      <a:pt x="379194" y="1162"/>
                      <a:pt x="294993" y="54026"/>
                      <a:pt x="190504" y="118129"/>
                    </a:cubicBezTo>
                    <a:cubicBezTo>
                      <a:pt x="86015" y="182232"/>
                      <a:pt x="670" y="233096"/>
                      <a:pt x="4" y="231953"/>
                    </a:cubicBezTo>
                    <a:cubicBezTo>
                      <a:pt x="-663" y="230810"/>
                      <a:pt x="83443" y="177946"/>
                      <a:pt x="188027" y="113843"/>
                    </a:cubicBezTo>
                    <a:cubicBezTo>
                      <a:pt x="292612" y="49739"/>
                      <a:pt x="377670" y="-1124"/>
                      <a:pt x="378432" y="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4420669" y="212023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4614027" y="205965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4578975" y="212023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4348184" y="212023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4346946" y="2189194"/>
                <a:ext cx="232029" cy="35813"/>
              </a:xfrm>
              <a:custGeom>
                <a:avLst/>
                <a:gdLst/>
                <a:ahLst/>
                <a:cxnLst/>
                <a:rect l="l" t="t" r="r" b="b"/>
                <a:pathLst>
                  <a:path w="232029" h="35813" extrusionOk="0">
                    <a:moveTo>
                      <a:pt x="0" y="0"/>
                    </a:moveTo>
                    <a:lnTo>
                      <a:pt x="232029" y="0"/>
                    </a:lnTo>
                    <a:lnTo>
                      <a:pt x="232029"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4420669" y="224977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4614027" y="218919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4578975" y="224977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4348184" y="224977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4221501" y="2155380"/>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3285004" y="1212691"/>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3234807" y="1277937"/>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3491982" y="1212691"/>
                <a:ext cx="79343" cy="46672"/>
              </a:xfrm>
              <a:custGeom>
                <a:avLst/>
                <a:gdLst/>
                <a:ahLst/>
                <a:cxnLst/>
                <a:rect l="l" t="t" r="r" b="b"/>
                <a:pathLst>
                  <a:path w="79343" h="46672" extrusionOk="0">
                    <a:moveTo>
                      <a:pt x="0" y="0"/>
                    </a:moveTo>
                    <a:lnTo>
                      <a:pt x="79343" y="0"/>
                    </a:lnTo>
                    <a:lnTo>
                      <a:pt x="79343"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3249571" y="1212691"/>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6"/>
              <p:cNvSpPr/>
              <p:nvPr/>
            </p:nvSpPr>
            <p:spPr>
              <a:xfrm>
                <a:off x="3442071"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6"/>
              <p:cNvSpPr/>
              <p:nvPr/>
            </p:nvSpPr>
            <p:spPr>
              <a:xfrm>
                <a:off x="3479504"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1952075" y="1907444"/>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1952075" y="2038318"/>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1952075" y="1971738"/>
                <a:ext cx="21335" cy="41052"/>
              </a:xfrm>
              <a:custGeom>
                <a:avLst/>
                <a:gdLst/>
                <a:ahLst/>
                <a:cxnLst/>
                <a:rect l="l" t="t" r="r" b="b"/>
                <a:pathLst>
                  <a:path w="21335"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2337361" y="2045557"/>
                <a:ext cx="21336" cy="41052"/>
              </a:xfrm>
              <a:custGeom>
                <a:avLst/>
                <a:gdLst/>
                <a:ahLst/>
                <a:cxnLst/>
                <a:rect l="l" t="t" r="r" b="b"/>
                <a:pathLst>
                  <a:path w="21336"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2328884" y="1907444"/>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2137527" y="1971262"/>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2226205" y="1970214"/>
                <a:ext cx="111632" cy="41052"/>
              </a:xfrm>
              <a:custGeom>
                <a:avLst/>
                <a:gdLst/>
                <a:ahLst/>
                <a:cxnLst/>
                <a:rect l="l" t="t" r="r" b="b"/>
                <a:pathLst>
                  <a:path w="111632" h="41052" extrusionOk="0">
                    <a:moveTo>
                      <a:pt x="0" y="0"/>
                    </a:moveTo>
                    <a:lnTo>
                      <a:pt x="111633" y="0"/>
                    </a:lnTo>
                    <a:lnTo>
                      <a:pt x="11163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265B51FB-0862-88D9-04AA-21CDB2ED3F2C}"/>
              </a:ext>
            </a:extLst>
          </p:cNvPr>
          <p:cNvGrpSpPr/>
          <p:nvPr/>
        </p:nvGrpSpPr>
        <p:grpSpPr>
          <a:xfrm>
            <a:off x="8567635" y="4688923"/>
            <a:ext cx="343794" cy="307777"/>
            <a:chOff x="8248439" y="4761540"/>
            <a:chExt cx="343794" cy="307777"/>
          </a:xfrm>
        </p:grpSpPr>
        <p:sp>
          <p:nvSpPr>
            <p:cNvPr id="3" name="TextBox 2">
              <a:extLst>
                <a:ext uri="{FF2B5EF4-FFF2-40B4-BE49-F238E27FC236}">
                  <a16:creationId xmlns:a16="http://schemas.microsoft.com/office/drawing/2014/main" id="{B38BB833-8B6F-844C-4058-8942B1142D00}"/>
                </a:ext>
              </a:extLst>
            </p:cNvPr>
            <p:cNvSpPr txBox="1"/>
            <p:nvPr/>
          </p:nvSpPr>
          <p:spPr>
            <a:xfrm>
              <a:off x="8275840" y="4761540"/>
              <a:ext cx="288992" cy="307777"/>
            </a:xfrm>
            <a:prstGeom prst="rect">
              <a:avLst/>
            </a:prstGeom>
            <a:noFill/>
          </p:spPr>
          <p:txBody>
            <a:bodyPr wrap="square" rtlCol="0">
              <a:spAutoFit/>
            </a:bodyPr>
            <a:lstStyle/>
            <a:p>
              <a:r>
                <a:rPr lang="en-US" dirty="0"/>
                <a:t>3</a:t>
              </a:r>
            </a:p>
          </p:txBody>
        </p:sp>
        <p:sp>
          <p:nvSpPr>
            <p:cNvPr id="4" name="Rectangle: Rounded Corners 3">
              <a:extLst>
                <a:ext uri="{FF2B5EF4-FFF2-40B4-BE49-F238E27FC236}">
                  <a16:creationId xmlns:a16="http://schemas.microsoft.com/office/drawing/2014/main" id="{9289FE0C-B119-3639-543B-1238BE40C097}"/>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1115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6"/>
          <p:cNvSpPr txBox="1">
            <a:spLocks noGrp="1"/>
          </p:cNvSpPr>
          <p:nvPr>
            <p:ph type="ctrTitle"/>
          </p:nvPr>
        </p:nvSpPr>
        <p:spPr>
          <a:xfrm>
            <a:off x="159865" y="1407923"/>
            <a:ext cx="5909826" cy="12726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0" cap="all" dirty="0"/>
              <a:t>05 conclusion &amp; Future works</a:t>
            </a:r>
            <a:endParaRPr sz="2000" dirty="0"/>
          </a:p>
        </p:txBody>
      </p:sp>
      <p:grpSp>
        <p:nvGrpSpPr>
          <p:cNvPr id="54" name="Google Shape;54;p16"/>
          <p:cNvGrpSpPr/>
          <p:nvPr/>
        </p:nvGrpSpPr>
        <p:grpSpPr>
          <a:xfrm>
            <a:off x="5742845" y="1042208"/>
            <a:ext cx="3000000" cy="3276685"/>
            <a:chOff x="1246540" y="986344"/>
            <a:chExt cx="3193141" cy="3328723"/>
          </a:xfrm>
        </p:grpSpPr>
        <p:grpSp>
          <p:nvGrpSpPr>
            <p:cNvPr id="55" name="Google Shape;55;p16"/>
            <p:cNvGrpSpPr/>
            <p:nvPr/>
          </p:nvGrpSpPr>
          <p:grpSpPr>
            <a:xfrm>
              <a:off x="1289913" y="986344"/>
              <a:ext cx="3146241" cy="3181107"/>
              <a:chOff x="1172835" y="909129"/>
              <a:chExt cx="4263199" cy="4310443"/>
            </a:xfrm>
          </p:grpSpPr>
          <p:sp>
            <p:nvSpPr>
              <p:cNvPr id="56" name="Google Shape;56;p16"/>
              <p:cNvSpPr/>
              <p:nvPr/>
            </p:nvSpPr>
            <p:spPr>
              <a:xfrm>
                <a:off x="4273984" y="3342957"/>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6"/>
              <p:cNvSpPr/>
              <p:nvPr/>
            </p:nvSpPr>
            <p:spPr>
              <a:xfrm>
                <a:off x="4273984" y="3442779"/>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6"/>
              <p:cNvSpPr/>
              <p:nvPr/>
            </p:nvSpPr>
            <p:spPr>
              <a:xfrm>
                <a:off x="4273984" y="3391916"/>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6"/>
              <p:cNvSpPr/>
              <p:nvPr/>
            </p:nvSpPr>
            <p:spPr>
              <a:xfrm>
                <a:off x="4567831" y="3448304"/>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6"/>
              <p:cNvSpPr/>
              <p:nvPr/>
            </p:nvSpPr>
            <p:spPr>
              <a:xfrm>
                <a:off x="4561354" y="3342957"/>
                <a:ext cx="53149" cy="31241"/>
              </a:xfrm>
              <a:custGeom>
                <a:avLst/>
                <a:gdLst/>
                <a:ahLst/>
                <a:cxnLst/>
                <a:rect l="l" t="t" r="r" b="b"/>
                <a:pathLst>
                  <a:path w="53149" h="31241" extrusionOk="0">
                    <a:moveTo>
                      <a:pt x="0" y="0"/>
                    </a:moveTo>
                    <a:lnTo>
                      <a:pt x="53150" y="0"/>
                    </a:lnTo>
                    <a:lnTo>
                      <a:pt x="53150"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6"/>
              <p:cNvSpPr/>
              <p:nvPr/>
            </p:nvSpPr>
            <p:spPr>
              <a:xfrm>
                <a:off x="4415431" y="3391630"/>
                <a:ext cx="53149" cy="31241"/>
              </a:xfrm>
              <a:custGeom>
                <a:avLst/>
                <a:gdLst/>
                <a:ahLst/>
                <a:cxnLst/>
                <a:rect l="l" t="t" r="r" b="b"/>
                <a:pathLst>
                  <a:path w="53149" h="31241"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6"/>
              <p:cNvSpPr/>
              <p:nvPr/>
            </p:nvSpPr>
            <p:spPr>
              <a:xfrm>
                <a:off x="4483058" y="3390868"/>
                <a:ext cx="85153" cy="31241"/>
              </a:xfrm>
              <a:custGeom>
                <a:avLst/>
                <a:gdLst/>
                <a:ahLst/>
                <a:cxnLst/>
                <a:rect l="l" t="t" r="r" b="b"/>
                <a:pathLst>
                  <a:path w="85153" h="31241"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6"/>
              <p:cNvSpPr/>
              <p:nvPr/>
            </p:nvSpPr>
            <p:spPr>
              <a:xfrm>
                <a:off x="4055386" y="3224180"/>
                <a:ext cx="16287" cy="31242"/>
              </a:xfrm>
              <a:custGeom>
                <a:avLst/>
                <a:gdLst/>
                <a:ahLst/>
                <a:cxnLst/>
                <a:rect l="l" t="t" r="r" b="b"/>
                <a:pathLst>
                  <a:path w="16287" h="31242"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6"/>
              <p:cNvSpPr/>
              <p:nvPr/>
            </p:nvSpPr>
            <p:spPr>
              <a:xfrm>
                <a:off x="4349232" y="3280568"/>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6"/>
              <p:cNvSpPr/>
              <p:nvPr/>
            </p:nvSpPr>
            <p:spPr>
              <a:xfrm>
                <a:off x="4342755" y="3175222"/>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6"/>
              <p:cNvSpPr/>
              <p:nvPr/>
            </p:nvSpPr>
            <p:spPr>
              <a:xfrm>
                <a:off x="4196832" y="3223799"/>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6"/>
              <p:cNvSpPr/>
              <p:nvPr/>
            </p:nvSpPr>
            <p:spPr>
              <a:xfrm>
                <a:off x="4264459" y="3223037"/>
                <a:ext cx="85153" cy="31242"/>
              </a:xfrm>
              <a:custGeom>
                <a:avLst/>
                <a:gdLst/>
                <a:ahLst/>
                <a:cxnLst/>
                <a:rect l="l" t="t" r="r" b="b"/>
                <a:pathLst>
                  <a:path w="85153" h="31242"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6"/>
              <p:cNvSpPr/>
              <p:nvPr/>
            </p:nvSpPr>
            <p:spPr>
              <a:xfrm>
                <a:off x="1913689" y="2367311"/>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6"/>
              <p:cNvSpPr/>
              <p:nvPr/>
            </p:nvSpPr>
            <p:spPr>
              <a:xfrm>
                <a:off x="1913689" y="2474277"/>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6"/>
              <p:cNvSpPr/>
              <p:nvPr/>
            </p:nvSpPr>
            <p:spPr>
              <a:xfrm>
                <a:off x="1913689" y="2419889"/>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6"/>
              <p:cNvSpPr/>
              <p:nvPr/>
            </p:nvSpPr>
            <p:spPr>
              <a:xfrm>
                <a:off x="2228681" y="2480278"/>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6"/>
              <p:cNvSpPr/>
              <p:nvPr/>
            </p:nvSpPr>
            <p:spPr>
              <a:xfrm>
                <a:off x="2221633" y="2367311"/>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6"/>
              <p:cNvSpPr/>
              <p:nvPr/>
            </p:nvSpPr>
            <p:spPr>
              <a:xfrm>
                <a:off x="2065232" y="2419508"/>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6"/>
              <p:cNvSpPr/>
              <p:nvPr/>
            </p:nvSpPr>
            <p:spPr>
              <a:xfrm>
                <a:off x="2137813" y="2418651"/>
                <a:ext cx="91249" cy="33528"/>
              </a:xfrm>
              <a:custGeom>
                <a:avLst/>
                <a:gdLst/>
                <a:ahLst/>
                <a:cxnLst/>
                <a:rect l="l" t="t" r="r" b="b"/>
                <a:pathLst>
                  <a:path w="91249" h="33528" extrusionOk="0">
                    <a:moveTo>
                      <a:pt x="0" y="0"/>
                    </a:moveTo>
                    <a:lnTo>
                      <a:pt x="91249" y="0"/>
                    </a:lnTo>
                    <a:lnTo>
                      <a:pt x="9124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6"/>
              <p:cNvSpPr/>
              <p:nvPr/>
            </p:nvSpPr>
            <p:spPr>
              <a:xfrm>
                <a:off x="1679470" y="2240153"/>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6"/>
              <p:cNvSpPr/>
              <p:nvPr/>
            </p:nvSpPr>
            <p:spPr>
              <a:xfrm>
                <a:off x="1994366" y="2300446"/>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6"/>
              <p:cNvSpPr/>
              <p:nvPr/>
            </p:nvSpPr>
            <p:spPr>
              <a:xfrm>
                <a:off x="1987413" y="2187575"/>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6"/>
              <p:cNvSpPr/>
              <p:nvPr/>
            </p:nvSpPr>
            <p:spPr>
              <a:xfrm>
                <a:off x="1831012" y="2239676"/>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6"/>
              <p:cNvSpPr/>
              <p:nvPr/>
            </p:nvSpPr>
            <p:spPr>
              <a:xfrm>
                <a:off x="1903498" y="2238914"/>
                <a:ext cx="91249" cy="33528"/>
              </a:xfrm>
              <a:custGeom>
                <a:avLst/>
                <a:gdLst/>
                <a:ahLst/>
                <a:cxnLst/>
                <a:rect l="l" t="t" r="r" b="b"/>
                <a:pathLst>
                  <a:path w="91249" h="33528" extrusionOk="0">
                    <a:moveTo>
                      <a:pt x="0" y="0"/>
                    </a:moveTo>
                    <a:lnTo>
                      <a:pt x="91250" y="0"/>
                    </a:lnTo>
                    <a:lnTo>
                      <a:pt x="9125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6"/>
              <p:cNvSpPr/>
              <p:nvPr/>
            </p:nvSpPr>
            <p:spPr>
              <a:xfrm>
                <a:off x="1878352" y="3674046"/>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6"/>
              <p:cNvSpPr/>
              <p:nvPr/>
            </p:nvSpPr>
            <p:spPr>
              <a:xfrm>
                <a:off x="1878352" y="3786632"/>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6"/>
              <p:cNvSpPr/>
              <p:nvPr/>
            </p:nvSpPr>
            <p:spPr>
              <a:xfrm>
                <a:off x="1878352" y="372938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6"/>
              <p:cNvSpPr/>
              <p:nvPr/>
            </p:nvSpPr>
            <p:spPr>
              <a:xfrm>
                <a:off x="2209917" y="3792918"/>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6"/>
              <p:cNvSpPr/>
              <p:nvPr/>
            </p:nvSpPr>
            <p:spPr>
              <a:xfrm>
                <a:off x="2202487" y="3674046"/>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6"/>
              <p:cNvSpPr/>
              <p:nvPr/>
            </p:nvSpPr>
            <p:spPr>
              <a:xfrm>
                <a:off x="2037895" y="3728910"/>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6"/>
              <p:cNvSpPr/>
              <p:nvPr/>
            </p:nvSpPr>
            <p:spPr>
              <a:xfrm>
                <a:off x="2114191" y="3728053"/>
                <a:ext cx="96012" cy="35242"/>
              </a:xfrm>
              <a:custGeom>
                <a:avLst/>
                <a:gdLst/>
                <a:ahLst/>
                <a:cxnLst/>
                <a:rect l="l" t="t" r="r" b="b"/>
                <a:pathLst>
                  <a:path w="96012" h="35242" extrusionOk="0">
                    <a:moveTo>
                      <a:pt x="0" y="0"/>
                    </a:moveTo>
                    <a:lnTo>
                      <a:pt x="96012" y="0"/>
                    </a:lnTo>
                    <a:lnTo>
                      <a:pt x="96012"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6"/>
              <p:cNvSpPr/>
              <p:nvPr/>
            </p:nvSpPr>
            <p:spPr>
              <a:xfrm>
                <a:off x="1631749" y="3540125"/>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6"/>
              <p:cNvSpPr/>
              <p:nvPr/>
            </p:nvSpPr>
            <p:spPr>
              <a:xfrm>
                <a:off x="1963315" y="360365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6"/>
              <p:cNvSpPr/>
              <p:nvPr/>
            </p:nvSpPr>
            <p:spPr>
              <a:xfrm>
                <a:off x="1955980" y="3484784"/>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6"/>
              <p:cNvSpPr/>
              <p:nvPr/>
            </p:nvSpPr>
            <p:spPr>
              <a:xfrm>
                <a:off x="1791293" y="3539648"/>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6"/>
              <p:cNvSpPr/>
              <p:nvPr/>
            </p:nvSpPr>
            <p:spPr>
              <a:xfrm>
                <a:off x="1867588" y="3538791"/>
                <a:ext cx="96011" cy="35242"/>
              </a:xfrm>
              <a:custGeom>
                <a:avLst/>
                <a:gdLst/>
                <a:ahLst/>
                <a:cxnLst/>
                <a:rect l="l" t="t" r="r" b="b"/>
                <a:pathLst>
                  <a:path w="96011" h="35242" extrusionOk="0">
                    <a:moveTo>
                      <a:pt x="0" y="0"/>
                    </a:moveTo>
                    <a:lnTo>
                      <a:pt x="96012" y="0"/>
                    </a:lnTo>
                    <a:lnTo>
                      <a:pt x="96012" y="35242"/>
                    </a:lnTo>
                    <a:lnTo>
                      <a:pt x="0" y="35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6"/>
              <p:cNvSpPr/>
              <p:nvPr/>
            </p:nvSpPr>
            <p:spPr>
              <a:xfrm>
                <a:off x="4727755" y="1924970"/>
                <a:ext cx="708279" cy="4857"/>
              </a:xfrm>
              <a:custGeom>
                <a:avLst/>
                <a:gdLst/>
                <a:ahLst/>
                <a:cxnLst/>
                <a:rect l="l" t="t" r="r" b="b"/>
                <a:pathLst>
                  <a:path w="708279" h="4857" extrusionOk="0">
                    <a:moveTo>
                      <a:pt x="708279" y="2477"/>
                    </a:moveTo>
                    <a:cubicBezTo>
                      <a:pt x="708279" y="3715"/>
                      <a:pt x="549783" y="4858"/>
                      <a:pt x="354235" y="4858"/>
                    </a:cubicBezTo>
                    <a:cubicBezTo>
                      <a:pt x="158687" y="4858"/>
                      <a:pt x="0" y="3715"/>
                      <a:pt x="0" y="2477"/>
                    </a:cubicBezTo>
                    <a:cubicBezTo>
                      <a:pt x="0" y="1238"/>
                      <a:pt x="158591" y="0"/>
                      <a:pt x="354235" y="0"/>
                    </a:cubicBezTo>
                    <a:cubicBezTo>
                      <a:pt x="549878" y="0"/>
                      <a:pt x="708279" y="1143"/>
                      <a:pt x="708279" y="2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6"/>
              <p:cNvSpPr/>
              <p:nvPr/>
            </p:nvSpPr>
            <p:spPr>
              <a:xfrm>
                <a:off x="2756652" y="3438683"/>
                <a:ext cx="1304258" cy="1572196"/>
              </a:xfrm>
              <a:custGeom>
                <a:avLst/>
                <a:gdLst/>
                <a:ahLst/>
                <a:cxnLst/>
                <a:rect l="l" t="t" r="r" b="b"/>
                <a:pathLst>
                  <a:path w="1304258" h="1572196" extrusionOk="0">
                    <a:moveTo>
                      <a:pt x="1304258" y="1572197"/>
                    </a:moveTo>
                    <a:cubicBezTo>
                      <a:pt x="1304258" y="1572197"/>
                      <a:pt x="1302734" y="1571054"/>
                      <a:pt x="1299972" y="1568672"/>
                    </a:cubicBezTo>
                    <a:cubicBezTo>
                      <a:pt x="1297210" y="1566291"/>
                      <a:pt x="1292828" y="1562672"/>
                      <a:pt x="1287494" y="1558004"/>
                    </a:cubicBezTo>
                    <a:lnTo>
                      <a:pt x="1239869" y="1516856"/>
                    </a:lnTo>
                    <a:lnTo>
                      <a:pt x="1065276" y="1364456"/>
                    </a:lnTo>
                    <a:lnTo>
                      <a:pt x="490252" y="860774"/>
                    </a:lnTo>
                    <a:lnTo>
                      <a:pt x="667" y="430435"/>
                    </a:lnTo>
                    <a:lnTo>
                      <a:pt x="0" y="429863"/>
                    </a:lnTo>
                    <a:lnTo>
                      <a:pt x="0" y="429006"/>
                    </a:lnTo>
                    <a:cubicBezTo>
                      <a:pt x="0" y="298132"/>
                      <a:pt x="667" y="190881"/>
                      <a:pt x="857" y="116014"/>
                    </a:cubicBezTo>
                    <a:cubicBezTo>
                      <a:pt x="857" y="78867"/>
                      <a:pt x="857" y="49339"/>
                      <a:pt x="1333" y="30289"/>
                    </a:cubicBezTo>
                    <a:lnTo>
                      <a:pt x="1333" y="7715"/>
                    </a:lnTo>
                    <a:cubicBezTo>
                      <a:pt x="1333" y="2572"/>
                      <a:pt x="1333" y="0"/>
                      <a:pt x="1333" y="0"/>
                    </a:cubicBezTo>
                    <a:cubicBezTo>
                      <a:pt x="1333" y="0"/>
                      <a:pt x="1333" y="2572"/>
                      <a:pt x="1333" y="7715"/>
                    </a:cubicBezTo>
                    <a:cubicBezTo>
                      <a:pt x="1333" y="12859"/>
                      <a:pt x="1333" y="20479"/>
                      <a:pt x="1333" y="30289"/>
                    </a:cubicBezTo>
                    <a:cubicBezTo>
                      <a:pt x="1333" y="50197"/>
                      <a:pt x="1333" y="79248"/>
                      <a:pt x="1905" y="116014"/>
                    </a:cubicBezTo>
                    <a:cubicBezTo>
                      <a:pt x="1905" y="190786"/>
                      <a:pt x="2381" y="298132"/>
                      <a:pt x="2667" y="429006"/>
                    </a:cubicBezTo>
                    <a:lnTo>
                      <a:pt x="2000" y="427577"/>
                    </a:lnTo>
                    <a:lnTo>
                      <a:pt x="493681" y="857250"/>
                    </a:lnTo>
                    <a:lnTo>
                      <a:pt x="1067752" y="1362075"/>
                    </a:lnTo>
                    <a:lnTo>
                      <a:pt x="1241393" y="1515523"/>
                    </a:lnTo>
                    <a:lnTo>
                      <a:pt x="1288447" y="1557433"/>
                    </a:lnTo>
                    <a:lnTo>
                      <a:pt x="1300639" y="1568387"/>
                    </a:lnTo>
                    <a:cubicBezTo>
                      <a:pt x="1303306" y="1570768"/>
                      <a:pt x="1304258" y="1572197"/>
                      <a:pt x="1304258" y="1572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6"/>
              <p:cNvSpPr/>
              <p:nvPr/>
            </p:nvSpPr>
            <p:spPr>
              <a:xfrm>
                <a:off x="3264525" y="2927953"/>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6"/>
              <p:cNvSpPr/>
              <p:nvPr/>
            </p:nvSpPr>
            <p:spPr>
              <a:xfrm>
                <a:off x="3264525" y="3234086"/>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6"/>
              <p:cNvSpPr/>
              <p:nvPr/>
            </p:nvSpPr>
            <p:spPr>
              <a:xfrm>
                <a:off x="1727857" y="1253362"/>
                <a:ext cx="1700212" cy="2155412"/>
              </a:xfrm>
              <a:custGeom>
                <a:avLst/>
                <a:gdLst/>
                <a:ahLst/>
                <a:cxnLst/>
                <a:rect l="l" t="t" r="r" b="b"/>
                <a:pathLst>
                  <a:path w="1700212" h="2155412" extrusionOk="0">
                    <a:moveTo>
                      <a:pt x="0" y="2151507"/>
                    </a:moveTo>
                    <a:lnTo>
                      <a:pt x="8382" y="2151507"/>
                    </a:lnTo>
                    <a:lnTo>
                      <a:pt x="32956" y="2151507"/>
                    </a:lnTo>
                    <a:lnTo>
                      <a:pt x="128206" y="2151507"/>
                    </a:lnTo>
                    <a:lnTo>
                      <a:pt x="483108" y="2150840"/>
                    </a:lnTo>
                    <a:lnTo>
                      <a:pt x="1698022" y="2149983"/>
                    </a:lnTo>
                    <a:lnTo>
                      <a:pt x="1695736" y="2152269"/>
                    </a:lnTo>
                    <a:cubicBezTo>
                      <a:pt x="1695736" y="1982534"/>
                      <a:pt x="1695736" y="1801940"/>
                      <a:pt x="1695736" y="1616202"/>
                    </a:cubicBezTo>
                    <a:cubicBezTo>
                      <a:pt x="1695736" y="979170"/>
                      <a:pt x="1696307" y="404527"/>
                      <a:pt x="1696498" y="953"/>
                    </a:cubicBezTo>
                    <a:lnTo>
                      <a:pt x="1698117" y="2572"/>
                    </a:lnTo>
                    <a:lnTo>
                      <a:pt x="1244060" y="762"/>
                    </a:lnTo>
                    <a:lnTo>
                      <a:pt x="1121473" y="762"/>
                    </a:lnTo>
                    <a:lnTo>
                      <a:pt x="1089755" y="762"/>
                    </a:lnTo>
                    <a:lnTo>
                      <a:pt x="1078897" y="762"/>
                    </a:lnTo>
                    <a:lnTo>
                      <a:pt x="1089755" y="762"/>
                    </a:lnTo>
                    <a:lnTo>
                      <a:pt x="1121473" y="762"/>
                    </a:lnTo>
                    <a:lnTo>
                      <a:pt x="1244060" y="762"/>
                    </a:lnTo>
                    <a:lnTo>
                      <a:pt x="1697831" y="0"/>
                    </a:lnTo>
                    <a:lnTo>
                      <a:pt x="1699546" y="0"/>
                    </a:lnTo>
                    <a:lnTo>
                      <a:pt x="1699546" y="1715"/>
                    </a:lnTo>
                    <a:cubicBezTo>
                      <a:pt x="1699546" y="405289"/>
                      <a:pt x="1699546" y="979932"/>
                      <a:pt x="1700213" y="1616964"/>
                    </a:cubicBezTo>
                    <a:lnTo>
                      <a:pt x="1700213" y="2155412"/>
                    </a:lnTo>
                    <a:lnTo>
                      <a:pt x="1697831" y="2155412"/>
                    </a:lnTo>
                    <a:lnTo>
                      <a:pt x="482917" y="2153412"/>
                    </a:lnTo>
                    <a:lnTo>
                      <a:pt x="128016" y="2152745"/>
                    </a:lnTo>
                    <a:lnTo>
                      <a:pt x="32766" y="2152745"/>
                    </a:lnTo>
                    <a:lnTo>
                      <a:pt x="8191" y="2152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6"/>
              <p:cNvSpPr/>
              <p:nvPr/>
            </p:nvSpPr>
            <p:spPr>
              <a:xfrm>
                <a:off x="1172835" y="2112517"/>
                <a:ext cx="974693" cy="3107055"/>
              </a:xfrm>
              <a:custGeom>
                <a:avLst/>
                <a:gdLst/>
                <a:ahLst/>
                <a:cxnLst/>
                <a:rect l="l" t="t" r="r" b="b"/>
                <a:pathLst>
                  <a:path w="974693" h="3107055" extrusionOk="0">
                    <a:moveTo>
                      <a:pt x="973360" y="3107055"/>
                    </a:moveTo>
                    <a:cubicBezTo>
                      <a:pt x="973360" y="3107055"/>
                      <a:pt x="973360" y="3103436"/>
                      <a:pt x="973360" y="3096387"/>
                    </a:cubicBezTo>
                    <a:cubicBezTo>
                      <a:pt x="973360" y="3089339"/>
                      <a:pt x="973360" y="3078861"/>
                      <a:pt x="973360" y="3065336"/>
                    </a:cubicBezTo>
                    <a:cubicBezTo>
                      <a:pt x="973360" y="3037904"/>
                      <a:pt x="973360" y="2997613"/>
                      <a:pt x="973360" y="2945797"/>
                    </a:cubicBezTo>
                    <a:cubicBezTo>
                      <a:pt x="973360" y="2841974"/>
                      <a:pt x="973360" y="2692051"/>
                      <a:pt x="972503" y="2506980"/>
                    </a:cubicBezTo>
                    <a:lnTo>
                      <a:pt x="973074" y="2508314"/>
                    </a:lnTo>
                    <a:lnTo>
                      <a:pt x="553498" y="2090356"/>
                    </a:lnTo>
                    <a:lnTo>
                      <a:pt x="552831" y="2089690"/>
                    </a:lnTo>
                    <a:lnTo>
                      <a:pt x="552831" y="2088737"/>
                    </a:lnTo>
                    <a:cubicBezTo>
                      <a:pt x="552831" y="1896142"/>
                      <a:pt x="552831" y="1685258"/>
                      <a:pt x="552831" y="1465136"/>
                    </a:cubicBezTo>
                    <a:cubicBezTo>
                      <a:pt x="552831" y="1002887"/>
                      <a:pt x="552831" y="581025"/>
                      <a:pt x="553498" y="264986"/>
                    </a:cubicBezTo>
                    <a:lnTo>
                      <a:pt x="554450" y="266605"/>
                    </a:lnTo>
                    <a:lnTo>
                      <a:pt x="148590" y="72200"/>
                    </a:lnTo>
                    <a:lnTo>
                      <a:pt x="38100" y="18955"/>
                    </a:lnTo>
                    <a:lnTo>
                      <a:pt x="9525" y="4953"/>
                    </a:lnTo>
                    <a:lnTo>
                      <a:pt x="0" y="0"/>
                    </a:lnTo>
                    <a:cubicBezTo>
                      <a:pt x="0" y="0"/>
                      <a:pt x="3429" y="1429"/>
                      <a:pt x="9525" y="4477"/>
                    </a:cubicBezTo>
                    <a:lnTo>
                      <a:pt x="38100" y="18002"/>
                    </a:lnTo>
                    <a:lnTo>
                      <a:pt x="149066" y="70390"/>
                    </a:lnTo>
                    <a:lnTo>
                      <a:pt x="555784" y="263652"/>
                    </a:lnTo>
                    <a:lnTo>
                      <a:pt x="556832" y="263652"/>
                    </a:lnTo>
                    <a:lnTo>
                      <a:pt x="556832" y="265557"/>
                    </a:lnTo>
                    <a:cubicBezTo>
                      <a:pt x="556832" y="581311"/>
                      <a:pt x="556832" y="1003173"/>
                      <a:pt x="557403" y="1465707"/>
                    </a:cubicBezTo>
                    <a:cubicBezTo>
                      <a:pt x="557403" y="1685830"/>
                      <a:pt x="557403" y="1896713"/>
                      <a:pt x="557403" y="2089309"/>
                    </a:cubicBezTo>
                    <a:lnTo>
                      <a:pt x="556736" y="2087689"/>
                    </a:lnTo>
                    <a:lnTo>
                      <a:pt x="974693" y="2506313"/>
                    </a:lnTo>
                    <a:lnTo>
                      <a:pt x="974693" y="2506885"/>
                    </a:lnTo>
                    <a:lnTo>
                      <a:pt x="974693" y="2507552"/>
                    </a:lnTo>
                    <a:cubicBezTo>
                      <a:pt x="974693" y="2692622"/>
                      <a:pt x="974122" y="2842546"/>
                      <a:pt x="973931" y="2946369"/>
                    </a:cubicBezTo>
                    <a:cubicBezTo>
                      <a:pt x="973931" y="2998185"/>
                      <a:pt x="973931" y="3038475"/>
                      <a:pt x="973455" y="3065907"/>
                    </a:cubicBezTo>
                    <a:cubicBezTo>
                      <a:pt x="973455" y="3079433"/>
                      <a:pt x="973455" y="3089910"/>
                      <a:pt x="973455" y="3096959"/>
                    </a:cubicBezTo>
                    <a:cubicBezTo>
                      <a:pt x="973455" y="3104007"/>
                      <a:pt x="973360" y="3107055"/>
                      <a:pt x="973360" y="3107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6"/>
              <p:cNvSpPr/>
              <p:nvPr/>
            </p:nvSpPr>
            <p:spPr>
              <a:xfrm>
                <a:off x="2006558" y="4763229"/>
                <a:ext cx="36766" cy="36766"/>
              </a:xfrm>
              <a:custGeom>
                <a:avLst/>
                <a:gdLst/>
                <a:ahLst/>
                <a:cxnLst/>
                <a:rect l="l" t="t" r="r" b="b"/>
                <a:pathLst>
                  <a:path w="36766" h="36766" extrusionOk="0">
                    <a:moveTo>
                      <a:pt x="36767" y="18383"/>
                    </a:moveTo>
                    <a:cubicBezTo>
                      <a:pt x="36766" y="28536"/>
                      <a:pt x="28536" y="36767"/>
                      <a:pt x="18383" y="36766"/>
                    </a:cubicBezTo>
                    <a:cubicBezTo>
                      <a:pt x="8230" y="36766"/>
                      <a:pt x="0" y="28536"/>
                      <a:pt x="0" y="18383"/>
                    </a:cubicBezTo>
                    <a:cubicBezTo>
                      <a:pt x="0" y="8230"/>
                      <a:pt x="8231" y="0"/>
                      <a:pt x="18383" y="0"/>
                    </a:cubicBezTo>
                    <a:cubicBezTo>
                      <a:pt x="18415" y="0"/>
                      <a:pt x="18447" y="0"/>
                      <a:pt x="18478" y="0"/>
                    </a:cubicBezTo>
                    <a:cubicBezTo>
                      <a:pt x="28579" y="0"/>
                      <a:pt x="36767" y="8188"/>
                      <a:pt x="36767" y="18288"/>
                    </a:cubicBezTo>
                    <a:cubicBezTo>
                      <a:pt x="36767" y="18320"/>
                      <a:pt x="36767" y="18352"/>
                      <a:pt x="36767" y="183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6"/>
              <p:cNvSpPr/>
              <p:nvPr/>
            </p:nvSpPr>
            <p:spPr>
              <a:xfrm>
                <a:off x="2006558" y="5069458"/>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8"/>
                    </a:cubicBezTo>
                    <a:cubicBezTo>
                      <a:pt x="-52" y="8326"/>
                      <a:pt x="8136" y="53"/>
                      <a:pt x="18288" y="0"/>
                    </a:cubicBezTo>
                    <a:cubicBezTo>
                      <a:pt x="18352" y="0"/>
                      <a:pt x="18415" y="0"/>
                      <a:pt x="18478" y="0"/>
                    </a:cubicBezTo>
                    <a:cubicBezTo>
                      <a:pt x="28578" y="0"/>
                      <a:pt x="36766" y="8188"/>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6"/>
              <p:cNvSpPr/>
              <p:nvPr/>
            </p:nvSpPr>
            <p:spPr>
              <a:xfrm>
                <a:off x="1561645" y="3699478"/>
                <a:ext cx="36575" cy="36576"/>
              </a:xfrm>
              <a:custGeom>
                <a:avLst/>
                <a:gdLst/>
                <a:ahLst/>
                <a:cxnLst/>
                <a:rect l="l" t="t" r="r" b="b"/>
                <a:pathLst>
                  <a:path w="36575"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6"/>
              <p:cNvSpPr/>
              <p:nvPr/>
            </p:nvSpPr>
            <p:spPr>
              <a:xfrm>
                <a:off x="1561645" y="4005611"/>
                <a:ext cx="36576" cy="36575"/>
              </a:xfrm>
              <a:custGeom>
                <a:avLst/>
                <a:gdLst/>
                <a:ahLst/>
                <a:cxnLst/>
                <a:rect l="l" t="t" r="r" b="b"/>
                <a:pathLst>
                  <a:path w="36576" h="36575"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6"/>
              <p:cNvSpPr/>
              <p:nvPr/>
            </p:nvSpPr>
            <p:spPr>
              <a:xfrm>
                <a:off x="1561645" y="3081019"/>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6"/>
              <p:cNvSpPr/>
              <p:nvPr/>
            </p:nvSpPr>
            <p:spPr>
              <a:xfrm>
                <a:off x="1561651" y="3387724"/>
                <a:ext cx="36576" cy="36576"/>
              </a:xfrm>
              <a:custGeom>
                <a:avLst/>
                <a:gdLst/>
                <a:ahLst/>
                <a:cxnLst/>
                <a:rect l="l" t="t" r="r" b="b"/>
                <a:pathLst>
                  <a:path w="36576" h="36576" extrusionOk="0">
                    <a:moveTo>
                      <a:pt x="36570" y="17812"/>
                    </a:moveTo>
                    <a:cubicBezTo>
                      <a:pt x="36833" y="27908"/>
                      <a:pt x="28861" y="36307"/>
                      <a:pt x="18764" y="36570"/>
                    </a:cubicBezTo>
                    <a:cubicBezTo>
                      <a:pt x="8668" y="36833"/>
                      <a:pt x="269" y="28861"/>
                      <a:pt x="6" y="18764"/>
                    </a:cubicBezTo>
                    <a:cubicBezTo>
                      <a:pt x="-257" y="8667"/>
                      <a:pt x="7715" y="269"/>
                      <a:pt x="17812" y="6"/>
                    </a:cubicBezTo>
                    <a:cubicBezTo>
                      <a:pt x="17969" y="2"/>
                      <a:pt x="18125" y="0"/>
                      <a:pt x="18282" y="0"/>
                    </a:cubicBezTo>
                    <a:cubicBezTo>
                      <a:pt x="28199" y="-3"/>
                      <a:pt x="36312" y="7898"/>
                      <a:pt x="36570" y="17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6"/>
              <p:cNvSpPr/>
              <p:nvPr/>
            </p:nvSpPr>
            <p:spPr>
              <a:xfrm>
                <a:off x="1561645" y="2462657"/>
                <a:ext cx="36575" cy="36575"/>
              </a:xfrm>
              <a:custGeom>
                <a:avLst/>
                <a:gdLst/>
                <a:ahLst/>
                <a:cxnLst/>
                <a:rect l="l" t="t" r="r" b="b"/>
                <a:pathLst>
                  <a:path w="36575"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6"/>
              <p:cNvSpPr/>
              <p:nvPr/>
            </p:nvSpPr>
            <p:spPr>
              <a:xfrm>
                <a:off x="1561646" y="2768600"/>
                <a:ext cx="36576" cy="36575"/>
              </a:xfrm>
              <a:custGeom>
                <a:avLst/>
                <a:gdLst/>
                <a:ahLst/>
                <a:cxnLst/>
                <a:rect l="l" t="t" r="r" b="b"/>
                <a:pathLst>
                  <a:path w="36576" h="36575" extrusionOk="0">
                    <a:moveTo>
                      <a:pt x="36575" y="18478"/>
                    </a:moveTo>
                    <a:cubicBezTo>
                      <a:pt x="36470" y="28578"/>
                      <a:pt x="28197" y="36680"/>
                      <a:pt x="18098" y="36575"/>
                    </a:cubicBezTo>
                    <a:cubicBezTo>
                      <a:pt x="7998" y="36470"/>
                      <a:pt x="-104" y="28197"/>
                      <a:pt x="1" y="18097"/>
                    </a:cubicBezTo>
                    <a:cubicBezTo>
                      <a:pt x="105" y="8072"/>
                      <a:pt x="8262" y="0"/>
                      <a:pt x="18287" y="0"/>
                    </a:cubicBezTo>
                    <a:cubicBezTo>
                      <a:pt x="28387" y="-1"/>
                      <a:pt x="36575" y="8187"/>
                      <a:pt x="36576" y="18287"/>
                    </a:cubicBezTo>
                    <a:cubicBezTo>
                      <a:pt x="36576" y="18351"/>
                      <a:pt x="36576" y="18415"/>
                      <a:pt x="36575" y="184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6"/>
              <p:cNvSpPr/>
              <p:nvPr/>
            </p:nvSpPr>
            <p:spPr>
              <a:xfrm>
                <a:off x="4307703" y="909129"/>
                <a:ext cx="974597" cy="3107245"/>
              </a:xfrm>
              <a:custGeom>
                <a:avLst/>
                <a:gdLst/>
                <a:ahLst/>
                <a:cxnLst/>
                <a:rect l="l" t="t" r="r" b="b"/>
                <a:pathLst>
                  <a:path w="974597" h="3107245" extrusionOk="0">
                    <a:moveTo>
                      <a:pt x="1810" y="0"/>
                    </a:moveTo>
                    <a:cubicBezTo>
                      <a:pt x="1810" y="0"/>
                      <a:pt x="1810" y="3619"/>
                      <a:pt x="1810" y="10573"/>
                    </a:cubicBezTo>
                    <a:cubicBezTo>
                      <a:pt x="1810" y="17526"/>
                      <a:pt x="1810" y="28099"/>
                      <a:pt x="1810" y="41719"/>
                    </a:cubicBezTo>
                    <a:cubicBezTo>
                      <a:pt x="1810" y="69152"/>
                      <a:pt x="1810" y="109347"/>
                      <a:pt x="2286" y="161163"/>
                    </a:cubicBezTo>
                    <a:cubicBezTo>
                      <a:pt x="2286" y="264985"/>
                      <a:pt x="2762" y="414909"/>
                      <a:pt x="3048" y="599980"/>
                    </a:cubicBezTo>
                    <a:lnTo>
                      <a:pt x="2572" y="598742"/>
                    </a:lnTo>
                    <a:lnTo>
                      <a:pt x="421196" y="1016698"/>
                    </a:lnTo>
                    <a:lnTo>
                      <a:pt x="421862" y="1017365"/>
                    </a:lnTo>
                    <a:lnTo>
                      <a:pt x="421862" y="1018318"/>
                    </a:lnTo>
                    <a:cubicBezTo>
                      <a:pt x="421862" y="1210818"/>
                      <a:pt x="421862" y="1421797"/>
                      <a:pt x="421862" y="1641920"/>
                    </a:cubicBezTo>
                    <a:cubicBezTo>
                      <a:pt x="421862" y="2104168"/>
                      <a:pt x="421862" y="2525935"/>
                      <a:pt x="421291" y="2842070"/>
                    </a:cubicBezTo>
                    <a:lnTo>
                      <a:pt x="420243" y="2840450"/>
                    </a:lnTo>
                    <a:lnTo>
                      <a:pt x="826008" y="3035046"/>
                    </a:lnTo>
                    <a:lnTo>
                      <a:pt x="936498" y="3088386"/>
                    </a:lnTo>
                    <a:lnTo>
                      <a:pt x="965073" y="3102388"/>
                    </a:lnTo>
                    <a:lnTo>
                      <a:pt x="974598" y="3107246"/>
                    </a:lnTo>
                    <a:lnTo>
                      <a:pt x="965073" y="3102864"/>
                    </a:lnTo>
                    <a:lnTo>
                      <a:pt x="936498" y="3089339"/>
                    </a:lnTo>
                    <a:lnTo>
                      <a:pt x="825627" y="3036856"/>
                    </a:lnTo>
                    <a:lnTo>
                      <a:pt x="419005" y="2843403"/>
                    </a:lnTo>
                    <a:lnTo>
                      <a:pt x="418052" y="2842927"/>
                    </a:lnTo>
                    <a:lnTo>
                      <a:pt x="418052" y="2841784"/>
                    </a:lnTo>
                    <a:cubicBezTo>
                      <a:pt x="418052" y="2525935"/>
                      <a:pt x="418052" y="2104168"/>
                      <a:pt x="417385" y="1641634"/>
                    </a:cubicBezTo>
                    <a:cubicBezTo>
                      <a:pt x="417385" y="1421511"/>
                      <a:pt x="417385" y="1210532"/>
                      <a:pt x="417385" y="1018032"/>
                    </a:cubicBezTo>
                    <a:lnTo>
                      <a:pt x="418052" y="1019556"/>
                    </a:lnTo>
                    <a:lnTo>
                      <a:pt x="571" y="601218"/>
                    </a:lnTo>
                    <a:lnTo>
                      <a:pt x="0" y="600742"/>
                    </a:lnTo>
                    <a:lnTo>
                      <a:pt x="0" y="599980"/>
                    </a:lnTo>
                    <a:cubicBezTo>
                      <a:pt x="0" y="414909"/>
                      <a:pt x="667" y="264985"/>
                      <a:pt x="857" y="161163"/>
                    </a:cubicBezTo>
                    <a:cubicBezTo>
                      <a:pt x="857" y="109347"/>
                      <a:pt x="857" y="69152"/>
                      <a:pt x="857" y="41719"/>
                    </a:cubicBezTo>
                    <a:cubicBezTo>
                      <a:pt x="857" y="28131"/>
                      <a:pt x="857" y="17748"/>
                      <a:pt x="857" y="10573"/>
                    </a:cubicBezTo>
                    <a:cubicBezTo>
                      <a:pt x="1619" y="3619"/>
                      <a:pt x="1810" y="0"/>
                      <a:pt x="1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6"/>
              <p:cNvSpPr/>
              <p:nvPr/>
            </p:nvSpPr>
            <p:spPr>
              <a:xfrm>
                <a:off x="4412383" y="1328801"/>
                <a:ext cx="36576" cy="36575"/>
              </a:xfrm>
              <a:custGeom>
                <a:avLst/>
                <a:gdLst/>
                <a:ahLst/>
                <a:cxnLst/>
                <a:rect l="l" t="t" r="r" b="b"/>
                <a:pathLst>
                  <a:path w="36576" h="36575"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6"/>
              <p:cNvSpPr/>
              <p:nvPr/>
            </p:nvSpPr>
            <p:spPr>
              <a:xfrm>
                <a:off x="4412383" y="1022667"/>
                <a:ext cx="36576" cy="36576"/>
              </a:xfrm>
              <a:custGeom>
                <a:avLst/>
                <a:gdLst/>
                <a:ahLst/>
                <a:cxnLst/>
                <a:rect l="l" t="t" r="r" b="b"/>
                <a:pathLst>
                  <a:path w="36576"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6"/>
              <p:cNvSpPr/>
              <p:nvPr/>
            </p:nvSpPr>
            <p:spPr>
              <a:xfrm>
                <a:off x="3533987" y="1692846"/>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6"/>
              <p:cNvSpPr/>
              <p:nvPr/>
            </p:nvSpPr>
            <p:spPr>
              <a:xfrm>
                <a:off x="3533987" y="138633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6"/>
              <p:cNvSpPr/>
              <p:nvPr/>
            </p:nvSpPr>
            <p:spPr>
              <a:xfrm>
                <a:off x="3533987" y="2239296"/>
                <a:ext cx="36766" cy="36766"/>
              </a:xfrm>
              <a:custGeom>
                <a:avLst/>
                <a:gdLst/>
                <a:ahLst/>
                <a:cxnLst/>
                <a:rect l="l" t="t" r="r" b="b"/>
                <a:pathLst>
                  <a:path w="36766" h="36766" extrusionOk="0">
                    <a:moveTo>
                      <a:pt x="0" y="18478"/>
                    </a:moveTo>
                    <a:cubicBezTo>
                      <a:pt x="-52" y="8325"/>
                      <a:pt x="8136" y="53"/>
                      <a:pt x="18288" y="0"/>
                    </a:cubicBezTo>
                    <a:cubicBezTo>
                      <a:pt x="28441" y="-52"/>
                      <a:pt x="36714" y="8136"/>
                      <a:pt x="36766" y="18288"/>
                    </a:cubicBezTo>
                    <a:cubicBezTo>
                      <a:pt x="36819" y="28441"/>
                      <a:pt x="28631" y="36714"/>
                      <a:pt x="18478" y="36766"/>
                    </a:cubicBezTo>
                    <a:cubicBezTo>
                      <a:pt x="18415" y="36766"/>
                      <a:pt x="18351" y="36766"/>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6"/>
              <p:cNvSpPr/>
              <p:nvPr/>
            </p:nvSpPr>
            <p:spPr>
              <a:xfrm>
                <a:off x="3533987" y="193316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6"/>
              <p:cNvSpPr/>
              <p:nvPr/>
            </p:nvSpPr>
            <p:spPr>
              <a:xfrm>
                <a:off x="4857486" y="2392553"/>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6"/>
              <p:cNvSpPr/>
              <p:nvPr/>
            </p:nvSpPr>
            <p:spPr>
              <a:xfrm>
                <a:off x="4857390" y="2086229"/>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6"/>
              <p:cNvSpPr/>
              <p:nvPr/>
            </p:nvSpPr>
            <p:spPr>
              <a:xfrm>
                <a:off x="4857486" y="3011011"/>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6"/>
              <p:cNvSpPr/>
              <p:nvPr/>
            </p:nvSpPr>
            <p:spPr>
              <a:xfrm>
                <a:off x="4857390" y="2704687"/>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6"/>
              <p:cNvSpPr/>
              <p:nvPr/>
            </p:nvSpPr>
            <p:spPr>
              <a:xfrm>
                <a:off x="4857391" y="3629279"/>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6"/>
              <p:cNvSpPr/>
              <p:nvPr/>
            </p:nvSpPr>
            <p:spPr>
              <a:xfrm>
                <a:off x="4857391" y="3323145"/>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6"/>
              <p:cNvSpPr/>
              <p:nvPr/>
            </p:nvSpPr>
            <p:spPr>
              <a:xfrm>
                <a:off x="2643686" y="1064386"/>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9"/>
                    </a:cubicBezTo>
                    <a:cubicBezTo>
                      <a:pt x="-52" y="8326"/>
                      <a:pt x="8135" y="53"/>
                      <a:pt x="18288" y="0"/>
                    </a:cubicBezTo>
                    <a:cubicBezTo>
                      <a:pt x="18320" y="0"/>
                      <a:pt x="18351" y="0"/>
                      <a:pt x="18383" y="0"/>
                    </a:cubicBezTo>
                    <a:cubicBezTo>
                      <a:pt x="28499" y="0"/>
                      <a:pt x="36714" y="8172"/>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6"/>
              <p:cNvSpPr/>
              <p:nvPr/>
            </p:nvSpPr>
            <p:spPr>
              <a:xfrm>
                <a:off x="2643685" y="1370901"/>
                <a:ext cx="36766" cy="36766"/>
              </a:xfrm>
              <a:custGeom>
                <a:avLst/>
                <a:gdLst/>
                <a:ahLst/>
                <a:cxnLst/>
                <a:rect l="l" t="t" r="r" b="b"/>
                <a:pathLst>
                  <a:path w="36766" h="36766" extrusionOk="0">
                    <a:moveTo>
                      <a:pt x="36766" y="18383"/>
                    </a:moveTo>
                    <a:cubicBezTo>
                      <a:pt x="36766" y="28536"/>
                      <a:pt x="28536" y="36767"/>
                      <a:pt x="18383" y="36767"/>
                    </a:cubicBezTo>
                    <a:cubicBezTo>
                      <a:pt x="8230" y="36767"/>
                      <a:pt x="0" y="28536"/>
                      <a:pt x="0" y="18383"/>
                    </a:cubicBezTo>
                    <a:cubicBezTo>
                      <a:pt x="0" y="8230"/>
                      <a:pt x="8230" y="0"/>
                      <a:pt x="18383" y="0"/>
                    </a:cubicBezTo>
                    <a:cubicBezTo>
                      <a:pt x="28536" y="0"/>
                      <a:pt x="36766" y="8230"/>
                      <a:pt x="3676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6"/>
              <p:cNvSpPr/>
              <p:nvPr/>
            </p:nvSpPr>
            <p:spPr>
              <a:xfrm>
                <a:off x="1445113" y="1644183"/>
                <a:ext cx="36585" cy="36585"/>
              </a:xfrm>
              <a:custGeom>
                <a:avLst/>
                <a:gdLst/>
                <a:ahLst/>
                <a:cxnLst/>
                <a:rect l="l" t="t" r="r" b="b"/>
                <a:pathLst>
                  <a:path w="36585" h="36585" extrusionOk="0">
                    <a:moveTo>
                      <a:pt x="35093" y="25517"/>
                    </a:moveTo>
                    <a:cubicBezTo>
                      <a:pt x="31103" y="34796"/>
                      <a:pt x="20347" y="39083"/>
                      <a:pt x="11068" y="35093"/>
                    </a:cubicBezTo>
                    <a:cubicBezTo>
                      <a:pt x="1789" y="31103"/>
                      <a:pt x="-2498" y="20347"/>
                      <a:pt x="1492" y="11068"/>
                    </a:cubicBezTo>
                    <a:cubicBezTo>
                      <a:pt x="5482" y="1790"/>
                      <a:pt x="16239" y="-2498"/>
                      <a:pt x="25517" y="1492"/>
                    </a:cubicBezTo>
                    <a:cubicBezTo>
                      <a:pt x="25534" y="1499"/>
                      <a:pt x="25551" y="1507"/>
                      <a:pt x="25568" y="1514"/>
                    </a:cubicBezTo>
                    <a:cubicBezTo>
                      <a:pt x="34815" y="5524"/>
                      <a:pt x="39075" y="16258"/>
                      <a:pt x="35093" y="255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6"/>
              <p:cNvSpPr/>
              <p:nvPr/>
            </p:nvSpPr>
            <p:spPr>
              <a:xfrm>
                <a:off x="1323514" y="1925090"/>
                <a:ext cx="36585" cy="36585"/>
              </a:xfrm>
              <a:custGeom>
                <a:avLst/>
                <a:gdLst/>
                <a:ahLst/>
                <a:cxnLst/>
                <a:rect l="l" t="t" r="r" b="b"/>
                <a:pathLst>
                  <a:path w="36585" h="36585" extrusionOk="0">
                    <a:moveTo>
                      <a:pt x="35058" y="25597"/>
                    </a:moveTo>
                    <a:cubicBezTo>
                      <a:pt x="31024" y="34857"/>
                      <a:pt x="20247" y="39093"/>
                      <a:pt x="10988" y="35058"/>
                    </a:cubicBezTo>
                    <a:cubicBezTo>
                      <a:pt x="1728" y="31024"/>
                      <a:pt x="-2507" y="20247"/>
                      <a:pt x="1527" y="10988"/>
                    </a:cubicBezTo>
                    <a:cubicBezTo>
                      <a:pt x="5550" y="1753"/>
                      <a:pt x="16284" y="-2489"/>
                      <a:pt x="25533" y="1499"/>
                    </a:cubicBezTo>
                    <a:cubicBezTo>
                      <a:pt x="34808" y="5498"/>
                      <a:pt x="39085" y="16259"/>
                      <a:pt x="35086" y="25533"/>
                    </a:cubicBezTo>
                    <a:cubicBezTo>
                      <a:pt x="35077" y="25555"/>
                      <a:pt x="35068" y="25576"/>
                      <a:pt x="35058" y="255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6"/>
              <p:cNvSpPr/>
              <p:nvPr/>
            </p:nvSpPr>
            <p:spPr>
              <a:xfrm>
                <a:off x="1359715" y="913606"/>
                <a:ext cx="1437322" cy="1287589"/>
              </a:xfrm>
              <a:custGeom>
                <a:avLst/>
                <a:gdLst/>
                <a:ahLst/>
                <a:cxnLst/>
                <a:rect l="l" t="t" r="r" b="b"/>
                <a:pathLst>
                  <a:path w="1437322" h="1287589" extrusionOk="0">
                    <a:moveTo>
                      <a:pt x="1435894" y="0"/>
                    </a:moveTo>
                    <a:cubicBezTo>
                      <a:pt x="1435894" y="0"/>
                      <a:pt x="1435894" y="3620"/>
                      <a:pt x="1435894" y="10573"/>
                    </a:cubicBezTo>
                    <a:cubicBezTo>
                      <a:pt x="1435894" y="17526"/>
                      <a:pt x="1435894" y="27908"/>
                      <a:pt x="1435894" y="41243"/>
                    </a:cubicBezTo>
                    <a:cubicBezTo>
                      <a:pt x="1435894" y="68390"/>
                      <a:pt x="1435894" y="107918"/>
                      <a:pt x="1436465" y="158115"/>
                    </a:cubicBezTo>
                    <a:cubicBezTo>
                      <a:pt x="1436465" y="258985"/>
                      <a:pt x="1436942" y="403098"/>
                      <a:pt x="1437323" y="576548"/>
                    </a:cubicBezTo>
                    <a:lnTo>
                      <a:pt x="1437323" y="578644"/>
                    </a:lnTo>
                    <a:lnTo>
                      <a:pt x="1435322" y="578644"/>
                    </a:lnTo>
                    <a:lnTo>
                      <a:pt x="779336" y="578644"/>
                    </a:lnTo>
                    <a:lnTo>
                      <a:pt x="333280" y="578644"/>
                    </a:lnTo>
                    <a:lnTo>
                      <a:pt x="335280" y="577406"/>
                    </a:lnTo>
                    <a:lnTo>
                      <a:pt x="94869" y="1089565"/>
                    </a:lnTo>
                    <a:lnTo>
                      <a:pt x="25622" y="1235869"/>
                    </a:lnTo>
                    <a:lnTo>
                      <a:pt x="6572" y="1274731"/>
                    </a:lnTo>
                    <a:lnTo>
                      <a:pt x="1715" y="1284256"/>
                    </a:lnTo>
                    <a:cubicBezTo>
                      <a:pt x="1211" y="1285401"/>
                      <a:pt x="639" y="1286514"/>
                      <a:pt x="0" y="1287590"/>
                    </a:cubicBezTo>
                    <a:cubicBezTo>
                      <a:pt x="0" y="1287589"/>
                      <a:pt x="0" y="1286447"/>
                      <a:pt x="1429" y="1284161"/>
                    </a:cubicBezTo>
                    <a:lnTo>
                      <a:pt x="5906" y="1273969"/>
                    </a:lnTo>
                    <a:lnTo>
                      <a:pt x="24289" y="1235869"/>
                    </a:lnTo>
                    <a:cubicBezTo>
                      <a:pt x="40196" y="1201484"/>
                      <a:pt x="63246" y="1151573"/>
                      <a:pt x="92393" y="1088708"/>
                    </a:cubicBezTo>
                    <a:lnTo>
                      <a:pt x="331280" y="575596"/>
                    </a:lnTo>
                    <a:lnTo>
                      <a:pt x="331851" y="574358"/>
                    </a:lnTo>
                    <a:lnTo>
                      <a:pt x="333280" y="574358"/>
                    </a:lnTo>
                    <a:lnTo>
                      <a:pt x="779907" y="574358"/>
                    </a:lnTo>
                    <a:lnTo>
                      <a:pt x="1435894" y="574358"/>
                    </a:lnTo>
                    <a:lnTo>
                      <a:pt x="1433798" y="576358"/>
                    </a:lnTo>
                    <a:cubicBezTo>
                      <a:pt x="1433798" y="402908"/>
                      <a:pt x="1434465" y="258794"/>
                      <a:pt x="1434656" y="157925"/>
                    </a:cubicBezTo>
                    <a:cubicBezTo>
                      <a:pt x="1434656" y="107632"/>
                      <a:pt x="1435132" y="68199"/>
                      <a:pt x="1435227" y="41053"/>
                    </a:cubicBezTo>
                    <a:cubicBezTo>
                      <a:pt x="1435227" y="27718"/>
                      <a:pt x="1435227" y="17431"/>
                      <a:pt x="1435227" y="10382"/>
                    </a:cubicBezTo>
                    <a:cubicBezTo>
                      <a:pt x="1435227" y="3334"/>
                      <a:pt x="1435894" y="0"/>
                      <a:pt x="14358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6"/>
              <p:cNvSpPr/>
              <p:nvPr/>
            </p:nvSpPr>
            <p:spPr>
              <a:xfrm>
                <a:off x="2773445" y="1451920"/>
                <a:ext cx="8893" cy="8881"/>
              </a:xfrm>
              <a:custGeom>
                <a:avLst/>
                <a:gdLst/>
                <a:ahLst/>
                <a:cxnLst/>
                <a:rect l="l" t="t" r="r" b="b"/>
                <a:pathLst>
                  <a:path w="8893" h="8881" extrusionOk="0">
                    <a:moveTo>
                      <a:pt x="8543" y="8516"/>
                    </a:moveTo>
                    <a:cubicBezTo>
                      <a:pt x="7686" y="9469"/>
                      <a:pt x="5019" y="8516"/>
                      <a:pt x="2733" y="6135"/>
                    </a:cubicBezTo>
                    <a:cubicBezTo>
                      <a:pt x="446" y="3754"/>
                      <a:pt x="-601" y="1182"/>
                      <a:pt x="351" y="325"/>
                    </a:cubicBezTo>
                    <a:cubicBezTo>
                      <a:pt x="1304" y="-533"/>
                      <a:pt x="3875" y="325"/>
                      <a:pt x="6162" y="2706"/>
                    </a:cubicBezTo>
                    <a:cubicBezTo>
                      <a:pt x="8448" y="5087"/>
                      <a:pt x="9495" y="7659"/>
                      <a:pt x="8543" y="8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6"/>
              <p:cNvSpPr/>
              <p:nvPr/>
            </p:nvSpPr>
            <p:spPr>
              <a:xfrm>
                <a:off x="2840757" y="3749309"/>
                <a:ext cx="36576" cy="36576"/>
              </a:xfrm>
              <a:custGeom>
                <a:avLst/>
                <a:gdLst/>
                <a:ahLst/>
                <a:cxnLst/>
                <a:rect l="l" t="t" r="r" b="b"/>
                <a:pathLst>
                  <a:path w="36576" h="36576" extrusionOk="0">
                    <a:moveTo>
                      <a:pt x="0" y="18177"/>
                    </a:moveTo>
                    <a:cubicBezTo>
                      <a:pt x="62" y="8077"/>
                      <a:pt x="8299" y="-61"/>
                      <a:pt x="18399" y="0"/>
                    </a:cubicBezTo>
                    <a:cubicBezTo>
                      <a:pt x="28499" y="62"/>
                      <a:pt x="36637" y="8299"/>
                      <a:pt x="36576" y="18399"/>
                    </a:cubicBezTo>
                    <a:cubicBezTo>
                      <a:pt x="36516" y="28160"/>
                      <a:pt x="28803" y="36153"/>
                      <a:pt x="19050" y="36560"/>
                    </a:cubicBezTo>
                    <a:cubicBezTo>
                      <a:pt x="8959" y="36981"/>
                      <a:pt x="437" y="29142"/>
                      <a:pt x="16" y="19051"/>
                    </a:cubicBezTo>
                    <a:cubicBezTo>
                      <a:pt x="4" y="18760"/>
                      <a:pt x="-1" y="18468"/>
                      <a:pt x="0" y="18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6"/>
              <p:cNvSpPr/>
              <p:nvPr/>
            </p:nvSpPr>
            <p:spPr>
              <a:xfrm>
                <a:off x="2840758" y="3501834"/>
                <a:ext cx="36575" cy="36576"/>
              </a:xfrm>
              <a:custGeom>
                <a:avLst/>
                <a:gdLst/>
                <a:ahLst/>
                <a:cxnLst/>
                <a:rect l="l" t="t" r="r" b="b"/>
                <a:pathLst>
                  <a:path w="36575"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a:off x="5000361" y="4348892"/>
                <a:ext cx="36576" cy="36576"/>
              </a:xfrm>
              <a:custGeom>
                <a:avLst/>
                <a:gdLst/>
                <a:ahLst/>
                <a:cxnLst/>
                <a:rect l="l" t="t" r="r" b="b"/>
                <a:pathLst>
                  <a:path w="36576"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6"/>
              <p:cNvSpPr/>
              <p:nvPr/>
            </p:nvSpPr>
            <p:spPr>
              <a:xfrm>
                <a:off x="5000361" y="4101338"/>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210" y="36714"/>
                      <a:pt x="52" y="28557"/>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6"/>
              <p:cNvSpPr/>
              <p:nvPr/>
            </p:nvSpPr>
            <p:spPr>
              <a:xfrm>
                <a:off x="4234034" y="5008966"/>
                <a:ext cx="36613" cy="36585"/>
              </a:xfrm>
              <a:custGeom>
                <a:avLst/>
                <a:gdLst/>
                <a:ahLst/>
                <a:cxnLst/>
                <a:rect l="l" t="t" r="r" b="b"/>
                <a:pathLst>
                  <a:path w="36613" h="36585" extrusionOk="0">
                    <a:moveTo>
                      <a:pt x="11947" y="1152"/>
                    </a:moveTo>
                    <a:cubicBezTo>
                      <a:pt x="21414" y="-2369"/>
                      <a:pt x="31942" y="2452"/>
                      <a:pt x="35462" y="11919"/>
                    </a:cubicBezTo>
                    <a:cubicBezTo>
                      <a:pt x="38982" y="21386"/>
                      <a:pt x="34161" y="31914"/>
                      <a:pt x="24694" y="35434"/>
                    </a:cubicBezTo>
                    <a:cubicBezTo>
                      <a:pt x="15232" y="38953"/>
                      <a:pt x="4708" y="34139"/>
                      <a:pt x="1184" y="24678"/>
                    </a:cubicBezTo>
                    <a:cubicBezTo>
                      <a:pt x="-2374" y="15282"/>
                      <a:pt x="2359" y="4780"/>
                      <a:pt x="11756" y="1223"/>
                    </a:cubicBezTo>
                    <a:cubicBezTo>
                      <a:pt x="11820" y="1198"/>
                      <a:pt x="11883" y="1175"/>
                      <a:pt x="11947"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6"/>
              <p:cNvSpPr/>
              <p:nvPr/>
            </p:nvSpPr>
            <p:spPr>
              <a:xfrm>
                <a:off x="4465888" y="4922352"/>
                <a:ext cx="36586" cy="36586"/>
              </a:xfrm>
              <a:custGeom>
                <a:avLst/>
                <a:gdLst/>
                <a:ahLst/>
                <a:cxnLst/>
                <a:rect l="l" t="t" r="r" b="b"/>
                <a:pathLst>
                  <a:path w="36586" h="36586" extrusionOk="0">
                    <a:moveTo>
                      <a:pt x="11836" y="1183"/>
                    </a:moveTo>
                    <a:cubicBezTo>
                      <a:pt x="21286" y="-2383"/>
                      <a:pt x="31837" y="2386"/>
                      <a:pt x="35403" y="11836"/>
                    </a:cubicBezTo>
                    <a:cubicBezTo>
                      <a:pt x="38970" y="21285"/>
                      <a:pt x="34200" y="31837"/>
                      <a:pt x="24750" y="35403"/>
                    </a:cubicBezTo>
                    <a:cubicBezTo>
                      <a:pt x="15301" y="38970"/>
                      <a:pt x="4749" y="34200"/>
                      <a:pt x="1183" y="24750"/>
                    </a:cubicBezTo>
                    <a:cubicBezTo>
                      <a:pt x="1178" y="24737"/>
                      <a:pt x="1173" y="24723"/>
                      <a:pt x="1168" y="24710"/>
                    </a:cubicBezTo>
                    <a:cubicBezTo>
                      <a:pt x="-2370" y="15268"/>
                      <a:pt x="2402" y="4743"/>
                      <a:pt x="11836" y="11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6"/>
              <p:cNvSpPr/>
              <p:nvPr/>
            </p:nvSpPr>
            <p:spPr>
              <a:xfrm>
                <a:off x="4681641" y="4828849"/>
                <a:ext cx="36585" cy="36585"/>
              </a:xfrm>
              <a:custGeom>
                <a:avLst/>
                <a:gdLst/>
                <a:ahLst/>
                <a:cxnLst/>
                <a:rect l="l" t="t" r="r" b="b"/>
                <a:pathLst>
                  <a:path w="36585" h="36585" extrusionOk="0">
                    <a:moveTo>
                      <a:pt x="11919" y="1152"/>
                    </a:moveTo>
                    <a:cubicBezTo>
                      <a:pt x="21386" y="-2369"/>
                      <a:pt x="31914" y="2452"/>
                      <a:pt x="35434" y="11919"/>
                    </a:cubicBezTo>
                    <a:cubicBezTo>
                      <a:pt x="38954" y="21386"/>
                      <a:pt x="34134" y="31914"/>
                      <a:pt x="24667" y="35434"/>
                    </a:cubicBezTo>
                    <a:cubicBezTo>
                      <a:pt x="15204" y="38953"/>
                      <a:pt x="4681" y="34139"/>
                      <a:pt x="1156" y="24678"/>
                    </a:cubicBezTo>
                    <a:cubicBezTo>
                      <a:pt x="-2371" y="15214"/>
                      <a:pt x="2443" y="4682"/>
                      <a:pt x="11908" y="1156"/>
                    </a:cubicBezTo>
                    <a:cubicBezTo>
                      <a:pt x="11911" y="1155"/>
                      <a:pt x="11915" y="1153"/>
                      <a:pt x="11919"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6"/>
              <p:cNvSpPr/>
              <p:nvPr/>
            </p:nvSpPr>
            <p:spPr>
              <a:xfrm>
                <a:off x="4913408" y="4742238"/>
                <a:ext cx="36749" cy="36776"/>
              </a:xfrm>
              <a:custGeom>
                <a:avLst/>
                <a:gdLst/>
                <a:ahLst/>
                <a:cxnLst/>
                <a:rect l="l" t="t" r="r" b="b"/>
                <a:pathLst>
                  <a:path w="36749" h="36776" extrusionOk="0">
                    <a:moveTo>
                      <a:pt x="11896" y="1179"/>
                    </a:moveTo>
                    <a:cubicBezTo>
                      <a:pt x="21400" y="-2391"/>
                      <a:pt x="32000" y="2419"/>
                      <a:pt x="35570" y="11923"/>
                    </a:cubicBezTo>
                    <a:cubicBezTo>
                      <a:pt x="39141" y="21427"/>
                      <a:pt x="34331" y="32027"/>
                      <a:pt x="24826" y="35597"/>
                    </a:cubicBezTo>
                    <a:cubicBezTo>
                      <a:pt x="15322" y="39168"/>
                      <a:pt x="4723" y="34358"/>
                      <a:pt x="1152" y="24854"/>
                    </a:cubicBezTo>
                    <a:cubicBezTo>
                      <a:pt x="1146" y="24836"/>
                      <a:pt x="1139" y="24819"/>
                      <a:pt x="1133" y="24802"/>
                    </a:cubicBezTo>
                    <a:cubicBezTo>
                      <a:pt x="-2345" y="15309"/>
                      <a:pt x="2451" y="4784"/>
                      <a:pt x="11896" y="11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6"/>
              <p:cNvSpPr/>
              <p:nvPr/>
            </p:nvSpPr>
            <p:spPr>
              <a:xfrm>
                <a:off x="4061577" y="3937508"/>
                <a:ext cx="1056002" cy="1247393"/>
              </a:xfrm>
              <a:custGeom>
                <a:avLst/>
                <a:gdLst/>
                <a:ahLst/>
                <a:cxnLst/>
                <a:rect l="l" t="t" r="r" b="b"/>
                <a:pathLst>
                  <a:path w="1056002" h="1247393" extrusionOk="0">
                    <a:moveTo>
                      <a:pt x="667" y="1247394"/>
                    </a:moveTo>
                    <a:cubicBezTo>
                      <a:pt x="583" y="1246539"/>
                      <a:pt x="583" y="1245678"/>
                      <a:pt x="667" y="1244822"/>
                    </a:cubicBezTo>
                    <a:cubicBezTo>
                      <a:pt x="667" y="1243013"/>
                      <a:pt x="667" y="1240441"/>
                      <a:pt x="667" y="1237202"/>
                    </a:cubicBezTo>
                    <a:cubicBezTo>
                      <a:pt x="667" y="1230249"/>
                      <a:pt x="667" y="1220248"/>
                      <a:pt x="667" y="1207389"/>
                    </a:cubicBezTo>
                    <a:cubicBezTo>
                      <a:pt x="667" y="1181005"/>
                      <a:pt x="667" y="1142714"/>
                      <a:pt x="0" y="1093946"/>
                    </a:cubicBezTo>
                    <a:lnTo>
                      <a:pt x="0" y="1093089"/>
                    </a:lnTo>
                    <a:lnTo>
                      <a:pt x="762" y="1093089"/>
                    </a:lnTo>
                    <a:lnTo>
                      <a:pt x="747427" y="766477"/>
                    </a:lnTo>
                    <a:lnTo>
                      <a:pt x="1052227" y="633698"/>
                    </a:lnTo>
                    <a:lnTo>
                      <a:pt x="1050893" y="635698"/>
                    </a:lnTo>
                    <a:cubicBezTo>
                      <a:pt x="1052131" y="449961"/>
                      <a:pt x="1053274" y="291084"/>
                      <a:pt x="1054132" y="178498"/>
                    </a:cubicBezTo>
                    <a:cubicBezTo>
                      <a:pt x="1054703" y="122396"/>
                      <a:pt x="1055084" y="77819"/>
                      <a:pt x="1055465" y="47054"/>
                    </a:cubicBezTo>
                    <a:cubicBezTo>
                      <a:pt x="1055465" y="31909"/>
                      <a:pt x="1055465" y="20193"/>
                      <a:pt x="1055941" y="12097"/>
                    </a:cubicBezTo>
                    <a:cubicBezTo>
                      <a:pt x="1055941" y="8191"/>
                      <a:pt x="1055941" y="5239"/>
                      <a:pt x="1055941" y="3048"/>
                    </a:cubicBezTo>
                    <a:cubicBezTo>
                      <a:pt x="1055860" y="2034"/>
                      <a:pt x="1055860" y="1014"/>
                      <a:pt x="1055941" y="0"/>
                    </a:cubicBezTo>
                    <a:cubicBezTo>
                      <a:pt x="1056023" y="1014"/>
                      <a:pt x="1056023" y="2034"/>
                      <a:pt x="1055941" y="3048"/>
                    </a:cubicBezTo>
                    <a:cubicBezTo>
                      <a:pt x="1055941" y="5239"/>
                      <a:pt x="1055941" y="8191"/>
                      <a:pt x="1055941" y="12097"/>
                    </a:cubicBezTo>
                    <a:cubicBezTo>
                      <a:pt x="1055941" y="20193"/>
                      <a:pt x="1055941" y="31909"/>
                      <a:pt x="1055941" y="47054"/>
                    </a:cubicBezTo>
                    <a:lnTo>
                      <a:pt x="1055941" y="178498"/>
                    </a:lnTo>
                    <a:cubicBezTo>
                      <a:pt x="1055941" y="291179"/>
                      <a:pt x="1054989" y="450056"/>
                      <a:pt x="1054417" y="635698"/>
                    </a:cubicBezTo>
                    <a:lnTo>
                      <a:pt x="1054417" y="637222"/>
                    </a:lnTo>
                    <a:lnTo>
                      <a:pt x="1053084" y="637794"/>
                    </a:lnTo>
                    <a:lnTo>
                      <a:pt x="748284" y="771144"/>
                    </a:lnTo>
                    <a:lnTo>
                      <a:pt x="762" y="1095661"/>
                    </a:lnTo>
                    <a:lnTo>
                      <a:pt x="1524" y="1094518"/>
                    </a:lnTo>
                    <a:cubicBezTo>
                      <a:pt x="1524" y="1143286"/>
                      <a:pt x="1048" y="1181576"/>
                      <a:pt x="952" y="1207961"/>
                    </a:cubicBezTo>
                    <a:cubicBezTo>
                      <a:pt x="952" y="1220819"/>
                      <a:pt x="952" y="1230821"/>
                      <a:pt x="952" y="1237774"/>
                    </a:cubicBezTo>
                    <a:cubicBezTo>
                      <a:pt x="952" y="1241012"/>
                      <a:pt x="952" y="1243584"/>
                      <a:pt x="952" y="1245394"/>
                    </a:cubicBezTo>
                    <a:cubicBezTo>
                      <a:pt x="952" y="1247204"/>
                      <a:pt x="667" y="1247394"/>
                      <a:pt x="667" y="124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6"/>
              <p:cNvSpPr/>
              <p:nvPr/>
            </p:nvSpPr>
            <p:spPr>
              <a:xfrm>
                <a:off x="3417020" y="1251077"/>
                <a:ext cx="907065" cy="4857"/>
              </a:xfrm>
              <a:custGeom>
                <a:avLst/>
                <a:gdLst/>
                <a:ahLst/>
                <a:cxnLst/>
                <a:rect l="l" t="t" r="r" b="b"/>
                <a:pathLst>
                  <a:path w="907065" h="4857" extrusionOk="0">
                    <a:moveTo>
                      <a:pt x="907066" y="2476"/>
                    </a:moveTo>
                    <a:cubicBezTo>
                      <a:pt x="907066" y="3810"/>
                      <a:pt x="703993" y="4858"/>
                      <a:pt x="453580" y="4858"/>
                    </a:cubicBezTo>
                    <a:cubicBezTo>
                      <a:pt x="203168" y="4858"/>
                      <a:pt x="0" y="3810"/>
                      <a:pt x="0" y="2476"/>
                    </a:cubicBezTo>
                    <a:cubicBezTo>
                      <a:pt x="0" y="1143"/>
                      <a:pt x="203073" y="0"/>
                      <a:pt x="453580" y="0"/>
                    </a:cubicBezTo>
                    <a:cubicBezTo>
                      <a:pt x="704088" y="0"/>
                      <a:pt x="907066" y="1143"/>
                      <a:pt x="907066" y="2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6"/>
              <p:cNvSpPr/>
              <p:nvPr/>
            </p:nvSpPr>
            <p:spPr>
              <a:xfrm>
                <a:off x="3425688" y="2390171"/>
                <a:ext cx="1292542" cy="4762"/>
              </a:xfrm>
              <a:custGeom>
                <a:avLst/>
                <a:gdLst/>
                <a:ahLst/>
                <a:cxnLst/>
                <a:rect l="l" t="t" r="r" b="b"/>
                <a:pathLst>
                  <a:path w="1292542" h="4762" extrusionOk="0">
                    <a:moveTo>
                      <a:pt x="1292542" y="2381"/>
                    </a:moveTo>
                    <a:cubicBezTo>
                      <a:pt x="1292542" y="3715"/>
                      <a:pt x="1003173" y="4763"/>
                      <a:pt x="646366" y="4763"/>
                    </a:cubicBezTo>
                    <a:cubicBezTo>
                      <a:pt x="289560" y="4763"/>
                      <a:pt x="0" y="3715"/>
                      <a:pt x="0" y="2381"/>
                    </a:cubicBezTo>
                    <a:cubicBezTo>
                      <a:pt x="0" y="1048"/>
                      <a:pt x="289370" y="0"/>
                      <a:pt x="646366" y="0"/>
                    </a:cubicBezTo>
                    <a:cubicBezTo>
                      <a:pt x="1003363" y="0"/>
                      <a:pt x="1292542" y="1048"/>
                      <a:pt x="1292542" y="2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6"/>
              <p:cNvSpPr/>
              <p:nvPr/>
            </p:nvSpPr>
            <p:spPr>
              <a:xfrm>
                <a:off x="2297928" y="2765933"/>
                <a:ext cx="1127760" cy="639127"/>
              </a:xfrm>
              <a:custGeom>
                <a:avLst/>
                <a:gdLst/>
                <a:ahLst/>
                <a:cxnLst/>
                <a:rect l="l" t="t" r="r" b="b"/>
                <a:pathLst>
                  <a:path w="1127760" h="639127" extrusionOk="0">
                    <a:moveTo>
                      <a:pt x="1127760" y="2667"/>
                    </a:moveTo>
                    <a:cubicBezTo>
                      <a:pt x="1126431" y="2814"/>
                      <a:pt x="1125089" y="2814"/>
                      <a:pt x="1123760" y="2667"/>
                    </a:cubicBezTo>
                    <a:lnTo>
                      <a:pt x="1112139" y="2667"/>
                    </a:lnTo>
                    <a:lnTo>
                      <a:pt x="1067086" y="3143"/>
                    </a:lnTo>
                    <a:lnTo>
                      <a:pt x="901637" y="3905"/>
                    </a:lnTo>
                    <a:lnTo>
                      <a:pt x="355759" y="4572"/>
                    </a:lnTo>
                    <a:lnTo>
                      <a:pt x="278892" y="4572"/>
                    </a:lnTo>
                    <a:lnTo>
                      <a:pt x="281083" y="3143"/>
                    </a:lnTo>
                    <a:lnTo>
                      <a:pt x="82106" y="455485"/>
                    </a:lnTo>
                    <a:lnTo>
                      <a:pt x="22289" y="590169"/>
                    </a:lnTo>
                    <a:lnTo>
                      <a:pt x="5906" y="626459"/>
                    </a:lnTo>
                    <a:lnTo>
                      <a:pt x="1619" y="635984"/>
                    </a:lnTo>
                    <a:lnTo>
                      <a:pt x="0" y="639128"/>
                    </a:lnTo>
                    <a:cubicBezTo>
                      <a:pt x="259" y="637978"/>
                      <a:pt x="642" y="636860"/>
                      <a:pt x="1143" y="635794"/>
                    </a:cubicBezTo>
                    <a:lnTo>
                      <a:pt x="5144" y="626269"/>
                    </a:lnTo>
                    <a:lnTo>
                      <a:pt x="20669" y="589597"/>
                    </a:lnTo>
                    <a:lnTo>
                      <a:pt x="79153" y="454342"/>
                    </a:lnTo>
                    <a:lnTo>
                      <a:pt x="276701" y="1429"/>
                    </a:lnTo>
                    <a:lnTo>
                      <a:pt x="277273" y="0"/>
                    </a:lnTo>
                    <a:lnTo>
                      <a:pt x="355759" y="0"/>
                    </a:lnTo>
                    <a:lnTo>
                      <a:pt x="901637" y="667"/>
                    </a:lnTo>
                    <a:lnTo>
                      <a:pt x="1067086" y="1429"/>
                    </a:lnTo>
                    <a:lnTo>
                      <a:pt x="1112139" y="1905"/>
                    </a:lnTo>
                    <a:lnTo>
                      <a:pt x="1123760" y="1905"/>
                    </a:lnTo>
                    <a:cubicBezTo>
                      <a:pt x="1125114" y="2031"/>
                      <a:pt x="1126454" y="2286"/>
                      <a:pt x="1127760" y="2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 name="Google Shape;137;p16"/>
            <p:cNvSpPr/>
            <p:nvPr/>
          </p:nvSpPr>
          <p:spPr>
            <a:xfrm>
              <a:off x="1246540" y="4311414"/>
              <a:ext cx="3193141" cy="3653"/>
            </a:xfrm>
            <a:custGeom>
              <a:avLst/>
              <a:gdLst/>
              <a:ahLst/>
              <a:cxnLst/>
              <a:rect l="l" t="t" r="r" b="b"/>
              <a:pathLst>
                <a:path w="4329683" h="4953" extrusionOk="0">
                  <a:moveTo>
                    <a:pt x="4329684" y="2477"/>
                  </a:moveTo>
                  <a:cubicBezTo>
                    <a:pt x="4329684" y="3905"/>
                    <a:pt x="3360325" y="4953"/>
                    <a:pt x="2164937" y="4953"/>
                  </a:cubicBezTo>
                  <a:cubicBezTo>
                    <a:pt x="969550" y="4953"/>
                    <a:pt x="0" y="3905"/>
                    <a:pt x="0" y="2477"/>
                  </a:cubicBezTo>
                  <a:cubicBezTo>
                    <a:pt x="0" y="1048"/>
                    <a:pt x="969169" y="0"/>
                    <a:pt x="2164937" y="0"/>
                  </a:cubicBezTo>
                  <a:cubicBezTo>
                    <a:pt x="3360706" y="0"/>
                    <a:pt x="4329684" y="1143"/>
                    <a:pt x="4329684" y="24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6"/>
            <p:cNvSpPr/>
            <p:nvPr/>
          </p:nvSpPr>
          <p:spPr>
            <a:xfrm>
              <a:off x="2263856" y="1766894"/>
              <a:ext cx="205391" cy="297800"/>
            </a:xfrm>
            <a:custGeom>
              <a:avLst/>
              <a:gdLst/>
              <a:ahLst/>
              <a:cxnLst/>
              <a:rect l="l" t="t" r="r" b="b"/>
              <a:pathLst>
                <a:path w="278496" h="403797" extrusionOk="0">
                  <a:moveTo>
                    <a:pt x="275539" y="62865"/>
                  </a:moveTo>
                  <a:cubicBezTo>
                    <a:pt x="253097" y="24186"/>
                    <a:pt x="211862" y="272"/>
                    <a:pt x="167145" y="0"/>
                  </a:cubicBezTo>
                  <a:cubicBezTo>
                    <a:pt x="121886" y="714"/>
                    <a:pt x="79210" y="21217"/>
                    <a:pt x="50368" y="56102"/>
                  </a:cubicBezTo>
                  <a:cubicBezTo>
                    <a:pt x="-7734" y="125063"/>
                    <a:pt x="-13735" y="227552"/>
                    <a:pt x="22936" y="308229"/>
                  </a:cubicBezTo>
                  <a:cubicBezTo>
                    <a:pt x="40866" y="349015"/>
                    <a:pt x="72984" y="381911"/>
                    <a:pt x="113329" y="400812"/>
                  </a:cubicBezTo>
                  <a:cubicBezTo>
                    <a:pt x="124746" y="407016"/>
                    <a:pt x="139020" y="403260"/>
                    <a:pt x="145904" y="392240"/>
                  </a:cubicBezTo>
                  <a:cubicBezTo>
                    <a:pt x="152425" y="380862"/>
                    <a:pt x="148608" y="366358"/>
                    <a:pt x="137332" y="359664"/>
                  </a:cubicBezTo>
                  <a:cubicBezTo>
                    <a:pt x="80182" y="334518"/>
                    <a:pt x="50464" y="273939"/>
                    <a:pt x="47701" y="213931"/>
                  </a:cubicBezTo>
                  <a:cubicBezTo>
                    <a:pt x="44653" y="146304"/>
                    <a:pt x="75419" y="65246"/>
                    <a:pt x="148476" y="49340"/>
                  </a:cubicBezTo>
                  <a:cubicBezTo>
                    <a:pt x="182169" y="41905"/>
                    <a:pt x="216808" y="57069"/>
                    <a:pt x="234201" y="86868"/>
                  </a:cubicBezTo>
                  <a:cubicBezTo>
                    <a:pt x="248965" y="113824"/>
                    <a:pt x="290113" y="89821"/>
                    <a:pt x="275349" y="62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6"/>
            <p:cNvSpPr/>
            <p:nvPr/>
          </p:nvSpPr>
          <p:spPr>
            <a:xfrm>
              <a:off x="2293537" y="1994048"/>
              <a:ext cx="26453" cy="19997"/>
            </a:xfrm>
            <a:custGeom>
              <a:avLst/>
              <a:gdLst/>
              <a:ahLst/>
              <a:cxnLst/>
              <a:rect l="l" t="t" r="r" b="b"/>
              <a:pathLst>
                <a:path w="35868" h="27114" extrusionOk="0">
                  <a:moveTo>
                    <a:pt x="35869" y="1005"/>
                  </a:moveTo>
                  <a:cubicBezTo>
                    <a:pt x="28764" y="3394"/>
                    <a:pt x="21957" y="6590"/>
                    <a:pt x="15580" y="10530"/>
                  </a:cubicBezTo>
                  <a:cubicBezTo>
                    <a:pt x="5579" y="17578"/>
                    <a:pt x="2150" y="27484"/>
                    <a:pt x="721" y="27103"/>
                  </a:cubicBezTo>
                  <a:cubicBezTo>
                    <a:pt x="-707" y="26722"/>
                    <a:pt x="150" y="24151"/>
                    <a:pt x="1864" y="19960"/>
                  </a:cubicBezTo>
                  <a:cubicBezTo>
                    <a:pt x="6673" y="9036"/>
                    <a:pt x="16953" y="1516"/>
                    <a:pt x="28820" y="243"/>
                  </a:cubicBezTo>
                  <a:cubicBezTo>
                    <a:pt x="33202" y="-424"/>
                    <a:pt x="35869" y="433"/>
                    <a:pt x="35869" y="1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6"/>
            <p:cNvSpPr/>
            <p:nvPr/>
          </p:nvSpPr>
          <p:spPr>
            <a:xfrm>
              <a:off x="2270297" y="1949487"/>
              <a:ext cx="28902" cy="14872"/>
            </a:xfrm>
            <a:custGeom>
              <a:avLst/>
              <a:gdLst/>
              <a:ahLst/>
              <a:cxnLst/>
              <a:rect l="l" t="t" r="r" b="b"/>
              <a:pathLst>
                <a:path w="39189" h="20166" extrusionOk="0">
                  <a:moveTo>
                    <a:pt x="39165" y="3854"/>
                  </a:moveTo>
                  <a:cubicBezTo>
                    <a:pt x="31904" y="3711"/>
                    <a:pt x="24667" y="4740"/>
                    <a:pt x="17734" y="6902"/>
                  </a:cubicBezTo>
                  <a:cubicBezTo>
                    <a:pt x="6494" y="11379"/>
                    <a:pt x="1732" y="20713"/>
                    <a:pt x="493" y="20142"/>
                  </a:cubicBezTo>
                  <a:cubicBezTo>
                    <a:pt x="-745" y="19570"/>
                    <a:pt x="493" y="17094"/>
                    <a:pt x="2589" y="13284"/>
                  </a:cubicBezTo>
                  <a:cubicBezTo>
                    <a:pt x="9200" y="3325"/>
                    <a:pt x="21134" y="-1704"/>
                    <a:pt x="32878" y="520"/>
                  </a:cubicBezTo>
                  <a:cubicBezTo>
                    <a:pt x="37260" y="1949"/>
                    <a:pt x="39451" y="3282"/>
                    <a:pt x="39165" y="3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6"/>
            <p:cNvSpPr/>
            <p:nvPr/>
          </p:nvSpPr>
          <p:spPr>
            <a:xfrm>
              <a:off x="2268623" y="1892109"/>
              <a:ext cx="30535" cy="9111"/>
            </a:xfrm>
            <a:custGeom>
              <a:avLst/>
              <a:gdLst/>
              <a:ahLst/>
              <a:cxnLst/>
              <a:rect l="l" t="t" r="r" b="b"/>
              <a:pathLst>
                <a:path w="41404" h="12354" extrusionOk="0">
                  <a:moveTo>
                    <a:pt x="41338" y="12354"/>
                  </a:moveTo>
                  <a:cubicBezTo>
                    <a:pt x="34852" y="9436"/>
                    <a:pt x="28129" y="7078"/>
                    <a:pt x="21241" y="5306"/>
                  </a:cubicBezTo>
                  <a:cubicBezTo>
                    <a:pt x="14146" y="5060"/>
                    <a:pt x="7044" y="5379"/>
                    <a:pt x="0" y="6258"/>
                  </a:cubicBezTo>
                  <a:cubicBezTo>
                    <a:pt x="0" y="6258"/>
                    <a:pt x="1619" y="3877"/>
                    <a:pt x="5620" y="2163"/>
                  </a:cubicBezTo>
                  <a:cubicBezTo>
                    <a:pt x="16220" y="-1918"/>
                    <a:pt x="28184" y="-147"/>
                    <a:pt x="37147" y="6830"/>
                  </a:cubicBezTo>
                  <a:cubicBezTo>
                    <a:pt x="40481" y="9592"/>
                    <a:pt x="41719" y="11973"/>
                    <a:pt x="41338" y="123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6"/>
            <p:cNvSpPr/>
            <p:nvPr/>
          </p:nvSpPr>
          <p:spPr>
            <a:xfrm>
              <a:off x="2284439" y="1835063"/>
              <a:ext cx="29805" cy="11093"/>
            </a:xfrm>
            <a:custGeom>
              <a:avLst/>
              <a:gdLst/>
              <a:ahLst/>
              <a:cxnLst/>
              <a:rect l="l" t="t" r="r" b="b"/>
              <a:pathLst>
                <a:path w="40413" h="15042" extrusionOk="0">
                  <a:moveTo>
                    <a:pt x="40291" y="14977"/>
                  </a:moveTo>
                  <a:cubicBezTo>
                    <a:pt x="39148" y="15834"/>
                    <a:pt x="32766" y="8024"/>
                    <a:pt x="21241" y="5452"/>
                  </a:cubicBezTo>
                  <a:cubicBezTo>
                    <a:pt x="14187" y="4591"/>
                    <a:pt x="7054" y="4591"/>
                    <a:pt x="0" y="5452"/>
                  </a:cubicBezTo>
                  <a:cubicBezTo>
                    <a:pt x="0" y="4976"/>
                    <a:pt x="1714" y="3071"/>
                    <a:pt x="5715" y="1547"/>
                  </a:cubicBezTo>
                  <a:cubicBezTo>
                    <a:pt x="11095" y="-257"/>
                    <a:pt x="16877" y="-488"/>
                    <a:pt x="22384" y="880"/>
                  </a:cubicBezTo>
                  <a:cubicBezTo>
                    <a:pt x="27912" y="2178"/>
                    <a:pt x="32943" y="5057"/>
                    <a:pt x="36862" y="9167"/>
                  </a:cubicBezTo>
                  <a:cubicBezTo>
                    <a:pt x="39910" y="12024"/>
                    <a:pt x="40767" y="14596"/>
                    <a:pt x="40291" y="149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6"/>
            <p:cNvSpPr/>
            <p:nvPr/>
          </p:nvSpPr>
          <p:spPr>
            <a:xfrm>
              <a:off x="2333493" y="1787094"/>
              <a:ext cx="21050" cy="26528"/>
            </a:xfrm>
            <a:custGeom>
              <a:avLst/>
              <a:gdLst/>
              <a:ahLst/>
              <a:cxnLst/>
              <a:rect l="l" t="t" r="r" b="b"/>
              <a:pathLst>
                <a:path w="28542" h="35970" extrusionOk="0">
                  <a:moveTo>
                    <a:pt x="28020" y="35971"/>
                  </a:moveTo>
                  <a:cubicBezTo>
                    <a:pt x="25009" y="28886"/>
                    <a:pt x="21409" y="22068"/>
                    <a:pt x="17256" y="15587"/>
                  </a:cubicBezTo>
                  <a:cubicBezTo>
                    <a:pt x="9636" y="6062"/>
                    <a:pt x="-460" y="1681"/>
                    <a:pt x="16" y="347"/>
                  </a:cubicBezTo>
                  <a:cubicBezTo>
                    <a:pt x="492" y="-986"/>
                    <a:pt x="12303" y="1204"/>
                    <a:pt x="21162" y="12539"/>
                  </a:cubicBezTo>
                  <a:cubicBezTo>
                    <a:pt x="27171" y="18742"/>
                    <a:pt x="29736" y="27507"/>
                    <a:pt x="28020" y="359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6"/>
            <p:cNvSpPr/>
            <p:nvPr/>
          </p:nvSpPr>
          <p:spPr>
            <a:xfrm>
              <a:off x="2356702" y="2320464"/>
              <a:ext cx="1014013" cy="1042970"/>
            </a:xfrm>
            <a:custGeom>
              <a:avLst/>
              <a:gdLst/>
              <a:ahLst/>
              <a:cxnLst/>
              <a:rect l="l" t="t" r="r" b="b"/>
              <a:pathLst>
                <a:path w="1374933" h="1414196" extrusionOk="0">
                  <a:moveTo>
                    <a:pt x="0" y="0"/>
                  </a:moveTo>
                  <a:cubicBezTo>
                    <a:pt x="0" y="0"/>
                    <a:pt x="476250" y="1337786"/>
                    <a:pt x="512064" y="1399413"/>
                  </a:cubicBezTo>
                  <a:cubicBezTo>
                    <a:pt x="547878" y="1461040"/>
                    <a:pt x="1050036" y="1310068"/>
                    <a:pt x="1050036" y="1310068"/>
                  </a:cubicBezTo>
                  <a:cubicBezTo>
                    <a:pt x="1050036" y="1310068"/>
                    <a:pt x="1133285" y="755809"/>
                    <a:pt x="1165384" y="708946"/>
                  </a:cubicBezTo>
                  <a:cubicBezTo>
                    <a:pt x="1197483" y="662083"/>
                    <a:pt x="1374934" y="76295"/>
                    <a:pt x="1374934" y="76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6"/>
            <p:cNvSpPr/>
            <p:nvPr/>
          </p:nvSpPr>
          <p:spPr>
            <a:xfrm>
              <a:off x="3036925" y="1470070"/>
              <a:ext cx="303017" cy="301724"/>
            </a:xfrm>
            <a:custGeom>
              <a:avLst/>
              <a:gdLst/>
              <a:ahLst/>
              <a:cxnLst/>
              <a:rect l="l" t="t" r="r" b="b"/>
              <a:pathLst>
                <a:path w="410871" h="409117" extrusionOk="0">
                  <a:moveTo>
                    <a:pt x="391406" y="391818"/>
                  </a:moveTo>
                  <a:cubicBezTo>
                    <a:pt x="423076" y="309924"/>
                    <a:pt x="415822" y="218076"/>
                    <a:pt x="371689" y="142168"/>
                  </a:cubicBezTo>
                  <a:cubicBezTo>
                    <a:pt x="328064" y="68064"/>
                    <a:pt x="249674" y="19486"/>
                    <a:pt x="165663" y="5103"/>
                  </a:cubicBezTo>
                  <a:cubicBezTo>
                    <a:pt x="116122" y="-3593"/>
                    <a:pt x="65267" y="-1152"/>
                    <a:pt x="16787" y="12247"/>
                  </a:cubicBezTo>
                  <a:cubicBezTo>
                    <a:pt x="-12645" y="20534"/>
                    <a:pt x="-167" y="66540"/>
                    <a:pt x="29456" y="58253"/>
                  </a:cubicBezTo>
                  <a:cubicBezTo>
                    <a:pt x="101764" y="37677"/>
                    <a:pt x="179281" y="46618"/>
                    <a:pt x="245006" y="83113"/>
                  </a:cubicBezTo>
                  <a:cubicBezTo>
                    <a:pt x="308352" y="119058"/>
                    <a:pt x="351371" y="182425"/>
                    <a:pt x="361402" y="254563"/>
                  </a:cubicBezTo>
                  <a:cubicBezTo>
                    <a:pt x="366960" y="296738"/>
                    <a:pt x="361479" y="339633"/>
                    <a:pt x="345495" y="379055"/>
                  </a:cubicBezTo>
                  <a:cubicBezTo>
                    <a:pt x="342026" y="391755"/>
                    <a:pt x="349477" y="404871"/>
                    <a:pt x="362164" y="408392"/>
                  </a:cubicBezTo>
                  <a:cubicBezTo>
                    <a:pt x="374798" y="411533"/>
                    <a:pt x="387671" y="404195"/>
                    <a:pt x="391406" y="3917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6"/>
            <p:cNvSpPr/>
            <p:nvPr/>
          </p:nvSpPr>
          <p:spPr>
            <a:xfrm>
              <a:off x="3162327" y="1476964"/>
              <a:ext cx="7697" cy="31786"/>
            </a:xfrm>
            <a:custGeom>
              <a:avLst/>
              <a:gdLst/>
              <a:ahLst/>
              <a:cxnLst/>
              <a:rect l="l" t="t" r="r" b="b"/>
              <a:pathLst>
                <a:path w="10437" h="43100" extrusionOk="0">
                  <a:moveTo>
                    <a:pt x="5456" y="43101"/>
                  </a:moveTo>
                  <a:cubicBezTo>
                    <a:pt x="4028" y="43101"/>
                    <a:pt x="6409" y="33576"/>
                    <a:pt x="4885" y="21289"/>
                  </a:cubicBezTo>
                  <a:cubicBezTo>
                    <a:pt x="3361" y="9001"/>
                    <a:pt x="-1021" y="810"/>
                    <a:pt x="218" y="48"/>
                  </a:cubicBezTo>
                  <a:cubicBezTo>
                    <a:pt x="1456" y="-714"/>
                    <a:pt x="8314" y="7668"/>
                    <a:pt x="9743" y="20717"/>
                  </a:cubicBezTo>
                  <a:cubicBezTo>
                    <a:pt x="11480" y="28450"/>
                    <a:pt x="9928" y="36557"/>
                    <a:pt x="5456" y="431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6"/>
            <p:cNvSpPr/>
            <p:nvPr/>
          </p:nvSpPr>
          <p:spPr>
            <a:xfrm>
              <a:off x="3217377" y="1502938"/>
              <a:ext cx="14705" cy="25945"/>
            </a:xfrm>
            <a:custGeom>
              <a:avLst/>
              <a:gdLst/>
              <a:ahLst/>
              <a:cxnLst/>
              <a:rect l="l" t="t" r="r" b="b"/>
              <a:pathLst>
                <a:path w="19939" h="35180" extrusionOk="0">
                  <a:moveTo>
                    <a:pt x="18207" y="0"/>
                  </a:moveTo>
                  <a:cubicBezTo>
                    <a:pt x="19541" y="0"/>
                    <a:pt x="22112" y="10097"/>
                    <a:pt x="16302" y="21241"/>
                  </a:cubicBezTo>
                  <a:cubicBezTo>
                    <a:pt x="10492" y="32385"/>
                    <a:pt x="395" y="36195"/>
                    <a:pt x="14" y="34957"/>
                  </a:cubicBezTo>
                  <a:cubicBezTo>
                    <a:pt x="-367" y="33719"/>
                    <a:pt x="6968" y="28575"/>
                    <a:pt x="11921" y="18955"/>
                  </a:cubicBezTo>
                  <a:cubicBezTo>
                    <a:pt x="16873" y="9335"/>
                    <a:pt x="16397" y="191"/>
                    <a:pt x="182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6"/>
            <p:cNvSpPr/>
            <p:nvPr/>
          </p:nvSpPr>
          <p:spPr>
            <a:xfrm>
              <a:off x="3265453" y="1544686"/>
              <a:ext cx="25375" cy="26630"/>
            </a:xfrm>
            <a:custGeom>
              <a:avLst/>
              <a:gdLst/>
              <a:ahLst/>
              <a:cxnLst/>
              <a:rect l="l" t="t" r="r" b="b"/>
              <a:pathLst>
                <a:path w="34407" h="36109" extrusionOk="0">
                  <a:moveTo>
                    <a:pt x="34407" y="10"/>
                  </a:moveTo>
                  <a:cubicBezTo>
                    <a:pt x="32097" y="18279"/>
                    <a:pt x="18158" y="32914"/>
                    <a:pt x="22" y="36110"/>
                  </a:cubicBezTo>
                  <a:cubicBezTo>
                    <a:pt x="-550" y="34681"/>
                    <a:pt x="10118" y="30395"/>
                    <a:pt x="19548" y="20393"/>
                  </a:cubicBezTo>
                  <a:cubicBezTo>
                    <a:pt x="28978" y="10392"/>
                    <a:pt x="32978" y="-371"/>
                    <a:pt x="34407" y="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6"/>
            <p:cNvSpPr/>
            <p:nvPr/>
          </p:nvSpPr>
          <p:spPr>
            <a:xfrm>
              <a:off x="3300380" y="1622756"/>
              <a:ext cx="28411" cy="8525"/>
            </a:xfrm>
            <a:custGeom>
              <a:avLst/>
              <a:gdLst/>
              <a:ahLst/>
              <a:cxnLst/>
              <a:rect l="l" t="t" r="r" b="b"/>
              <a:pathLst>
                <a:path w="38524" h="11560" extrusionOk="0">
                  <a:moveTo>
                    <a:pt x="38420" y="142"/>
                  </a:moveTo>
                  <a:cubicBezTo>
                    <a:pt x="39468" y="999"/>
                    <a:pt x="32610" y="8809"/>
                    <a:pt x="20608" y="11000"/>
                  </a:cubicBezTo>
                  <a:cubicBezTo>
                    <a:pt x="8606" y="13191"/>
                    <a:pt x="-633" y="8333"/>
                    <a:pt x="34" y="7190"/>
                  </a:cubicBezTo>
                  <a:cubicBezTo>
                    <a:pt x="701" y="6047"/>
                    <a:pt x="9559" y="8142"/>
                    <a:pt x="19655" y="6142"/>
                  </a:cubicBezTo>
                  <a:cubicBezTo>
                    <a:pt x="29752" y="4142"/>
                    <a:pt x="37562" y="-906"/>
                    <a:pt x="38420" y="14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6"/>
            <p:cNvSpPr/>
            <p:nvPr/>
          </p:nvSpPr>
          <p:spPr>
            <a:xfrm>
              <a:off x="3311355" y="1672770"/>
              <a:ext cx="34015" cy="21254"/>
            </a:xfrm>
            <a:custGeom>
              <a:avLst/>
              <a:gdLst/>
              <a:ahLst/>
              <a:cxnLst/>
              <a:rect l="l" t="t" r="r" b="b"/>
              <a:pathLst>
                <a:path w="46122" h="28819" extrusionOk="0">
                  <a:moveTo>
                    <a:pt x="46123" y="28004"/>
                  </a:moveTo>
                  <a:cubicBezTo>
                    <a:pt x="36403" y="30156"/>
                    <a:pt x="26228" y="28003"/>
                    <a:pt x="18214" y="22098"/>
                  </a:cubicBezTo>
                  <a:cubicBezTo>
                    <a:pt x="3927" y="13621"/>
                    <a:pt x="-836" y="381"/>
                    <a:pt x="117" y="0"/>
                  </a:cubicBezTo>
                  <a:cubicBezTo>
                    <a:pt x="6505" y="6525"/>
                    <a:pt x="13418" y="12514"/>
                    <a:pt x="20786" y="17907"/>
                  </a:cubicBezTo>
                  <a:cubicBezTo>
                    <a:pt x="28964" y="21909"/>
                    <a:pt x="37434" y="25285"/>
                    <a:pt x="46123" y="28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6"/>
            <p:cNvSpPr/>
            <p:nvPr/>
          </p:nvSpPr>
          <p:spPr>
            <a:xfrm>
              <a:off x="2341588" y="2893785"/>
              <a:ext cx="1118778" cy="887920"/>
            </a:xfrm>
            <a:custGeom>
              <a:avLst/>
              <a:gdLst/>
              <a:ahLst/>
              <a:cxnLst/>
              <a:rect l="l" t="t" r="r" b="b"/>
              <a:pathLst>
                <a:path w="1516987" h="1203959" extrusionOk="0">
                  <a:moveTo>
                    <a:pt x="59150" y="422910"/>
                  </a:moveTo>
                  <a:lnTo>
                    <a:pt x="519113" y="326041"/>
                  </a:lnTo>
                  <a:lnTo>
                    <a:pt x="509588" y="14002"/>
                  </a:lnTo>
                  <a:lnTo>
                    <a:pt x="993648" y="0"/>
                  </a:lnTo>
                  <a:lnTo>
                    <a:pt x="982218" y="333375"/>
                  </a:lnTo>
                  <a:cubicBezTo>
                    <a:pt x="982218" y="333375"/>
                    <a:pt x="1526667" y="489775"/>
                    <a:pt x="1516856" y="483108"/>
                  </a:cubicBezTo>
                  <a:cubicBezTo>
                    <a:pt x="1507046" y="476440"/>
                    <a:pt x="1153192" y="1155668"/>
                    <a:pt x="1153192" y="1155668"/>
                  </a:cubicBezTo>
                  <a:lnTo>
                    <a:pt x="571405" y="1203960"/>
                  </a:lnTo>
                  <a:cubicBezTo>
                    <a:pt x="571405" y="1203960"/>
                    <a:pt x="109538" y="868680"/>
                    <a:pt x="109538" y="859631"/>
                  </a:cubicBezTo>
                  <a:cubicBezTo>
                    <a:pt x="109538" y="850582"/>
                    <a:pt x="0" y="567309"/>
                    <a:pt x="0" y="5673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6"/>
            <p:cNvSpPr/>
            <p:nvPr/>
          </p:nvSpPr>
          <p:spPr>
            <a:xfrm>
              <a:off x="2345103" y="2893785"/>
              <a:ext cx="1119127" cy="887920"/>
            </a:xfrm>
            <a:custGeom>
              <a:avLst/>
              <a:gdLst/>
              <a:ahLst/>
              <a:cxnLst/>
              <a:rect l="l" t="t" r="r" b="b"/>
              <a:pathLst>
                <a:path w="1517460" h="1203959" extrusionOk="0">
                  <a:moveTo>
                    <a:pt x="59436" y="422910"/>
                  </a:moveTo>
                  <a:lnTo>
                    <a:pt x="519589" y="326041"/>
                  </a:lnTo>
                  <a:lnTo>
                    <a:pt x="510064" y="14002"/>
                  </a:lnTo>
                  <a:lnTo>
                    <a:pt x="994124" y="0"/>
                  </a:lnTo>
                  <a:lnTo>
                    <a:pt x="982694" y="333375"/>
                  </a:lnTo>
                  <a:cubicBezTo>
                    <a:pt x="982694" y="333375"/>
                    <a:pt x="1527048" y="489775"/>
                    <a:pt x="1517332" y="483108"/>
                  </a:cubicBezTo>
                  <a:cubicBezTo>
                    <a:pt x="1507617" y="476440"/>
                    <a:pt x="1153668" y="1155668"/>
                    <a:pt x="1153668" y="1155668"/>
                  </a:cubicBezTo>
                  <a:lnTo>
                    <a:pt x="571881" y="1203960"/>
                  </a:lnTo>
                  <a:cubicBezTo>
                    <a:pt x="571881" y="1203960"/>
                    <a:pt x="109347" y="868775"/>
                    <a:pt x="109347" y="859727"/>
                  </a:cubicBezTo>
                  <a:cubicBezTo>
                    <a:pt x="109347" y="850678"/>
                    <a:pt x="0" y="567309"/>
                    <a:pt x="0" y="567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6"/>
            <p:cNvSpPr/>
            <p:nvPr/>
          </p:nvSpPr>
          <p:spPr>
            <a:xfrm>
              <a:off x="2755060" y="2904118"/>
              <a:ext cx="283516" cy="345966"/>
            </a:xfrm>
            <a:custGeom>
              <a:avLst/>
              <a:gdLst/>
              <a:ahLst/>
              <a:cxnLst/>
              <a:rect l="l" t="t" r="r" b="b"/>
              <a:pathLst>
                <a:path w="384429" h="469106" extrusionOk="0">
                  <a:moveTo>
                    <a:pt x="56674" y="0"/>
                  </a:moveTo>
                  <a:lnTo>
                    <a:pt x="327755" y="0"/>
                  </a:lnTo>
                  <a:cubicBezTo>
                    <a:pt x="359056" y="0"/>
                    <a:pt x="384429" y="25374"/>
                    <a:pt x="384429" y="56674"/>
                  </a:cubicBezTo>
                  <a:lnTo>
                    <a:pt x="384429" y="285274"/>
                  </a:lnTo>
                  <a:cubicBezTo>
                    <a:pt x="384429" y="386802"/>
                    <a:pt x="302124" y="469106"/>
                    <a:pt x="200597" y="469106"/>
                  </a:cubicBezTo>
                  <a:lnTo>
                    <a:pt x="183833" y="469107"/>
                  </a:lnTo>
                  <a:cubicBezTo>
                    <a:pt x="82305" y="469107"/>
                    <a:pt x="0" y="386802"/>
                    <a:pt x="0" y="285274"/>
                  </a:cubicBezTo>
                  <a:lnTo>
                    <a:pt x="0" y="56674"/>
                  </a:lnTo>
                  <a:cubicBezTo>
                    <a:pt x="0" y="25374"/>
                    <a:pt x="25374" y="0"/>
                    <a:pt x="566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6"/>
            <p:cNvSpPr/>
            <p:nvPr/>
          </p:nvSpPr>
          <p:spPr>
            <a:xfrm>
              <a:off x="2755553" y="3091102"/>
              <a:ext cx="286677" cy="117493"/>
            </a:xfrm>
            <a:custGeom>
              <a:avLst/>
              <a:gdLst/>
              <a:ahLst/>
              <a:cxnLst/>
              <a:rect l="l" t="t" r="r" b="b"/>
              <a:pathLst>
                <a:path w="388715" h="159313" extrusionOk="0">
                  <a:moveTo>
                    <a:pt x="388716" y="1"/>
                  </a:moveTo>
                  <a:cubicBezTo>
                    <a:pt x="388566" y="1774"/>
                    <a:pt x="388247" y="3528"/>
                    <a:pt x="387763" y="5240"/>
                  </a:cubicBezTo>
                  <a:cubicBezTo>
                    <a:pt x="386695" y="10197"/>
                    <a:pt x="385359" y="15094"/>
                    <a:pt x="383762" y="19908"/>
                  </a:cubicBezTo>
                  <a:cubicBezTo>
                    <a:pt x="377871" y="37658"/>
                    <a:pt x="369398" y="54443"/>
                    <a:pt x="358616" y="69724"/>
                  </a:cubicBezTo>
                  <a:cubicBezTo>
                    <a:pt x="342687" y="92505"/>
                    <a:pt x="322426" y="111925"/>
                    <a:pt x="298990" y="126874"/>
                  </a:cubicBezTo>
                  <a:cubicBezTo>
                    <a:pt x="240817" y="165553"/>
                    <a:pt x="166337" y="169955"/>
                    <a:pt x="104013" y="138399"/>
                  </a:cubicBezTo>
                  <a:cubicBezTo>
                    <a:pt x="78957" y="126240"/>
                    <a:pt x="56531" y="109283"/>
                    <a:pt x="38005" y="88488"/>
                  </a:cubicBezTo>
                  <a:cubicBezTo>
                    <a:pt x="25479" y="74623"/>
                    <a:pt x="15108" y="58954"/>
                    <a:pt x="7239" y="42006"/>
                  </a:cubicBezTo>
                  <a:cubicBezTo>
                    <a:pt x="5061" y="37455"/>
                    <a:pt x="3153" y="32780"/>
                    <a:pt x="1524" y="28004"/>
                  </a:cubicBezTo>
                  <a:cubicBezTo>
                    <a:pt x="793" y="26364"/>
                    <a:pt x="280" y="24635"/>
                    <a:pt x="0" y="22861"/>
                  </a:cubicBezTo>
                  <a:cubicBezTo>
                    <a:pt x="0" y="22861"/>
                    <a:pt x="3048" y="29528"/>
                    <a:pt x="8954" y="41149"/>
                  </a:cubicBezTo>
                  <a:cubicBezTo>
                    <a:pt x="17427" y="57540"/>
                    <a:pt x="28098" y="72698"/>
                    <a:pt x="40672" y="86202"/>
                  </a:cubicBezTo>
                  <a:cubicBezTo>
                    <a:pt x="59207" y="106233"/>
                    <a:pt x="81381" y="122556"/>
                    <a:pt x="106014" y="134303"/>
                  </a:cubicBezTo>
                  <a:cubicBezTo>
                    <a:pt x="166989" y="164777"/>
                    <a:pt x="239582" y="160457"/>
                    <a:pt x="296513" y="122968"/>
                  </a:cubicBezTo>
                  <a:cubicBezTo>
                    <a:pt x="319606" y="108423"/>
                    <a:pt x="339713" y="89609"/>
                    <a:pt x="355759" y="67533"/>
                  </a:cubicBezTo>
                  <a:cubicBezTo>
                    <a:pt x="366638" y="52628"/>
                    <a:pt x="375449" y="36319"/>
                    <a:pt x="381953" y="19051"/>
                  </a:cubicBezTo>
                  <a:cubicBezTo>
                    <a:pt x="386811" y="6954"/>
                    <a:pt x="388144" y="-94"/>
                    <a:pt x="388716"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6"/>
            <p:cNvSpPr/>
            <p:nvPr/>
          </p:nvSpPr>
          <p:spPr>
            <a:xfrm>
              <a:off x="2757099" y="3061578"/>
              <a:ext cx="282252" cy="93136"/>
            </a:xfrm>
            <a:custGeom>
              <a:avLst/>
              <a:gdLst/>
              <a:ahLst/>
              <a:cxnLst/>
              <a:rect l="l" t="t" r="r" b="b"/>
              <a:pathLst>
                <a:path w="382714" h="126286" extrusionOk="0">
                  <a:moveTo>
                    <a:pt x="382714" y="0"/>
                  </a:moveTo>
                  <a:cubicBezTo>
                    <a:pt x="382356" y="1566"/>
                    <a:pt x="381779" y="3073"/>
                    <a:pt x="381000" y="4477"/>
                  </a:cubicBezTo>
                  <a:cubicBezTo>
                    <a:pt x="379162" y="8652"/>
                    <a:pt x="377095" y="12722"/>
                    <a:pt x="374809" y="16669"/>
                  </a:cubicBezTo>
                  <a:cubicBezTo>
                    <a:pt x="366597" y="31401"/>
                    <a:pt x="356512" y="45008"/>
                    <a:pt x="344805" y="57150"/>
                  </a:cubicBezTo>
                  <a:cubicBezTo>
                    <a:pt x="327542" y="75374"/>
                    <a:pt x="307317" y="90543"/>
                    <a:pt x="284988" y="102013"/>
                  </a:cubicBezTo>
                  <a:cubicBezTo>
                    <a:pt x="229719" y="131216"/>
                    <a:pt x="164298" y="134220"/>
                    <a:pt x="106585" y="110204"/>
                  </a:cubicBezTo>
                  <a:cubicBezTo>
                    <a:pt x="83313" y="100809"/>
                    <a:pt x="61799" y="87540"/>
                    <a:pt x="42958" y="70961"/>
                  </a:cubicBezTo>
                  <a:cubicBezTo>
                    <a:pt x="30238" y="59922"/>
                    <a:pt x="18972" y="47312"/>
                    <a:pt x="9430" y="33433"/>
                  </a:cubicBezTo>
                  <a:cubicBezTo>
                    <a:pt x="6779" y="29680"/>
                    <a:pt x="4361" y="25767"/>
                    <a:pt x="2191" y="21717"/>
                  </a:cubicBezTo>
                  <a:cubicBezTo>
                    <a:pt x="1273" y="20426"/>
                    <a:pt x="536" y="19016"/>
                    <a:pt x="0" y="17526"/>
                  </a:cubicBezTo>
                  <a:cubicBezTo>
                    <a:pt x="12961" y="36226"/>
                    <a:pt x="28154" y="53274"/>
                    <a:pt x="45244" y="68294"/>
                  </a:cubicBezTo>
                  <a:cubicBezTo>
                    <a:pt x="64046" y="84224"/>
                    <a:pt x="85351" y="96936"/>
                    <a:pt x="108299" y="105918"/>
                  </a:cubicBezTo>
                  <a:cubicBezTo>
                    <a:pt x="164842" y="129004"/>
                    <a:pt x="228668" y="126114"/>
                    <a:pt x="282892" y="98012"/>
                  </a:cubicBezTo>
                  <a:cubicBezTo>
                    <a:pt x="304920" y="86920"/>
                    <a:pt x="324995" y="72314"/>
                    <a:pt x="342328" y="54769"/>
                  </a:cubicBezTo>
                  <a:cubicBezTo>
                    <a:pt x="357996" y="38247"/>
                    <a:pt x="371561" y="19851"/>
                    <a:pt x="3827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6"/>
            <p:cNvSpPr/>
            <p:nvPr/>
          </p:nvSpPr>
          <p:spPr>
            <a:xfrm>
              <a:off x="2756537" y="3018417"/>
              <a:ext cx="280636" cy="88337"/>
            </a:xfrm>
            <a:custGeom>
              <a:avLst/>
              <a:gdLst/>
              <a:ahLst/>
              <a:cxnLst/>
              <a:rect l="l" t="t" r="r" b="b"/>
              <a:pathLst>
                <a:path w="380523" h="119779" extrusionOk="0">
                  <a:moveTo>
                    <a:pt x="380524" y="0"/>
                  </a:moveTo>
                  <a:cubicBezTo>
                    <a:pt x="380036" y="1520"/>
                    <a:pt x="379398" y="2988"/>
                    <a:pt x="378619" y="4381"/>
                  </a:cubicBezTo>
                  <a:cubicBezTo>
                    <a:pt x="377095" y="7049"/>
                    <a:pt x="375380" y="11335"/>
                    <a:pt x="372142" y="16288"/>
                  </a:cubicBezTo>
                  <a:cubicBezTo>
                    <a:pt x="363491" y="30545"/>
                    <a:pt x="353092" y="43664"/>
                    <a:pt x="341186" y="55341"/>
                  </a:cubicBezTo>
                  <a:cubicBezTo>
                    <a:pt x="279608" y="118607"/>
                    <a:pt x="185381" y="137324"/>
                    <a:pt x="104299" y="102394"/>
                  </a:cubicBezTo>
                  <a:cubicBezTo>
                    <a:pt x="81468" y="92757"/>
                    <a:pt x="60412" y="79363"/>
                    <a:pt x="42005" y="62770"/>
                  </a:cubicBezTo>
                  <a:cubicBezTo>
                    <a:pt x="29557" y="51653"/>
                    <a:pt x="18520" y="39049"/>
                    <a:pt x="9144" y="25241"/>
                  </a:cubicBezTo>
                  <a:cubicBezTo>
                    <a:pt x="5715" y="20479"/>
                    <a:pt x="3715" y="16288"/>
                    <a:pt x="2096" y="13716"/>
                  </a:cubicBezTo>
                  <a:cubicBezTo>
                    <a:pt x="1232" y="12374"/>
                    <a:pt x="529" y="10935"/>
                    <a:pt x="0" y="9430"/>
                  </a:cubicBezTo>
                  <a:cubicBezTo>
                    <a:pt x="12677" y="28036"/>
                    <a:pt x="27548" y="45050"/>
                    <a:pt x="44291" y="60103"/>
                  </a:cubicBezTo>
                  <a:cubicBezTo>
                    <a:pt x="62713" y="76046"/>
                    <a:pt x="83587" y="88911"/>
                    <a:pt x="106108" y="98203"/>
                  </a:cubicBezTo>
                  <a:cubicBezTo>
                    <a:pt x="133610" y="109673"/>
                    <a:pt x="163182" y="115347"/>
                    <a:pt x="192977" y="114871"/>
                  </a:cubicBezTo>
                  <a:cubicBezTo>
                    <a:pt x="222670" y="113804"/>
                    <a:pt x="251837" y="106707"/>
                    <a:pt x="278702" y="94012"/>
                  </a:cubicBezTo>
                  <a:cubicBezTo>
                    <a:pt x="300733" y="83608"/>
                    <a:pt x="320958" y="69748"/>
                    <a:pt x="338614" y="52959"/>
                  </a:cubicBezTo>
                  <a:cubicBezTo>
                    <a:pt x="354664" y="37056"/>
                    <a:pt x="368735" y="19275"/>
                    <a:pt x="38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6"/>
            <p:cNvSpPr/>
            <p:nvPr/>
          </p:nvSpPr>
          <p:spPr>
            <a:xfrm>
              <a:off x="2754147" y="2967313"/>
              <a:ext cx="285413" cy="82768"/>
            </a:xfrm>
            <a:custGeom>
              <a:avLst/>
              <a:gdLst/>
              <a:ahLst/>
              <a:cxnLst/>
              <a:rect l="l" t="t" r="r" b="b"/>
              <a:pathLst>
                <a:path w="387000" h="112228" extrusionOk="0">
                  <a:moveTo>
                    <a:pt x="387001" y="0"/>
                  </a:moveTo>
                  <a:cubicBezTo>
                    <a:pt x="386405" y="1403"/>
                    <a:pt x="385671" y="2743"/>
                    <a:pt x="384810" y="4001"/>
                  </a:cubicBezTo>
                  <a:cubicBezTo>
                    <a:pt x="383096" y="6572"/>
                    <a:pt x="381000" y="10478"/>
                    <a:pt x="377476" y="15050"/>
                  </a:cubicBezTo>
                  <a:cubicBezTo>
                    <a:pt x="368026" y="28398"/>
                    <a:pt x="357098" y="40636"/>
                    <a:pt x="344900" y="51530"/>
                  </a:cubicBezTo>
                  <a:cubicBezTo>
                    <a:pt x="261708" y="126249"/>
                    <a:pt x="137618" y="132680"/>
                    <a:pt x="47149" y="66961"/>
                  </a:cubicBezTo>
                  <a:cubicBezTo>
                    <a:pt x="33911" y="57517"/>
                    <a:pt x="21770" y="46622"/>
                    <a:pt x="10954" y="34480"/>
                  </a:cubicBezTo>
                  <a:cubicBezTo>
                    <a:pt x="7048" y="30289"/>
                    <a:pt x="4477" y="26575"/>
                    <a:pt x="2572" y="24194"/>
                  </a:cubicBezTo>
                  <a:cubicBezTo>
                    <a:pt x="1556" y="23038"/>
                    <a:pt x="692" y="21758"/>
                    <a:pt x="0" y="20384"/>
                  </a:cubicBezTo>
                  <a:cubicBezTo>
                    <a:pt x="4358" y="24408"/>
                    <a:pt x="8492" y="28669"/>
                    <a:pt x="12383" y="33147"/>
                  </a:cubicBezTo>
                  <a:cubicBezTo>
                    <a:pt x="23617" y="44621"/>
                    <a:pt x="35930" y="54987"/>
                    <a:pt x="49149" y="64103"/>
                  </a:cubicBezTo>
                  <a:cubicBezTo>
                    <a:pt x="68722" y="77634"/>
                    <a:pt x="90154" y="88254"/>
                    <a:pt x="112776" y="95631"/>
                  </a:cubicBezTo>
                  <a:cubicBezTo>
                    <a:pt x="140390" y="104771"/>
                    <a:pt x="169444" y="108774"/>
                    <a:pt x="198501" y="107442"/>
                  </a:cubicBezTo>
                  <a:cubicBezTo>
                    <a:pt x="227547" y="105708"/>
                    <a:pt x="256040" y="98738"/>
                    <a:pt x="282607" y="86868"/>
                  </a:cubicBezTo>
                  <a:cubicBezTo>
                    <a:pt x="319085" y="70498"/>
                    <a:pt x="351097" y="45607"/>
                    <a:pt x="375951" y="14288"/>
                  </a:cubicBezTo>
                  <a:cubicBezTo>
                    <a:pt x="379351" y="9312"/>
                    <a:pt x="383040" y="4542"/>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6"/>
            <p:cNvSpPr/>
            <p:nvPr/>
          </p:nvSpPr>
          <p:spPr>
            <a:xfrm>
              <a:off x="2754147" y="2916350"/>
              <a:ext cx="285413" cy="82487"/>
            </a:xfrm>
            <a:custGeom>
              <a:avLst/>
              <a:gdLst/>
              <a:ahLst/>
              <a:cxnLst/>
              <a:rect l="l" t="t" r="r" b="b"/>
              <a:pathLst>
                <a:path w="387000" h="111847" extrusionOk="0">
                  <a:moveTo>
                    <a:pt x="387001" y="0"/>
                  </a:moveTo>
                  <a:cubicBezTo>
                    <a:pt x="386405" y="1403"/>
                    <a:pt x="385671" y="2743"/>
                    <a:pt x="384810" y="4001"/>
                  </a:cubicBezTo>
                  <a:cubicBezTo>
                    <a:pt x="383096" y="6572"/>
                    <a:pt x="381000" y="10478"/>
                    <a:pt x="377476" y="15050"/>
                  </a:cubicBezTo>
                  <a:cubicBezTo>
                    <a:pt x="368003" y="28265"/>
                    <a:pt x="357076" y="40374"/>
                    <a:pt x="344900" y="51149"/>
                  </a:cubicBezTo>
                  <a:cubicBezTo>
                    <a:pt x="261708" y="125868"/>
                    <a:pt x="137618" y="132299"/>
                    <a:pt x="47149" y="66580"/>
                  </a:cubicBezTo>
                  <a:cubicBezTo>
                    <a:pt x="33911" y="57136"/>
                    <a:pt x="21770" y="46242"/>
                    <a:pt x="10954" y="34100"/>
                  </a:cubicBezTo>
                  <a:cubicBezTo>
                    <a:pt x="7048" y="29909"/>
                    <a:pt x="4477" y="26194"/>
                    <a:pt x="2572" y="23813"/>
                  </a:cubicBezTo>
                  <a:cubicBezTo>
                    <a:pt x="1556" y="22657"/>
                    <a:pt x="692" y="21377"/>
                    <a:pt x="0" y="20003"/>
                  </a:cubicBezTo>
                  <a:cubicBezTo>
                    <a:pt x="4358" y="24027"/>
                    <a:pt x="8492" y="28288"/>
                    <a:pt x="12383" y="32766"/>
                  </a:cubicBezTo>
                  <a:cubicBezTo>
                    <a:pt x="23617" y="44239"/>
                    <a:pt x="35930" y="54606"/>
                    <a:pt x="49149" y="63722"/>
                  </a:cubicBezTo>
                  <a:cubicBezTo>
                    <a:pt x="68722" y="77253"/>
                    <a:pt x="90154" y="87873"/>
                    <a:pt x="112776" y="95250"/>
                  </a:cubicBezTo>
                  <a:cubicBezTo>
                    <a:pt x="140390" y="104390"/>
                    <a:pt x="169444" y="108393"/>
                    <a:pt x="198501" y="107061"/>
                  </a:cubicBezTo>
                  <a:cubicBezTo>
                    <a:pt x="227547" y="105327"/>
                    <a:pt x="256040" y="98357"/>
                    <a:pt x="282607" y="86487"/>
                  </a:cubicBezTo>
                  <a:cubicBezTo>
                    <a:pt x="319085" y="70117"/>
                    <a:pt x="351097" y="45226"/>
                    <a:pt x="375951" y="13906"/>
                  </a:cubicBezTo>
                  <a:cubicBezTo>
                    <a:pt x="379363" y="9062"/>
                    <a:pt x="383052" y="4418"/>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6"/>
            <p:cNvSpPr/>
            <p:nvPr/>
          </p:nvSpPr>
          <p:spPr>
            <a:xfrm>
              <a:off x="2226536" y="2335585"/>
              <a:ext cx="309211" cy="936440"/>
            </a:xfrm>
            <a:custGeom>
              <a:avLst/>
              <a:gdLst/>
              <a:ahLst/>
              <a:cxnLst/>
              <a:rect l="l" t="t" r="r" b="b"/>
              <a:pathLst>
                <a:path w="419269" h="1269749" extrusionOk="0">
                  <a:moveTo>
                    <a:pt x="372019" y="22562"/>
                  </a:moveTo>
                  <a:cubicBezTo>
                    <a:pt x="372591" y="117812"/>
                    <a:pt x="326490" y="204680"/>
                    <a:pt x="272483" y="280309"/>
                  </a:cubicBezTo>
                  <a:cubicBezTo>
                    <a:pt x="215333" y="360414"/>
                    <a:pt x="146943" y="432709"/>
                    <a:pt x="96842" y="517862"/>
                  </a:cubicBezTo>
                  <a:cubicBezTo>
                    <a:pt x="10260" y="665405"/>
                    <a:pt x="-25173" y="843903"/>
                    <a:pt x="19118" y="1010971"/>
                  </a:cubicBezTo>
                  <a:cubicBezTo>
                    <a:pt x="44724" y="1104974"/>
                    <a:pt x="92960" y="1191275"/>
                    <a:pt x="159612" y="1262336"/>
                  </a:cubicBezTo>
                  <a:cubicBezTo>
                    <a:pt x="180376" y="1284815"/>
                    <a:pt x="214000" y="1251097"/>
                    <a:pt x="193235" y="1228618"/>
                  </a:cubicBezTo>
                  <a:cubicBezTo>
                    <a:pt x="80920" y="1109539"/>
                    <a:pt x="29084" y="945717"/>
                    <a:pt x="52456" y="783705"/>
                  </a:cubicBezTo>
                  <a:cubicBezTo>
                    <a:pt x="64300" y="701728"/>
                    <a:pt x="91648" y="622756"/>
                    <a:pt x="133037" y="551009"/>
                  </a:cubicBezTo>
                  <a:cubicBezTo>
                    <a:pt x="181138" y="466523"/>
                    <a:pt x="247337" y="394895"/>
                    <a:pt x="304487" y="316885"/>
                  </a:cubicBezTo>
                  <a:cubicBezTo>
                    <a:pt x="367257" y="231160"/>
                    <a:pt x="419930" y="131814"/>
                    <a:pt x="419263" y="23039"/>
                  </a:cubicBezTo>
                  <a:cubicBezTo>
                    <a:pt x="419263" y="-7632"/>
                    <a:pt x="371638" y="-7727"/>
                    <a:pt x="371638" y="230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6"/>
            <p:cNvSpPr/>
            <p:nvPr/>
          </p:nvSpPr>
          <p:spPr>
            <a:xfrm>
              <a:off x="2258445" y="2803643"/>
              <a:ext cx="32931" cy="16805"/>
            </a:xfrm>
            <a:custGeom>
              <a:avLst/>
              <a:gdLst/>
              <a:ahLst/>
              <a:cxnLst/>
              <a:rect l="l" t="t" r="r" b="b"/>
              <a:pathLst>
                <a:path w="44652" h="22787" extrusionOk="0">
                  <a:moveTo>
                    <a:pt x="44653" y="20131"/>
                  </a:moveTo>
                  <a:cubicBezTo>
                    <a:pt x="36293" y="24011"/>
                    <a:pt x="26576" y="23621"/>
                    <a:pt x="18554" y="19084"/>
                  </a:cubicBezTo>
                  <a:cubicBezTo>
                    <a:pt x="4362" y="12892"/>
                    <a:pt x="-1067" y="700"/>
                    <a:pt x="171" y="34"/>
                  </a:cubicBezTo>
                  <a:cubicBezTo>
                    <a:pt x="1409" y="-633"/>
                    <a:pt x="7981" y="8797"/>
                    <a:pt x="20554" y="14131"/>
                  </a:cubicBezTo>
                  <a:cubicBezTo>
                    <a:pt x="28381" y="16882"/>
                    <a:pt x="36449" y="18891"/>
                    <a:pt x="44653" y="201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6"/>
            <p:cNvSpPr/>
            <p:nvPr/>
          </p:nvSpPr>
          <p:spPr>
            <a:xfrm>
              <a:off x="2279675" y="2751439"/>
              <a:ext cx="33631" cy="19160"/>
            </a:xfrm>
            <a:custGeom>
              <a:avLst/>
              <a:gdLst/>
              <a:ahLst/>
              <a:cxnLst/>
              <a:rect l="l" t="t" r="r" b="b"/>
              <a:pathLst>
                <a:path w="45602" h="25979" extrusionOk="0">
                  <a:moveTo>
                    <a:pt x="45603" y="24860"/>
                  </a:moveTo>
                  <a:cubicBezTo>
                    <a:pt x="36361" y="27317"/>
                    <a:pt x="26509" y="25686"/>
                    <a:pt x="18552" y="20383"/>
                  </a:cubicBezTo>
                  <a:cubicBezTo>
                    <a:pt x="4455" y="12859"/>
                    <a:pt x="-1070" y="476"/>
                    <a:pt x="169" y="0"/>
                  </a:cubicBezTo>
                  <a:cubicBezTo>
                    <a:pt x="6682" y="5872"/>
                    <a:pt x="13623" y="11253"/>
                    <a:pt x="20933" y="16097"/>
                  </a:cubicBezTo>
                  <a:cubicBezTo>
                    <a:pt x="28956" y="19554"/>
                    <a:pt x="37197" y="22481"/>
                    <a:pt x="45603" y="248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6"/>
            <p:cNvSpPr/>
            <p:nvPr/>
          </p:nvSpPr>
          <p:spPr>
            <a:xfrm>
              <a:off x="2310055" y="2697030"/>
              <a:ext cx="27999" cy="24323"/>
            </a:xfrm>
            <a:custGeom>
              <a:avLst/>
              <a:gdLst/>
              <a:ahLst/>
              <a:cxnLst/>
              <a:rect l="l" t="t" r="r" b="b"/>
              <a:pathLst>
                <a:path w="37965" h="32980" extrusionOk="0">
                  <a:moveTo>
                    <a:pt x="37966" y="32290"/>
                  </a:moveTo>
                  <a:cubicBezTo>
                    <a:pt x="37966" y="32957"/>
                    <a:pt x="34822" y="33433"/>
                    <a:pt x="29965" y="32290"/>
                  </a:cubicBezTo>
                  <a:cubicBezTo>
                    <a:pt x="23554" y="30892"/>
                    <a:pt x="17594" y="27912"/>
                    <a:pt x="12629" y="23623"/>
                  </a:cubicBezTo>
                  <a:cubicBezTo>
                    <a:pt x="7629" y="19425"/>
                    <a:pt x="3792" y="14013"/>
                    <a:pt x="1485" y="7906"/>
                  </a:cubicBezTo>
                  <a:cubicBezTo>
                    <a:pt x="-230" y="3239"/>
                    <a:pt x="-230" y="96"/>
                    <a:pt x="342" y="1"/>
                  </a:cubicBezTo>
                  <a:cubicBezTo>
                    <a:pt x="913" y="-95"/>
                    <a:pt x="5199" y="10954"/>
                    <a:pt x="15867" y="19908"/>
                  </a:cubicBezTo>
                  <a:cubicBezTo>
                    <a:pt x="22746" y="24851"/>
                    <a:pt x="30159" y="29004"/>
                    <a:pt x="37966" y="3229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6"/>
            <p:cNvSpPr/>
            <p:nvPr/>
          </p:nvSpPr>
          <p:spPr>
            <a:xfrm>
              <a:off x="2353938" y="2637702"/>
              <a:ext cx="26786" cy="27531"/>
            </a:xfrm>
            <a:custGeom>
              <a:avLst/>
              <a:gdLst/>
              <a:ahLst/>
              <a:cxnLst/>
              <a:rect l="l" t="t" r="r" b="b"/>
              <a:pathLst>
                <a:path w="36320" h="37330" extrusionOk="0">
                  <a:moveTo>
                    <a:pt x="35654" y="36862"/>
                  </a:moveTo>
                  <a:cubicBezTo>
                    <a:pt x="35654" y="37433"/>
                    <a:pt x="32415" y="37719"/>
                    <a:pt x="27367" y="36290"/>
                  </a:cubicBezTo>
                  <a:cubicBezTo>
                    <a:pt x="20895" y="34234"/>
                    <a:pt x="15036" y="30601"/>
                    <a:pt x="10317" y="25717"/>
                  </a:cubicBezTo>
                  <a:cubicBezTo>
                    <a:pt x="5717" y="20808"/>
                    <a:pt x="2440" y="14810"/>
                    <a:pt x="792" y="8287"/>
                  </a:cubicBezTo>
                  <a:cubicBezTo>
                    <a:pt x="-446" y="3334"/>
                    <a:pt x="-65" y="95"/>
                    <a:pt x="792" y="0"/>
                  </a:cubicBezTo>
                  <a:cubicBezTo>
                    <a:pt x="6784" y="16824"/>
                    <a:pt x="19728" y="30255"/>
                    <a:pt x="36320" y="368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6"/>
            <p:cNvSpPr/>
            <p:nvPr/>
          </p:nvSpPr>
          <p:spPr>
            <a:xfrm>
              <a:off x="2395089" y="2583224"/>
              <a:ext cx="29216" cy="28051"/>
            </a:xfrm>
            <a:custGeom>
              <a:avLst/>
              <a:gdLst/>
              <a:ahLst/>
              <a:cxnLst/>
              <a:rect l="l" t="t" r="r" b="b"/>
              <a:pathLst>
                <a:path w="39615" h="38035" extrusionOk="0">
                  <a:moveTo>
                    <a:pt x="39615" y="37529"/>
                  </a:moveTo>
                  <a:cubicBezTo>
                    <a:pt x="39615" y="38195"/>
                    <a:pt x="36091" y="38386"/>
                    <a:pt x="30852" y="36957"/>
                  </a:cubicBezTo>
                  <a:cubicBezTo>
                    <a:pt x="24071" y="34908"/>
                    <a:pt x="17870" y="31285"/>
                    <a:pt x="12755" y="26384"/>
                  </a:cubicBezTo>
                  <a:cubicBezTo>
                    <a:pt x="7612" y="21472"/>
                    <a:pt x="3724" y="15396"/>
                    <a:pt x="1420" y="8668"/>
                  </a:cubicBezTo>
                  <a:cubicBezTo>
                    <a:pt x="-294" y="3524"/>
                    <a:pt x="-199" y="95"/>
                    <a:pt x="372" y="0"/>
                  </a:cubicBezTo>
                  <a:cubicBezTo>
                    <a:pt x="4760" y="8165"/>
                    <a:pt x="10065" y="15802"/>
                    <a:pt x="16184" y="22765"/>
                  </a:cubicBezTo>
                  <a:cubicBezTo>
                    <a:pt x="23367" y="28618"/>
                    <a:pt x="31235" y="33575"/>
                    <a:pt x="39615" y="3752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6"/>
            <p:cNvSpPr/>
            <p:nvPr/>
          </p:nvSpPr>
          <p:spPr>
            <a:xfrm>
              <a:off x="2234530" y="2879445"/>
              <a:ext cx="35194" cy="12770"/>
            </a:xfrm>
            <a:custGeom>
              <a:avLst/>
              <a:gdLst/>
              <a:ahLst/>
              <a:cxnLst/>
              <a:rect l="l" t="t" r="r" b="b"/>
              <a:pathLst>
                <a:path w="47720" h="17315" extrusionOk="0">
                  <a:moveTo>
                    <a:pt x="47720" y="13049"/>
                  </a:moveTo>
                  <a:cubicBezTo>
                    <a:pt x="47720" y="13621"/>
                    <a:pt x="45339" y="15335"/>
                    <a:pt x="40481" y="16478"/>
                  </a:cubicBezTo>
                  <a:cubicBezTo>
                    <a:pt x="34170" y="17787"/>
                    <a:pt x="27636" y="17558"/>
                    <a:pt x="21431" y="15812"/>
                  </a:cubicBezTo>
                  <a:cubicBezTo>
                    <a:pt x="12252" y="14079"/>
                    <a:pt x="4363" y="8259"/>
                    <a:pt x="0" y="0"/>
                  </a:cubicBezTo>
                  <a:cubicBezTo>
                    <a:pt x="7290" y="4241"/>
                    <a:pt x="14902" y="7903"/>
                    <a:pt x="22765" y="10954"/>
                  </a:cubicBezTo>
                  <a:cubicBezTo>
                    <a:pt x="30988" y="12516"/>
                    <a:pt x="39352" y="13218"/>
                    <a:pt x="47720" y="13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6"/>
            <p:cNvSpPr/>
            <p:nvPr/>
          </p:nvSpPr>
          <p:spPr>
            <a:xfrm>
              <a:off x="2226587" y="2957536"/>
              <a:ext cx="34772" cy="5924"/>
            </a:xfrm>
            <a:custGeom>
              <a:avLst/>
              <a:gdLst/>
              <a:ahLst/>
              <a:cxnLst/>
              <a:rect l="l" t="t" r="r" b="b"/>
              <a:pathLst>
                <a:path w="47148" h="8033" extrusionOk="0">
                  <a:moveTo>
                    <a:pt x="47149" y="1437"/>
                  </a:moveTo>
                  <a:cubicBezTo>
                    <a:pt x="40339" y="6496"/>
                    <a:pt x="31861" y="8777"/>
                    <a:pt x="23432" y="7819"/>
                  </a:cubicBezTo>
                  <a:cubicBezTo>
                    <a:pt x="14944" y="8420"/>
                    <a:pt x="6551" y="5725"/>
                    <a:pt x="0" y="294"/>
                  </a:cubicBezTo>
                  <a:cubicBezTo>
                    <a:pt x="572" y="-1040"/>
                    <a:pt x="10668" y="2580"/>
                    <a:pt x="23527" y="2866"/>
                  </a:cubicBezTo>
                  <a:cubicBezTo>
                    <a:pt x="36386" y="3151"/>
                    <a:pt x="46292" y="8"/>
                    <a:pt x="47149" y="14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6"/>
            <p:cNvSpPr/>
            <p:nvPr/>
          </p:nvSpPr>
          <p:spPr>
            <a:xfrm>
              <a:off x="2233897" y="3045638"/>
              <a:ext cx="36458" cy="7054"/>
            </a:xfrm>
            <a:custGeom>
              <a:avLst/>
              <a:gdLst/>
              <a:ahLst/>
              <a:cxnLst/>
              <a:rect l="l" t="t" r="r" b="b"/>
              <a:pathLst>
                <a:path w="49434" h="9565" extrusionOk="0">
                  <a:moveTo>
                    <a:pt x="49435" y="263"/>
                  </a:moveTo>
                  <a:cubicBezTo>
                    <a:pt x="35098" y="10975"/>
                    <a:pt x="15905" y="12565"/>
                    <a:pt x="0" y="4359"/>
                  </a:cubicBezTo>
                  <a:cubicBezTo>
                    <a:pt x="0" y="2930"/>
                    <a:pt x="11335" y="5693"/>
                    <a:pt x="24860" y="4359"/>
                  </a:cubicBezTo>
                  <a:cubicBezTo>
                    <a:pt x="38386" y="3026"/>
                    <a:pt x="48768" y="-1070"/>
                    <a:pt x="49435" y="2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6"/>
            <p:cNvSpPr/>
            <p:nvPr/>
          </p:nvSpPr>
          <p:spPr>
            <a:xfrm>
              <a:off x="2261734" y="3133489"/>
              <a:ext cx="34140" cy="10340"/>
            </a:xfrm>
            <a:custGeom>
              <a:avLst/>
              <a:gdLst/>
              <a:ahLst/>
              <a:cxnLst/>
              <a:rect l="l" t="t" r="r" b="b"/>
              <a:pathLst>
                <a:path w="46291" h="14021" extrusionOk="0">
                  <a:moveTo>
                    <a:pt x="46292" y="191"/>
                  </a:moveTo>
                  <a:cubicBezTo>
                    <a:pt x="40868" y="6807"/>
                    <a:pt x="33145" y="11127"/>
                    <a:pt x="24670" y="12288"/>
                  </a:cubicBezTo>
                  <a:cubicBezTo>
                    <a:pt x="16571" y="15019"/>
                    <a:pt x="7729" y="14507"/>
                    <a:pt x="0" y="10859"/>
                  </a:cubicBezTo>
                  <a:cubicBezTo>
                    <a:pt x="0" y="9431"/>
                    <a:pt x="10954" y="10859"/>
                    <a:pt x="23527" y="7430"/>
                  </a:cubicBezTo>
                  <a:cubicBezTo>
                    <a:pt x="36100" y="4001"/>
                    <a:pt x="44958" y="-1047"/>
                    <a:pt x="46292" y="1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6"/>
            <p:cNvSpPr/>
            <p:nvPr/>
          </p:nvSpPr>
          <p:spPr>
            <a:xfrm>
              <a:off x="3272657" y="2439233"/>
              <a:ext cx="221990" cy="927838"/>
            </a:xfrm>
            <a:custGeom>
              <a:avLst/>
              <a:gdLst/>
              <a:ahLst/>
              <a:cxnLst/>
              <a:rect l="l" t="t" r="r" b="b"/>
              <a:pathLst>
                <a:path w="301003" h="1258085" extrusionOk="0">
                  <a:moveTo>
                    <a:pt x="37695" y="11754"/>
                  </a:moveTo>
                  <a:cubicBezTo>
                    <a:pt x="-28980" y="165107"/>
                    <a:pt x="1786" y="336366"/>
                    <a:pt x="60364" y="487052"/>
                  </a:cubicBezTo>
                  <a:cubicBezTo>
                    <a:pt x="121896" y="645167"/>
                    <a:pt x="212288" y="793661"/>
                    <a:pt x="243340" y="962349"/>
                  </a:cubicBezTo>
                  <a:cubicBezTo>
                    <a:pt x="259627" y="1051122"/>
                    <a:pt x="257341" y="1143324"/>
                    <a:pt x="223623" y="1228096"/>
                  </a:cubicBezTo>
                  <a:cubicBezTo>
                    <a:pt x="220262" y="1240731"/>
                    <a:pt x="227630" y="1253731"/>
                    <a:pt x="240196" y="1257338"/>
                  </a:cubicBezTo>
                  <a:cubicBezTo>
                    <a:pt x="252861" y="1260537"/>
                    <a:pt x="265798" y="1253187"/>
                    <a:pt x="269533" y="1240670"/>
                  </a:cubicBezTo>
                  <a:cubicBezTo>
                    <a:pt x="331827" y="1084745"/>
                    <a:pt x="292393" y="910533"/>
                    <a:pt x="231433" y="760705"/>
                  </a:cubicBezTo>
                  <a:cubicBezTo>
                    <a:pt x="168664" y="606019"/>
                    <a:pt x="81224" y="458572"/>
                    <a:pt x="54268" y="291599"/>
                  </a:cubicBezTo>
                  <a:cubicBezTo>
                    <a:pt x="40648" y="206636"/>
                    <a:pt x="43981" y="115577"/>
                    <a:pt x="78652" y="35757"/>
                  </a:cubicBezTo>
                  <a:cubicBezTo>
                    <a:pt x="84874" y="24364"/>
                    <a:pt x="81161" y="10097"/>
                    <a:pt x="70175" y="3181"/>
                  </a:cubicBezTo>
                  <a:cubicBezTo>
                    <a:pt x="58798" y="-3339"/>
                    <a:pt x="44293" y="478"/>
                    <a:pt x="37599" y="117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6"/>
            <p:cNvSpPr/>
            <p:nvPr/>
          </p:nvSpPr>
          <p:spPr>
            <a:xfrm>
              <a:off x="3387906" y="2949459"/>
              <a:ext cx="36266" cy="16505"/>
            </a:xfrm>
            <a:custGeom>
              <a:avLst/>
              <a:gdLst/>
              <a:ahLst/>
              <a:cxnLst/>
              <a:rect l="l" t="t" r="r" b="b"/>
              <a:pathLst>
                <a:path w="49174" h="22380" extrusionOk="0">
                  <a:moveTo>
                    <a:pt x="48981" y="0"/>
                  </a:moveTo>
                  <a:cubicBezTo>
                    <a:pt x="49552" y="0"/>
                    <a:pt x="48981" y="3620"/>
                    <a:pt x="45647" y="8096"/>
                  </a:cubicBezTo>
                  <a:cubicBezTo>
                    <a:pt x="41375" y="13924"/>
                    <a:pt x="35427" y="18310"/>
                    <a:pt x="28597" y="20669"/>
                  </a:cubicBezTo>
                  <a:cubicBezTo>
                    <a:pt x="21733" y="22950"/>
                    <a:pt x="14316" y="22950"/>
                    <a:pt x="7452" y="20669"/>
                  </a:cubicBezTo>
                  <a:cubicBezTo>
                    <a:pt x="2213" y="18955"/>
                    <a:pt x="-264" y="16478"/>
                    <a:pt x="22" y="16002"/>
                  </a:cubicBezTo>
                  <a:cubicBezTo>
                    <a:pt x="8872" y="18208"/>
                    <a:pt x="18128" y="18208"/>
                    <a:pt x="26978" y="16002"/>
                  </a:cubicBezTo>
                  <a:cubicBezTo>
                    <a:pt x="35365" y="12291"/>
                    <a:pt x="42866" y="6836"/>
                    <a:pt x="4898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a:off x="3348752" y="2861028"/>
              <a:ext cx="33526" cy="14788"/>
            </a:xfrm>
            <a:custGeom>
              <a:avLst/>
              <a:gdLst/>
              <a:ahLst/>
              <a:cxnLst/>
              <a:rect l="l" t="t" r="r" b="b"/>
              <a:pathLst>
                <a:path w="45459" h="20051" extrusionOk="0">
                  <a:moveTo>
                    <a:pt x="45266" y="0"/>
                  </a:moveTo>
                  <a:cubicBezTo>
                    <a:pt x="45837" y="0"/>
                    <a:pt x="45266" y="3334"/>
                    <a:pt x="41932" y="7239"/>
                  </a:cubicBezTo>
                  <a:cubicBezTo>
                    <a:pt x="33459" y="17428"/>
                    <a:pt x="20020" y="22054"/>
                    <a:pt x="7071" y="19241"/>
                  </a:cubicBezTo>
                  <a:cubicBezTo>
                    <a:pt x="2213" y="18002"/>
                    <a:pt x="-264" y="16097"/>
                    <a:pt x="22" y="15526"/>
                  </a:cubicBezTo>
                  <a:cubicBezTo>
                    <a:pt x="16751" y="18242"/>
                    <a:pt x="33730" y="12416"/>
                    <a:pt x="452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a:off x="3306872" y="2759275"/>
              <a:ext cx="33934" cy="15064"/>
            </a:xfrm>
            <a:custGeom>
              <a:avLst/>
              <a:gdLst/>
              <a:ahLst/>
              <a:cxnLst/>
              <a:rect l="l" t="t" r="r" b="b"/>
              <a:pathLst>
                <a:path w="46012" h="20426" extrusionOk="0">
                  <a:moveTo>
                    <a:pt x="45911" y="50"/>
                  </a:moveTo>
                  <a:cubicBezTo>
                    <a:pt x="46958" y="716"/>
                    <a:pt x="39910" y="11099"/>
                    <a:pt x="26003" y="16814"/>
                  </a:cubicBezTo>
                  <a:cubicBezTo>
                    <a:pt x="17968" y="21111"/>
                    <a:pt x="8433" y="21600"/>
                    <a:pt x="0" y="18147"/>
                  </a:cubicBezTo>
                  <a:cubicBezTo>
                    <a:pt x="8130" y="16600"/>
                    <a:pt x="16174" y="14629"/>
                    <a:pt x="24098" y="12242"/>
                  </a:cubicBezTo>
                  <a:cubicBezTo>
                    <a:pt x="36672" y="7479"/>
                    <a:pt x="44768" y="-712"/>
                    <a:pt x="45911" y="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a:off x="3286335" y="2664459"/>
              <a:ext cx="28955" cy="22575"/>
            </a:xfrm>
            <a:custGeom>
              <a:avLst/>
              <a:gdLst/>
              <a:ahLst/>
              <a:cxnLst/>
              <a:rect l="l" t="t" r="r" b="b"/>
              <a:pathLst>
                <a:path w="39261" h="30610" extrusionOk="0">
                  <a:moveTo>
                    <a:pt x="39068" y="35"/>
                  </a:moveTo>
                  <a:cubicBezTo>
                    <a:pt x="40306" y="511"/>
                    <a:pt x="35639" y="11941"/>
                    <a:pt x="23923" y="21085"/>
                  </a:cubicBezTo>
                  <a:cubicBezTo>
                    <a:pt x="17445" y="27168"/>
                    <a:pt x="8902" y="30572"/>
                    <a:pt x="15" y="30610"/>
                  </a:cubicBezTo>
                  <a:cubicBezTo>
                    <a:pt x="-461" y="29277"/>
                    <a:pt x="10207" y="25371"/>
                    <a:pt x="20875" y="16894"/>
                  </a:cubicBezTo>
                  <a:cubicBezTo>
                    <a:pt x="31543" y="8417"/>
                    <a:pt x="38211" y="-632"/>
                    <a:pt x="39068" y="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6"/>
            <p:cNvSpPr/>
            <p:nvPr/>
          </p:nvSpPr>
          <p:spPr>
            <a:xfrm>
              <a:off x="3435301" y="3061386"/>
              <a:ext cx="29146" cy="10186"/>
            </a:xfrm>
            <a:custGeom>
              <a:avLst/>
              <a:gdLst/>
              <a:ahLst/>
              <a:cxnLst/>
              <a:rect l="l" t="t" r="r" b="b"/>
              <a:pathLst>
                <a:path w="39520" h="13812" extrusionOk="0">
                  <a:moveTo>
                    <a:pt x="39434" y="261"/>
                  </a:moveTo>
                  <a:cubicBezTo>
                    <a:pt x="40386" y="1118"/>
                    <a:pt x="33433" y="8833"/>
                    <a:pt x="21431" y="11977"/>
                  </a:cubicBezTo>
                  <a:cubicBezTo>
                    <a:pt x="14469" y="14776"/>
                    <a:pt x="6625" y="14358"/>
                    <a:pt x="0" y="10834"/>
                  </a:cubicBezTo>
                  <a:cubicBezTo>
                    <a:pt x="0" y="9405"/>
                    <a:pt x="9525" y="10167"/>
                    <a:pt x="20193" y="7214"/>
                  </a:cubicBezTo>
                  <a:cubicBezTo>
                    <a:pt x="30861" y="4262"/>
                    <a:pt x="38481" y="-1263"/>
                    <a:pt x="39434" y="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6"/>
            <p:cNvSpPr/>
            <p:nvPr/>
          </p:nvSpPr>
          <p:spPr>
            <a:xfrm>
              <a:off x="3456459" y="3179611"/>
              <a:ext cx="37160" cy="7733"/>
            </a:xfrm>
            <a:custGeom>
              <a:avLst/>
              <a:gdLst/>
              <a:ahLst/>
              <a:cxnLst/>
              <a:rect l="l" t="t" r="r" b="b"/>
              <a:pathLst>
                <a:path w="50387" h="10486" extrusionOk="0">
                  <a:moveTo>
                    <a:pt x="50387" y="180"/>
                  </a:moveTo>
                  <a:cubicBezTo>
                    <a:pt x="36048" y="11549"/>
                    <a:pt x="16462" y="13696"/>
                    <a:pt x="0" y="5704"/>
                  </a:cubicBezTo>
                  <a:cubicBezTo>
                    <a:pt x="0" y="4275"/>
                    <a:pt x="11716" y="6942"/>
                    <a:pt x="25432" y="5704"/>
                  </a:cubicBezTo>
                  <a:cubicBezTo>
                    <a:pt x="39148" y="4466"/>
                    <a:pt x="49721" y="-1059"/>
                    <a:pt x="50387" y="18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a:off x="2497642" y="1435070"/>
              <a:ext cx="796248" cy="283690"/>
            </a:xfrm>
            <a:custGeom>
              <a:avLst/>
              <a:gdLst/>
              <a:ahLst/>
              <a:cxnLst/>
              <a:rect l="l" t="t" r="r" b="b"/>
              <a:pathLst>
                <a:path w="1079658" h="384665" extrusionOk="0">
                  <a:moveTo>
                    <a:pt x="1079659" y="302084"/>
                  </a:moveTo>
                  <a:cubicBezTo>
                    <a:pt x="963359" y="112155"/>
                    <a:pt x="748379" y="4142"/>
                    <a:pt x="550735" y="141"/>
                  </a:cubicBezTo>
                  <a:cubicBezTo>
                    <a:pt x="353092" y="-3859"/>
                    <a:pt x="151162" y="77199"/>
                    <a:pt x="0" y="228741"/>
                  </a:cubicBezTo>
                  <a:lnTo>
                    <a:pt x="129826" y="369616"/>
                  </a:lnTo>
                  <a:lnTo>
                    <a:pt x="971264" y="3846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2384301" y="1597274"/>
              <a:ext cx="328922" cy="402585"/>
            </a:xfrm>
            <a:custGeom>
              <a:avLst/>
              <a:gdLst/>
              <a:ahLst/>
              <a:cxnLst/>
              <a:rect l="l" t="t" r="r" b="b"/>
              <a:pathLst>
                <a:path w="445996" h="545878" extrusionOk="0">
                  <a:moveTo>
                    <a:pt x="162437" y="0"/>
                  </a:moveTo>
                  <a:cubicBezTo>
                    <a:pt x="162437" y="0"/>
                    <a:pt x="-38540" y="155257"/>
                    <a:pt x="6608" y="461486"/>
                  </a:cubicBezTo>
                  <a:cubicBezTo>
                    <a:pt x="35183" y="655130"/>
                    <a:pt x="350747" y="454914"/>
                    <a:pt x="350747" y="454914"/>
                  </a:cubicBezTo>
                  <a:lnTo>
                    <a:pt x="445997" y="102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6"/>
            <p:cNvSpPr/>
            <p:nvPr/>
          </p:nvSpPr>
          <p:spPr>
            <a:xfrm>
              <a:off x="3044815" y="1618432"/>
              <a:ext cx="329842" cy="350113"/>
            </a:xfrm>
            <a:custGeom>
              <a:avLst/>
              <a:gdLst/>
              <a:ahLst/>
              <a:cxnLst/>
              <a:rect l="l" t="t" r="r" b="b"/>
              <a:pathLst>
                <a:path w="447243" h="474730" extrusionOk="0">
                  <a:moveTo>
                    <a:pt x="292894" y="0"/>
                  </a:moveTo>
                  <a:cubicBezTo>
                    <a:pt x="292894" y="0"/>
                    <a:pt x="467487" y="174498"/>
                    <a:pt x="445294" y="369094"/>
                  </a:cubicBezTo>
                  <a:cubicBezTo>
                    <a:pt x="423100" y="563690"/>
                    <a:pt x="95250" y="429863"/>
                    <a:pt x="95250" y="429863"/>
                  </a:cubicBezTo>
                  <a:lnTo>
                    <a:pt x="0" y="774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6"/>
            <p:cNvSpPr/>
            <p:nvPr/>
          </p:nvSpPr>
          <p:spPr>
            <a:xfrm>
              <a:off x="2715343" y="2850070"/>
              <a:ext cx="207334" cy="566334"/>
            </a:xfrm>
            <a:custGeom>
              <a:avLst/>
              <a:gdLst/>
              <a:ahLst/>
              <a:cxnLst/>
              <a:rect l="l" t="t" r="r" b="b"/>
              <a:pathLst>
                <a:path w="281131" h="767910" extrusionOk="0">
                  <a:moveTo>
                    <a:pt x="22196" y="8562"/>
                  </a:moveTo>
                  <a:cubicBezTo>
                    <a:pt x="4384" y="136007"/>
                    <a:pt x="-10571" y="263642"/>
                    <a:pt x="9813" y="391753"/>
                  </a:cubicBezTo>
                  <a:cubicBezTo>
                    <a:pt x="17636" y="447961"/>
                    <a:pt x="35922" y="502205"/>
                    <a:pt x="63725" y="551678"/>
                  </a:cubicBezTo>
                  <a:cubicBezTo>
                    <a:pt x="83559" y="585459"/>
                    <a:pt x="106760" y="617148"/>
                    <a:pt x="132971" y="646261"/>
                  </a:cubicBezTo>
                  <a:cubicBezTo>
                    <a:pt x="172909" y="688464"/>
                    <a:pt x="215441" y="728133"/>
                    <a:pt x="260321" y="765038"/>
                  </a:cubicBezTo>
                  <a:cubicBezTo>
                    <a:pt x="271941" y="774563"/>
                    <a:pt x="288896" y="758180"/>
                    <a:pt x="277180" y="748178"/>
                  </a:cubicBezTo>
                  <a:cubicBezTo>
                    <a:pt x="209457" y="690171"/>
                    <a:pt x="141353" y="631688"/>
                    <a:pt x="93442" y="555392"/>
                  </a:cubicBezTo>
                  <a:cubicBezTo>
                    <a:pt x="34007" y="460714"/>
                    <a:pt x="20671" y="345842"/>
                    <a:pt x="22862" y="236210"/>
                  </a:cubicBezTo>
                  <a:cubicBezTo>
                    <a:pt x="25750" y="162088"/>
                    <a:pt x="33034" y="88203"/>
                    <a:pt x="44675" y="14944"/>
                  </a:cubicBezTo>
                  <a:cubicBezTo>
                    <a:pt x="46770" y="-10"/>
                    <a:pt x="23815" y="-6487"/>
                    <a:pt x="21719" y="8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6"/>
            <p:cNvSpPr/>
            <p:nvPr/>
          </p:nvSpPr>
          <p:spPr>
            <a:xfrm>
              <a:off x="2872377" y="2849979"/>
              <a:ext cx="208222" cy="566535"/>
            </a:xfrm>
            <a:custGeom>
              <a:avLst/>
              <a:gdLst/>
              <a:ahLst/>
              <a:cxnLst/>
              <a:rect l="l" t="t" r="r" b="b"/>
              <a:pathLst>
                <a:path w="282335" h="768183" extrusionOk="0">
                  <a:moveTo>
                    <a:pt x="235846" y="15066"/>
                  </a:moveTo>
                  <a:cubicBezTo>
                    <a:pt x="253181" y="138891"/>
                    <a:pt x="268231" y="264717"/>
                    <a:pt x="247561" y="389494"/>
                  </a:cubicBezTo>
                  <a:cubicBezTo>
                    <a:pt x="239791" y="443864"/>
                    <a:pt x="221754" y="496261"/>
                    <a:pt x="194412" y="543894"/>
                  </a:cubicBezTo>
                  <a:cubicBezTo>
                    <a:pt x="175385" y="576170"/>
                    <a:pt x="153039" y="606369"/>
                    <a:pt x="127737" y="634001"/>
                  </a:cubicBezTo>
                  <a:cubicBezTo>
                    <a:pt x="88701" y="674457"/>
                    <a:pt x="47357" y="712621"/>
                    <a:pt x="3912" y="748301"/>
                  </a:cubicBezTo>
                  <a:cubicBezTo>
                    <a:pt x="-7709" y="758302"/>
                    <a:pt x="9151" y="775066"/>
                    <a:pt x="20771" y="765160"/>
                  </a:cubicBezTo>
                  <a:cubicBezTo>
                    <a:pt x="90970" y="705057"/>
                    <a:pt x="160408" y="644383"/>
                    <a:pt x="209652" y="565135"/>
                  </a:cubicBezTo>
                  <a:cubicBezTo>
                    <a:pt x="270326" y="467790"/>
                    <a:pt x="284233" y="348918"/>
                    <a:pt x="282137" y="236237"/>
                  </a:cubicBezTo>
                  <a:cubicBezTo>
                    <a:pt x="279073" y="159970"/>
                    <a:pt x="271471" y="83953"/>
                    <a:pt x="259372" y="8589"/>
                  </a:cubicBezTo>
                  <a:cubicBezTo>
                    <a:pt x="257277" y="-6460"/>
                    <a:pt x="234322" y="-78"/>
                    <a:pt x="236417" y="14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6"/>
            <p:cNvSpPr/>
            <p:nvPr/>
          </p:nvSpPr>
          <p:spPr>
            <a:xfrm>
              <a:off x="2484180" y="2784947"/>
              <a:ext cx="179927" cy="652664"/>
            </a:xfrm>
            <a:custGeom>
              <a:avLst/>
              <a:gdLst/>
              <a:ahLst/>
              <a:cxnLst/>
              <a:rect l="l" t="t" r="r" b="b"/>
              <a:pathLst>
                <a:path w="243969" h="884968" extrusionOk="0">
                  <a:moveTo>
                    <a:pt x="17193" y="882807"/>
                  </a:moveTo>
                  <a:cubicBezTo>
                    <a:pt x="63658" y="850158"/>
                    <a:pt x="99788" y="804871"/>
                    <a:pt x="121301" y="752315"/>
                  </a:cubicBezTo>
                  <a:cubicBezTo>
                    <a:pt x="139496" y="705481"/>
                    <a:pt x="149733" y="655935"/>
                    <a:pt x="151591" y="605725"/>
                  </a:cubicBezTo>
                  <a:cubicBezTo>
                    <a:pt x="154258" y="560767"/>
                    <a:pt x="153305" y="515333"/>
                    <a:pt x="152448" y="470279"/>
                  </a:cubicBezTo>
                  <a:cubicBezTo>
                    <a:pt x="150829" y="389317"/>
                    <a:pt x="142923" y="308354"/>
                    <a:pt x="152448" y="227106"/>
                  </a:cubicBezTo>
                  <a:cubicBezTo>
                    <a:pt x="161211" y="151763"/>
                    <a:pt x="186547" y="75468"/>
                    <a:pt x="240554" y="20414"/>
                  </a:cubicBezTo>
                  <a:cubicBezTo>
                    <a:pt x="251222" y="9460"/>
                    <a:pt x="234458" y="-7399"/>
                    <a:pt x="223695" y="3554"/>
                  </a:cubicBezTo>
                  <a:cubicBezTo>
                    <a:pt x="118920" y="110139"/>
                    <a:pt x="121301" y="268350"/>
                    <a:pt x="126635" y="407129"/>
                  </a:cubicBezTo>
                  <a:cubicBezTo>
                    <a:pt x="128826" y="461517"/>
                    <a:pt x="129969" y="516000"/>
                    <a:pt x="129112" y="570483"/>
                  </a:cubicBezTo>
                  <a:cubicBezTo>
                    <a:pt x="129400" y="618026"/>
                    <a:pt x="123216" y="665387"/>
                    <a:pt x="110728" y="711262"/>
                  </a:cubicBezTo>
                  <a:cubicBezTo>
                    <a:pt x="93688" y="772073"/>
                    <a:pt x="56513" y="825299"/>
                    <a:pt x="5287" y="862233"/>
                  </a:cubicBezTo>
                  <a:cubicBezTo>
                    <a:pt x="-7191" y="870996"/>
                    <a:pt x="4715" y="891666"/>
                    <a:pt x="17288" y="8828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6"/>
            <p:cNvSpPr/>
            <p:nvPr/>
          </p:nvSpPr>
          <p:spPr>
            <a:xfrm>
              <a:off x="3174601" y="2715053"/>
              <a:ext cx="131562" cy="504249"/>
            </a:xfrm>
            <a:custGeom>
              <a:avLst/>
              <a:gdLst/>
              <a:ahLst/>
              <a:cxnLst/>
              <a:rect l="l" t="t" r="r" b="b"/>
              <a:pathLst>
                <a:path w="178389" h="683728" extrusionOk="0">
                  <a:moveTo>
                    <a:pt x="178276" y="666619"/>
                  </a:moveTo>
                  <a:cubicBezTo>
                    <a:pt x="172085" y="598801"/>
                    <a:pt x="166084" y="530602"/>
                    <a:pt x="154178" y="463546"/>
                  </a:cubicBezTo>
                  <a:cubicBezTo>
                    <a:pt x="145839" y="423655"/>
                    <a:pt x="133719" y="384648"/>
                    <a:pt x="117983" y="347055"/>
                  </a:cubicBezTo>
                  <a:cubicBezTo>
                    <a:pt x="98933" y="297144"/>
                    <a:pt x="77788" y="247900"/>
                    <a:pt x="61595" y="196846"/>
                  </a:cubicBezTo>
                  <a:cubicBezTo>
                    <a:pt x="43212" y="138553"/>
                    <a:pt x="31592" y="78355"/>
                    <a:pt x="37211" y="17109"/>
                  </a:cubicBezTo>
                  <a:cubicBezTo>
                    <a:pt x="39307" y="-5751"/>
                    <a:pt x="3588" y="-5655"/>
                    <a:pt x="1493" y="17109"/>
                  </a:cubicBezTo>
                  <a:cubicBezTo>
                    <a:pt x="-8509" y="126361"/>
                    <a:pt x="33592" y="229707"/>
                    <a:pt x="72930" y="329243"/>
                  </a:cubicBezTo>
                  <a:cubicBezTo>
                    <a:pt x="89313" y="370868"/>
                    <a:pt x="107410" y="413254"/>
                    <a:pt x="116650" y="457259"/>
                  </a:cubicBezTo>
                  <a:cubicBezTo>
                    <a:pt x="123698" y="490692"/>
                    <a:pt x="127699" y="524697"/>
                    <a:pt x="131604" y="558606"/>
                  </a:cubicBezTo>
                  <a:cubicBezTo>
                    <a:pt x="135795" y="594515"/>
                    <a:pt x="139224" y="630615"/>
                    <a:pt x="142558" y="666619"/>
                  </a:cubicBezTo>
                  <a:cubicBezTo>
                    <a:pt x="144653" y="689289"/>
                    <a:pt x="180658" y="689574"/>
                    <a:pt x="178276" y="66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6"/>
            <p:cNvSpPr/>
            <p:nvPr/>
          </p:nvSpPr>
          <p:spPr>
            <a:xfrm>
              <a:off x="3096703" y="2798408"/>
              <a:ext cx="204875" cy="638581"/>
            </a:xfrm>
            <a:custGeom>
              <a:avLst/>
              <a:gdLst/>
              <a:ahLst/>
              <a:cxnLst/>
              <a:rect l="l" t="t" r="r" b="b"/>
              <a:pathLst>
                <a:path w="277797" h="865873" extrusionOk="0">
                  <a:moveTo>
                    <a:pt x="271924" y="843994"/>
                  </a:moveTo>
                  <a:cubicBezTo>
                    <a:pt x="182484" y="794273"/>
                    <a:pt x="154195" y="681402"/>
                    <a:pt x="142956" y="586819"/>
                  </a:cubicBezTo>
                  <a:cubicBezTo>
                    <a:pt x="137481" y="537286"/>
                    <a:pt x="134715" y="487491"/>
                    <a:pt x="134669" y="437657"/>
                  </a:cubicBezTo>
                  <a:cubicBezTo>
                    <a:pt x="133907" y="358600"/>
                    <a:pt x="136288" y="278780"/>
                    <a:pt x="121048" y="200771"/>
                  </a:cubicBezTo>
                  <a:cubicBezTo>
                    <a:pt x="106761" y="127333"/>
                    <a:pt x="76090" y="55133"/>
                    <a:pt x="20750" y="3317"/>
                  </a:cubicBezTo>
                  <a:cubicBezTo>
                    <a:pt x="9606" y="-7160"/>
                    <a:pt x="-7825" y="9604"/>
                    <a:pt x="3891" y="20081"/>
                  </a:cubicBezTo>
                  <a:cubicBezTo>
                    <a:pt x="117333" y="126475"/>
                    <a:pt x="109428" y="295163"/>
                    <a:pt x="110856" y="437657"/>
                  </a:cubicBezTo>
                  <a:cubicBezTo>
                    <a:pt x="111809" y="536336"/>
                    <a:pt x="116286" y="640921"/>
                    <a:pt x="153624" y="733504"/>
                  </a:cubicBezTo>
                  <a:cubicBezTo>
                    <a:pt x="175150" y="786939"/>
                    <a:pt x="208678" y="835802"/>
                    <a:pt x="259923" y="864282"/>
                  </a:cubicBezTo>
                  <a:cubicBezTo>
                    <a:pt x="273353" y="871711"/>
                    <a:pt x="285354" y="851138"/>
                    <a:pt x="271924" y="8437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6"/>
            <p:cNvSpPr/>
            <p:nvPr/>
          </p:nvSpPr>
          <p:spPr>
            <a:xfrm>
              <a:off x="3070402" y="2784759"/>
              <a:ext cx="101647" cy="372589"/>
            </a:xfrm>
            <a:custGeom>
              <a:avLst/>
              <a:gdLst/>
              <a:ahLst/>
              <a:cxnLst/>
              <a:rect l="l" t="t" r="r" b="b"/>
              <a:pathLst>
                <a:path w="137826" h="505206" extrusionOk="0">
                  <a:moveTo>
                    <a:pt x="137827" y="0"/>
                  </a:moveTo>
                  <a:cubicBezTo>
                    <a:pt x="137827" y="0"/>
                    <a:pt x="92393" y="209550"/>
                    <a:pt x="96393" y="303276"/>
                  </a:cubicBezTo>
                  <a:cubicBezTo>
                    <a:pt x="100394" y="397002"/>
                    <a:pt x="104775" y="500729"/>
                    <a:pt x="104775" y="500729"/>
                  </a:cubicBezTo>
                  <a:lnTo>
                    <a:pt x="0" y="505206"/>
                  </a:lnTo>
                  <a:cubicBezTo>
                    <a:pt x="0" y="505206"/>
                    <a:pt x="29909" y="311848"/>
                    <a:pt x="44482" y="218885"/>
                  </a:cubicBezTo>
                  <a:cubicBezTo>
                    <a:pt x="55430" y="152545"/>
                    <a:pt x="70735" y="86998"/>
                    <a:pt x="90297" y="226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6"/>
            <p:cNvSpPr/>
            <p:nvPr/>
          </p:nvSpPr>
          <p:spPr>
            <a:xfrm>
              <a:off x="2589025" y="2774074"/>
              <a:ext cx="117242" cy="367953"/>
            </a:xfrm>
            <a:custGeom>
              <a:avLst/>
              <a:gdLst/>
              <a:ahLst/>
              <a:cxnLst/>
              <a:rect l="l" t="t" r="r" b="b"/>
              <a:pathLst>
                <a:path w="158972" h="498919" extrusionOk="0">
                  <a:moveTo>
                    <a:pt x="0" y="0"/>
                  </a:moveTo>
                  <a:cubicBezTo>
                    <a:pt x="0" y="0"/>
                    <a:pt x="54197" y="207264"/>
                    <a:pt x="54197" y="301276"/>
                  </a:cubicBezTo>
                  <a:lnTo>
                    <a:pt x="54197" y="498920"/>
                  </a:lnTo>
                  <a:lnTo>
                    <a:pt x="158972" y="498920"/>
                  </a:lnTo>
                  <a:cubicBezTo>
                    <a:pt x="158972" y="498920"/>
                    <a:pt x="120872" y="306991"/>
                    <a:pt x="102489" y="214789"/>
                  </a:cubicBezTo>
                  <a:cubicBezTo>
                    <a:pt x="88610" y="148944"/>
                    <a:pt x="70475" y="84070"/>
                    <a:pt x="48197" y="205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6"/>
            <p:cNvSpPr/>
            <p:nvPr/>
          </p:nvSpPr>
          <p:spPr>
            <a:xfrm>
              <a:off x="2725185" y="1475454"/>
              <a:ext cx="71792" cy="207228"/>
            </a:xfrm>
            <a:custGeom>
              <a:avLst/>
              <a:gdLst/>
              <a:ahLst/>
              <a:cxnLst/>
              <a:rect l="l" t="t" r="r" b="b"/>
              <a:pathLst>
                <a:path w="97345" h="280987" extrusionOk="0">
                  <a:moveTo>
                    <a:pt x="0" y="0"/>
                  </a:moveTo>
                  <a:cubicBezTo>
                    <a:pt x="1677" y="3539"/>
                    <a:pt x="2986" y="7242"/>
                    <a:pt x="3905" y="11049"/>
                  </a:cubicBezTo>
                  <a:cubicBezTo>
                    <a:pt x="6477" y="19240"/>
                    <a:pt x="9620" y="29432"/>
                    <a:pt x="13430" y="41529"/>
                  </a:cubicBezTo>
                  <a:cubicBezTo>
                    <a:pt x="21336" y="67246"/>
                    <a:pt x="32480" y="102679"/>
                    <a:pt x="45911" y="141446"/>
                  </a:cubicBezTo>
                  <a:cubicBezTo>
                    <a:pt x="59341" y="180213"/>
                    <a:pt x="72485" y="215075"/>
                    <a:pt x="82201" y="240125"/>
                  </a:cubicBezTo>
                  <a:lnTo>
                    <a:pt x="93631" y="269843"/>
                  </a:lnTo>
                  <a:cubicBezTo>
                    <a:pt x="95238" y="273425"/>
                    <a:pt x="96482" y="277158"/>
                    <a:pt x="97346" y="280988"/>
                  </a:cubicBezTo>
                  <a:cubicBezTo>
                    <a:pt x="95059" y="277782"/>
                    <a:pt x="93202" y="274292"/>
                    <a:pt x="91821" y="270605"/>
                  </a:cubicBezTo>
                  <a:cubicBezTo>
                    <a:pt x="88583" y="263842"/>
                    <a:pt x="84201" y="253841"/>
                    <a:pt x="78962" y="241459"/>
                  </a:cubicBezTo>
                  <a:cubicBezTo>
                    <a:pt x="68390" y="216598"/>
                    <a:pt x="54674" y="182023"/>
                    <a:pt x="40862" y="143065"/>
                  </a:cubicBezTo>
                  <a:cubicBezTo>
                    <a:pt x="27051" y="104108"/>
                    <a:pt x="16764" y="68485"/>
                    <a:pt x="9716" y="42481"/>
                  </a:cubicBezTo>
                  <a:cubicBezTo>
                    <a:pt x="6191" y="29527"/>
                    <a:pt x="3429" y="18955"/>
                    <a:pt x="1810" y="11525"/>
                  </a:cubicBezTo>
                  <a:cubicBezTo>
                    <a:pt x="721" y="7776"/>
                    <a:pt x="113" y="3903"/>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6"/>
            <p:cNvSpPr/>
            <p:nvPr/>
          </p:nvSpPr>
          <p:spPr>
            <a:xfrm>
              <a:off x="2964705" y="1467930"/>
              <a:ext cx="72653" cy="217206"/>
            </a:xfrm>
            <a:custGeom>
              <a:avLst/>
              <a:gdLst/>
              <a:ahLst/>
              <a:cxnLst/>
              <a:rect l="l" t="t" r="r" b="b"/>
              <a:pathLst>
                <a:path w="98513" h="294516" extrusionOk="0">
                  <a:moveTo>
                    <a:pt x="98453" y="2"/>
                  </a:moveTo>
                  <a:cubicBezTo>
                    <a:pt x="99787" y="2"/>
                    <a:pt x="78832" y="66677"/>
                    <a:pt x="51590" y="148020"/>
                  </a:cubicBezTo>
                  <a:cubicBezTo>
                    <a:pt x="24349" y="229364"/>
                    <a:pt x="1394" y="294896"/>
                    <a:pt x="60" y="294515"/>
                  </a:cubicBezTo>
                  <a:cubicBezTo>
                    <a:pt x="-1273" y="294134"/>
                    <a:pt x="19777" y="227840"/>
                    <a:pt x="46923" y="146496"/>
                  </a:cubicBezTo>
                  <a:cubicBezTo>
                    <a:pt x="74069" y="65153"/>
                    <a:pt x="97215" y="-379"/>
                    <a:pt x="98453" y="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6"/>
            <p:cNvSpPr/>
            <p:nvPr/>
          </p:nvSpPr>
          <p:spPr>
            <a:xfrm>
              <a:off x="3400364" y="2044698"/>
              <a:ext cx="85040" cy="357416"/>
            </a:xfrm>
            <a:custGeom>
              <a:avLst/>
              <a:gdLst/>
              <a:ahLst/>
              <a:cxnLst/>
              <a:rect l="l" t="t" r="r" b="b"/>
              <a:pathLst>
                <a:path w="115308" h="484632" extrusionOk="0">
                  <a:moveTo>
                    <a:pt x="73628" y="0"/>
                  </a:moveTo>
                  <a:cubicBezTo>
                    <a:pt x="149315" y="161574"/>
                    <a:pt x="120259" y="352827"/>
                    <a:pt x="0" y="4846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6"/>
            <p:cNvSpPr/>
            <p:nvPr/>
          </p:nvSpPr>
          <p:spPr>
            <a:xfrm rot="-10414438">
              <a:off x="3220717" y="1948567"/>
              <a:ext cx="216041" cy="505173"/>
            </a:xfrm>
            <a:custGeom>
              <a:avLst/>
              <a:gdLst/>
              <a:ahLst/>
              <a:cxnLst/>
              <a:rect l="l" t="t" r="r" b="b"/>
              <a:pathLst>
                <a:path w="293084" h="685323" extrusionOk="0">
                  <a:moveTo>
                    <a:pt x="140113" y="0"/>
                  </a:moveTo>
                  <a:lnTo>
                    <a:pt x="152876" y="0"/>
                  </a:lnTo>
                  <a:cubicBezTo>
                    <a:pt x="230311" y="0"/>
                    <a:pt x="293084" y="62773"/>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6"/>
            <p:cNvSpPr/>
            <p:nvPr/>
          </p:nvSpPr>
          <p:spPr>
            <a:xfrm>
              <a:off x="3453370" y="2112603"/>
              <a:ext cx="25697" cy="199782"/>
            </a:xfrm>
            <a:custGeom>
              <a:avLst/>
              <a:gdLst/>
              <a:ahLst/>
              <a:cxnLst/>
              <a:rect l="l" t="t" r="r" b="b"/>
              <a:pathLst>
                <a:path w="34844" h="270891" extrusionOk="0">
                  <a:moveTo>
                    <a:pt x="6187" y="270891"/>
                  </a:moveTo>
                  <a:cubicBezTo>
                    <a:pt x="5054" y="267471"/>
                    <a:pt x="4382" y="263916"/>
                    <a:pt x="4186" y="260318"/>
                  </a:cubicBezTo>
                  <a:cubicBezTo>
                    <a:pt x="3139" y="253365"/>
                    <a:pt x="2091" y="243364"/>
                    <a:pt x="1234" y="230886"/>
                  </a:cubicBezTo>
                  <a:cubicBezTo>
                    <a:pt x="-3051" y="165931"/>
                    <a:pt x="3843" y="100723"/>
                    <a:pt x="21617" y="38100"/>
                  </a:cubicBezTo>
                  <a:cubicBezTo>
                    <a:pt x="25046" y="26099"/>
                    <a:pt x="28094" y="16478"/>
                    <a:pt x="30571" y="9525"/>
                  </a:cubicBezTo>
                  <a:cubicBezTo>
                    <a:pt x="31610" y="6205"/>
                    <a:pt x="33016" y="3010"/>
                    <a:pt x="34762" y="0"/>
                  </a:cubicBezTo>
                  <a:cubicBezTo>
                    <a:pt x="35524" y="0"/>
                    <a:pt x="30952" y="14954"/>
                    <a:pt x="25237" y="38957"/>
                  </a:cubicBezTo>
                  <a:cubicBezTo>
                    <a:pt x="9522" y="101667"/>
                    <a:pt x="2724" y="166279"/>
                    <a:pt x="5044" y="230886"/>
                  </a:cubicBezTo>
                  <a:cubicBezTo>
                    <a:pt x="5520" y="255556"/>
                    <a:pt x="6949" y="270891"/>
                    <a:pt x="6187" y="27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6"/>
            <p:cNvSpPr/>
            <p:nvPr/>
          </p:nvSpPr>
          <p:spPr>
            <a:xfrm>
              <a:off x="3437890" y="2213628"/>
              <a:ext cx="22425" cy="6557"/>
            </a:xfrm>
            <a:custGeom>
              <a:avLst/>
              <a:gdLst/>
              <a:ahLst/>
              <a:cxnLst/>
              <a:rect l="l" t="t" r="r" b="b"/>
              <a:pathLst>
                <a:path w="30407" h="8891" extrusionOk="0">
                  <a:moveTo>
                    <a:pt x="30304" y="8651"/>
                  </a:moveTo>
                  <a:cubicBezTo>
                    <a:pt x="29447" y="9794"/>
                    <a:pt x="23351" y="6555"/>
                    <a:pt x="15255" y="5317"/>
                  </a:cubicBezTo>
                  <a:cubicBezTo>
                    <a:pt x="7158" y="4079"/>
                    <a:pt x="396" y="5317"/>
                    <a:pt x="15" y="3603"/>
                  </a:cubicBezTo>
                  <a:cubicBezTo>
                    <a:pt x="-366" y="1888"/>
                    <a:pt x="6682" y="-1160"/>
                    <a:pt x="16112" y="459"/>
                  </a:cubicBezTo>
                  <a:cubicBezTo>
                    <a:pt x="25542" y="2079"/>
                    <a:pt x="31257" y="7698"/>
                    <a:pt x="30304" y="8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6"/>
            <p:cNvSpPr/>
            <p:nvPr/>
          </p:nvSpPr>
          <p:spPr>
            <a:xfrm>
              <a:off x="2278269" y="2041324"/>
              <a:ext cx="88424" cy="356572"/>
            </a:xfrm>
            <a:custGeom>
              <a:avLst/>
              <a:gdLst/>
              <a:ahLst/>
              <a:cxnLst/>
              <a:rect l="l" t="t" r="r" b="b"/>
              <a:pathLst>
                <a:path w="119897" h="483488" extrusionOk="0">
                  <a:moveTo>
                    <a:pt x="38935" y="0"/>
                  </a:moveTo>
                  <a:cubicBezTo>
                    <a:pt x="-34361" y="162703"/>
                    <a:pt x="-2404" y="353540"/>
                    <a:pt x="119898" y="4834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6"/>
            <p:cNvSpPr/>
            <p:nvPr/>
          </p:nvSpPr>
          <p:spPr>
            <a:xfrm rot="-443376">
              <a:off x="2326760" y="1942623"/>
              <a:ext cx="216482" cy="506203"/>
            </a:xfrm>
            <a:custGeom>
              <a:avLst/>
              <a:gdLst/>
              <a:ahLst/>
              <a:cxnLst/>
              <a:rect l="l" t="t" r="r" b="b"/>
              <a:pathLst>
                <a:path w="293084" h="685323" extrusionOk="0">
                  <a:moveTo>
                    <a:pt x="140208" y="95"/>
                  </a:moveTo>
                  <a:lnTo>
                    <a:pt x="152971" y="95"/>
                  </a:lnTo>
                  <a:cubicBezTo>
                    <a:pt x="230354" y="95"/>
                    <a:pt x="293084" y="62826"/>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6"/>
            <p:cNvSpPr/>
            <p:nvPr/>
          </p:nvSpPr>
          <p:spPr>
            <a:xfrm>
              <a:off x="2478935" y="2704446"/>
              <a:ext cx="105717" cy="482123"/>
            </a:xfrm>
            <a:custGeom>
              <a:avLst/>
              <a:gdLst/>
              <a:ahLst/>
              <a:cxnLst/>
              <a:rect l="l" t="t" r="r" b="b"/>
              <a:pathLst>
                <a:path w="143345" h="653726" extrusionOk="0">
                  <a:moveTo>
                    <a:pt x="36112" y="636320"/>
                  </a:moveTo>
                  <a:cubicBezTo>
                    <a:pt x="37445" y="601172"/>
                    <a:pt x="38684" y="565930"/>
                    <a:pt x="40684" y="530878"/>
                  </a:cubicBezTo>
                  <a:cubicBezTo>
                    <a:pt x="41769" y="494258"/>
                    <a:pt x="45590" y="457771"/>
                    <a:pt x="52114" y="421721"/>
                  </a:cubicBezTo>
                  <a:cubicBezTo>
                    <a:pt x="62727" y="379007"/>
                    <a:pt x="76677" y="337190"/>
                    <a:pt x="93833" y="296658"/>
                  </a:cubicBezTo>
                  <a:cubicBezTo>
                    <a:pt x="109754" y="255630"/>
                    <a:pt x="122492" y="213436"/>
                    <a:pt x="131933" y="170452"/>
                  </a:cubicBezTo>
                  <a:cubicBezTo>
                    <a:pt x="143674" y="118857"/>
                    <a:pt x="146382" y="65618"/>
                    <a:pt x="139934" y="13099"/>
                  </a:cubicBezTo>
                  <a:cubicBezTo>
                    <a:pt x="137293" y="3633"/>
                    <a:pt x="127516" y="-1936"/>
                    <a:pt x="118027" y="621"/>
                  </a:cubicBezTo>
                  <a:cubicBezTo>
                    <a:pt x="108681" y="3474"/>
                    <a:pt x="103199" y="13139"/>
                    <a:pt x="105549" y="22624"/>
                  </a:cubicBezTo>
                  <a:cubicBezTo>
                    <a:pt x="117455" y="111683"/>
                    <a:pt x="91166" y="202646"/>
                    <a:pt x="59734" y="285133"/>
                  </a:cubicBezTo>
                  <a:cubicBezTo>
                    <a:pt x="43263" y="324488"/>
                    <a:pt x="29546" y="364940"/>
                    <a:pt x="18681" y="406196"/>
                  </a:cubicBezTo>
                  <a:cubicBezTo>
                    <a:pt x="11287" y="442995"/>
                    <a:pt x="6828" y="480323"/>
                    <a:pt x="5346" y="517829"/>
                  </a:cubicBezTo>
                  <a:cubicBezTo>
                    <a:pt x="2870" y="557357"/>
                    <a:pt x="1536" y="596886"/>
                    <a:pt x="12" y="636510"/>
                  </a:cubicBezTo>
                  <a:cubicBezTo>
                    <a:pt x="-750" y="659465"/>
                    <a:pt x="34969" y="659465"/>
                    <a:pt x="35731" y="6365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6"/>
            <p:cNvSpPr/>
            <p:nvPr/>
          </p:nvSpPr>
          <p:spPr>
            <a:xfrm>
              <a:off x="2384045" y="1662734"/>
              <a:ext cx="990412" cy="1284448"/>
            </a:xfrm>
            <a:custGeom>
              <a:avLst/>
              <a:gdLst/>
              <a:ahLst/>
              <a:cxnLst/>
              <a:rect l="l" t="t" r="r" b="b"/>
              <a:pathLst>
                <a:path w="1342931" h="1741624" extrusionOk="0">
                  <a:moveTo>
                    <a:pt x="180025" y="26457"/>
                  </a:moveTo>
                  <a:lnTo>
                    <a:pt x="553976" y="26457"/>
                  </a:lnTo>
                  <a:cubicBezTo>
                    <a:pt x="559789" y="26461"/>
                    <a:pt x="565536" y="25227"/>
                    <a:pt x="570835" y="22838"/>
                  </a:cubicBezTo>
                  <a:lnTo>
                    <a:pt x="574074" y="21314"/>
                  </a:lnTo>
                  <a:cubicBezTo>
                    <a:pt x="637160" y="-7531"/>
                    <a:pt x="709758" y="-7078"/>
                    <a:pt x="772479" y="22552"/>
                  </a:cubicBezTo>
                  <a:lnTo>
                    <a:pt x="772480" y="22552"/>
                  </a:lnTo>
                  <a:cubicBezTo>
                    <a:pt x="777898" y="25122"/>
                    <a:pt x="783819" y="26456"/>
                    <a:pt x="789815" y="26457"/>
                  </a:cubicBezTo>
                  <a:lnTo>
                    <a:pt x="1170815" y="26457"/>
                  </a:lnTo>
                  <a:cubicBezTo>
                    <a:pt x="1186669" y="26233"/>
                    <a:pt x="1201054" y="35710"/>
                    <a:pt x="1207105" y="50365"/>
                  </a:cubicBezTo>
                  <a:lnTo>
                    <a:pt x="1340455" y="387645"/>
                  </a:lnTo>
                  <a:cubicBezTo>
                    <a:pt x="1342082" y="391771"/>
                    <a:pt x="1342922" y="396165"/>
                    <a:pt x="1342932" y="400599"/>
                  </a:cubicBezTo>
                  <a:lnTo>
                    <a:pt x="1342932" y="655869"/>
                  </a:lnTo>
                  <a:cubicBezTo>
                    <a:pt x="1342932" y="655869"/>
                    <a:pt x="1277876" y="1122594"/>
                    <a:pt x="1231966" y="1274994"/>
                  </a:cubicBezTo>
                  <a:cubicBezTo>
                    <a:pt x="1186055" y="1427394"/>
                    <a:pt x="998412" y="1643517"/>
                    <a:pt x="887542" y="1701810"/>
                  </a:cubicBezTo>
                  <a:cubicBezTo>
                    <a:pt x="776671" y="1760103"/>
                    <a:pt x="594648" y="1755150"/>
                    <a:pt x="460155" y="1681902"/>
                  </a:cubicBezTo>
                  <a:cubicBezTo>
                    <a:pt x="334996" y="1613704"/>
                    <a:pt x="172405" y="1482449"/>
                    <a:pt x="103539" y="1253277"/>
                  </a:cubicBezTo>
                  <a:cubicBezTo>
                    <a:pt x="34673" y="1024106"/>
                    <a:pt x="1431" y="655679"/>
                    <a:pt x="1431" y="655679"/>
                  </a:cubicBezTo>
                  <a:lnTo>
                    <a:pt x="2" y="397361"/>
                  </a:lnTo>
                  <a:cubicBezTo>
                    <a:pt x="-50" y="392553"/>
                    <a:pt x="890" y="387787"/>
                    <a:pt x="2764" y="383359"/>
                  </a:cubicBezTo>
                  <a:lnTo>
                    <a:pt x="144496" y="49413"/>
                  </a:lnTo>
                  <a:cubicBezTo>
                    <a:pt x="150734" y="35388"/>
                    <a:pt x="164676" y="26380"/>
                    <a:pt x="180025" y="264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6"/>
            <p:cNvSpPr/>
            <p:nvPr/>
          </p:nvSpPr>
          <p:spPr>
            <a:xfrm>
              <a:off x="2385452" y="1724434"/>
              <a:ext cx="988724" cy="379405"/>
            </a:xfrm>
            <a:custGeom>
              <a:avLst/>
              <a:gdLst/>
              <a:ahLst/>
              <a:cxnLst/>
              <a:rect l="l" t="t" r="r" b="b"/>
              <a:pathLst>
                <a:path w="1340643" h="514448" extrusionOk="0">
                  <a:moveTo>
                    <a:pt x="1340644" y="513877"/>
                  </a:moveTo>
                  <a:lnTo>
                    <a:pt x="1333405" y="513877"/>
                  </a:lnTo>
                  <a:lnTo>
                    <a:pt x="1311688" y="513877"/>
                  </a:lnTo>
                  <a:lnTo>
                    <a:pt x="1311688" y="513877"/>
                  </a:lnTo>
                  <a:lnTo>
                    <a:pt x="1311688" y="513877"/>
                  </a:lnTo>
                  <a:cubicBezTo>
                    <a:pt x="1291971" y="467680"/>
                    <a:pt x="1246918" y="362429"/>
                    <a:pt x="1184053" y="215554"/>
                  </a:cubicBezTo>
                  <a:lnTo>
                    <a:pt x="1184053" y="214792"/>
                  </a:lnTo>
                  <a:cubicBezTo>
                    <a:pt x="1184053" y="204409"/>
                    <a:pt x="1184053" y="193837"/>
                    <a:pt x="1184053" y="183073"/>
                  </a:cubicBezTo>
                  <a:cubicBezTo>
                    <a:pt x="1184318" y="172134"/>
                    <a:pt x="1183873" y="161189"/>
                    <a:pt x="1182719" y="150307"/>
                  </a:cubicBezTo>
                  <a:cubicBezTo>
                    <a:pt x="1173200" y="75452"/>
                    <a:pt x="1114608" y="16313"/>
                    <a:pt x="1039844" y="6099"/>
                  </a:cubicBezTo>
                  <a:cubicBezTo>
                    <a:pt x="1026563" y="4628"/>
                    <a:pt x="1013193" y="4118"/>
                    <a:pt x="999839" y="4575"/>
                  </a:cubicBezTo>
                  <a:lnTo>
                    <a:pt x="895064" y="4575"/>
                  </a:lnTo>
                  <a:cubicBezTo>
                    <a:pt x="888046" y="4404"/>
                    <a:pt x="881028" y="4915"/>
                    <a:pt x="874109" y="6099"/>
                  </a:cubicBezTo>
                  <a:cubicBezTo>
                    <a:pt x="845504" y="11744"/>
                    <a:pt x="822745" y="33426"/>
                    <a:pt x="815721" y="61725"/>
                  </a:cubicBezTo>
                  <a:cubicBezTo>
                    <a:pt x="813953" y="68790"/>
                    <a:pt x="813184" y="76068"/>
                    <a:pt x="813435" y="83347"/>
                  </a:cubicBezTo>
                  <a:lnTo>
                    <a:pt x="813435" y="152974"/>
                  </a:lnTo>
                  <a:lnTo>
                    <a:pt x="812101" y="154498"/>
                  </a:lnTo>
                  <a:lnTo>
                    <a:pt x="741331" y="194980"/>
                  </a:lnTo>
                  <a:lnTo>
                    <a:pt x="740759" y="194980"/>
                  </a:lnTo>
                  <a:lnTo>
                    <a:pt x="612648" y="194980"/>
                  </a:lnTo>
                  <a:lnTo>
                    <a:pt x="612172" y="194980"/>
                  </a:lnTo>
                  <a:lnTo>
                    <a:pt x="533781" y="156880"/>
                  </a:lnTo>
                  <a:lnTo>
                    <a:pt x="532352" y="156213"/>
                  </a:lnTo>
                  <a:lnTo>
                    <a:pt x="532352" y="83537"/>
                  </a:lnTo>
                  <a:cubicBezTo>
                    <a:pt x="532640" y="75963"/>
                    <a:pt x="531805" y="68388"/>
                    <a:pt x="529876" y="61058"/>
                  </a:cubicBezTo>
                  <a:cubicBezTo>
                    <a:pt x="522085" y="31565"/>
                    <a:pt x="497178" y="9748"/>
                    <a:pt x="466916" y="5908"/>
                  </a:cubicBezTo>
                  <a:cubicBezTo>
                    <a:pt x="459569" y="5252"/>
                    <a:pt x="452190" y="5030"/>
                    <a:pt x="444817" y="5242"/>
                  </a:cubicBezTo>
                  <a:lnTo>
                    <a:pt x="272891" y="5242"/>
                  </a:lnTo>
                  <a:cubicBezTo>
                    <a:pt x="266172" y="5042"/>
                    <a:pt x="259447" y="5424"/>
                    <a:pt x="252793" y="6385"/>
                  </a:cubicBezTo>
                  <a:cubicBezTo>
                    <a:pt x="239843" y="8488"/>
                    <a:pt x="227460" y="13221"/>
                    <a:pt x="216408" y="20291"/>
                  </a:cubicBezTo>
                  <a:cubicBezTo>
                    <a:pt x="194936" y="34043"/>
                    <a:pt x="179874" y="55829"/>
                    <a:pt x="174593" y="80775"/>
                  </a:cubicBezTo>
                  <a:cubicBezTo>
                    <a:pt x="172579" y="92760"/>
                    <a:pt x="171844" y="104925"/>
                    <a:pt x="172402" y="117065"/>
                  </a:cubicBezTo>
                  <a:lnTo>
                    <a:pt x="172402" y="152879"/>
                  </a:lnTo>
                  <a:cubicBezTo>
                    <a:pt x="172402" y="176311"/>
                    <a:pt x="172402" y="198885"/>
                    <a:pt x="172402" y="220602"/>
                  </a:cubicBezTo>
                  <a:lnTo>
                    <a:pt x="172402" y="221173"/>
                  </a:lnTo>
                  <a:lnTo>
                    <a:pt x="42291" y="514448"/>
                  </a:lnTo>
                  <a:lnTo>
                    <a:pt x="42291" y="514448"/>
                  </a:lnTo>
                  <a:lnTo>
                    <a:pt x="42291" y="514448"/>
                  </a:lnTo>
                  <a:lnTo>
                    <a:pt x="10192" y="514448"/>
                  </a:lnTo>
                  <a:cubicBezTo>
                    <a:pt x="3238" y="514448"/>
                    <a:pt x="0" y="514448"/>
                    <a:pt x="0" y="514448"/>
                  </a:cubicBezTo>
                  <a:cubicBezTo>
                    <a:pt x="0" y="514448"/>
                    <a:pt x="3238" y="514448"/>
                    <a:pt x="10192" y="514448"/>
                  </a:cubicBezTo>
                  <a:lnTo>
                    <a:pt x="42291" y="514448"/>
                  </a:lnTo>
                  <a:lnTo>
                    <a:pt x="41719" y="514448"/>
                  </a:lnTo>
                  <a:lnTo>
                    <a:pt x="169640" y="220221"/>
                  </a:lnTo>
                  <a:lnTo>
                    <a:pt x="169640" y="220888"/>
                  </a:lnTo>
                  <a:cubicBezTo>
                    <a:pt x="169640" y="199171"/>
                    <a:pt x="169640" y="176596"/>
                    <a:pt x="169640" y="153165"/>
                  </a:cubicBezTo>
                  <a:lnTo>
                    <a:pt x="169640" y="116398"/>
                  </a:lnTo>
                  <a:cubicBezTo>
                    <a:pt x="168991" y="103980"/>
                    <a:pt x="169661" y="91528"/>
                    <a:pt x="171641" y="79251"/>
                  </a:cubicBezTo>
                  <a:cubicBezTo>
                    <a:pt x="180088" y="38898"/>
                    <a:pt x="212559" y="7942"/>
                    <a:pt x="253270" y="1432"/>
                  </a:cubicBezTo>
                  <a:cubicBezTo>
                    <a:pt x="260138" y="369"/>
                    <a:pt x="267087" y="-78"/>
                    <a:pt x="274034" y="98"/>
                  </a:cubicBezTo>
                  <a:lnTo>
                    <a:pt x="445960" y="98"/>
                  </a:lnTo>
                  <a:cubicBezTo>
                    <a:pt x="453555" y="-150"/>
                    <a:pt x="461158" y="73"/>
                    <a:pt x="468725" y="765"/>
                  </a:cubicBezTo>
                  <a:cubicBezTo>
                    <a:pt x="500806" y="4961"/>
                    <a:pt x="527159" y="28152"/>
                    <a:pt x="535400" y="59439"/>
                  </a:cubicBezTo>
                  <a:cubicBezTo>
                    <a:pt x="537408" y="67180"/>
                    <a:pt x="538338" y="75161"/>
                    <a:pt x="538162" y="83156"/>
                  </a:cubicBezTo>
                  <a:lnTo>
                    <a:pt x="538163" y="154498"/>
                  </a:lnTo>
                  <a:lnTo>
                    <a:pt x="536734" y="152212"/>
                  </a:lnTo>
                  <a:lnTo>
                    <a:pt x="615220" y="190312"/>
                  </a:lnTo>
                  <a:lnTo>
                    <a:pt x="614077" y="190312"/>
                  </a:lnTo>
                  <a:lnTo>
                    <a:pt x="740664" y="190312"/>
                  </a:lnTo>
                  <a:lnTo>
                    <a:pt x="739426" y="190312"/>
                  </a:lnTo>
                  <a:lnTo>
                    <a:pt x="810292" y="149831"/>
                  </a:lnTo>
                  <a:lnTo>
                    <a:pt x="809053" y="151927"/>
                  </a:lnTo>
                  <a:lnTo>
                    <a:pt x="809053" y="83728"/>
                  </a:lnTo>
                  <a:cubicBezTo>
                    <a:pt x="808829" y="76062"/>
                    <a:pt x="809662" y="68401"/>
                    <a:pt x="811530" y="60963"/>
                  </a:cubicBezTo>
                  <a:cubicBezTo>
                    <a:pt x="819023" y="30879"/>
                    <a:pt x="843221" y="7832"/>
                    <a:pt x="873633" y="1813"/>
                  </a:cubicBezTo>
                  <a:cubicBezTo>
                    <a:pt x="880864" y="554"/>
                    <a:pt x="888205" y="44"/>
                    <a:pt x="895540" y="289"/>
                  </a:cubicBezTo>
                  <a:lnTo>
                    <a:pt x="1000316" y="289"/>
                  </a:lnTo>
                  <a:cubicBezTo>
                    <a:pt x="1013865" y="-143"/>
                    <a:pt x="1027428" y="430"/>
                    <a:pt x="1040892" y="2003"/>
                  </a:cubicBezTo>
                  <a:cubicBezTo>
                    <a:pt x="1117556" y="12446"/>
                    <a:pt x="1177516" y="73306"/>
                    <a:pt x="1186815" y="150117"/>
                  </a:cubicBezTo>
                  <a:cubicBezTo>
                    <a:pt x="1188011" y="161155"/>
                    <a:pt x="1188456" y="172261"/>
                    <a:pt x="1188149" y="183359"/>
                  </a:cubicBezTo>
                  <a:cubicBezTo>
                    <a:pt x="1188149" y="194122"/>
                    <a:pt x="1188149" y="204695"/>
                    <a:pt x="1188149" y="215077"/>
                  </a:cubicBezTo>
                  <a:lnTo>
                    <a:pt x="1188149" y="214411"/>
                  </a:lnTo>
                  <a:cubicBezTo>
                    <a:pt x="1249870" y="361858"/>
                    <a:pt x="1294067" y="467395"/>
                    <a:pt x="1313498" y="513686"/>
                  </a:cubicBezTo>
                  <a:lnTo>
                    <a:pt x="1313021" y="513686"/>
                  </a:lnTo>
                  <a:lnTo>
                    <a:pt x="1334738" y="5136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2834702" y="1807308"/>
              <a:ext cx="84298" cy="59223"/>
            </a:xfrm>
            <a:custGeom>
              <a:avLst/>
              <a:gdLst/>
              <a:ahLst/>
              <a:cxnLst/>
              <a:rect l="l" t="t" r="r" b="b"/>
              <a:pathLst>
                <a:path w="114302" h="80303" extrusionOk="0">
                  <a:moveTo>
                    <a:pt x="16195" y="7"/>
                  </a:moveTo>
                  <a:lnTo>
                    <a:pt x="98587" y="7"/>
                  </a:lnTo>
                  <a:cubicBezTo>
                    <a:pt x="107266" y="7"/>
                    <a:pt x="114303" y="7044"/>
                    <a:pt x="114303" y="15724"/>
                  </a:cubicBezTo>
                  <a:lnTo>
                    <a:pt x="114303" y="80303"/>
                  </a:lnTo>
                  <a:lnTo>
                    <a:pt x="114303" y="80303"/>
                  </a:lnTo>
                  <a:lnTo>
                    <a:pt x="3" y="80303"/>
                  </a:lnTo>
                  <a:lnTo>
                    <a:pt x="3" y="80303"/>
                  </a:lnTo>
                  <a:lnTo>
                    <a:pt x="3" y="16009"/>
                  </a:lnTo>
                  <a:cubicBezTo>
                    <a:pt x="-159" y="7331"/>
                    <a:pt x="6745" y="165"/>
                    <a:pt x="15423" y="3"/>
                  </a:cubicBezTo>
                  <a:cubicBezTo>
                    <a:pt x="15681" y="-2"/>
                    <a:pt x="15938" y="-1"/>
                    <a:pt x="16195" y="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6"/>
            <p:cNvSpPr/>
            <p:nvPr/>
          </p:nvSpPr>
          <p:spPr>
            <a:xfrm>
              <a:off x="2416374" y="2103113"/>
              <a:ext cx="453451" cy="243323"/>
            </a:xfrm>
            <a:custGeom>
              <a:avLst/>
              <a:gdLst/>
              <a:ahLst/>
              <a:cxnLst/>
              <a:rect l="l" t="t" r="r" b="b"/>
              <a:pathLst>
                <a:path w="614849" h="329929" extrusionOk="0">
                  <a:moveTo>
                    <a:pt x="614850" y="187262"/>
                  </a:moveTo>
                  <a:cubicBezTo>
                    <a:pt x="613083" y="187935"/>
                    <a:pt x="611268" y="188477"/>
                    <a:pt x="609421" y="188881"/>
                  </a:cubicBezTo>
                  <a:lnTo>
                    <a:pt x="593609" y="192881"/>
                  </a:lnTo>
                  <a:cubicBezTo>
                    <a:pt x="586656" y="194405"/>
                    <a:pt x="578179" y="196977"/>
                    <a:pt x="568368" y="199835"/>
                  </a:cubicBezTo>
                  <a:cubicBezTo>
                    <a:pt x="558557" y="202692"/>
                    <a:pt x="547413" y="206407"/>
                    <a:pt x="534935" y="210503"/>
                  </a:cubicBezTo>
                  <a:cubicBezTo>
                    <a:pt x="505586" y="220904"/>
                    <a:pt x="476949" y="233217"/>
                    <a:pt x="449210" y="247364"/>
                  </a:cubicBezTo>
                  <a:cubicBezTo>
                    <a:pt x="413892" y="265106"/>
                    <a:pt x="380449" y="286359"/>
                    <a:pt x="349388" y="310801"/>
                  </a:cubicBezTo>
                  <a:lnTo>
                    <a:pt x="349388" y="310801"/>
                  </a:lnTo>
                  <a:lnTo>
                    <a:pt x="348912" y="310801"/>
                  </a:lnTo>
                  <a:cubicBezTo>
                    <a:pt x="304186" y="322301"/>
                    <a:pt x="258300" y="328692"/>
                    <a:pt x="212133" y="329851"/>
                  </a:cubicBezTo>
                  <a:cubicBezTo>
                    <a:pt x="182418" y="330731"/>
                    <a:pt x="152953" y="324183"/>
                    <a:pt x="126408" y="310801"/>
                  </a:cubicBezTo>
                  <a:cubicBezTo>
                    <a:pt x="101920" y="297978"/>
                    <a:pt x="80929" y="279374"/>
                    <a:pt x="65258" y="256604"/>
                  </a:cubicBezTo>
                  <a:cubicBezTo>
                    <a:pt x="63352" y="253841"/>
                    <a:pt x="61638" y="251079"/>
                    <a:pt x="59923" y="248412"/>
                  </a:cubicBezTo>
                  <a:cubicBezTo>
                    <a:pt x="58209" y="245745"/>
                    <a:pt x="56875" y="242507"/>
                    <a:pt x="55447" y="239554"/>
                  </a:cubicBezTo>
                  <a:cubicBezTo>
                    <a:pt x="53161" y="233553"/>
                    <a:pt x="50684" y="227743"/>
                    <a:pt x="48874" y="221837"/>
                  </a:cubicBezTo>
                  <a:cubicBezTo>
                    <a:pt x="44969" y="210122"/>
                    <a:pt x="41826" y="198596"/>
                    <a:pt x="38778" y="187357"/>
                  </a:cubicBezTo>
                  <a:cubicBezTo>
                    <a:pt x="32872" y="165068"/>
                    <a:pt x="28110" y="144018"/>
                    <a:pt x="23824" y="124873"/>
                  </a:cubicBezTo>
                  <a:cubicBezTo>
                    <a:pt x="15442" y="86773"/>
                    <a:pt x="9441" y="55340"/>
                    <a:pt x="5441" y="33719"/>
                  </a:cubicBezTo>
                  <a:lnTo>
                    <a:pt x="1154" y="8763"/>
                  </a:lnTo>
                  <a:cubicBezTo>
                    <a:pt x="678" y="6191"/>
                    <a:pt x="392" y="4001"/>
                    <a:pt x="106" y="2286"/>
                  </a:cubicBezTo>
                  <a:cubicBezTo>
                    <a:pt x="-35" y="1531"/>
                    <a:pt x="-35" y="755"/>
                    <a:pt x="106" y="0"/>
                  </a:cubicBezTo>
                  <a:cubicBezTo>
                    <a:pt x="416" y="701"/>
                    <a:pt x="640" y="1436"/>
                    <a:pt x="773" y="2191"/>
                  </a:cubicBezTo>
                  <a:lnTo>
                    <a:pt x="2202" y="8573"/>
                  </a:lnTo>
                  <a:cubicBezTo>
                    <a:pt x="3440" y="14669"/>
                    <a:pt x="5250" y="22955"/>
                    <a:pt x="7441" y="33338"/>
                  </a:cubicBezTo>
                  <a:cubicBezTo>
                    <a:pt x="12013" y="54769"/>
                    <a:pt x="18490" y="85916"/>
                    <a:pt x="27348" y="124111"/>
                  </a:cubicBezTo>
                  <a:cubicBezTo>
                    <a:pt x="31825" y="143161"/>
                    <a:pt x="36873" y="164116"/>
                    <a:pt x="42874" y="186309"/>
                  </a:cubicBezTo>
                  <a:cubicBezTo>
                    <a:pt x="45922" y="197453"/>
                    <a:pt x="49160" y="208883"/>
                    <a:pt x="53161" y="220409"/>
                  </a:cubicBezTo>
                  <a:cubicBezTo>
                    <a:pt x="54875" y="226314"/>
                    <a:pt x="57447" y="231934"/>
                    <a:pt x="59638" y="237744"/>
                  </a:cubicBezTo>
                  <a:cubicBezTo>
                    <a:pt x="60971" y="240506"/>
                    <a:pt x="62400" y="243269"/>
                    <a:pt x="63829" y="246031"/>
                  </a:cubicBezTo>
                  <a:cubicBezTo>
                    <a:pt x="65258" y="248793"/>
                    <a:pt x="67258" y="251365"/>
                    <a:pt x="69067" y="253937"/>
                  </a:cubicBezTo>
                  <a:cubicBezTo>
                    <a:pt x="84424" y="276015"/>
                    <a:pt x="104921" y="294027"/>
                    <a:pt x="128789" y="306419"/>
                  </a:cubicBezTo>
                  <a:cubicBezTo>
                    <a:pt x="154653" y="319329"/>
                    <a:pt x="183340" y="325551"/>
                    <a:pt x="212228" y="324517"/>
                  </a:cubicBezTo>
                  <a:cubicBezTo>
                    <a:pt x="258009" y="323242"/>
                    <a:pt x="303504" y="316852"/>
                    <a:pt x="347864" y="305467"/>
                  </a:cubicBezTo>
                  <a:lnTo>
                    <a:pt x="346912" y="305943"/>
                  </a:lnTo>
                  <a:cubicBezTo>
                    <a:pt x="378343" y="281401"/>
                    <a:pt x="412207" y="260145"/>
                    <a:pt x="447972" y="242507"/>
                  </a:cubicBezTo>
                  <a:cubicBezTo>
                    <a:pt x="475958" y="228502"/>
                    <a:pt x="504890" y="216471"/>
                    <a:pt x="534554" y="206502"/>
                  </a:cubicBezTo>
                  <a:cubicBezTo>
                    <a:pt x="547127" y="202502"/>
                    <a:pt x="558271" y="198787"/>
                    <a:pt x="568368" y="196406"/>
                  </a:cubicBezTo>
                  <a:cubicBezTo>
                    <a:pt x="578464" y="194024"/>
                    <a:pt x="586751" y="191453"/>
                    <a:pt x="593800" y="190119"/>
                  </a:cubicBezTo>
                  <a:lnTo>
                    <a:pt x="609802" y="186881"/>
                  </a:lnTo>
                  <a:cubicBezTo>
                    <a:pt x="611493" y="186858"/>
                    <a:pt x="613182" y="186986"/>
                    <a:pt x="614850" y="18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6"/>
            <p:cNvSpPr/>
            <p:nvPr/>
          </p:nvSpPr>
          <p:spPr>
            <a:xfrm>
              <a:off x="2870133" y="2103464"/>
              <a:ext cx="482411" cy="243561"/>
            </a:xfrm>
            <a:custGeom>
              <a:avLst/>
              <a:gdLst/>
              <a:ahLst/>
              <a:cxnLst/>
              <a:rect l="l" t="t" r="r" b="b"/>
              <a:pathLst>
                <a:path w="654117" h="330252" extrusionOk="0">
                  <a:moveTo>
                    <a:pt x="0" y="186785"/>
                  </a:moveTo>
                  <a:cubicBezTo>
                    <a:pt x="2153" y="186554"/>
                    <a:pt x="4324" y="186554"/>
                    <a:pt x="6477" y="186785"/>
                  </a:cubicBezTo>
                  <a:lnTo>
                    <a:pt x="25527" y="187547"/>
                  </a:lnTo>
                  <a:cubicBezTo>
                    <a:pt x="48840" y="189132"/>
                    <a:pt x="71993" y="192540"/>
                    <a:pt x="94774" y="197739"/>
                  </a:cubicBezTo>
                  <a:cubicBezTo>
                    <a:pt x="173198" y="216877"/>
                    <a:pt x="246004" y="254242"/>
                    <a:pt x="307276" y="306800"/>
                  </a:cubicBezTo>
                  <a:lnTo>
                    <a:pt x="306324" y="306229"/>
                  </a:lnTo>
                  <a:cubicBezTo>
                    <a:pt x="344393" y="315797"/>
                    <a:pt x="383259" y="321855"/>
                    <a:pt x="422434" y="324326"/>
                  </a:cubicBezTo>
                  <a:cubicBezTo>
                    <a:pt x="437730" y="325282"/>
                    <a:pt x="453076" y="325091"/>
                    <a:pt x="468344" y="323755"/>
                  </a:cubicBezTo>
                  <a:cubicBezTo>
                    <a:pt x="511471" y="319394"/>
                    <a:pt x="550991" y="297744"/>
                    <a:pt x="577882" y="263747"/>
                  </a:cubicBezTo>
                  <a:cubicBezTo>
                    <a:pt x="582092" y="258633"/>
                    <a:pt x="585974" y="253256"/>
                    <a:pt x="589502" y="247650"/>
                  </a:cubicBezTo>
                  <a:cubicBezTo>
                    <a:pt x="592717" y="242160"/>
                    <a:pt x="595426" y="236389"/>
                    <a:pt x="597599" y="230410"/>
                  </a:cubicBezTo>
                  <a:cubicBezTo>
                    <a:pt x="602075" y="218504"/>
                    <a:pt x="605599" y="206597"/>
                    <a:pt x="608933" y="194977"/>
                  </a:cubicBezTo>
                  <a:cubicBezTo>
                    <a:pt x="615505" y="171831"/>
                    <a:pt x="620744" y="150019"/>
                    <a:pt x="625507" y="130112"/>
                  </a:cubicBezTo>
                  <a:cubicBezTo>
                    <a:pt x="635032" y="90107"/>
                    <a:pt x="641604" y="57626"/>
                    <a:pt x="646366" y="34862"/>
                  </a:cubicBezTo>
                  <a:cubicBezTo>
                    <a:pt x="648653" y="23908"/>
                    <a:pt x="650462" y="15812"/>
                    <a:pt x="651891" y="8954"/>
                  </a:cubicBezTo>
                  <a:lnTo>
                    <a:pt x="653320" y="2286"/>
                  </a:lnTo>
                  <a:cubicBezTo>
                    <a:pt x="653442" y="1486"/>
                    <a:pt x="653700" y="713"/>
                    <a:pt x="654082" y="0"/>
                  </a:cubicBezTo>
                  <a:cubicBezTo>
                    <a:pt x="654129" y="793"/>
                    <a:pt x="654129" y="1588"/>
                    <a:pt x="654082" y="2381"/>
                  </a:cubicBezTo>
                  <a:cubicBezTo>
                    <a:pt x="654082" y="4191"/>
                    <a:pt x="653415" y="6477"/>
                    <a:pt x="653034" y="9144"/>
                  </a:cubicBezTo>
                  <a:cubicBezTo>
                    <a:pt x="651891" y="15526"/>
                    <a:pt x="650367" y="24194"/>
                    <a:pt x="648462" y="35242"/>
                  </a:cubicBezTo>
                  <a:cubicBezTo>
                    <a:pt x="644271" y="57817"/>
                    <a:pt x="637985" y="90392"/>
                    <a:pt x="629412" y="130492"/>
                  </a:cubicBezTo>
                  <a:cubicBezTo>
                    <a:pt x="624840" y="150495"/>
                    <a:pt x="619887" y="172403"/>
                    <a:pt x="613410" y="195739"/>
                  </a:cubicBezTo>
                  <a:cubicBezTo>
                    <a:pt x="610076" y="207359"/>
                    <a:pt x="606647" y="219456"/>
                    <a:pt x="602075" y="231553"/>
                  </a:cubicBezTo>
                  <a:cubicBezTo>
                    <a:pt x="599819" y="238126"/>
                    <a:pt x="596949" y="244472"/>
                    <a:pt x="593503" y="250508"/>
                  </a:cubicBezTo>
                  <a:cubicBezTo>
                    <a:pt x="589879" y="256218"/>
                    <a:pt x="585936" y="261720"/>
                    <a:pt x="581692" y="266986"/>
                  </a:cubicBezTo>
                  <a:cubicBezTo>
                    <a:pt x="563749" y="289711"/>
                    <a:pt x="540171" y="307344"/>
                    <a:pt x="513302" y="318135"/>
                  </a:cubicBezTo>
                  <a:cubicBezTo>
                    <a:pt x="499132" y="323744"/>
                    <a:pt x="484263" y="327397"/>
                    <a:pt x="469106" y="328993"/>
                  </a:cubicBezTo>
                  <a:cubicBezTo>
                    <a:pt x="453557" y="330408"/>
                    <a:pt x="437922" y="330631"/>
                    <a:pt x="422338" y="329660"/>
                  </a:cubicBezTo>
                  <a:cubicBezTo>
                    <a:pt x="382830" y="327196"/>
                    <a:pt x="343638" y="321042"/>
                    <a:pt x="305276" y="311277"/>
                  </a:cubicBezTo>
                  <a:lnTo>
                    <a:pt x="304705" y="311277"/>
                  </a:lnTo>
                  <a:lnTo>
                    <a:pt x="304229" y="311277"/>
                  </a:lnTo>
                  <a:cubicBezTo>
                    <a:pt x="286840" y="295937"/>
                    <a:pt x="268272" y="281988"/>
                    <a:pt x="248698" y="269558"/>
                  </a:cubicBezTo>
                  <a:cubicBezTo>
                    <a:pt x="230861" y="257986"/>
                    <a:pt x="212350" y="247490"/>
                    <a:pt x="193262" y="238125"/>
                  </a:cubicBezTo>
                  <a:cubicBezTo>
                    <a:pt x="161552" y="222668"/>
                    <a:pt x="128364" y="210446"/>
                    <a:pt x="94202" y="201644"/>
                  </a:cubicBezTo>
                  <a:cubicBezTo>
                    <a:pt x="71614" y="196175"/>
                    <a:pt x="48664" y="192323"/>
                    <a:pt x="25527" y="190119"/>
                  </a:cubicBezTo>
                  <a:lnTo>
                    <a:pt x="6953" y="188595"/>
                  </a:lnTo>
                  <a:cubicBezTo>
                    <a:pt x="4595" y="188161"/>
                    <a:pt x="2271" y="187556"/>
                    <a:pt x="0" y="1867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6"/>
            <p:cNvSpPr/>
            <p:nvPr/>
          </p:nvSpPr>
          <p:spPr>
            <a:xfrm>
              <a:off x="2511139" y="2335998"/>
              <a:ext cx="106494" cy="452319"/>
            </a:xfrm>
            <a:custGeom>
              <a:avLst/>
              <a:gdLst/>
              <a:ahLst/>
              <a:cxnLst/>
              <a:rect l="l" t="t" r="r" b="b"/>
              <a:pathLst>
                <a:path w="144398" h="613314" extrusionOk="0">
                  <a:moveTo>
                    <a:pt x="83344" y="613315"/>
                  </a:moveTo>
                  <a:cubicBezTo>
                    <a:pt x="84595" y="612660"/>
                    <a:pt x="85902" y="612118"/>
                    <a:pt x="87249" y="611696"/>
                  </a:cubicBezTo>
                  <a:lnTo>
                    <a:pt x="98774" y="607600"/>
                  </a:lnTo>
                  <a:lnTo>
                    <a:pt x="142589" y="592931"/>
                  </a:lnTo>
                  <a:lnTo>
                    <a:pt x="141541" y="594360"/>
                  </a:lnTo>
                  <a:cubicBezTo>
                    <a:pt x="138017" y="563880"/>
                    <a:pt x="133350" y="523875"/>
                    <a:pt x="127921" y="477488"/>
                  </a:cubicBezTo>
                  <a:cubicBezTo>
                    <a:pt x="126587" y="465868"/>
                    <a:pt x="125254" y="453771"/>
                    <a:pt x="123825" y="441293"/>
                  </a:cubicBezTo>
                  <a:cubicBezTo>
                    <a:pt x="122396" y="428816"/>
                    <a:pt x="120491" y="416242"/>
                    <a:pt x="117824" y="403193"/>
                  </a:cubicBezTo>
                  <a:cubicBezTo>
                    <a:pt x="113062" y="377380"/>
                    <a:pt x="106489" y="350520"/>
                    <a:pt x="99441" y="322993"/>
                  </a:cubicBezTo>
                  <a:cubicBezTo>
                    <a:pt x="75724" y="232791"/>
                    <a:pt x="49625" y="152400"/>
                    <a:pt x="30670" y="94393"/>
                  </a:cubicBezTo>
                  <a:lnTo>
                    <a:pt x="8001" y="25717"/>
                  </a:lnTo>
                  <a:cubicBezTo>
                    <a:pt x="5429" y="17907"/>
                    <a:pt x="3429" y="11716"/>
                    <a:pt x="1905" y="6667"/>
                  </a:cubicBezTo>
                  <a:cubicBezTo>
                    <a:pt x="1018" y="4525"/>
                    <a:pt x="378" y="2288"/>
                    <a:pt x="0" y="0"/>
                  </a:cubicBezTo>
                  <a:cubicBezTo>
                    <a:pt x="1118" y="2003"/>
                    <a:pt x="2043" y="4108"/>
                    <a:pt x="2762" y="6287"/>
                  </a:cubicBezTo>
                  <a:cubicBezTo>
                    <a:pt x="4572" y="11049"/>
                    <a:pt x="6858" y="17145"/>
                    <a:pt x="9811" y="24765"/>
                  </a:cubicBezTo>
                  <a:cubicBezTo>
                    <a:pt x="15716" y="40767"/>
                    <a:pt x="24098" y="64103"/>
                    <a:pt x="34004" y="92964"/>
                  </a:cubicBezTo>
                  <a:cubicBezTo>
                    <a:pt x="53816" y="150876"/>
                    <a:pt x="80486" y="231172"/>
                    <a:pt x="104203" y="321564"/>
                  </a:cubicBezTo>
                  <a:cubicBezTo>
                    <a:pt x="111347" y="349187"/>
                    <a:pt x="117824" y="376047"/>
                    <a:pt x="122491" y="402146"/>
                  </a:cubicBezTo>
                  <a:cubicBezTo>
                    <a:pt x="125254" y="415100"/>
                    <a:pt x="126682" y="428054"/>
                    <a:pt x="128397" y="440246"/>
                  </a:cubicBezTo>
                  <a:cubicBezTo>
                    <a:pt x="130111" y="452438"/>
                    <a:pt x="131064" y="464725"/>
                    <a:pt x="132302" y="476441"/>
                  </a:cubicBezTo>
                  <a:cubicBezTo>
                    <a:pt x="137160" y="522922"/>
                    <a:pt x="141256" y="563023"/>
                    <a:pt x="144399" y="593598"/>
                  </a:cubicBezTo>
                  <a:lnTo>
                    <a:pt x="144399" y="594741"/>
                  </a:lnTo>
                  <a:lnTo>
                    <a:pt x="143256" y="594741"/>
                  </a:lnTo>
                  <a:lnTo>
                    <a:pt x="99060" y="608076"/>
                  </a:lnTo>
                  <a:lnTo>
                    <a:pt x="87344" y="611410"/>
                  </a:lnTo>
                  <a:cubicBezTo>
                    <a:pt x="86094" y="612206"/>
                    <a:pt x="84750" y="612846"/>
                    <a:pt x="83344" y="613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6"/>
            <p:cNvSpPr/>
            <p:nvPr/>
          </p:nvSpPr>
          <p:spPr>
            <a:xfrm>
              <a:off x="3149554" y="2333398"/>
              <a:ext cx="105159" cy="460749"/>
            </a:xfrm>
            <a:custGeom>
              <a:avLst/>
              <a:gdLst/>
              <a:ahLst/>
              <a:cxnLst/>
              <a:rect l="l" t="t" r="r" b="b"/>
              <a:pathLst>
                <a:path w="142589" h="624744" extrusionOk="0">
                  <a:moveTo>
                    <a:pt x="61150" y="624745"/>
                  </a:moveTo>
                  <a:cubicBezTo>
                    <a:pt x="59754" y="624579"/>
                    <a:pt x="58380" y="624260"/>
                    <a:pt x="57055" y="623792"/>
                  </a:cubicBezTo>
                  <a:lnTo>
                    <a:pt x="45244" y="620458"/>
                  </a:lnTo>
                  <a:lnTo>
                    <a:pt x="1143" y="607123"/>
                  </a:lnTo>
                  <a:lnTo>
                    <a:pt x="0" y="607123"/>
                  </a:lnTo>
                  <a:lnTo>
                    <a:pt x="0" y="605695"/>
                  </a:lnTo>
                  <a:cubicBezTo>
                    <a:pt x="3238" y="574643"/>
                    <a:pt x="7525" y="533876"/>
                    <a:pt x="12382" y="486442"/>
                  </a:cubicBezTo>
                  <a:cubicBezTo>
                    <a:pt x="13716" y="474535"/>
                    <a:pt x="14954" y="462153"/>
                    <a:pt x="16383" y="449485"/>
                  </a:cubicBezTo>
                  <a:cubicBezTo>
                    <a:pt x="17812" y="436817"/>
                    <a:pt x="19812" y="423577"/>
                    <a:pt x="22574" y="410432"/>
                  </a:cubicBezTo>
                  <a:cubicBezTo>
                    <a:pt x="27241" y="383762"/>
                    <a:pt x="33909" y="356330"/>
                    <a:pt x="40862" y="328041"/>
                  </a:cubicBezTo>
                  <a:cubicBezTo>
                    <a:pt x="64389" y="236125"/>
                    <a:pt x="90297" y="154210"/>
                    <a:pt x="109538" y="95155"/>
                  </a:cubicBezTo>
                  <a:cubicBezTo>
                    <a:pt x="119063" y="65627"/>
                    <a:pt x="127349" y="41815"/>
                    <a:pt x="133064" y="25432"/>
                  </a:cubicBezTo>
                  <a:lnTo>
                    <a:pt x="139922" y="6382"/>
                  </a:lnTo>
                  <a:cubicBezTo>
                    <a:pt x="140635" y="4185"/>
                    <a:pt x="141527" y="2051"/>
                    <a:pt x="142589" y="0"/>
                  </a:cubicBezTo>
                  <a:cubicBezTo>
                    <a:pt x="142216" y="2300"/>
                    <a:pt x="141643" y="4563"/>
                    <a:pt x="140875" y="6763"/>
                  </a:cubicBezTo>
                  <a:cubicBezTo>
                    <a:pt x="139351" y="11525"/>
                    <a:pt x="137350" y="17907"/>
                    <a:pt x="134969" y="25813"/>
                  </a:cubicBezTo>
                  <a:cubicBezTo>
                    <a:pt x="129540" y="42958"/>
                    <a:pt x="122111" y="66770"/>
                    <a:pt x="112871" y="96012"/>
                  </a:cubicBezTo>
                  <a:cubicBezTo>
                    <a:pt x="94488" y="155353"/>
                    <a:pt x="69152" y="237363"/>
                    <a:pt x="45720" y="329089"/>
                  </a:cubicBezTo>
                  <a:cubicBezTo>
                    <a:pt x="38767" y="357664"/>
                    <a:pt x="32099" y="384619"/>
                    <a:pt x="27241" y="411099"/>
                  </a:cubicBezTo>
                  <a:cubicBezTo>
                    <a:pt x="24479" y="424243"/>
                    <a:pt x="22955" y="437197"/>
                    <a:pt x="20955" y="449771"/>
                  </a:cubicBezTo>
                  <a:cubicBezTo>
                    <a:pt x="18955" y="462343"/>
                    <a:pt x="18097" y="474821"/>
                    <a:pt x="16764" y="486727"/>
                  </a:cubicBezTo>
                  <a:lnTo>
                    <a:pt x="2953" y="605695"/>
                  </a:lnTo>
                  <a:lnTo>
                    <a:pt x="2000" y="604266"/>
                  </a:lnTo>
                  <a:lnTo>
                    <a:pt x="45720" y="618935"/>
                  </a:lnTo>
                  <a:lnTo>
                    <a:pt x="57245" y="623030"/>
                  </a:lnTo>
                  <a:cubicBezTo>
                    <a:pt x="58615" y="623432"/>
                    <a:pt x="59928" y="624008"/>
                    <a:pt x="61151" y="624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6"/>
            <p:cNvSpPr/>
            <p:nvPr/>
          </p:nvSpPr>
          <p:spPr>
            <a:xfrm>
              <a:off x="2547903" y="2331148"/>
              <a:ext cx="134093" cy="110698"/>
            </a:xfrm>
            <a:custGeom>
              <a:avLst/>
              <a:gdLst/>
              <a:ahLst/>
              <a:cxnLst/>
              <a:rect l="l" t="t" r="r" b="b"/>
              <a:pathLst>
                <a:path w="181821" h="150099" extrusionOk="0">
                  <a:moveTo>
                    <a:pt x="169640" y="0"/>
                  </a:moveTo>
                  <a:cubicBezTo>
                    <a:pt x="171221" y="3500"/>
                    <a:pt x="172372" y="7178"/>
                    <a:pt x="173069" y="10954"/>
                  </a:cubicBezTo>
                  <a:cubicBezTo>
                    <a:pt x="174879" y="18193"/>
                    <a:pt x="177165" y="28670"/>
                    <a:pt x="179165" y="41815"/>
                  </a:cubicBezTo>
                  <a:cubicBezTo>
                    <a:pt x="181674" y="57302"/>
                    <a:pt x="182409" y="73024"/>
                    <a:pt x="181356" y="88678"/>
                  </a:cubicBezTo>
                  <a:cubicBezTo>
                    <a:pt x="180921" y="98379"/>
                    <a:pt x="177605" y="107730"/>
                    <a:pt x="171831" y="115538"/>
                  </a:cubicBezTo>
                  <a:cubicBezTo>
                    <a:pt x="164031" y="122188"/>
                    <a:pt x="154860" y="127035"/>
                    <a:pt x="144971" y="129731"/>
                  </a:cubicBezTo>
                  <a:cubicBezTo>
                    <a:pt x="126681" y="135274"/>
                    <a:pt x="107987" y="139382"/>
                    <a:pt x="89059" y="142018"/>
                  </a:cubicBezTo>
                  <a:cubicBezTo>
                    <a:pt x="71628" y="144590"/>
                    <a:pt x="55912" y="146209"/>
                    <a:pt x="42767" y="147447"/>
                  </a:cubicBezTo>
                  <a:cubicBezTo>
                    <a:pt x="29623" y="148685"/>
                    <a:pt x="18860" y="149447"/>
                    <a:pt x="11525" y="149924"/>
                  </a:cubicBezTo>
                  <a:cubicBezTo>
                    <a:pt x="7687" y="150159"/>
                    <a:pt x="3838" y="150159"/>
                    <a:pt x="0" y="149924"/>
                  </a:cubicBezTo>
                  <a:cubicBezTo>
                    <a:pt x="13929" y="146634"/>
                    <a:pt x="28106" y="144499"/>
                    <a:pt x="42386" y="143542"/>
                  </a:cubicBezTo>
                  <a:cubicBezTo>
                    <a:pt x="55531" y="141827"/>
                    <a:pt x="70961" y="139827"/>
                    <a:pt x="88297" y="136970"/>
                  </a:cubicBezTo>
                  <a:cubicBezTo>
                    <a:pt x="106927" y="134197"/>
                    <a:pt x="125328" y="130058"/>
                    <a:pt x="143351" y="124587"/>
                  </a:cubicBezTo>
                  <a:cubicBezTo>
                    <a:pt x="152488" y="122120"/>
                    <a:pt x="160995" y="117737"/>
                    <a:pt x="168307" y="111728"/>
                  </a:cubicBezTo>
                  <a:cubicBezTo>
                    <a:pt x="173309" y="104678"/>
                    <a:pt x="176215" y="96357"/>
                    <a:pt x="176689" y="87725"/>
                  </a:cubicBezTo>
                  <a:cubicBezTo>
                    <a:pt x="177937" y="72425"/>
                    <a:pt x="177554" y="57034"/>
                    <a:pt x="175546" y="41815"/>
                  </a:cubicBezTo>
                  <a:cubicBezTo>
                    <a:pt x="174117" y="28766"/>
                    <a:pt x="172307" y="18193"/>
                    <a:pt x="171164" y="10954"/>
                  </a:cubicBezTo>
                  <a:cubicBezTo>
                    <a:pt x="170366" y="7349"/>
                    <a:pt x="169856" y="3686"/>
                    <a:pt x="16964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3090949" y="2333257"/>
              <a:ext cx="123402" cy="108741"/>
            </a:xfrm>
            <a:custGeom>
              <a:avLst/>
              <a:gdLst/>
              <a:ahLst/>
              <a:cxnLst/>
              <a:rect l="l" t="t" r="r" b="b"/>
              <a:pathLst>
                <a:path w="167325" h="147445" extrusionOk="0">
                  <a:moveTo>
                    <a:pt x="12163" y="0"/>
                  </a:moveTo>
                  <a:cubicBezTo>
                    <a:pt x="12084" y="3661"/>
                    <a:pt x="11605" y="7302"/>
                    <a:pt x="10734" y="10858"/>
                  </a:cubicBezTo>
                  <a:cubicBezTo>
                    <a:pt x="9591" y="17717"/>
                    <a:pt x="7876" y="27718"/>
                    <a:pt x="6448" y="40196"/>
                  </a:cubicBezTo>
                  <a:cubicBezTo>
                    <a:pt x="4511" y="54651"/>
                    <a:pt x="3937" y="69257"/>
                    <a:pt x="4733" y="83820"/>
                  </a:cubicBezTo>
                  <a:cubicBezTo>
                    <a:pt x="4964" y="92190"/>
                    <a:pt x="6909" y="100425"/>
                    <a:pt x="10448" y="108013"/>
                  </a:cubicBezTo>
                  <a:cubicBezTo>
                    <a:pt x="15581" y="115186"/>
                    <a:pt x="23007" y="120394"/>
                    <a:pt x="31498" y="122777"/>
                  </a:cubicBezTo>
                  <a:cubicBezTo>
                    <a:pt x="48356" y="128676"/>
                    <a:pt x="65739" y="132950"/>
                    <a:pt x="83410" y="135541"/>
                  </a:cubicBezTo>
                  <a:cubicBezTo>
                    <a:pt x="99697" y="138208"/>
                    <a:pt x="114556" y="140017"/>
                    <a:pt x="127034" y="141446"/>
                  </a:cubicBezTo>
                  <a:cubicBezTo>
                    <a:pt x="140609" y="142199"/>
                    <a:pt x="154091" y="144143"/>
                    <a:pt x="167325" y="147257"/>
                  </a:cubicBezTo>
                  <a:cubicBezTo>
                    <a:pt x="163678" y="147509"/>
                    <a:pt x="160018" y="147509"/>
                    <a:pt x="156371" y="147257"/>
                  </a:cubicBezTo>
                  <a:cubicBezTo>
                    <a:pt x="149418" y="147257"/>
                    <a:pt x="139226" y="146304"/>
                    <a:pt x="126653" y="145256"/>
                  </a:cubicBezTo>
                  <a:cubicBezTo>
                    <a:pt x="114080" y="144209"/>
                    <a:pt x="99221" y="142780"/>
                    <a:pt x="82648" y="140303"/>
                  </a:cubicBezTo>
                  <a:cubicBezTo>
                    <a:pt x="64608" y="137951"/>
                    <a:pt x="46860" y="133738"/>
                    <a:pt x="29689" y="127730"/>
                  </a:cubicBezTo>
                  <a:cubicBezTo>
                    <a:pt x="25080" y="125997"/>
                    <a:pt x="20646" y="123828"/>
                    <a:pt x="16449" y="121253"/>
                  </a:cubicBezTo>
                  <a:cubicBezTo>
                    <a:pt x="12115" y="118697"/>
                    <a:pt x="8559" y="115009"/>
                    <a:pt x="6162" y="110585"/>
                  </a:cubicBezTo>
                  <a:cubicBezTo>
                    <a:pt x="2358" y="102368"/>
                    <a:pt x="314" y="93446"/>
                    <a:pt x="161" y="84392"/>
                  </a:cubicBezTo>
                  <a:cubicBezTo>
                    <a:pt x="-412" y="69537"/>
                    <a:pt x="545" y="54663"/>
                    <a:pt x="3018" y="40005"/>
                  </a:cubicBezTo>
                  <a:cubicBezTo>
                    <a:pt x="4924" y="27527"/>
                    <a:pt x="7114" y="17526"/>
                    <a:pt x="8829" y="10668"/>
                  </a:cubicBezTo>
                  <a:cubicBezTo>
                    <a:pt x="9517" y="6993"/>
                    <a:pt x="10637" y="3413"/>
                    <a:pt x="121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2616369" y="2764374"/>
              <a:ext cx="533946" cy="150687"/>
            </a:xfrm>
            <a:custGeom>
              <a:avLst/>
              <a:gdLst/>
              <a:ahLst/>
              <a:cxnLst/>
              <a:rect l="l" t="t" r="r" b="b"/>
              <a:pathLst>
                <a:path w="723995" h="204321" extrusionOk="0">
                  <a:moveTo>
                    <a:pt x="723995" y="0"/>
                  </a:moveTo>
                  <a:cubicBezTo>
                    <a:pt x="723612" y="2503"/>
                    <a:pt x="722974" y="4961"/>
                    <a:pt x="722090" y="7334"/>
                  </a:cubicBezTo>
                  <a:lnTo>
                    <a:pt x="715423" y="28670"/>
                  </a:lnTo>
                  <a:lnTo>
                    <a:pt x="715423" y="28670"/>
                  </a:lnTo>
                  <a:lnTo>
                    <a:pt x="715423" y="28670"/>
                  </a:lnTo>
                  <a:cubicBezTo>
                    <a:pt x="691134" y="47149"/>
                    <a:pt x="647890" y="79629"/>
                    <a:pt x="591598" y="119634"/>
                  </a:cubicBezTo>
                  <a:cubicBezTo>
                    <a:pt x="577405" y="129159"/>
                    <a:pt x="562547" y="140018"/>
                    <a:pt x="546545" y="150495"/>
                  </a:cubicBezTo>
                  <a:cubicBezTo>
                    <a:pt x="538639" y="155638"/>
                    <a:pt x="530352" y="160877"/>
                    <a:pt x="521780" y="165926"/>
                  </a:cubicBezTo>
                  <a:cubicBezTo>
                    <a:pt x="517303" y="168212"/>
                    <a:pt x="512826" y="170688"/>
                    <a:pt x="508254" y="172879"/>
                  </a:cubicBezTo>
                  <a:cubicBezTo>
                    <a:pt x="503682" y="175070"/>
                    <a:pt x="498729" y="177070"/>
                    <a:pt x="494062" y="178879"/>
                  </a:cubicBezTo>
                  <a:cubicBezTo>
                    <a:pt x="452843" y="193503"/>
                    <a:pt x="409576" y="201539"/>
                    <a:pt x="365855" y="202692"/>
                  </a:cubicBezTo>
                  <a:lnTo>
                    <a:pt x="359188" y="202692"/>
                  </a:lnTo>
                  <a:lnTo>
                    <a:pt x="359188" y="197739"/>
                  </a:lnTo>
                  <a:lnTo>
                    <a:pt x="360617" y="197739"/>
                  </a:lnTo>
                  <a:cubicBezTo>
                    <a:pt x="360617" y="193357"/>
                    <a:pt x="360617" y="203740"/>
                    <a:pt x="360617" y="202692"/>
                  </a:cubicBezTo>
                  <a:lnTo>
                    <a:pt x="353854" y="202692"/>
                  </a:lnTo>
                  <a:lnTo>
                    <a:pt x="345662" y="202692"/>
                  </a:lnTo>
                  <a:cubicBezTo>
                    <a:pt x="340233" y="202692"/>
                    <a:pt x="334804" y="202121"/>
                    <a:pt x="329470" y="201739"/>
                  </a:cubicBezTo>
                  <a:cubicBezTo>
                    <a:pt x="318707" y="200978"/>
                    <a:pt x="308038" y="199835"/>
                    <a:pt x="297656" y="198120"/>
                  </a:cubicBezTo>
                  <a:cubicBezTo>
                    <a:pt x="277281" y="195093"/>
                    <a:pt x="257269" y="189986"/>
                    <a:pt x="237934" y="182880"/>
                  </a:cubicBezTo>
                  <a:cubicBezTo>
                    <a:pt x="219978" y="175809"/>
                    <a:pt x="202831" y="166836"/>
                    <a:pt x="186785" y="156115"/>
                  </a:cubicBezTo>
                  <a:cubicBezTo>
                    <a:pt x="171164" y="146590"/>
                    <a:pt x="156400" y="136588"/>
                    <a:pt x="142399" y="127540"/>
                  </a:cubicBezTo>
                  <a:cubicBezTo>
                    <a:pt x="86487" y="90297"/>
                    <a:pt x="42863" y="59722"/>
                    <a:pt x="16954" y="41815"/>
                  </a:cubicBezTo>
                  <a:lnTo>
                    <a:pt x="16954" y="41815"/>
                  </a:lnTo>
                  <a:lnTo>
                    <a:pt x="3905" y="19526"/>
                  </a:lnTo>
                  <a:cubicBezTo>
                    <a:pt x="2762" y="17240"/>
                    <a:pt x="1715" y="15430"/>
                    <a:pt x="953" y="13906"/>
                  </a:cubicBezTo>
                  <a:lnTo>
                    <a:pt x="0" y="12002"/>
                  </a:lnTo>
                  <a:cubicBezTo>
                    <a:pt x="0" y="12002"/>
                    <a:pt x="571" y="12002"/>
                    <a:pt x="1333" y="13716"/>
                  </a:cubicBezTo>
                  <a:cubicBezTo>
                    <a:pt x="2096" y="15430"/>
                    <a:pt x="3429" y="16859"/>
                    <a:pt x="4763" y="19050"/>
                  </a:cubicBezTo>
                  <a:cubicBezTo>
                    <a:pt x="8001" y="24098"/>
                    <a:pt x="12287" y="31052"/>
                    <a:pt x="17717" y="39814"/>
                  </a:cubicBezTo>
                  <a:lnTo>
                    <a:pt x="17717" y="39814"/>
                  </a:lnTo>
                  <a:cubicBezTo>
                    <a:pt x="44101" y="57436"/>
                    <a:pt x="88106" y="87439"/>
                    <a:pt x="144209" y="124206"/>
                  </a:cubicBezTo>
                  <a:cubicBezTo>
                    <a:pt x="158305" y="133414"/>
                    <a:pt x="173165" y="142938"/>
                    <a:pt x="188786" y="152781"/>
                  </a:cubicBezTo>
                  <a:cubicBezTo>
                    <a:pt x="204585" y="163309"/>
                    <a:pt x="221479" y="172091"/>
                    <a:pt x="239173" y="178975"/>
                  </a:cubicBezTo>
                  <a:cubicBezTo>
                    <a:pt x="258257" y="185834"/>
                    <a:pt x="277975" y="190780"/>
                    <a:pt x="298037" y="193738"/>
                  </a:cubicBezTo>
                  <a:cubicBezTo>
                    <a:pt x="308324" y="195358"/>
                    <a:pt x="318802" y="196596"/>
                    <a:pt x="329470" y="197358"/>
                  </a:cubicBezTo>
                  <a:cubicBezTo>
                    <a:pt x="334709" y="197358"/>
                    <a:pt x="340138" y="198025"/>
                    <a:pt x="345472" y="198215"/>
                  </a:cubicBezTo>
                  <a:lnTo>
                    <a:pt x="353568" y="198215"/>
                  </a:lnTo>
                  <a:lnTo>
                    <a:pt x="360236" y="198215"/>
                  </a:lnTo>
                  <a:cubicBezTo>
                    <a:pt x="360236" y="197168"/>
                    <a:pt x="360236" y="207740"/>
                    <a:pt x="360236" y="203168"/>
                  </a:cubicBezTo>
                  <a:lnTo>
                    <a:pt x="358807" y="203168"/>
                  </a:lnTo>
                  <a:lnTo>
                    <a:pt x="358807" y="198215"/>
                  </a:lnTo>
                  <a:lnTo>
                    <a:pt x="365284" y="198215"/>
                  </a:lnTo>
                  <a:cubicBezTo>
                    <a:pt x="408455" y="197188"/>
                    <a:pt x="451200" y="189411"/>
                    <a:pt x="491966" y="175165"/>
                  </a:cubicBezTo>
                  <a:cubicBezTo>
                    <a:pt x="496729" y="173450"/>
                    <a:pt x="501491" y="171260"/>
                    <a:pt x="505873" y="169354"/>
                  </a:cubicBezTo>
                  <a:cubicBezTo>
                    <a:pt x="510254" y="167449"/>
                    <a:pt x="514731" y="164878"/>
                    <a:pt x="519113" y="162687"/>
                  </a:cubicBezTo>
                  <a:cubicBezTo>
                    <a:pt x="527590" y="157829"/>
                    <a:pt x="535781" y="153162"/>
                    <a:pt x="543782" y="147447"/>
                  </a:cubicBezTo>
                  <a:cubicBezTo>
                    <a:pt x="559689" y="137160"/>
                    <a:pt x="574643" y="126778"/>
                    <a:pt x="588931" y="117062"/>
                  </a:cubicBezTo>
                  <a:cubicBezTo>
                    <a:pt x="645605" y="77533"/>
                    <a:pt x="689229" y="45720"/>
                    <a:pt x="714089" y="27908"/>
                  </a:cubicBezTo>
                  <a:lnTo>
                    <a:pt x="714089" y="28385"/>
                  </a:lnTo>
                  <a:cubicBezTo>
                    <a:pt x="717328" y="19431"/>
                    <a:pt x="719804" y="12478"/>
                    <a:pt x="721614" y="7334"/>
                  </a:cubicBezTo>
                  <a:cubicBezTo>
                    <a:pt x="722281" y="4850"/>
                    <a:pt x="723076" y="2402"/>
                    <a:pt x="7239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2820284" y="2105008"/>
              <a:ext cx="124495" cy="376315"/>
            </a:xfrm>
            <a:custGeom>
              <a:avLst/>
              <a:gdLst/>
              <a:ahLst/>
              <a:cxnLst/>
              <a:rect l="l" t="t" r="r" b="b"/>
              <a:pathLst>
                <a:path w="168807" h="510257" extrusionOk="0">
                  <a:moveTo>
                    <a:pt x="168796" y="481397"/>
                  </a:moveTo>
                  <a:cubicBezTo>
                    <a:pt x="168796" y="483302"/>
                    <a:pt x="159271" y="483206"/>
                    <a:pt x="144793" y="488540"/>
                  </a:cubicBezTo>
                  <a:cubicBezTo>
                    <a:pt x="137269" y="491112"/>
                    <a:pt x="128410" y="495017"/>
                    <a:pt x="117552" y="499589"/>
                  </a:cubicBezTo>
                  <a:cubicBezTo>
                    <a:pt x="104716" y="505478"/>
                    <a:pt x="90954" y="509087"/>
                    <a:pt x="76880" y="510257"/>
                  </a:cubicBezTo>
                  <a:lnTo>
                    <a:pt x="70498" y="510257"/>
                  </a:lnTo>
                  <a:cubicBezTo>
                    <a:pt x="68022" y="510257"/>
                    <a:pt x="65926" y="509686"/>
                    <a:pt x="63926" y="509400"/>
                  </a:cubicBezTo>
                  <a:cubicBezTo>
                    <a:pt x="59926" y="508733"/>
                    <a:pt x="55925" y="507876"/>
                    <a:pt x="51925" y="507019"/>
                  </a:cubicBezTo>
                  <a:cubicBezTo>
                    <a:pt x="43416" y="505146"/>
                    <a:pt x="35021" y="502793"/>
                    <a:pt x="26779" y="499970"/>
                  </a:cubicBezTo>
                  <a:cubicBezTo>
                    <a:pt x="24448" y="499165"/>
                    <a:pt x="22159" y="498243"/>
                    <a:pt x="19921" y="497208"/>
                  </a:cubicBezTo>
                  <a:cubicBezTo>
                    <a:pt x="18778" y="496732"/>
                    <a:pt x="17444" y="495970"/>
                    <a:pt x="16015" y="495208"/>
                  </a:cubicBezTo>
                  <a:cubicBezTo>
                    <a:pt x="14312" y="494167"/>
                    <a:pt x="12745" y="492919"/>
                    <a:pt x="11348" y="491493"/>
                  </a:cubicBezTo>
                  <a:cubicBezTo>
                    <a:pt x="6807" y="486950"/>
                    <a:pt x="3524" y="481304"/>
                    <a:pt x="1823" y="475110"/>
                  </a:cubicBezTo>
                  <a:cubicBezTo>
                    <a:pt x="317" y="469430"/>
                    <a:pt x="-262" y="463544"/>
                    <a:pt x="109" y="457679"/>
                  </a:cubicBezTo>
                  <a:cubicBezTo>
                    <a:pt x="680" y="451488"/>
                    <a:pt x="1442" y="447583"/>
                    <a:pt x="2109" y="442535"/>
                  </a:cubicBezTo>
                  <a:cubicBezTo>
                    <a:pt x="7633" y="404435"/>
                    <a:pt x="14015" y="362239"/>
                    <a:pt x="21159" y="318138"/>
                  </a:cubicBezTo>
                  <a:cubicBezTo>
                    <a:pt x="35065" y="229937"/>
                    <a:pt x="48496" y="150212"/>
                    <a:pt x="59259" y="92681"/>
                  </a:cubicBezTo>
                  <a:cubicBezTo>
                    <a:pt x="70022" y="35150"/>
                    <a:pt x="77452" y="-378"/>
                    <a:pt x="80785" y="3"/>
                  </a:cubicBezTo>
                  <a:cubicBezTo>
                    <a:pt x="88024" y="956"/>
                    <a:pt x="73927" y="145450"/>
                    <a:pt x="45829" y="321948"/>
                  </a:cubicBezTo>
                  <a:cubicBezTo>
                    <a:pt x="38971" y="366144"/>
                    <a:pt x="31922" y="407673"/>
                    <a:pt x="25159" y="445773"/>
                  </a:cubicBezTo>
                  <a:cubicBezTo>
                    <a:pt x="22980" y="453414"/>
                    <a:pt x="22364" y="461416"/>
                    <a:pt x="23350" y="469300"/>
                  </a:cubicBezTo>
                  <a:cubicBezTo>
                    <a:pt x="23905" y="471950"/>
                    <a:pt x="25080" y="474430"/>
                    <a:pt x="26779" y="476539"/>
                  </a:cubicBezTo>
                  <a:lnTo>
                    <a:pt x="26779" y="476539"/>
                  </a:lnTo>
                  <a:lnTo>
                    <a:pt x="26779" y="476539"/>
                  </a:lnTo>
                  <a:cubicBezTo>
                    <a:pt x="27350" y="475872"/>
                    <a:pt x="21159" y="482159"/>
                    <a:pt x="24016" y="479301"/>
                  </a:cubicBezTo>
                  <a:lnTo>
                    <a:pt x="24016" y="479301"/>
                  </a:lnTo>
                  <a:lnTo>
                    <a:pt x="25636" y="477682"/>
                  </a:lnTo>
                  <a:lnTo>
                    <a:pt x="26302" y="476920"/>
                  </a:lnTo>
                  <a:lnTo>
                    <a:pt x="26302" y="476920"/>
                  </a:lnTo>
                  <a:cubicBezTo>
                    <a:pt x="26302" y="476920"/>
                    <a:pt x="26302" y="476920"/>
                    <a:pt x="26302" y="476920"/>
                  </a:cubicBezTo>
                  <a:lnTo>
                    <a:pt x="28207" y="477968"/>
                  </a:lnTo>
                  <a:lnTo>
                    <a:pt x="33256" y="480349"/>
                  </a:lnTo>
                  <a:cubicBezTo>
                    <a:pt x="40495" y="483302"/>
                    <a:pt x="48305" y="485778"/>
                    <a:pt x="55735" y="487969"/>
                  </a:cubicBezTo>
                  <a:cubicBezTo>
                    <a:pt x="59449" y="489112"/>
                    <a:pt x="63069" y="490064"/>
                    <a:pt x="66498" y="490922"/>
                  </a:cubicBezTo>
                  <a:lnTo>
                    <a:pt x="71260" y="491874"/>
                  </a:lnTo>
                  <a:lnTo>
                    <a:pt x="75928" y="491874"/>
                  </a:lnTo>
                  <a:cubicBezTo>
                    <a:pt x="88211" y="491630"/>
                    <a:pt x="100385" y="489510"/>
                    <a:pt x="112028" y="485588"/>
                  </a:cubicBezTo>
                  <a:cubicBezTo>
                    <a:pt x="121684" y="482584"/>
                    <a:pt x="131512" y="480167"/>
                    <a:pt x="141460" y="478349"/>
                  </a:cubicBezTo>
                  <a:cubicBezTo>
                    <a:pt x="159557" y="476348"/>
                    <a:pt x="169177" y="479968"/>
                    <a:pt x="168796" y="48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6"/>
            <p:cNvSpPr/>
            <p:nvPr/>
          </p:nvSpPr>
          <p:spPr>
            <a:xfrm>
              <a:off x="2809801" y="2647803"/>
              <a:ext cx="154211" cy="40377"/>
            </a:xfrm>
            <a:custGeom>
              <a:avLst/>
              <a:gdLst/>
              <a:ahLst/>
              <a:cxnLst/>
              <a:rect l="l" t="t" r="r" b="b"/>
              <a:pathLst>
                <a:path w="209099" h="54749" extrusionOk="0">
                  <a:moveTo>
                    <a:pt x="209100" y="29"/>
                  </a:moveTo>
                  <a:cubicBezTo>
                    <a:pt x="207728" y="2831"/>
                    <a:pt x="205929" y="5402"/>
                    <a:pt x="203766" y="7649"/>
                  </a:cubicBezTo>
                  <a:cubicBezTo>
                    <a:pt x="198254" y="14195"/>
                    <a:pt x="192059" y="20134"/>
                    <a:pt x="185287" y="25366"/>
                  </a:cubicBezTo>
                  <a:cubicBezTo>
                    <a:pt x="139251" y="61693"/>
                    <a:pt x="75171" y="64606"/>
                    <a:pt x="26029" y="32605"/>
                  </a:cubicBezTo>
                  <a:cubicBezTo>
                    <a:pt x="18840" y="27994"/>
                    <a:pt x="12138" y="22664"/>
                    <a:pt x="6026" y="16698"/>
                  </a:cubicBezTo>
                  <a:cubicBezTo>
                    <a:pt x="1836" y="12412"/>
                    <a:pt x="-260" y="9745"/>
                    <a:pt x="26" y="9459"/>
                  </a:cubicBezTo>
                  <a:cubicBezTo>
                    <a:pt x="8930" y="16682"/>
                    <a:pt x="18214" y="23422"/>
                    <a:pt x="27839" y="29652"/>
                  </a:cubicBezTo>
                  <a:cubicBezTo>
                    <a:pt x="76294" y="58894"/>
                    <a:pt x="137583" y="56113"/>
                    <a:pt x="183191" y="22604"/>
                  </a:cubicBezTo>
                  <a:cubicBezTo>
                    <a:pt x="200337" y="10126"/>
                    <a:pt x="208528" y="-637"/>
                    <a:pt x="209100" y="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6"/>
            <p:cNvSpPr/>
            <p:nvPr/>
          </p:nvSpPr>
          <p:spPr>
            <a:xfrm>
              <a:off x="3258088" y="1912474"/>
              <a:ext cx="107618" cy="115626"/>
            </a:xfrm>
            <a:custGeom>
              <a:avLst/>
              <a:gdLst/>
              <a:ahLst/>
              <a:cxnLst/>
              <a:rect l="l" t="t" r="r" b="b"/>
              <a:pathLst>
                <a:path w="145923" h="156781" extrusionOk="0">
                  <a:moveTo>
                    <a:pt x="145923" y="0"/>
                  </a:moveTo>
                  <a:cubicBezTo>
                    <a:pt x="140456" y="8983"/>
                    <a:pt x="134243" y="17491"/>
                    <a:pt x="127349" y="25432"/>
                  </a:cubicBezTo>
                  <a:cubicBezTo>
                    <a:pt x="115253" y="40672"/>
                    <a:pt x="97822" y="61150"/>
                    <a:pt x="77724" y="82582"/>
                  </a:cubicBezTo>
                  <a:cubicBezTo>
                    <a:pt x="57626" y="104013"/>
                    <a:pt x="38290" y="123158"/>
                    <a:pt x="24003" y="136398"/>
                  </a:cubicBezTo>
                  <a:cubicBezTo>
                    <a:pt x="16609" y="143877"/>
                    <a:pt x="8578" y="150697"/>
                    <a:pt x="0" y="156782"/>
                  </a:cubicBezTo>
                  <a:cubicBezTo>
                    <a:pt x="6653" y="148626"/>
                    <a:pt x="13878" y="140954"/>
                    <a:pt x="21622" y="133826"/>
                  </a:cubicBezTo>
                  <a:cubicBezTo>
                    <a:pt x="35242" y="120015"/>
                    <a:pt x="53912" y="100870"/>
                    <a:pt x="74009" y="79248"/>
                  </a:cubicBezTo>
                  <a:cubicBezTo>
                    <a:pt x="94107" y="57626"/>
                    <a:pt x="112109" y="37529"/>
                    <a:pt x="124682" y="22860"/>
                  </a:cubicBezTo>
                  <a:cubicBezTo>
                    <a:pt x="131206" y="14741"/>
                    <a:pt x="138304" y="7101"/>
                    <a:pt x="14592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2899854" y="1859543"/>
              <a:ext cx="44133" cy="230766"/>
            </a:xfrm>
            <a:custGeom>
              <a:avLst/>
              <a:gdLst/>
              <a:ahLst/>
              <a:cxnLst/>
              <a:rect l="l" t="t" r="r" b="b"/>
              <a:pathLst>
                <a:path w="59841" h="312903" extrusionOk="0">
                  <a:moveTo>
                    <a:pt x="781" y="0"/>
                  </a:moveTo>
                  <a:cubicBezTo>
                    <a:pt x="1789" y="4277"/>
                    <a:pt x="2300" y="8655"/>
                    <a:pt x="2305" y="13049"/>
                  </a:cubicBezTo>
                  <a:cubicBezTo>
                    <a:pt x="2971" y="22574"/>
                    <a:pt x="3733" y="34385"/>
                    <a:pt x="4590" y="48673"/>
                  </a:cubicBezTo>
                  <a:cubicBezTo>
                    <a:pt x="6305" y="78772"/>
                    <a:pt x="8400" y="120396"/>
                    <a:pt x="10306" y="166307"/>
                  </a:cubicBezTo>
                  <a:cubicBezTo>
                    <a:pt x="12211" y="212217"/>
                    <a:pt x="10306" y="254984"/>
                    <a:pt x="25069" y="281273"/>
                  </a:cubicBezTo>
                  <a:cubicBezTo>
                    <a:pt x="30427" y="291710"/>
                    <a:pt x="38444" y="300548"/>
                    <a:pt x="48310" y="306896"/>
                  </a:cubicBezTo>
                  <a:cubicBezTo>
                    <a:pt x="55359" y="311277"/>
                    <a:pt x="60026" y="312230"/>
                    <a:pt x="59836" y="312706"/>
                  </a:cubicBezTo>
                  <a:cubicBezTo>
                    <a:pt x="59645" y="313182"/>
                    <a:pt x="58692" y="312706"/>
                    <a:pt x="56502" y="312230"/>
                  </a:cubicBezTo>
                  <a:cubicBezTo>
                    <a:pt x="53189" y="311379"/>
                    <a:pt x="49991" y="310132"/>
                    <a:pt x="46977" y="308515"/>
                  </a:cubicBezTo>
                  <a:cubicBezTo>
                    <a:pt x="36294" y="302564"/>
                    <a:pt x="27511" y="293715"/>
                    <a:pt x="21640" y="282988"/>
                  </a:cubicBezTo>
                  <a:cubicBezTo>
                    <a:pt x="13433" y="266967"/>
                    <a:pt x="8817" y="249349"/>
                    <a:pt x="8115" y="231362"/>
                  </a:cubicBezTo>
                  <a:cubicBezTo>
                    <a:pt x="6686" y="211360"/>
                    <a:pt x="6019" y="189547"/>
                    <a:pt x="4972" y="166497"/>
                  </a:cubicBezTo>
                  <a:cubicBezTo>
                    <a:pt x="3066" y="120587"/>
                    <a:pt x="1542" y="78962"/>
                    <a:pt x="781" y="48863"/>
                  </a:cubicBezTo>
                  <a:cubicBezTo>
                    <a:pt x="781" y="34480"/>
                    <a:pt x="209" y="22479"/>
                    <a:pt x="19" y="13145"/>
                  </a:cubicBezTo>
                  <a:cubicBezTo>
                    <a:pt x="-74" y="8750"/>
                    <a:pt x="180" y="4355"/>
                    <a:pt x="7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2807077" y="1859543"/>
              <a:ext cx="44375" cy="230674"/>
            </a:xfrm>
            <a:custGeom>
              <a:avLst/>
              <a:gdLst/>
              <a:ahLst/>
              <a:cxnLst/>
              <a:rect l="l" t="t" r="r" b="b"/>
              <a:pathLst>
                <a:path w="60170" h="312778" extrusionOk="0">
                  <a:moveTo>
                    <a:pt x="59818" y="0"/>
                  </a:moveTo>
                  <a:cubicBezTo>
                    <a:pt x="60288" y="4369"/>
                    <a:pt x="60288" y="8776"/>
                    <a:pt x="59818" y="13145"/>
                  </a:cubicBezTo>
                  <a:cubicBezTo>
                    <a:pt x="59818" y="22670"/>
                    <a:pt x="59818" y="34480"/>
                    <a:pt x="59152" y="48863"/>
                  </a:cubicBezTo>
                  <a:cubicBezTo>
                    <a:pt x="58294" y="78962"/>
                    <a:pt x="56866" y="120587"/>
                    <a:pt x="54961" y="166497"/>
                  </a:cubicBezTo>
                  <a:cubicBezTo>
                    <a:pt x="53818" y="189547"/>
                    <a:pt x="53151" y="211360"/>
                    <a:pt x="51817" y="231362"/>
                  </a:cubicBezTo>
                  <a:cubicBezTo>
                    <a:pt x="51132" y="249363"/>
                    <a:pt x="46481" y="266991"/>
                    <a:pt x="38197" y="282988"/>
                  </a:cubicBezTo>
                  <a:cubicBezTo>
                    <a:pt x="32356" y="293705"/>
                    <a:pt x="23606" y="302554"/>
                    <a:pt x="12956" y="308515"/>
                  </a:cubicBezTo>
                  <a:cubicBezTo>
                    <a:pt x="9934" y="310115"/>
                    <a:pt x="6738" y="311361"/>
                    <a:pt x="3431" y="312229"/>
                  </a:cubicBezTo>
                  <a:cubicBezTo>
                    <a:pt x="1240" y="312706"/>
                    <a:pt x="97" y="312896"/>
                    <a:pt x="1" y="312706"/>
                  </a:cubicBezTo>
                  <a:cubicBezTo>
                    <a:pt x="-94" y="312515"/>
                    <a:pt x="4573" y="311277"/>
                    <a:pt x="11622" y="306896"/>
                  </a:cubicBezTo>
                  <a:cubicBezTo>
                    <a:pt x="21430" y="300508"/>
                    <a:pt x="29407" y="291678"/>
                    <a:pt x="34768" y="281273"/>
                  </a:cubicBezTo>
                  <a:cubicBezTo>
                    <a:pt x="49817" y="254984"/>
                    <a:pt x="46960" y="211931"/>
                    <a:pt x="49627" y="166307"/>
                  </a:cubicBezTo>
                  <a:cubicBezTo>
                    <a:pt x="52294" y="120682"/>
                    <a:pt x="53532" y="78772"/>
                    <a:pt x="55246" y="48673"/>
                  </a:cubicBezTo>
                  <a:cubicBezTo>
                    <a:pt x="56199" y="34385"/>
                    <a:pt x="56961" y="22384"/>
                    <a:pt x="57532" y="13049"/>
                  </a:cubicBezTo>
                  <a:cubicBezTo>
                    <a:pt x="57846" y="8633"/>
                    <a:pt x="58612" y="4260"/>
                    <a:pt x="598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2765956" y="2556106"/>
              <a:ext cx="236240" cy="63433"/>
            </a:xfrm>
            <a:custGeom>
              <a:avLst/>
              <a:gdLst/>
              <a:ahLst/>
              <a:cxnLst/>
              <a:rect l="l" t="t" r="r" b="b"/>
              <a:pathLst>
                <a:path w="320325" h="86011" extrusionOk="0">
                  <a:moveTo>
                    <a:pt x="37052" y="44937"/>
                  </a:moveTo>
                  <a:cubicBezTo>
                    <a:pt x="50387" y="32745"/>
                    <a:pt x="67818" y="13886"/>
                    <a:pt x="83153" y="5694"/>
                  </a:cubicBezTo>
                  <a:cubicBezTo>
                    <a:pt x="98489" y="-2497"/>
                    <a:pt x="118777" y="-402"/>
                    <a:pt x="135446" y="3503"/>
                  </a:cubicBezTo>
                  <a:cubicBezTo>
                    <a:pt x="145086" y="7260"/>
                    <a:pt x="155170" y="9757"/>
                    <a:pt x="165449" y="10933"/>
                  </a:cubicBezTo>
                  <a:cubicBezTo>
                    <a:pt x="174210" y="9805"/>
                    <a:pt x="182751" y="7365"/>
                    <a:pt x="190786" y="3694"/>
                  </a:cubicBezTo>
                  <a:cubicBezTo>
                    <a:pt x="219932" y="-5831"/>
                    <a:pt x="241459" y="3694"/>
                    <a:pt x="265462" y="25030"/>
                  </a:cubicBezTo>
                  <a:cubicBezTo>
                    <a:pt x="283940" y="41603"/>
                    <a:pt x="308038" y="63130"/>
                    <a:pt x="320326" y="85895"/>
                  </a:cubicBezTo>
                  <a:cubicBezTo>
                    <a:pt x="299129" y="83013"/>
                    <a:pt x="278427" y="77244"/>
                    <a:pt x="258794" y="68750"/>
                  </a:cubicBezTo>
                  <a:cubicBezTo>
                    <a:pt x="238506" y="61701"/>
                    <a:pt x="216789" y="56558"/>
                    <a:pt x="196310" y="62939"/>
                  </a:cubicBezTo>
                  <a:cubicBezTo>
                    <a:pt x="180880" y="67797"/>
                    <a:pt x="166878" y="78941"/>
                    <a:pt x="150971" y="80275"/>
                  </a:cubicBezTo>
                  <a:cubicBezTo>
                    <a:pt x="125825" y="82370"/>
                    <a:pt x="103346" y="59415"/>
                    <a:pt x="78391" y="58177"/>
                  </a:cubicBezTo>
                  <a:cubicBezTo>
                    <a:pt x="67058" y="58362"/>
                    <a:pt x="55916" y="61131"/>
                    <a:pt x="45815" y="66273"/>
                  </a:cubicBezTo>
                  <a:cubicBezTo>
                    <a:pt x="37243" y="69988"/>
                    <a:pt x="8763" y="87609"/>
                    <a:pt x="0" y="85895"/>
                  </a:cubicBezTo>
                  <a:cubicBezTo>
                    <a:pt x="0" y="79513"/>
                    <a:pt x="29813" y="51319"/>
                    <a:pt x="37052" y="449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6"/>
            <p:cNvSpPr/>
            <p:nvPr/>
          </p:nvSpPr>
          <p:spPr>
            <a:xfrm>
              <a:off x="2395082" y="1921753"/>
              <a:ext cx="89775" cy="123494"/>
            </a:xfrm>
            <a:custGeom>
              <a:avLst/>
              <a:gdLst/>
              <a:ahLst/>
              <a:cxnLst/>
              <a:rect l="l" t="t" r="r" b="b"/>
              <a:pathLst>
                <a:path w="121729" h="167449" extrusionOk="0">
                  <a:moveTo>
                    <a:pt x="0" y="0"/>
                  </a:moveTo>
                  <a:cubicBezTo>
                    <a:pt x="6541" y="7726"/>
                    <a:pt x="12525" y="15906"/>
                    <a:pt x="17907" y="24479"/>
                  </a:cubicBezTo>
                  <a:cubicBezTo>
                    <a:pt x="28575" y="39910"/>
                    <a:pt x="43339" y="61150"/>
                    <a:pt x="60198" y="84201"/>
                  </a:cubicBezTo>
                  <a:cubicBezTo>
                    <a:pt x="77057" y="107251"/>
                    <a:pt x="92583" y="127921"/>
                    <a:pt x="104013" y="142780"/>
                  </a:cubicBezTo>
                  <a:cubicBezTo>
                    <a:pt x="110542" y="150537"/>
                    <a:pt x="116465" y="158784"/>
                    <a:pt x="121730" y="167449"/>
                  </a:cubicBezTo>
                  <a:cubicBezTo>
                    <a:pt x="114280" y="160549"/>
                    <a:pt x="107429" y="153029"/>
                    <a:pt x="101251" y="144970"/>
                  </a:cubicBezTo>
                  <a:cubicBezTo>
                    <a:pt x="89154" y="130683"/>
                    <a:pt x="72676" y="110299"/>
                    <a:pt x="56198" y="87154"/>
                  </a:cubicBezTo>
                  <a:cubicBezTo>
                    <a:pt x="39719" y="64008"/>
                    <a:pt x="24956" y="42386"/>
                    <a:pt x="14954" y="26479"/>
                  </a:cubicBezTo>
                  <a:cubicBezTo>
                    <a:pt x="9158" y="18136"/>
                    <a:pt x="4152" y="9272"/>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6"/>
            <p:cNvSpPr/>
            <p:nvPr/>
          </p:nvSpPr>
          <p:spPr>
            <a:xfrm>
              <a:off x="2642730" y="2352798"/>
              <a:ext cx="18685" cy="18685"/>
            </a:xfrm>
            <a:custGeom>
              <a:avLst/>
              <a:gdLst/>
              <a:ahLst/>
              <a:cxnLst/>
              <a:rect l="l" t="t" r="r" b="b"/>
              <a:pathLst>
                <a:path w="25336" h="25336" extrusionOk="0">
                  <a:moveTo>
                    <a:pt x="25336"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a:off x="3111805" y="2352798"/>
              <a:ext cx="18685" cy="18685"/>
            </a:xfrm>
            <a:custGeom>
              <a:avLst/>
              <a:gdLst/>
              <a:ahLst/>
              <a:cxnLst/>
              <a:rect l="l" t="t" r="r" b="b"/>
              <a:pathLst>
                <a:path w="25336" h="25336" extrusionOk="0">
                  <a:moveTo>
                    <a:pt x="25337"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6"/>
            <p:cNvSpPr/>
            <p:nvPr/>
          </p:nvSpPr>
          <p:spPr>
            <a:xfrm>
              <a:off x="2726205" y="2625753"/>
              <a:ext cx="313598" cy="208861"/>
            </a:xfrm>
            <a:custGeom>
              <a:avLst/>
              <a:gdLst/>
              <a:ahLst/>
              <a:cxnLst/>
              <a:rect l="l" t="t" r="r" b="b"/>
              <a:pathLst>
                <a:path w="425217" h="283202" extrusionOk="0">
                  <a:moveTo>
                    <a:pt x="412575" y="6477"/>
                  </a:moveTo>
                  <a:cubicBezTo>
                    <a:pt x="413121" y="6987"/>
                    <a:pt x="413601" y="7563"/>
                    <a:pt x="414004" y="8191"/>
                  </a:cubicBezTo>
                  <a:cubicBezTo>
                    <a:pt x="414861" y="9334"/>
                    <a:pt x="416195" y="11049"/>
                    <a:pt x="417814" y="13525"/>
                  </a:cubicBezTo>
                  <a:cubicBezTo>
                    <a:pt x="421593" y="21016"/>
                    <a:pt x="423889" y="29167"/>
                    <a:pt x="424576" y="37529"/>
                  </a:cubicBezTo>
                  <a:cubicBezTo>
                    <a:pt x="427053" y="59341"/>
                    <a:pt x="422195" y="90868"/>
                    <a:pt x="412765" y="128397"/>
                  </a:cubicBezTo>
                  <a:cubicBezTo>
                    <a:pt x="408194" y="147447"/>
                    <a:pt x="402574" y="167545"/>
                    <a:pt x="396764" y="189547"/>
                  </a:cubicBezTo>
                  <a:cubicBezTo>
                    <a:pt x="394189" y="201092"/>
                    <a:pt x="390848" y="212452"/>
                    <a:pt x="386762" y="223552"/>
                  </a:cubicBezTo>
                  <a:cubicBezTo>
                    <a:pt x="382417" y="235638"/>
                    <a:pt x="375968" y="246860"/>
                    <a:pt x="367712" y="256699"/>
                  </a:cubicBezTo>
                  <a:cubicBezTo>
                    <a:pt x="357360" y="265347"/>
                    <a:pt x="344721" y="270806"/>
                    <a:pt x="331327" y="272415"/>
                  </a:cubicBezTo>
                  <a:cubicBezTo>
                    <a:pt x="318182" y="275082"/>
                    <a:pt x="304657" y="277368"/>
                    <a:pt x="290750" y="279082"/>
                  </a:cubicBezTo>
                  <a:cubicBezTo>
                    <a:pt x="262126" y="282579"/>
                    <a:pt x="233274" y="283853"/>
                    <a:pt x="204454" y="282892"/>
                  </a:cubicBezTo>
                  <a:cubicBezTo>
                    <a:pt x="175671" y="282003"/>
                    <a:pt x="147005" y="278818"/>
                    <a:pt x="118729" y="273367"/>
                  </a:cubicBezTo>
                  <a:cubicBezTo>
                    <a:pt x="105194" y="270945"/>
                    <a:pt x="91807" y="267765"/>
                    <a:pt x="78628" y="263842"/>
                  </a:cubicBezTo>
                  <a:cubicBezTo>
                    <a:pt x="65480" y="260001"/>
                    <a:pt x="54048" y="251763"/>
                    <a:pt x="46244" y="240506"/>
                  </a:cubicBezTo>
                  <a:cubicBezTo>
                    <a:pt x="39730" y="229565"/>
                    <a:pt x="35064" y="217626"/>
                    <a:pt x="32432" y="205168"/>
                  </a:cubicBezTo>
                  <a:cubicBezTo>
                    <a:pt x="29575" y="193357"/>
                    <a:pt x="26908" y="181928"/>
                    <a:pt x="24241" y="170879"/>
                  </a:cubicBezTo>
                  <a:cubicBezTo>
                    <a:pt x="19002" y="148780"/>
                    <a:pt x="14240" y="128207"/>
                    <a:pt x="9763" y="109252"/>
                  </a:cubicBezTo>
                  <a:cubicBezTo>
                    <a:pt x="5117" y="92412"/>
                    <a:pt x="1930" y="75203"/>
                    <a:pt x="238" y="57817"/>
                  </a:cubicBezTo>
                  <a:cubicBezTo>
                    <a:pt x="-905" y="44537"/>
                    <a:pt x="2089" y="31228"/>
                    <a:pt x="8810" y="19717"/>
                  </a:cubicBezTo>
                  <a:cubicBezTo>
                    <a:pt x="13056" y="12338"/>
                    <a:pt x="19476" y="6450"/>
                    <a:pt x="27194" y="2858"/>
                  </a:cubicBezTo>
                  <a:cubicBezTo>
                    <a:pt x="29912" y="1292"/>
                    <a:pt x="32931" y="318"/>
                    <a:pt x="36052" y="0"/>
                  </a:cubicBezTo>
                  <a:cubicBezTo>
                    <a:pt x="33294" y="851"/>
                    <a:pt x="30590" y="1868"/>
                    <a:pt x="27955" y="3048"/>
                  </a:cubicBezTo>
                  <a:cubicBezTo>
                    <a:pt x="20726" y="6929"/>
                    <a:pt x="14772" y="12817"/>
                    <a:pt x="10810" y="20003"/>
                  </a:cubicBezTo>
                  <a:cubicBezTo>
                    <a:pt x="4581" y="31399"/>
                    <a:pt x="1989" y="44428"/>
                    <a:pt x="3381" y="57341"/>
                  </a:cubicBezTo>
                  <a:cubicBezTo>
                    <a:pt x="5340" y="74544"/>
                    <a:pt x="8717" y="91557"/>
                    <a:pt x="13477" y="108204"/>
                  </a:cubicBezTo>
                  <a:cubicBezTo>
                    <a:pt x="18049" y="127254"/>
                    <a:pt x="23066" y="147733"/>
                    <a:pt x="28527" y="169640"/>
                  </a:cubicBezTo>
                  <a:cubicBezTo>
                    <a:pt x="31194" y="180594"/>
                    <a:pt x="34052" y="192024"/>
                    <a:pt x="36909" y="203740"/>
                  </a:cubicBezTo>
                  <a:cubicBezTo>
                    <a:pt x="39480" y="215708"/>
                    <a:pt x="44018" y="227166"/>
                    <a:pt x="50339" y="237649"/>
                  </a:cubicBezTo>
                  <a:cubicBezTo>
                    <a:pt x="57576" y="248075"/>
                    <a:pt x="68219" y="255653"/>
                    <a:pt x="80438" y="259080"/>
                  </a:cubicBezTo>
                  <a:cubicBezTo>
                    <a:pt x="93423" y="263002"/>
                    <a:pt x="106621" y="266182"/>
                    <a:pt x="119967" y="268605"/>
                  </a:cubicBezTo>
                  <a:cubicBezTo>
                    <a:pt x="148025" y="274014"/>
                    <a:pt x="176466" y="277199"/>
                    <a:pt x="205025" y="278130"/>
                  </a:cubicBezTo>
                  <a:cubicBezTo>
                    <a:pt x="233653" y="279132"/>
                    <a:pt x="262316" y="277890"/>
                    <a:pt x="290750" y="274415"/>
                  </a:cubicBezTo>
                  <a:cubicBezTo>
                    <a:pt x="304466" y="272796"/>
                    <a:pt x="317897" y="270510"/>
                    <a:pt x="330946" y="268034"/>
                  </a:cubicBezTo>
                  <a:cubicBezTo>
                    <a:pt x="343575" y="266623"/>
                    <a:pt x="355538" y="261633"/>
                    <a:pt x="365426" y="253651"/>
                  </a:cubicBezTo>
                  <a:cubicBezTo>
                    <a:pt x="373135" y="244230"/>
                    <a:pt x="379190" y="233569"/>
                    <a:pt x="383333" y="222123"/>
                  </a:cubicBezTo>
                  <a:cubicBezTo>
                    <a:pt x="387394" y="211201"/>
                    <a:pt x="390766" y="200035"/>
                    <a:pt x="393430" y="188690"/>
                  </a:cubicBezTo>
                  <a:lnTo>
                    <a:pt x="409908" y="127730"/>
                  </a:lnTo>
                  <a:cubicBezTo>
                    <a:pt x="419433" y="90392"/>
                    <a:pt x="425053" y="59341"/>
                    <a:pt x="423243" y="37909"/>
                  </a:cubicBezTo>
                  <a:cubicBezTo>
                    <a:pt x="422770" y="29715"/>
                    <a:pt x="420801" y="21677"/>
                    <a:pt x="417433" y="14192"/>
                  </a:cubicBezTo>
                  <a:cubicBezTo>
                    <a:pt x="415636" y="11736"/>
                    <a:pt x="414013" y="9158"/>
                    <a:pt x="412575" y="6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6"/>
            <p:cNvSpPr/>
            <p:nvPr/>
          </p:nvSpPr>
          <p:spPr>
            <a:xfrm>
              <a:off x="2704519" y="2808518"/>
              <a:ext cx="62870" cy="39127"/>
            </a:xfrm>
            <a:custGeom>
              <a:avLst/>
              <a:gdLst/>
              <a:ahLst/>
              <a:cxnLst/>
              <a:rect l="l" t="t" r="r" b="b"/>
              <a:pathLst>
                <a:path w="85248" h="53054" extrusionOk="0">
                  <a:moveTo>
                    <a:pt x="85249" y="0"/>
                  </a:moveTo>
                  <a:cubicBezTo>
                    <a:pt x="72484" y="10915"/>
                    <a:pt x="58631" y="20490"/>
                    <a:pt x="43910" y="28575"/>
                  </a:cubicBezTo>
                  <a:cubicBezTo>
                    <a:pt x="30148" y="38213"/>
                    <a:pt x="15434" y="46415"/>
                    <a:pt x="0" y="53054"/>
                  </a:cubicBezTo>
                  <a:cubicBezTo>
                    <a:pt x="12793" y="42176"/>
                    <a:pt x="26641" y="32603"/>
                    <a:pt x="41338" y="24479"/>
                  </a:cubicBezTo>
                  <a:cubicBezTo>
                    <a:pt x="55155" y="14929"/>
                    <a:pt x="69860" y="6731"/>
                    <a:pt x="8524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9475" y="2811682"/>
              <a:ext cx="56197" cy="33999"/>
            </a:xfrm>
            <a:custGeom>
              <a:avLst/>
              <a:gdLst/>
              <a:ahLst/>
              <a:cxnLst/>
              <a:rect l="l" t="t" r="r" b="b"/>
              <a:pathLst>
                <a:path w="76200" h="46101" extrusionOk="0">
                  <a:moveTo>
                    <a:pt x="76200" y="46101"/>
                  </a:moveTo>
                  <a:cubicBezTo>
                    <a:pt x="63069" y="39260"/>
                    <a:pt x="50347" y="31659"/>
                    <a:pt x="38100" y="23336"/>
                  </a:cubicBezTo>
                  <a:cubicBezTo>
                    <a:pt x="24933" y="16347"/>
                    <a:pt x="12209" y="8553"/>
                    <a:pt x="0" y="0"/>
                  </a:cubicBezTo>
                  <a:cubicBezTo>
                    <a:pt x="14351" y="4186"/>
                    <a:pt x="27949" y="10615"/>
                    <a:pt x="40291" y="19050"/>
                  </a:cubicBezTo>
                  <a:cubicBezTo>
                    <a:pt x="53664" y="26035"/>
                    <a:pt x="65796" y="35174"/>
                    <a:pt x="76200" y="46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2826269" y="2604312"/>
              <a:ext cx="28992" cy="64559"/>
            </a:xfrm>
            <a:custGeom>
              <a:avLst/>
              <a:gdLst/>
              <a:ahLst/>
              <a:cxnLst/>
              <a:rect l="l" t="t" r="r" b="b"/>
              <a:pathLst>
                <a:path w="39311" h="87537" extrusionOk="0">
                  <a:moveTo>
                    <a:pt x="0" y="87535"/>
                  </a:moveTo>
                  <a:cubicBezTo>
                    <a:pt x="1982" y="54550"/>
                    <a:pt x="15936" y="23424"/>
                    <a:pt x="39243" y="0"/>
                  </a:cubicBezTo>
                  <a:cubicBezTo>
                    <a:pt x="40386" y="857"/>
                    <a:pt x="26956" y="17907"/>
                    <a:pt x="16192" y="42196"/>
                  </a:cubicBezTo>
                  <a:cubicBezTo>
                    <a:pt x="5429" y="66484"/>
                    <a:pt x="1429" y="87821"/>
                    <a:pt x="0" y="875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2921870" y="2607195"/>
              <a:ext cx="17381" cy="57392"/>
            </a:xfrm>
            <a:custGeom>
              <a:avLst/>
              <a:gdLst/>
              <a:ahLst/>
              <a:cxnLst/>
              <a:rect l="l" t="t" r="r" b="b"/>
              <a:pathLst>
                <a:path w="23567" h="77819" extrusionOk="0">
                  <a:moveTo>
                    <a:pt x="21146" y="77819"/>
                  </a:moveTo>
                  <a:cubicBezTo>
                    <a:pt x="19824" y="64323"/>
                    <a:pt x="17789" y="50905"/>
                    <a:pt x="15049" y="37624"/>
                  </a:cubicBezTo>
                  <a:cubicBezTo>
                    <a:pt x="10734" y="24813"/>
                    <a:pt x="5710" y="12253"/>
                    <a:pt x="0" y="0"/>
                  </a:cubicBezTo>
                  <a:cubicBezTo>
                    <a:pt x="10070" y="9907"/>
                    <a:pt x="16994" y="22563"/>
                    <a:pt x="19907" y="36386"/>
                  </a:cubicBezTo>
                  <a:cubicBezTo>
                    <a:pt x="24323" y="49786"/>
                    <a:pt x="24753" y="64180"/>
                    <a:pt x="21146" y="77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6"/>
            <p:cNvSpPr/>
            <p:nvPr/>
          </p:nvSpPr>
          <p:spPr>
            <a:xfrm>
              <a:off x="2744305" y="2598497"/>
              <a:ext cx="285137" cy="32449"/>
            </a:xfrm>
            <a:custGeom>
              <a:avLst/>
              <a:gdLst/>
              <a:ahLst/>
              <a:cxnLst/>
              <a:rect l="l" t="t" r="r" b="b"/>
              <a:pathLst>
                <a:path w="386626" h="43999" extrusionOk="0">
                  <a:moveTo>
                    <a:pt x="386621" y="43408"/>
                  </a:moveTo>
                  <a:cubicBezTo>
                    <a:pt x="386621" y="44361"/>
                    <a:pt x="380716" y="44266"/>
                    <a:pt x="370619" y="42361"/>
                  </a:cubicBezTo>
                  <a:cubicBezTo>
                    <a:pt x="356643" y="39271"/>
                    <a:pt x="342869" y="35327"/>
                    <a:pt x="329376" y="30550"/>
                  </a:cubicBezTo>
                  <a:cubicBezTo>
                    <a:pt x="309961" y="23572"/>
                    <a:pt x="289838" y="18749"/>
                    <a:pt x="269369" y="16167"/>
                  </a:cubicBezTo>
                  <a:cubicBezTo>
                    <a:pt x="257650" y="14805"/>
                    <a:pt x="245804" y="14965"/>
                    <a:pt x="234126" y="16643"/>
                  </a:cubicBezTo>
                  <a:cubicBezTo>
                    <a:pt x="221004" y="20131"/>
                    <a:pt x="207716" y="22961"/>
                    <a:pt x="194312" y="25120"/>
                  </a:cubicBezTo>
                  <a:cubicBezTo>
                    <a:pt x="180153" y="24931"/>
                    <a:pt x="166134" y="22289"/>
                    <a:pt x="152878" y="17310"/>
                  </a:cubicBezTo>
                  <a:cubicBezTo>
                    <a:pt x="141475" y="14560"/>
                    <a:pt x="129710" y="13628"/>
                    <a:pt x="118016" y="14548"/>
                  </a:cubicBezTo>
                  <a:cubicBezTo>
                    <a:pt x="97501" y="16346"/>
                    <a:pt x="77267" y="20534"/>
                    <a:pt x="57723" y="27025"/>
                  </a:cubicBezTo>
                  <a:cubicBezTo>
                    <a:pt x="44067" y="31399"/>
                    <a:pt x="30128" y="34836"/>
                    <a:pt x="16003" y="37312"/>
                  </a:cubicBezTo>
                  <a:cubicBezTo>
                    <a:pt x="5812" y="38741"/>
                    <a:pt x="97" y="38455"/>
                    <a:pt x="1" y="37312"/>
                  </a:cubicBezTo>
                  <a:cubicBezTo>
                    <a:pt x="-94" y="36169"/>
                    <a:pt x="5145" y="34550"/>
                    <a:pt x="14670" y="31407"/>
                  </a:cubicBezTo>
                  <a:cubicBezTo>
                    <a:pt x="24195" y="28263"/>
                    <a:pt x="37530" y="23311"/>
                    <a:pt x="54389" y="16834"/>
                  </a:cubicBezTo>
                  <a:cubicBezTo>
                    <a:pt x="74416" y="8617"/>
                    <a:pt x="95470" y="3169"/>
                    <a:pt x="116968" y="641"/>
                  </a:cubicBezTo>
                  <a:cubicBezTo>
                    <a:pt x="130155" y="-718"/>
                    <a:pt x="143475" y="87"/>
                    <a:pt x="156402" y="3022"/>
                  </a:cubicBezTo>
                  <a:cubicBezTo>
                    <a:pt x="168275" y="7297"/>
                    <a:pt x="180746" y="9676"/>
                    <a:pt x="193359" y="10071"/>
                  </a:cubicBezTo>
                  <a:cubicBezTo>
                    <a:pt x="205360" y="9404"/>
                    <a:pt x="217933" y="4070"/>
                    <a:pt x="231935" y="2070"/>
                  </a:cubicBezTo>
                  <a:cubicBezTo>
                    <a:pt x="244921" y="254"/>
                    <a:pt x="258097" y="254"/>
                    <a:pt x="271083" y="2070"/>
                  </a:cubicBezTo>
                  <a:cubicBezTo>
                    <a:pt x="292419" y="5386"/>
                    <a:pt x="313232" y="11470"/>
                    <a:pt x="332995" y="20167"/>
                  </a:cubicBezTo>
                  <a:cubicBezTo>
                    <a:pt x="349664" y="27216"/>
                    <a:pt x="362904" y="32740"/>
                    <a:pt x="372238" y="36360"/>
                  </a:cubicBezTo>
                  <a:cubicBezTo>
                    <a:pt x="381573" y="39979"/>
                    <a:pt x="386812" y="42361"/>
                    <a:pt x="386621" y="434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6"/>
            <p:cNvSpPr/>
            <p:nvPr/>
          </p:nvSpPr>
          <p:spPr>
            <a:xfrm>
              <a:off x="3097465" y="1689289"/>
              <a:ext cx="169365" cy="322714"/>
            </a:xfrm>
            <a:custGeom>
              <a:avLst/>
              <a:gdLst/>
              <a:ahLst/>
              <a:cxnLst/>
              <a:rect l="l" t="t" r="r" b="b"/>
              <a:pathLst>
                <a:path w="229647" h="437578" extrusionOk="0">
                  <a:moveTo>
                    <a:pt x="229648" y="0"/>
                  </a:moveTo>
                  <a:cubicBezTo>
                    <a:pt x="229648" y="0"/>
                    <a:pt x="228886" y="1619"/>
                    <a:pt x="226886" y="4477"/>
                  </a:cubicBezTo>
                  <a:lnTo>
                    <a:pt x="218313" y="16764"/>
                  </a:lnTo>
                  <a:lnTo>
                    <a:pt x="185833" y="61341"/>
                  </a:lnTo>
                  <a:lnTo>
                    <a:pt x="77343" y="207169"/>
                  </a:lnTo>
                  <a:lnTo>
                    <a:pt x="4477" y="303657"/>
                  </a:lnTo>
                  <a:lnTo>
                    <a:pt x="4477" y="302228"/>
                  </a:lnTo>
                  <a:cubicBezTo>
                    <a:pt x="7906" y="342233"/>
                    <a:pt x="10763" y="375952"/>
                    <a:pt x="12859" y="400431"/>
                  </a:cubicBezTo>
                  <a:cubicBezTo>
                    <a:pt x="13716" y="411766"/>
                    <a:pt x="14383" y="421005"/>
                    <a:pt x="14859" y="428054"/>
                  </a:cubicBezTo>
                  <a:cubicBezTo>
                    <a:pt x="15189" y="431220"/>
                    <a:pt x="15189" y="434412"/>
                    <a:pt x="14859" y="437579"/>
                  </a:cubicBezTo>
                  <a:cubicBezTo>
                    <a:pt x="14088" y="434451"/>
                    <a:pt x="13578" y="431265"/>
                    <a:pt x="13335" y="428054"/>
                  </a:cubicBezTo>
                  <a:cubicBezTo>
                    <a:pt x="12478" y="421005"/>
                    <a:pt x="11430" y="411766"/>
                    <a:pt x="10096" y="400431"/>
                  </a:cubicBezTo>
                  <a:cubicBezTo>
                    <a:pt x="7525" y="376047"/>
                    <a:pt x="4096" y="342329"/>
                    <a:pt x="0" y="302419"/>
                  </a:cubicBezTo>
                  <a:lnTo>
                    <a:pt x="0" y="301562"/>
                  </a:lnTo>
                  <a:lnTo>
                    <a:pt x="476" y="300895"/>
                  </a:lnTo>
                  <a:lnTo>
                    <a:pt x="72866" y="203930"/>
                  </a:lnTo>
                  <a:lnTo>
                    <a:pt x="183071" y="59246"/>
                  </a:lnTo>
                  <a:lnTo>
                    <a:pt x="216789" y="15716"/>
                  </a:lnTo>
                  <a:cubicBezTo>
                    <a:pt x="220504" y="10954"/>
                    <a:pt x="223647" y="7048"/>
                    <a:pt x="226314" y="4000"/>
                  </a:cubicBezTo>
                  <a:cubicBezTo>
                    <a:pt x="227276" y="2549"/>
                    <a:pt x="228394" y="1208"/>
                    <a:pt x="22964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502001" y="1684369"/>
              <a:ext cx="169154" cy="322854"/>
            </a:xfrm>
            <a:custGeom>
              <a:avLst/>
              <a:gdLst/>
              <a:ahLst/>
              <a:cxnLst/>
              <a:rect l="l" t="t" r="r" b="b"/>
              <a:pathLst>
                <a:path w="229361" h="437768" extrusionOk="0">
                  <a:moveTo>
                    <a:pt x="0" y="0"/>
                  </a:moveTo>
                  <a:cubicBezTo>
                    <a:pt x="0" y="0"/>
                    <a:pt x="1333" y="1238"/>
                    <a:pt x="3524" y="3905"/>
                  </a:cubicBezTo>
                  <a:lnTo>
                    <a:pt x="13049" y="15621"/>
                  </a:lnTo>
                  <a:lnTo>
                    <a:pt x="46672" y="59246"/>
                  </a:lnTo>
                  <a:lnTo>
                    <a:pt x="156400" y="204121"/>
                  </a:lnTo>
                  <a:lnTo>
                    <a:pt x="228790" y="301085"/>
                  </a:lnTo>
                  <a:lnTo>
                    <a:pt x="229362" y="301752"/>
                  </a:lnTo>
                  <a:lnTo>
                    <a:pt x="229362" y="302609"/>
                  </a:lnTo>
                  <a:cubicBezTo>
                    <a:pt x="225171" y="342519"/>
                    <a:pt x="221742" y="376238"/>
                    <a:pt x="219170" y="400621"/>
                  </a:cubicBezTo>
                  <a:cubicBezTo>
                    <a:pt x="217837" y="412051"/>
                    <a:pt x="216789" y="421196"/>
                    <a:pt x="216027" y="428244"/>
                  </a:cubicBezTo>
                  <a:cubicBezTo>
                    <a:pt x="215732" y="431456"/>
                    <a:pt x="215190" y="434640"/>
                    <a:pt x="214408" y="437769"/>
                  </a:cubicBezTo>
                  <a:cubicBezTo>
                    <a:pt x="214078" y="434603"/>
                    <a:pt x="214078" y="431410"/>
                    <a:pt x="214408" y="428244"/>
                  </a:cubicBezTo>
                  <a:cubicBezTo>
                    <a:pt x="214979" y="421291"/>
                    <a:pt x="215646" y="412051"/>
                    <a:pt x="216408" y="400621"/>
                  </a:cubicBezTo>
                  <a:cubicBezTo>
                    <a:pt x="218503" y="376142"/>
                    <a:pt x="221361" y="342424"/>
                    <a:pt x="224790" y="302419"/>
                  </a:cubicBezTo>
                  <a:lnTo>
                    <a:pt x="225266" y="303943"/>
                  </a:lnTo>
                  <a:lnTo>
                    <a:pt x="152400" y="207359"/>
                  </a:lnTo>
                  <a:lnTo>
                    <a:pt x="43815" y="61531"/>
                  </a:lnTo>
                  <a:lnTo>
                    <a:pt x="11335" y="16954"/>
                  </a:lnTo>
                  <a:lnTo>
                    <a:pt x="2762" y="4667"/>
                  </a:lnTo>
                  <a:cubicBezTo>
                    <a:pt x="1696" y="3203"/>
                    <a:pt x="771" y="164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093107" y="2149156"/>
              <a:ext cx="118436" cy="118436"/>
            </a:xfrm>
            <a:custGeom>
              <a:avLst/>
              <a:gdLst/>
              <a:ahLst/>
              <a:cxnLst/>
              <a:rect l="l" t="t" r="r" b="b"/>
              <a:pathLst>
                <a:path w="160591" h="160591" extrusionOk="0">
                  <a:moveTo>
                    <a:pt x="80391" y="160591"/>
                  </a:moveTo>
                  <a:cubicBezTo>
                    <a:pt x="36045" y="160644"/>
                    <a:pt x="53" y="124737"/>
                    <a:pt x="0" y="80391"/>
                  </a:cubicBezTo>
                  <a:cubicBezTo>
                    <a:pt x="-53" y="36045"/>
                    <a:pt x="35855" y="53"/>
                    <a:pt x="80200" y="0"/>
                  </a:cubicBezTo>
                  <a:cubicBezTo>
                    <a:pt x="124547" y="-53"/>
                    <a:pt x="160539" y="35854"/>
                    <a:pt x="160591" y="80201"/>
                  </a:cubicBezTo>
                  <a:cubicBezTo>
                    <a:pt x="160591" y="80232"/>
                    <a:pt x="160591" y="80264"/>
                    <a:pt x="160591" y="80296"/>
                  </a:cubicBezTo>
                  <a:cubicBezTo>
                    <a:pt x="160539" y="124583"/>
                    <a:pt x="124678" y="160487"/>
                    <a:pt x="80391" y="160591"/>
                  </a:cubicBezTo>
                  <a:close/>
                  <a:moveTo>
                    <a:pt x="80391" y="9620"/>
                  </a:moveTo>
                  <a:cubicBezTo>
                    <a:pt x="41305" y="9568"/>
                    <a:pt x="9578" y="41210"/>
                    <a:pt x="9525" y="80296"/>
                  </a:cubicBezTo>
                  <a:cubicBezTo>
                    <a:pt x="9473" y="119381"/>
                    <a:pt x="41115" y="151109"/>
                    <a:pt x="80201" y="151162"/>
                  </a:cubicBezTo>
                  <a:cubicBezTo>
                    <a:pt x="119287" y="151214"/>
                    <a:pt x="151014" y="119572"/>
                    <a:pt x="151067" y="80486"/>
                  </a:cubicBezTo>
                  <a:cubicBezTo>
                    <a:pt x="151067" y="80423"/>
                    <a:pt x="151067" y="80359"/>
                    <a:pt x="151067" y="80296"/>
                  </a:cubicBezTo>
                  <a:cubicBezTo>
                    <a:pt x="151014" y="41284"/>
                    <a:pt x="119402" y="9673"/>
                    <a:pt x="80391" y="96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111314" y="2165155"/>
              <a:ext cx="84998" cy="81330"/>
            </a:xfrm>
            <a:custGeom>
              <a:avLst/>
              <a:gdLst/>
              <a:ahLst/>
              <a:cxnLst/>
              <a:rect l="l" t="t" r="r" b="b"/>
              <a:pathLst>
                <a:path w="115252" h="110278" extrusionOk="0">
                  <a:moveTo>
                    <a:pt x="0" y="54615"/>
                  </a:moveTo>
                  <a:cubicBezTo>
                    <a:pt x="1133" y="85821"/>
                    <a:pt x="26877" y="110468"/>
                    <a:pt x="58103" y="110241"/>
                  </a:cubicBezTo>
                  <a:cubicBezTo>
                    <a:pt x="88541" y="111348"/>
                    <a:pt x="114113" y="87569"/>
                    <a:pt x="115219" y="57131"/>
                  </a:cubicBezTo>
                  <a:cubicBezTo>
                    <a:pt x="115237" y="56642"/>
                    <a:pt x="115248" y="56152"/>
                    <a:pt x="115253" y="55663"/>
                  </a:cubicBezTo>
                  <a:cubicBezTo>
                    <a:pt x="114120" y="24457"/>
                    <a:pt x="88376" y="-190"/>
                    <a:pt x="57150" y="37"/>
                  </a:cubicBezTo>
                  <a:cubicBezTo>
                    <a:pt x="26712" y="-1069"/>
                    <a:pt x="1140" y="22709"/>
                    <a:pt x="34" y="53148"/>
                  </a:cubicBezTo>
                  <a:cubicBezTo>
                    <a:pt x="16" y="53637"/>
                    <a:pt x="5" y="54126"/>
                    <a:pt x="0" y="546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6"/>
            <p:cNvSpPr/>
            <p:nvPr/>
          </p:nvSpPr>
          <p:spPr>
            <a:xfrm>
              <a:off x="2948756" y="2009797"/>
              <a:ext cx="344559" cy="226792"/>
            </a:xfrm>
            <a:custGeom>
              <a:avLst/>
              <a:gdLst/>
              <a:ahLst/>
              <a:cxnLst/>
              <a:rect l="l" t="t" r="r" b="b"/>
              <a:pathLst>
                <a:path w="467199" h="307515" extrusionOk="0">
                  <a:moveTo>
                    <a:pt x="111397" y="307515"/>
                  </a:moveTo>
                  <a:cubicBezTo>
                    <a:pt x="78155" y="283607"/>
                    <a:pt x="44722" y="258461"/>
                    <a:pt x="22148" y="223981"/>
                  </a:cubicBezTo>
                  <a:cubicBezTo>
                    <a:pt x="-427" y="189500"/>
                    <a:pt x="-8332" y="143399"/>
                    <a:pt x="10718" y="107395"/>
                  </a:cubicBezTo>
                  <a:cubicBezTo>
                    <a:pt x="27006" y="77486"/>
                    <a:pt x="59200" y="59770"/>
                    <a:pt x="90633" y="46911"/>
                  </a:cubicBezTo>
                  <a:cubicBezTo>
                    <a:pt x="179949" y="9766"/>
                    <a:pt x="276800" y="-5674"/>
                    <a:pt x="373240" y="1858"/>
                  </a:cubicBezTo>
                  <a:cubicBezTo>
                    <a:pt x="398671" y="3858"/>
                    <a:pt x="425627" y="8144"/>
                    <a:pt x="444296" y="25480"/>
                  </a:cubicBezTo>
                  <a:cubicBezTo>
                    <a:pt x="471061" y="50245"/>
                    <a:pt x="471347" y="93107"/>
                    <a:pt x="460488" y="127969"/>
                  </a:cubicBezTo>
                  <a:cubicBezTo>
                    <a:pt x="449630" y="162830"/>
                    <a:pt x="429723" y="194644"/>
                    <a:pt x="422388" y="230458"/>
                  </a:cubicBezTo>
                  <a:cubicBezTo>
                    <a:pt x="384860" y="176165"/>
                    <a:pt x="305136" y="164640"/>
                    <a:pt x="243699" y="188738"/>
                  </a:cubicBezTo>
                  <a:cubicBezTo>
                    <a:pt x="182263" y="212836"/>
                    <a:pt x="150450" y="254365"/>
                    <a:pt x="111397" y="3075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6"/>
            <p:cNvSpPr/>
            <p:nvPr/>
          </p:nvSpPr>
          <p:spPr>
            <a:xfrm>
              <a:off x="3032782" y="2131713"/>
              <a:ext cx="238027" cy="114121"/>
            </a:xfrm>
            <a:custGeom>
              <a:avLst/>
              <a:gdLst/>
              <a:ahLst/>
              <a:cxnLst/>
              <a:rect l="l" t="t" r="r" b="b"/>
              <a:pathLst>
                <a:path w="322749" h="154741" extrusionOk="0">
                  <a:moveTo>
                    <a:pt x="322533" y="65735"/>
                  </a:moveTo>
                  <a:cubicBezTo>
                    <a:pt x="319866" y="68592"/>
                    <a:pt x="302816" y="53638"/>
                    <a:pt x="270717" y="40303"/>
                  </a:cubicBezTo>
                  <a:cubicBezTo>
                    <a:pt x="252112" y="32507"/>
                    <a:pt x="232478" y="27438"/>
                    <a:pt x="212424" y="25254"/>
                  </a:cubicBezTo>
                  <a:cubicBezTo>
                    <a:pt x="163461" y="19266"/>
                    <a:pt x="114124" y="32971"/>
                    <a:pt x="75264" y="63354"/>
                  </a:cubicBezTo>
                  <a:cubicBezTo>
                    <a:pt x="59200" y="75593"/>
                    <a:pt x="44960" y="90058"/>
                    <a:pt x="32973" y="106311"/>
                  </a:cubicBezTo>
                  <a:cubicBezTo>
                    <a:pt x="12304" y="134220"/>
                    <a:pt x="5446" y="155841"/>
                    <a:pt x="1636" y="154698"/>
                  </a:cubicBezTo>
                  <a:cubicBezTo>
                    <a:pt x="-2174" y="153555"/>
                    <a:pt x="-364" y="130124"/>
                    <a:pt x="18305" y="96691"/>
                  </a:cubicBezTo>
                  <a:cubicBezTo>
                    <a:pt x="57663" y="26899"/>
                    <a:pt x="136569" y="-10706"/>
                    <a:pt x="215567" y="2679"/>
                  </a:cubicBezTo>
                  <a:cubicBezTo>
                    <a:pt x="237649" y="6224"/>
                    <a:pt x="258931" y="13640"/>
                    <a:pt x="278432" y="24587"/>
                  </a:cubicBezTo>
                  <a:cubicBezTo>
                    <a:pt x="311580" y="43542"/>
                    <a:pt x="324629" y="63925"/>
                    <a:pt x="322533" y="65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948505" y="1994226"/>
              <a:ext cx="328137" cy="96886"/>
            </a:xfrm>
            <a:custGeom>
              <a:avLst/>
              <a:gdLst/>
              <a:ahLst/>
              <a:cxnLst/>
              <a:rect l="l" t="t" r="r" b="b"/>
              <a:pathLst>
                <a:path w="444932" h="131371" extrusionOk="0">
                  <a:moveTo>
                    <a:pt x="444826" y="46578"/>
                  </a:moveTo>
                  <a:cubicBezTo>
                    <a:pt x="442350" y="49816"/>
                    <a:pt x="420347" y="34100"/>
                    <a:pt x="378151" y="27528"/>
                  </a:cubicBezTo>
                  <a:cubicBezTo>
                    <a:pt x="323191" y="19602"/>
                    <a:pt x="267256" y="21569"/>
                    <a:pt x="212988" y="33338"/>
                  </a:cubicBezTo>
                  <a:cubicBezTo>
                    <a:pt x="182892" y="39369"/>
                    <a:pt x="153259" y="47518"/>
                    <a:pt x="124310" y="57722"/>
                  </a:cubicBezTo>
                  <a:cubicBezTo>
                    <a:pt x="101010" y="65956"/>
                    <a:pt x="78884" y="77195"/>
                    <a:pt x="58492" y="91155"/>
                  </a:cubicBezTo>
                  <a:cubicBezTo>
                    <a:pt x="40966" y="103156"/>
                    <a:pt x="27345" y="114491"/>
                    <a:pt x="17344" y="121635"/>
                  </a:cubicBezTo>
                  <a:cubicBezTo>
                    <a:pt x="7343" y="128779"/>
                    <a:pt x="1342" y="132303"/>
                    <a:pt x="199" y="131160"/>
                  </a:cubicBezTo>
                  <a:cubicBezTo>
                    <a:pt x="-944" y="130017"/>
                    <a:pt x="2866" y="124111"/>
                    <a:pt x="10772" y="114682"/>
                  </a:cubicBezTo>
                  <a:cubicBezTo>
                    <a:pt x="22087" y="101249"/>
                    <a:pt x="34479" y="88761"/>
                    <a:pt x="47824" y="77344"/>
                  </a:cubicBezTo>
                  <a:cubicBezTo>
                    <a:pt x="68184" y="60228"/>
                    <a:pt x="91142" y="46466"/>
                    <a:pt x="115833" y="36577"/>
                  </a:cubicBezTo>
                  <a:cubicBezTo>
                    <a:pt x="145585" y="24594"/>
                    <a:pt x="176388" y="15410"/>
                    <a:pt x="207845" y="9145"/>
                  </a:cubicBezTo>
                  <a:cubicBezTo>
                    <a:pt x="275091" y="-4572"/>
                    <a:pt x="338242" y="-1809"/>
                    <a:pt x="381961" y="10478"/>
                  </a:cubicBezTo>
                  <a:cubicBezTo>
                    <a:pt x="399398" y="14934"/>
                    <a:pt x="415930" y="22378"/>
                    <a:pt x="430825" y="32481"/>
                  </a:cubicBezTo>
                  <a:cubicBezTo>
                    <a:pt x="441397" y="39625"/>
                    <a:pt x="445684" y="45435"/>
                    <a:pt x="444826" y="465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6"/>
            <p:cNvSpPr/>
            <p:nvPr/>
          </p:nvSpPr>
          <p:spPr>
            <a:xfrm>
              <a:off x="2281294" y="2116961"/>
              <a:ext cx="27424" cy="173720"/>
            </a:xfrm>
            <a:custGeom>
              <a:avLst/>
              <a:gdLst/>
              <a:ahLst/>
              <a:cxnLst/>
              <a:rect l="l" t="t" r="r" b="b"/>
              <a:pathLst>
                <a:path w="37185" h="235553" extrusionOk="0">
                  <a:moveTo>
                    <a:pt x="70" y="0"/>
                  </a:moveTo>
                  <a:cubicBezTo>
                    <a:pt x="2033" y="2529"/>
                    <a:pt x="3636" y="5318"/>
                    <a:pt x="4833" y="8287"/>
                  </a:cubicBezTo>
                  <a:cubicBezTo>
                    <a:pt x="7595" y="13716"/>
                    <a:pt x="11119" y="21908"/>
                    <a:pt x="15025" y="32099"/>
                  </a:cubicBezTo>
                  <a:cubicBezTo>
                    <a:pt x="35192" y="85830"/>
                    <a:pt x="41737" y="143720"/>
                    <a:pt x="34075" y="200597"/>
                  </a:cubicBezTo>
                  <a:cubicBezTo>
                    <a:pt x="32946" y="209153"/>
                    <a:pt x="31356" y="217643"/>
                    <a:pt x="29312" y="226028"/>
                  </a:cubicBezTo>
                  <a:cubicBezTo>
                    <a:pt x="28863" y="229322"/>
                    <a:pt x="27932" y="232531"/>
                    <a:pt x="26550" y="235553"/>
                  </a:cubicBezTo>
                  <a:cubicBezTo>
                    <a:pt x="25693" y="235553"/>
                    <a:pt x="28455" y="222123"/>
                    <a:pt x="30550" y="200596"/>
                  </a:cubicBezTo>
                  <a:cubicBezTo>
                    <a:pt x="36306" y="144251"/>
                    <a:pt x="29974" y="87326"/>
                    <a:pt x="11977" y="33623"/>
                  </a:cubicBezTo>
                  <a:cubicBezTo>
                    <a:pt x="4833" y="13145"/>
                    <a:pt x="-692" y="381"/>
                    <a:pt x="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6"/>
            <p:cNvSpPr/>
            <p:nvPr/>
          </p:nvSpPr>
          <p:spPr>
            <a:xfrm>
              <a:off x="2307271" y="2190945"/>
              <a:ext cx="18913" cy="3918"/>
            </a:xfrm>
            <a:custGeom>
              <a:avLst/>
              <a:gdLst/>
              <a:ahLst/>
              <a:cxnLst/>
              <a:rect l="l" t="t" r="r" b="b"/>
              <a:pathLst>
                <a:path w="25645" h="5312" extrusionOk="0">
                  <a:moveTo>
                    <a:pt x="25641" y="2907"/>
                  </a:moveTo>
                  <a:cubicBezTo>
                    <a:pt x="25641" y="4336"/>
                    <a:pt x="19735" y="4622"/>
                    <a:pt x="12877" y="5002"/>
                  </a:cubicBezTo>
                  <a:cubicBezTo>
                    <a:pt x="6019" y="5384"/>
                    <a:pt x="399" y="5669"/>
                    <a:pt x="18" y="4240"/>
                  </a:cubicBezTo>
                  <a:cubicBezTo>
                    <a:pt x="-363" y="2812"/>
                    <a:pt x="5257" y="430"/>
                    <a:pt x="12687" y="49"/>
                  </a:cubicBezTo>
                  <a:cubicBezTo>
                    <a:pt x="20116" y="-332"/>
                    <a:pt x="25831" y="1573"/>
                    <a:pt x="25641" y="2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2583922" y="2160140"/>
              <a:ext cx="117744" cy="117715"/>
            </a:xfrm>
            <a:custGeom>
              <a:avLst/>
              <a:gdLst/>
              <a:ahLst/>
              <a:cxnLst/>
              <a:rect l="l" t="t" r="r" b="b"/>
              <a:pathLst>
                <a:path w="159653" h="159613" extrusionOk="0">
                  <a:moveTo>
                    <a:pt x="80353" y="159614"/>
                  </a:moveTo>
                  <a:cubicBezTo>
                    <a:pt x="77209" y="159614"/>
                    <a:pt x="74161" y="159614"/>
                    <a:pt x="70828" y="159137"/>
                  </a:cubicBezTo>
                  <a:cubicBezTo>
                    <a:pt x="27026" y="154167"/>
                    <a:pt x="-4454" y="114630"/>
                    <a:pt x="516" y="70828"/>
                  </a:cubicBezTo>
                  <a:cubicBezTo>
                    <a:pt x="5486" y="27026"/>
                    <a:pt x="45024" y="-4454"/>
                    <a:pt x="88826" y="516"/>
                  </a:cubicBezTo>
                  <a:cubicBezTo>
                    <a:pt x="132628" y="5486"/>
                    <a:pt x="164107" y="45024"/>
                    <a:pt x="159137" y="88826"/>
                  </a:cubicBezTo>
                  <a:cubicBezTo>
                    <a:pt x="159133" y="88863"/>
                    <a:pt x="159129" y="88901"/>
                    <a:pt x="159125" y="88938"/>
                  </a:cubicBezTo>
                  <a:cubicBezTo>
                    <a:pt x="154490" y="129127"/>
                    <a:pt x="120522" y="159494"/>
                    <a:pt x="80067" y="159614"/>
                  </a:cubicBezTo>
                  <a:close/>
                  <a:moveTo>
                    <a:pt x="80353" y="9595"/>
                  </a:moveTo>
                  <a:cubicBezTo>
                    <a:pt x="41583" y="9406"/>
                    <a:pt x="10001" y="40681"/>
                    <a:pt x="9812" y="79451"/>
                  </a:cubicBezTo>
                  <a:cubicBezTo>
                    <a:pt x="9733" y="95618"/>
                    <a:pt x="15237" y="111316"/>
                    <a:pt x="25394" y="123895"/>
                  </a:cubicBezTo>
                  <a:cubicBezTo>
                    <a:pt x="49671" y="154073"/>
                    <a:pt x="93768" y="158968"/>
                    <a:pt x="124073" y="134849"/>
                  </a:cubicBezTo>
                  <a:cubicBezTo>
                    <a:pt x="138676" y="123253"/>
                    <a:pt x="148066" y="106323"/>
                    <a:pt x="150171" y="87795"/>
                  </a:cubicBezTo>
                  <a:lnTo>
                    <a:pt x="150171" y="87795"/>
                  </a:lnTo>
                  <a:cubicBezTo>
                    <a:pt x="154524" y="49254"/>
                    <a:pt x="126880" y="14454"/>
                    <a:pt x="88354" y="9976"/>
                  </a:cubicBezTo>
                  <a:cubicBezTo>
                    <a:pt x="85600" y="9702"/>
                    <a:pt x="82834" y="9575"/>
                    <a:pt x="80067" y="95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2600623" y="2178371"/>
              <a:ext cx="84787" cy="81053"/>
            </a:xfrm>
            <a:custGeom>
              <a:avLst/>
              <a:gdLst/>
              <a:ahLst/>
              <a:cxnLst/>
              <a:rect l="l" t="t" r="r" b="b"/>
              <a:pathLst>
                <a:path w="114966" h="109902" extrusionOk="0">
                  <a:moveTo>
                    <a:pt x="114967" y="52614"/>
                  </a:moveTo>
                  <a:cubicBezTo>
                    <a:pt x="114972" y="83773"/>
                    <a:pt x="90018" y="109193"/>
                    <a:pt x="58864" y="109764"/>
                  </a:cubicBezTo>
                  <a:cubicBezTo>
                    <a:pt x="28534" y="111898"/>
                    <a:pt x="2216" y="89040"/>
                    <a:pt x="82" y="58709"/>
                  </a:cubicBezTo>
                  <a:cubicBezTo>
                    <a:pt x="48" y="58234"/>
                    <a:pt x="21" y="57758"/>
                    <a:pt x="0" y="57281"/>
                  </a:cubicBezTo>
                  <a:cubicBezTo>
                    <a:pt x="295" y="26247"/>
                    <a:pt x="25078" y="1001"/>
                    <a:pt x="56102" y="131"/>
                  </a:cubicBezTo>
                  <a:cubicBezTo>
                    <a:pt x="86489" y="-1952"/>
                    <a:pt x="112812" y="20992"/>
                    <a:pt x="114896" y="51379"/>
                  </a:cubicBezTo>
                  <a:cubicBezTo>
                    <a:pt x="114924" y="51790"/>
                    <a:pt x="114948" y="52202"/>
                    <a:pt x="114967" y="526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2481804" y="2003837"/>
              <a:ext cx="330909" cy="84098"/>
            </a:xfrm>
            <a:custGeom>
              <a:avLst/>
              <a:gdLst/>
              <a:ahLst/>
              <a:cxnLst/>
              <a:rect l="l" t="t" r="r" b="b"/>
              <a:pathLst>
                <a:path w="448690" h="114031" extrusionOk="0">
                  <a:moveTo>
                    <a:pt x="448372" y="113850"/>
                  </a:moveTo>
                  <a:cubicBezTo>
                    <a:pt x="445038" y="116231"/>
                    <a:pt x="429322" y="94800"/>
                    <a:pt x="391222" y="74798"/>
                  </a:cubicBezTo>
                  <a:cubicBezTo>
                    <a:pt x="341502" y="50048"/>
                    <a:pt x="287764" y="34372"/>
                    <a:pt x="232535" y="28506"/>
                  </a:cubicBezTo>
                  <a:cubicBezTo>
                    <a:pt x="202049" y="24740"/>
                    <a:pt x="171330" y="23180"/>
                    <a:pt x="140619" y="23839"/>
                  </a:cubicBezTo>
                  <a:cubicBezTo>
                    <a:pt x="115924" y="24367"/>
                    <a:pt x="91401" y="28080"/>
                    <a:pt x="67657" y="34888"/>
                  </a:cubicBezTo>
                  <a:cubicBezTo>
                    <a:pt x="47274" y="40889"/>
                    <a:pt x="30796" y="47270"/>
                    <a:pt x="19080" y="50985"/>
                  </a:cubicBezTo>
                  <a:cubicBezTo>
                    <a:pt x="7364" y="54700"/>
                    <a:pt x="506" y="56129"/>
                    <a:pt x="30" y="54509"/>
                  </a:cubicBezTo>
                  <a:cubicBezTo>
                    <a:pt x="-446" y="52890"/>
                    <a:pt x="4792" y="48699"/>
                    <a:pt x="15270" y="42222"/>
                  </a:cubicBezTo>
                  <a:cubicBezTo>
                    <a:pt x="30258" y="33010"/>
                    <a:pt x="45961" y="25015"/>
                    <a:pt x="62228" y="18314"/>
                  </a:cubicBezTo>
                  <a:cubicBezTo>
                    <a:pt x="86976" y="8524"/>
                    <a:pt x="113106" y="2675"/>
                    <a:pt x="139666" y="979"/>
                  </a:cubicBezTo>
                  <a:cubicBezTo>
                    <a:pt x="171659" y="-967"/>
                    <a:pt x="203763" y="-10"/>
                    <a:pt x="235583" y="3836"/>
                  </a:cubicBezTo>
                  <a:cubicBezTo>
                    <a:pt x="303782" y="11933"/>
                    <a:pt x="362932" y="34412"/>
                    <a:pt x="400556" y="59748"/>
                  </a:cubicBezTo>
                  <a:cubicBezTo>
                    <a:pt x="415732" y="69429"/>
                    <a:pt x="429108" y="81677"/>
                    <a:pt x="440085" y="95943"/>
                  </a:cubicBezTo>
                  <a:cubicBezTo>
                    <a:pt x="447324" y="106230"/>
                    <a:pt x="449610" y="113088"/>
                    <a:pt x="448372" y="1138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2467174" y="2019810"/>
              <a:ext cx="351521" cy="206810"/>
            </a:xfrm>
            <a:custGeom>
              <a:avLst/>
              <a:gdLst/>
              <a:ahLst/>
              <a:cxnLst/>
              <a:rect l="l" t="t" r="r" b="b"/>
              <a:pathLst>
                <a:path w="476638" h="280420" extrusionOk="0">
                  <a:moveTo>
                    <a:pt x="63193" y="255656"/>
                  </a:moveTo>
                  <a:cubicBezTo>
                    <a:pt x="39094" y="222413"/>
                    <a:pt x="14901" y="188028"/>
                    <a:pt x="4614" y="148309"/>
                  </a:cubicBezTo>
                  <a:cubicBezTo>
                    <a:pt x="-5673" y="108590"/>
                    <a:pt x="518" y="62012"/>
                    <a:pt x="30522" y="34009"/>
                  </a:cubicBezTo>
                  <a:cubicBezTo>
                    <a:pt x="55382" y="10768"/>
                    <a:pt x="91387" y="4291"/>
                    <a:pt x="125772" y="1719"/>
                  </a:cubicBezTo>
                  <a:cubicBezTo>
                    <a:pt x="222270" y="-5521"/>
                    <a:pt x="319111" y="10178"/>
                    <a:pt x="408379" y="47534"/>
                  </a:cubicBezTo>
                  <a:cubicBezTo>
                    <a:pt x="431810" y="57059"/>
                    <a:pt x="456004" y="70013"/>
                    <a:pt x="468386" y="92207"/>
                  </a:cubicBezTo>
                  <a:cubicBezTo>
                    <a:pt x="486103" y="124211"/>
                    <a:pt x="472863" y="164978"/>
                    <a:pt x="451622" y="194696"/>
                  </a:cubicBezTo>
                  <a:cubicBezTo>
                    <a:pt x="430381" y="224414"/>
                    <a:pt x="401425" y="248417"/>
                    <a:pt x="383042" y="280421"/>
                  </a:cubicBezTo>
                  <a:cubicBezTo>
                    <a:pt x="364468" y="217079"/>
                    <a:pt x="292459" y="181170"/>
                    <a:pt x="226546" y="185171"/>
                  </a:cubicBezTo>
                  <a:cubicBezTo>
                    <a:pt x="160633" y="189171"/>
                    <a:pt x="117390" y="218127"/>
                    <a:pt x="63669" y="25641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2519790" y="2146118"/>
              <a:ext cx="242375" cy="109845"/>
            </a:xfrm>
            <a:custGeom>
              <a:avLst/>
              <a:gdLst/>
              <a:ahLst/>
              <a:cxnLst/>
              <a:rect l="l" t="t" r="r" b="b"/>
              <a:pathLst>
                <a:path w="328644" h="148943" extrusionOk="0">
                  <a:moveTo>
                    <a:pt x="661" y="103843"/>
                  </a:moveTo>
                  <a:cubicBezTo>
                    <a:pt x="-768" y="103177"/>
                    <a:pt x="-6" y="96985"/>
                    <a:pt x="4185" y="86508"/>
                  </a:cubicBezTo>
                  <a:cubicBezTo>
                    <a:pt x="10708" y="71785"/>
                    <a:pt x="20098" y="58510"/>
                    <a:pt x="31808" y="47455"/>
                  </a:cubicBezTo>
                  <a:cubicBezTo>
                    <a:pt x="49252" y="30890"/>
                    <a:pt x="70129" y="18370"/>
                    <a:pt x="92958" y="10784"/>
                  </a:cubicBezTo>
                  <a:cubicBezTo>
                    <a:pt x="106319" y="6008"/>
                    <a:pt x="120193" y="2811"/>
                    <a:pt x="134297" y="1259"/>
                  </a:cubicBezTo>
                  <a:cubicBezTo>
                    <a:pt x="149526" y="-593"/>
                    <a:pt x="164934" y="-401"/>
                    <a:pt x="180112" y="1830"/>
                  </a:cubicBezTo>
                  <a:cubicBezTo>
                    <a:pt x="233828" y="9432"/>
                    <a:pt x="281212" y="40952"/>
                    <a:pt x="308985" y="87555"/>
                  </a:cubicBezTo>
                  <a:cubicBezTo>
                    <a:pt x="317216" y="101130"/>
                    <a:pt x="323259" y="115916"/>
                    <a:pt x="326892" y="131371"/>
                  </a:cubicBezTo>
                  <a:cubicBezTo>
                    <a:pt x="329273" y="142229"/>
                    <a:pt x="328988" y="148516"/>
                    <a:pt x="327464" y="148897"/>
                  </a:cubicBezTo>
                  <a:cubicBezTo>
                    <a:pt x="323559" y="150135"/>
                    <a:pt x="316605" y="126894"/>
                    <a:pt x="294412" y="97271"/>
                  </a:cubicBezTo>
                  <a:cubicBezTo>
                    <a:pt x="281450" y="80261"/>
                    <a:pt x="265817" y="65464"/>
                    <a:pt x="248120" y="53456"/>
                  </a:cubicBezTo>
                  <a:cubicBezTo>
                    <a:pt x="226550" y="39178"/>
                    <a:pt x="202091" y="29843"/>
                    <a:pt x="176492" y="26119"/>
                  </a:cubicBezTo>
                  <a:cubicBezTo>
                    <a:pt x="163313" y="24141"/>
                    <a:pt x="149937" y="23821"/>
                    <a:pt x="136678" y="25167"/>
                  </a:cubicBezTo>
                  <a:cubicBezTo>
                    <a:pt x="124217" y="26167"/>
                    <a:pt x="111895" y="28465"/>
                    <a:pt x="99911" y="32025"/>
                  </a:cubicBezTo>
                  <a:cubicBezTo>
                    <a:pt x="79440" y="37951"/>
                    <a:pt x="60252" y="47641"/>
                    <a:pt x="43333" y="60600"/>
                  </a:cubicBezTo>
                  <a:cubicBezTo>
                    <a:pt x="14282" y="83079"/>
                    <a:pt x="4471" y="105653"/>
                    <a:pt x="661" y="103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2862892" y="1682822"/>
              <a:ext cx="28590" cy="96449"/>
            </a:xfrm>
            <a:custGeom>
              <a:avLst/>
              <a:gdLst/>
              <a:ahLst/>
              <a:cxnLst/>
              <a:rect l="l" t="t" r="r" b="b"/>
              <a:pathLst>
                <a:path w="38766" h="130778" extrusionOk="0">
                  <a:moveTo>
                    <a:pt x="0" y="0"/>
                  </a:moveTo>
                  <a:lnTo>
                    <a:pt x="38767" y="0"/>
                  </a:lnTo>
                  <a:lnTo>
                    <a:pt x="38767" y="130778"/>
                  </a:lnTo>
                  <a:lnTo>
                    <a:pt x="0" y="1307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2874140" y="2859763"/>
              <a:ext cx="28590" cy="24656"/>
            </a:xfrm>
            <a:custGeom>
              <a:avLst/>
              <a:gdLst/>
              <a:ahLst/>
              <a:cxnLst/>
              <a:rect l="l" t="t" r="r" b="b"/>
              <a:pathLst>
                <a:path w="38766" h="33432" extrusionOk="0">
                  <a:moveTo>
                    <a:pt x="0" y="0"/>
                  </a:moveTo>
                  <a:lnTo>
                    <a:pt x="38767" y="0"/>
                  </a:lnTo>
                  <a:lnTo>
                    <a:pt x="38767" y="33433"/>
                  </a:lnTo>
                  <a:lnTo>
                    <a:pt x="0" y="334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2872523" y="2708840"/>
              <a:ext cx="28590" cy="72284"/>
            </a:xfrm>
            <a:custGeom>
              <a:avLst/>
              <a:gdLst/>
              <a:ahLst/>
              <a:cxnLst/>
              <a:rect l="l" t="t" r="r" b="b"/>
              <a:pathLst>
                <a:path w="38766" h="98012" extrusionOk="0">
                  <a:moveTo>
                    <a:pt x="0" y="0"/>
                  </a:moveTo>
                  <a:lnTo>
                    <a:pt x="38767" y="0"/>
                  </a:lnTo>
                  <a:lnTo>
                    <a:pt x="38767" y="98012"/>
                  </a:lnTo>
                  <a:lnTo>
                    <a:pt x="0" y="980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3126848" y="2180366"/>
              <a:ext cx="50999" cy="50999"/>
            </a:xfrm>
            <a:custGeom>
              <a:avLst/>
              <a:gdLst/>
              <a:ahLst/>
              <a:cxnLst/>
              <a:rect l="l" t="t" r="r" b="b"/>
              <a:pathLst>
                <a:path w="69151" h="69151" extrusionOk="0">
                  <a:moveTo>
                    <a:pt x="69151" y="34576"/>
                  </a:moveTo>
                  <a:cubicBezTo>
                    <a:pt x="69151" y="53672"/>
                    <a:pt x="53671" y="69152"/>
                    <a:pt x="34576" y="69152"/>
                  </a:cubicBezTo>
                  <a:cubicBezTo>
                    <a:pt x="15480" y="69152"/>
                    <a:pt x="0" y="53671"/>
                    <a:pt x="0" y="34576"/>
                  </a:cubicBezTo>
                  <a:cubicBezTo>
                    <a:pt x="0" y="15480"/>
                    <a:pt x="15480" y="0"/>
                    <a:pt x="34576" y="0"/>
                  </a:cubicBezTo>
                  <a:cubicBezTo>
                    <a:pt x="34607" y="0"/>
                    <a:pt x="34639" y="0"/>
                    <a:pt x="34671" y="0"/>
                  </a:cubicBezTo>
                  <a:cubicBezTo>
                    <a:pt x="53714" y="0"/>
                    <a:pt x="69151" y="15437"/>
                    <a:pt x="69152" y="34480"/>
                  </a:cubicBezTo>
                  <a:cubicBezTo>
                    <a:pt x="69152" y="34512"/>
                    <a:pt x="69152" y="34544"/>
                    <a:pt x="69152" y="345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2972801" y="2030176"/>
              <a:ext cx="353749" cy="355732"/>
            </a:xfrm>
            <a:custGeom>
              <a:avLst/>
              <a:gdLst/>
              <a:ahLst/>
              <a:cxnLst/>
              <a:rect l="l" t="t" r="r" b="b"/>
              <a:pathLst>
                <a:path w="479659" h="482349" extrusionOk="0">
                  <a:moveTo>
                    <a:pt x="479627" y="241515"/>
                  </a:moveTo>
                  <a:cubicBezTo>
                    <a:pt x="479520" y="240247"/>
                    <a:pt x="479520" y="238973"/>
                    <a:pt x="479627" y="237705"/>
                  </a:cubicBezTo>
                  <a:cubicBezTo>
                    <a:pt x="479627" y="234943"/>
                    <a:pt x="479151" y="231133"/>
                    <a:pt x="478769" y="226370"/>
                  </a:cubicBezTo>
                  <a:cubicBezTo>
                    <a:pt x="478769" y="223894"/>
                    <a:pt x="478769" y="221036"/>
                    <a:pt x="478198" y="218083"/>
                  </a:cubicBezTo>
                  <a:cubicBezTo>
                    <a:pt x="477627" y="215131"/>
                    <a:pt x="477245" y="211702"/>
                    <a:pt x="476674" y="208558"/>
                  </a:cubicBezTo>
                  <a:cubicBezTo>
                    <a:pt x="475585" y="200256"/>
                    <a:pt x="473898" y="192043"/>
                    <a:pt x="471626" y="183984"/>
                  </a:cubicBezTo>
                  <a:cubicBezTo>
                    <a:pt x="466052" y="161713"/>
                    <a:pt x="457123" y="140419"/>
                    <a:pt x="445146" y="120833"/>
                  </a:cubicBezTo>
                  <a:cubicBezTo>
                    <a:pt x="386832" y="23426"/>
                    <a:pt x="267570" y="-18860"/>
                    <a:pt x="160920" y="20059"/>
                  </a:cubicBezTo>
                  <a:cubicBezTo>
                    <a:pt x="150382" y="23894"/>
                    <a:pt x="140105" y="28412"/>
                    <a:pt x="130154" y="33584"/>
                  </a:cubicBezTo>
                  <a:cubicBezTo>
                    <a:pt x="120196" y="39259"/>
                    <a:pt x="110648" y="45625"/>
                    <a:pt x="101579" y="52634"/>
                  </a:cubicBezTo>
                  <a:cubicBezTo>
                    <a:pt x="92147" y="59638"/>
                    <a:pt x="83175" y="67243"/>
                    <a:pt x="74719" y="75399"/>
                  </a:cubicBezTo>
                  <a:cubicBezTo>
                    <a:pt x="66427" y="84014"/>
                    <a:pt x="58727" y="93179"/>
                    <a:pt x="51668" y="102831"/>
                  </a:cubicBezTo>
                  <a:cubicBezTo>
                    <a:pt x="36950" y="122543"/>
                    <a:pt x="25531" y="144514"/>
                    <a:pt x="17855" y="167887"/>
                  </a:cubicBezTo>
                  <a:cubicBezTo>
                    <a:pt x="1600" y="216214"/>
                    <a:pt x="1600" y="268531"/>
                    <a:pt x="17855" y="316858"/>
                  </a:cubicBezTo>
                  <a:cubicBezTo>
                    <a:pt x="25535" y="340239"/>
                    <a:pt x="36919" y="362236"/>
                    <a:pt x="51573" y="382009"/>
                  </a:cubicBezTo>
                  <a:cubicBezTo>
                    <a:pt x="58693" y="391608"/>
                    <a:pt x="66425" y="400740"/>
                    <a:pt x="74719" y="409345"/>
                  </a:cubicBezTo>
                  <a:cubicBezTo>
                    <a:pt x="83174" y="417532"/>
                    <a:pt x="92146" y="425168"/>
                    <a:pt x="101579" y="432205"/>
                  </a:cubicBezTo>
                  <a:cubicBezTo>
                    <a:pt x="110661" y="439053"/>
                    <a:pt x="120209" y="445259"/>
                    <a:pt x="130154" y="450779"/>
                  </a:cubicBezTo>
                  <a:cubicBezTo>
                    <a:pt x="140067" y="456030"/>
                    <a:pt x="150349" y="460551"/>
                    <a:pt x="160920" y="464304"/>
                  </a:cubicBezTo>
                  <a:cubicBezTo>
                    <a:pt x="267693" y="502752"/>
                    <a:pt x="386737" y="460142"/>
                    <a:pt x="444861" y="362673"/>
                  </a:cubicBezTo>
                  <a:cubicBezTo>
                    <a:pt x="456838" y="343087"/>
                    <a:pt x="465766" y="321793"/>
                    <a:pt x="471340" y="299522"/>
                  </a:cubicBezTo>
                  <a:cubicBezTo>
                    <a:pt x="473621" y="291465"/>
                    <a:pt x="475308" y="283251"/>
                    <a:pt x="476388" y="274947"/>
                  </a:cubicBezTo>
                  <a:cubicBezTo>
                    <a:pt x="476960" y="271424"/>
                    <a:pt x="477627" y="268090"/>
                    <a:pt x="477912" y="265423"/>
                  </a:cubicBezTo>
                  <a:cubicBezTo>
                    <a:pt x="478198" y="262756"/>
                    <a:pt x="477912" y="259612"/>
                    <a:pt x="478484" y="257136"/>
                  </a:cubicBezTo>
                  <a:cubicBezTo>
                    <a:pt x="478484" y="252278"/>
                    <a:pt x="479151" y="248563"/>
                    <a:pt x="479341" y="245801"/>
                  </a:cubicBezTo>
                  <a:cubicBezTo>
                    <a:pt x="479240" y="244501"/>
                    <a:pt x="479240" y="243196"/>
                    <a:pt x="479341" y="241896"/>
                  </a:cubicBezTo>
                  <a:cubicBezTo>
                    <a:pt x="479445" y="243196"/>
                    <a:pt x="479445" y="244502"/>
                    <a:pt x="479341" y="245801"/>
                  </a:cubicBezTo>
                  <a:cubicBezTo>
                    <a:pt x="479341" y="248563"/>
                    <a:pt x="479341" y="252374"/>
                    <a:pt x="479341" y="257136"/>
                  </a:cubicBezTo>
                  <a:cubicBezTo>
                    <a:pt x="479341" y="259708"/>
                    <a:pt x="479341" y="262470"/>
                    <a:pt x="479341" y="265518"/>
                  </a:cubicBezTo>
                  <a:cubicBezTo>
                    <a:pt x="479341" y="268566"/>
                    <a:pt x="478484" y="271995"/>
                    <a:pt x="478008" y="275615"/>
                  </a:cubicBezTo>
                  <a:cubicBezTo>
                    <a:pt x="477148" y="283978"/>
                    <a:pt x="475619" y="292260"/>
                    <a:pt x="473436" y="300380"/>
                  </a:cubicBezTo>
                  <a:cubicBezTo>
                    <a:pt x="468104" y="322954"/>
                    <a:pt x="459334" y="344574"/>
                    <a:pt x="447432" y="364483"/>
                  </a:cubicBezTo>
                  <a:cubicBezTo>
                    <a:pt x="412303" y="423913"/>
                    <a:pt x="353321" y="465374"/>
                    <a:pt x="285507" y="478307"/>
                  </a:cubicBezTo>
                  <a:cubicBezTo>
                    <a:pt x="243195" y="486153"/>
                    <a:pt x="199553" y="482536"/>
                    <a:pt x="159110" y="467829"/>
                  </a:cubicBezTo>
                  <a:cubicBezTo>
                    <a:pt x="148326" y="463958"/>
                    <a:pt x="137823" y="459343"/>
                    <a:pt x="127678" y="454018"/>
                  </a:cubicBezTo>
                  <a:cubicBezTo>
                    <a:pt x="117337" y="448426"/>
                    <a:pt x="107434" y="442057"/>
                    <a:pt x="98056" y="434968"/>
                  </a:cubicBezTo>
                  <a:cubicBezTo>
                    <a:pt x="88423" y="427889"/>
                    <a:pt x="79289" y="420156"/>
                    <a:pt x="70719" y="411822"/>
                  </a:cubicBezTo>
                  <a:cubicBezTo>
                    <a:pt x="62185" y="403072"/>
                    <a:pt x="54260" y="393747"/>
                    <a:pt x="47002" y="383914"/>
                  </a:cubicBezTo>
                  <a:cubicBezTo>
                    <a:pt x="31996" y="363689"/>
                    <a:pt x="20352" y="341174"/>
                    <a:pt x="12521" y="317239"/>
                  </a:cubicBezTo>
                  <a:cubicBezTo>
                    <a:pt x="-4174" y="267811"/>
                    <a:pt x="-4174" y="214267"/>
                    <a:pt x="12521" y="164839"/>
                  </a:cubicBezTo>
                  <a:cubicBezTo>
                    <a:pt x="20392" y="140920"/>
                    <a:pt x="32032" y="118412"/>
                    <a:pt x="47002" y="98164"/>
                  </a:cubicBezTo>
                  <a:cubicBezTo>
                    <a:pt x="54285" y="88350"/>
                    <a:pt x="62208" y="79027"/>
                    <a:pt x="70719" y="70256"/>
                  </a:cubicBezTo>
                  <a:cubicBezTo>
                    <a:pt x="79313" y="61949"/>
                    <a:pt x="88445" y="54217"/>
                    <a:pt x="98056" y="47110"/>
                  </a:cubicBezTo>
                  <a:cubicBezTo>
                    <a:pt x="107495" y="40108"/>
                    <a:pt x="117391" y="33744"/>
                    <a:pt x="127678" y="28060"/>
                  </a:cubicBezTo>
                  <a:cubicBezTo>
                    <a:pt x="137826" y="22767"/>
                    <a:pt x="148329" y="18184"/>
                    <a:pt x="159110" y="14344"/>
                  </a:cubicBezTo>
                  <a:cubicBezTo>
                    <a:pt x="199609" y="-284"/>
                    <a:pt x="243285" y="-3803"/>
                    <a:pt x="285602" y="4152"/>
                  </a:cubicBezTo>
                  <a:cubicBezTo>
                    <a:pt x="353517" y="17160"/>
                    <a:pt x="412528" y="58815"/>
                    <a:pt x="447527" y="118452"/>
                  </a:cubicBezTo>
                  <a:cubicBezTo>
                    <a:pt x="459425" y="138329"/>
                    <a:pt x="468196" y="159917"/>
                    <a:pt x="473531" y="182460"/>
                  </a:cubicBezTo>
                  <a:cubicBezTo>
                    <a:pt x="475715" y="190612"/>
                    <a:pt x="477244" y="198925"/>
                    <a:pt x="478103" y="207320"/>
                  </a:cubicBezTo>
                  <a:cubicBezTo>
                    <a:pt x="478579" y="210940"/>
                    <a:pt x="479246" y="214274"/>
                    <a:pt x="479436" y="217321"/>
                  </a:cubicBezTo>
                  <a:cubicBezTo>
                    <a:pt x="479627" y="220370"/>
                    <a:pt x="479436" y="223227"/>
                    <a:pt x="479436" y="225703"/>
                  </a:cubicBezTo>
                  <a:cubicBezTo>
                    <a:pt x="479436" y="230561"/>
                    <a:pt x="479436" y="234276"/>
                    <a:pt x="479436" y="237133"/>
                  </a:cubicBezTo>
                  <a:cubicBezTo>
                    <a:pt x="479641" y="238584"/>
                    <a:pt x="479705" y="240052"/>
                    <a:pt x="479627" y="2415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2991172" y="2048908"/>
              <a:ext cx="317820" cy="317090"/>
            </a:xfrm>
            <a:custGeom>
              <a:avLst/>
              <a:gdLst/>
              <a:ahLst/>
              <a:cxnLst/>
              <a:rect l="l" t="t" r="r" b="b"/>
              <a:pathLst>
                <a:path w="430942" h="429952" extrusionOk="0">
                  <a:moveTo>
                    <a:pt x="430540" y="216133"/>
                  </a:moveTo>
                  <a:cubicBezTo>
                    <a:pt x="430439" y="215278"/>
                    <a:pt x="430439" y="214415"/>
                    <a:pt x="430540" y="213561"/>
                  </a:cubicBezTo>
                  <a:cubicBezTo>
                    <a:pt x="430540" y="211561"/>
                    <a:pt x="430540" y="209084"/>
                    <a:pt x="429874" y="205941"/>
                  </a:cubicBezTo>
                  <a:cubicBezTo>
                    <a:pt x="429207" y="202798"/>
                    <a:pt x="429302" y="198321"/>
                    <a:pt x="429017" y="193558"/>
                  </a:cubicBezTo>
                  <a:cubicBezTo>
                    <a:pt x="428731" y="188796"/>
                    <a:pt x="427207" y="183081"/>
                    <a:pt x="426159" y="176890"/>
                  </a:cubicBezTo>
                  <a:cubicBezTo>
                    <a:pt x="425111" y="170698"/>
                    <a:pt x="422920" y="163840"/>
                    <a:pt x="421111" y="156316"/>
                  </a:cubicBezTo>
                  <a:cubicBezTo>
                    <a:pt x="419301" y="148791"/>
                    <a:pt x="415681" y="141171"/>
                    <a:pt x="412538" y="132694"/>
                  </a:cubicBezTo>
                  <a:cubicBezTo>
                    <a:pt x="404129" y="114095"/>
                    <a:pt x="393374" y="96650"/>
                    <a:pt x="380534" y="80782"/>
                  </a:cubicBezTo>
                  <a:cubicBezTo>
                    <a:pt x="364546" y="61853"/>
                    <a:pt x="345484" y="45753"/>
                    <a:pt x="324146" y="33157"/>
                  </a:cubicBezTo>
                  <a:cubicBezTo>
                    <a:pt x="271999" y="2697"/>
                    <a:pt x="209381" y="-4226"/>
                    <a:pt x="151839" y="14107"/>
                  </a:cubicBezTo>
                  <a:cubicBezTo>
                    <a:pt x="86715" y="34954"/>
                    <a:pt x="35666" y="85967"/>
                    <a:pt x="14774" y="151077"/>
                  </a:cubicBezTo>
                  <a:cubicBezTo>
                    <a:pt x="-3563" y="208650"/>
                    <a:pt x="3359" y="271298"/>
                    <a:pt x="33824" y="323479"/>
                  </a:cubicBezTo>
                  <a:cubicBezTo>
                    <a:pt x="46420" y="344817"/>
                    <a:pt x="62520" y="363879"/>
                    <a:pt x="81449" y="379867"/>
                  </a:cubicBezTo>
                  <a:cubicBezTo>
                    <a:pt x="97349" y="392709"/>
                    <a:pt x="114826" y="403465"/>
                    <a:pt x="133456" y="411871"/>
                  </a:cubicBezTo>
                  <a:cubicBezTo>
                    <a:pt x="141838" y="415015"/>
                    <a:pt x="149553" y="418348"/>
                    <a:pt x="157078" y="420444"/>
                  </a:cubicBezTo>
                  <a:cubicBezTo>
                    <a:pt x="164602" y="422539"/>
                    <a:pt x="171270" y="424635"/>
                    <a:pt x="177556" y="425492"/>
                  </a:cubicBezTo>
                  <a:lnTo>
                    <a:pt x="194225" y="428350"/>
                  </a:lnTo>
                  <a:lnTo>
                    <a:pt x="206608" y="429207"/>
                  </a:lnTo>
                  <a:lnTo>
                    <a:pt x="214228" y="429874"/>
                  </a:lnTo>
                  <a:lnTo>
                    <a:pt x="216800" y="429874"/>
                  </a:lnTo>
                  <a:cubicBezTo>
                    <a:pt x="215946" y="429979"/>
                    <a:pt x="215082" y="429979"/>
                    <a:pt x="214228" y="429874"/>
                  </a:cubicBezTo>
                  <a:lnTo>
                    <a:pt x="206512" y="429874"/>
                  </a:lnTo>
                  <a:cubicBezTo>
                    <a:pt x="203179" y="429874"/>
                    <a:pt x="198988" y="429874"/>
                    <a:pt x="194130" y="429874"/>
                  </a:cubicBezTo>
                  <a:lnTo>
                    <a:pt x="177176" y="427492"/>
                  </a:lnTo>
                  <a:cubicBezTo>
                    <a:pt x="170794" y="426730"/>
                    <a:pt x="164031" y="424540"/>
                    <a:pt x="156411" y="422825"/>
                  </a:cubicBezTo>
                  <a:cubicBezTo>
                    <a:pt x="148791" y="421111"/>
                    <a:pt x="140885" y="417586"/>
                    <a:pt x="132313" y="414538"/>
                  </a:cubicBezTo>
                  <a:cubicBezTo>
                    <a:pt x="113319" y="406248"/>
                    <a:pt x="95484" y="395522"/>
                    <a:pt x="79258" y="382630"/>
                  </a:cubicBezTo>
                  <a:cubicBezTo>
                    <a:pt x="59833" y="366530"/>
                    <a:pt x="43334" y="347196"/>
                    <a:pt x="30490" y="325480"/>
                  </a:cubicBezTo>
                  <a:cubicBezTo>
                    <a:pt x="15582" y="300602"/>
                    <a:pt x="5862" y="272964"/>
                    <a:pt x="1915" y="244231"/>
                  </a:cubicBezTo>
                  <a:cubicBezTo>
                    <a:pt x="-2315" y="212453"/>
                    <a:pt x="482" y="180133"/>
                    <a:pt x="10107" y="149553"/>
                  </a:cubicBezTo>
                  <a:cubicBezTo>
                    <a:pt x="31555" y="83275"/>
                    <a:pt x="83598" y="31374"/>
                    <a:pt x="149934" y="10107"/>
                  </a:cubicBezTo>
                  <a:cubicBezTo>
                    <a:pt x="180514" y="482"/>
                    <a:pt x="212834" y="-2315"/>
                    <a:pt x="244612" y="1915"/>
                  </a:cubicBezTo>
                  <a:cubicBezTo>
                    <a:pt x="273345" y="5862"/>
                    <a:pt x="300983" y="15582"/>
                    <a:pt x="325860" y="30490"/>
                  </a:cubicBezTo>
                  <a:cubicBezTo>
                    <a:pt x="347577" y="43334"/>
                    <a:pt x="366911" y="59833"/>
                    <a:pt x="383010" y="79258"/>
                  </a:cubicBezTo>
                  <a:cubicBezTo>
                    <a:pt x="395903" y="95484"/>
                    <a:pt x="406629" y="113319"/>
                    <a:pt x="414919" y="132313"/>
                  </a:cubicBezTo>
                  <a:cubicBezTo>
                    <a:pt x="417968" y="140885"/>
                    <a:pt x="421206" y="148791"/>
                    <a:pt x="423206" y="156411"/>
                  </a:cubicBezTo>
                  <a:cubicBezTo>
                    <a:pt x="425206" y="164031"/>
                    <a:pt x="427111" y="170794"/>
                    <a:pt x="427873" y="177175"/>
                  </a:cubicBezTo>
                  <a:cubicBezTo>
                    <a:pt x="428636" y="183557"/>
                    <a:pt x="429588" y="189082"/>
                    <a:pt x="430255" y="194035"/>
                  </a:cubicBezTo>
                  <a:cubicBezTo>
                    <a:pt x="430921" y="198988"/>
                    <a:pt x="430255" y="203560"/>
                    <a:pt x="430731" y="206512"/>
                  </a:cubicBezTo>
                  <a:cubicBezTo>
                    <a:pt x="431207" y="209465"/>
                    <a:pt x="430731" y="212227"/>
                    <a:pt x="430731" y="214228"/>
                  </a:cubicBezTo>
                  <a:cubicBezTo>
                    <a:pt x="430726" y="214867"/>
                    <a:pt x="430662" y="215505"/>
                    <a:pt x="430541" y="2161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3176757"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3154685"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3196440" y="2278849"/>
              <a:ext cx="86965" cy="16297"/>
            </a:xfrm>
            <a:custGeom>
              <a:avLst/>
              <a:gdLst/>
              <a:ahLst/>
              <a:cxnLst/>
              <a:rect l="l" t="t" r="r" b="b"/>
              <a:pathLst>
                <a:path w="117919" h="22097" extrusionOk="0">
                  <a:moveTo>
                    <a:pt x="0" y="0"/>
                  </a:moveTo>
                  <a:lnTo>
                    <a:pt x="117919" y="0"/>
                  </a:lnTo>
                  <a:lnTo>
                    <a:pt x="117919"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3226034" y="2308513"/>
              <a:ext cx="86965" cy="16297"/>
            </a:xfrm>
            <a:custGeom>
              <a:avLst/>
              <a:gdLst/>
              <a:ahLst/>
              <a:cxnLst/>
              <a:rect l="l" t="t" r="r" b="b"/>
              <a:pathLst>
                <a:path w="117919" h="22097" extrusionOk="0">
                  <a:moveTo>
                    <a:pt x="0" y="0"/>
                  </a:moveTo>
                  <a:lnTo>
                    <a:pt x="117920" y="0"/>
                  </a:lnTo>
                  <a:lnTo>
                    <a:pt x="117920"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3198549" y="2308513"/>
              <a:ext cx="22970" cy="16297"/>
            </a:xfrm>
            <a:custGeom>
              <a:avLst/>
              <a:gdLst/>
              <a:ahLst/>
              <a:cxnLst/>
              <a:rect l="l" t="t" r="r" b="b"/>
              <a:pathLst>
                <a:path w="31146" h="22097" extrusionOk="0">
                  <a:moveTo>
                    <a:pt x="0" y="0"/>
                  </a:moveTo>
                  <a:lnTo>
                    <a:pt x="31147" y="0"/>
                  </a:lnTo>
                  <a:lnTo>
                    <a:pt x="3114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2120582" y="3513923"/>
              <a:ext cx="1534824" cy="798777"/>
            </a:xfrm>
            <a:custGeom>
              <a:avLst/>
              <a:gdLst/>
              <a:ahLst/>
              <a:cxnLst/>
              <a:rect l="l" t="t" r="r" b="b"/>
              <a:pathLst>
                <a:path w="2081117" h="1083087" extrusionOk="0">
                  <a:moveTo>
                    <a:pt x="0" y="173641"/>
                  </a:moveTo>
                  <a:lnTo>
                    <a:pt x="449771" y="1083088"/>
                  </a:lnTo>
                  <a:lnTo>
                    <a:pt x="1613630" y="1083088"/>
                  </a:lnTo>
                  <a:lnTo>
                    <a:pt x="2081117" y="0"/>
                  </a:lnTo>
                  <a:lnTo>
                    <a:pt x="0" y="1736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2883700" y="3166598"/>
              <a:ext cx="1007199" cy="1049733"/>
            </a:xfrm>
            <a:custGeom>
              <a:avLst/>
              <a:gdLst/>
              <a:ahLst/>
              <a:cxnLst/>
              <a:rect l="l" t="t" r="r" b="b"/>
              <a:pathLst>
                <a:path w="1365694" h="1423367" extrusionOk="0">
                  <a:moveTo>
                    <a:pt x="1365695" y="308896"/>
                  </a:moveTo>
                  <a:cubicBezTo>
                    <a:pt x="1365695" y="308896"/>
                    <a:pt x="1007269" y="4096"/>
                    <a:pt x="533114" y="0"/>
                  </a:cubicBezTo>
                  <a:cubicBezTo>
                    <a:pt x="533114" y="0"/>
                    <a:pt x="743903" y="121634"/>
                    <a:pt x="664655" y="262604"/>
                  </a:cubicBezTo>
                  <a:cubicBezTo>
                    <a:pt x="585406" y="403574"/>
                    <a:pt x="248126" y="608076"/>
                    <a:pt x="241745" y="613886"/>
                  </a:cubicBezTo>
                  <a:cubicBezTo>
                    <a:pt x="235363" y="619697"/>
                    <a:pt x="93536" y="716185"/>
                    <a:pt x="0" y="735521"/>
                  </a:cubicBezTo>
                  <a:lnTo>
                    <a:pt x="0" y="1420844"/>
                  </a:lnTo>
                  <a:cubicBezTo>
                    <a:pt x="0" y="1420844"/>
                    <a:pt x="186785" y="1444085"/>
                    <a:pt x="335185" y="1349502"/>
                  </a:cubicBezTo>
                  <a:cubicBezTo>
                    <a:pt x="483584" y="1254919"/>
                    <a:pt x="747808" y="1223867"/>
                    <a:pt x="747808" y="1223867"/>
                  </a:cubicBezTo>
                  <a:cubicBezTo>
                    <a:pt x="747808" y="1223867"/>
                    <a:pt x="1175099" y="704374"/>
                    <a:pt x="1254728" y="565499"/>
                  </a:cubicBezTo>
                  <a:cubicBezTo>
                    <a:pt x="1355312" y="391096"/>
                    <a:pt x="1365695" y="308896"/>
                    <a:pt x="1365695"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1855432" y="3166598"/>
              <a:ext cx="1007129" cy="1049733"/>
            </a:xfrm>
            <a:custGeom>
              <a:avLst/>
              <a:gdLst/>
              <a:ahLst/>
              <a:cxnLst/>
              <a:rect l="l" t="t" r="r" b="b"/>
              <a:pathLst>
                <a:path w="1365599" h="1423367" extrusionOk="0">
                  <a:moveTo>
                    <a:pt x="0" y="308896"/>
                  </a:moveTo>
                  <a:cubicBezTo>
                    <a:pt x="0" y="308896"/>
                    <a:pt x="358426" y="4096"/>
                    <a:pt x="832580" y="0"/>
                  </a:cubicBezTo>
                  <a:cubicBezTo>
                    <a:pt x="832580" y="0"/>
                    <a:pt x="621887" y="121634"/>
                    <a:pt x="701135" y="262604"/>
                  </a:cubicBezTo>
                  <a:cubicBezTo>
                    <a:pt x="780383" y="403574"/>
                    <a:pt x="1117759" y="608076"/>
                    <a:pt x="1123855" y="613886"/>
                  </a:cubicBezTo>
                  <a:cubicBezTo>
                    <a:pt x="1129951" y="619697"/>
                    <a:pt x="1272159" y="716185"/>
                    <a:pt x="1365599" y="735521"/>
                  </a:cubicBezTo>
                  <a:lnTo>
                    <a:pt x="1365599" y="1420844"/>
                  </a:lnTo>
                  <a:cubicBezTo>
                    <a:pt x="1365599" y="1420844"/>
                    <a:pt x="1178814" y="1444085"/>
                    <a:pt x="1030510" y="1349502"/>
                  </a:cubicBezTo>
                  <a:cubicBezTo>
                    <a:pt x="882206" y="1254919"/>
                    <a:pt x="617792" y="1223867"/>
                    <a:pt x="617792" y="1223867"/>
                  </a:cubicBezTo>
                  <a:cubicBezTo>
                    <a:pt x="617792" y="1223867"/>
                    <a:pt x="190500" y="704374"/>
                    <a:pt x="111062" y="565499"/>
                  </a:cubicBezTo>
                  <a:cubicBezTo>
                    <a:pt x="10573" y="391096"/>
                    <a:pt x="0" y="308896"/>
                    <a:pt x="0"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2702129" y="3698587"/>
              <a:ext cx="108882" cy="511116"/>
            </a:xfrm>
            <a:custGeom>
              <a:avLst/>
              <a:gdLst/>
              <a:ahLst/>
              <a:cxnLst/>
              <a:rect l="l" t="t" r="r" b="b"/>
              <a:pathLst>
                <a:path w="147637" h="693039" extrusionOk="0">
                  <a:moveTo>
                    <a:pt x="144018" y="693039"/>
                  </a:moveTo>
                  <a:cubicBezTo>
                    <a:pt x="143875" y="690533"/>
                    <a:pt x="143875" y="688021"/>
                    <a:pt x="144018" y="685514"/>
                  </a:cubicBezTo>
                  <a:cubicBezTo>
                    <a:pt x="144018" y="680085"/>
                    <a:pt x="144018" y="672941"/>
                    <a:pt x="143542" y="663988"/>
                  </a:cubicBezTo>
                  <a:cubicBezTo>
                    <a:pt x="143542" y="644938"/>
                    <a:pt x="143542" y="617792"/>
                    <a:pt x="142780" y="584549"/>
                  </a:cubicBezTo>
                  <a:cubicBezTo>
                    <a:pt x="142780" y="517112"/>
                    <a:pt x="142780" y="424529"/>
                    <a:pt x="142018" y="321850"/>
                  </a:cubicBezTo>
                  <a:lnTo>
                    <a:pt x="142875" y="323755"/>
                  </a:lnTo>
                  <a:lnTo>
                    <a:pt x="137446" y="318802"/>
                  </a:lnTo>
                  <a:lnTo>
                    <a:pt x="762" y="194977"/>
                  </a:lnTo>
                  <a:lnTo>
                    <a:pt x="0" y="194215"/>
                  </a:lnTo>
                  <a:lnTo>
                    <a:pt x="0" y="193262"/>
                  </a:lnTo>
                  <a:cubicBezTo>
                    <a:pt x="3810" y="136112"/>
                    <a:pt x="6858" y="87535"/>
                    <a:pt x="9525" y="53150"/>
                  </a:cubicBezTo>
                  <a:cubicBezTo>
                    <a:pt x="10763" y="36671"/>
                    <a:pt x="11716" y="23431"/>
                    <a:pt x="12383" y="13906"/>
                  </a:cubicBezTo>
                  <a:cubicBezTo>
                    <a:pt x="12383" y="9716"/>
                    <a:pt x="13145" y="6287"/>
                    <a:pt x="13335" y="3524"/>
                  </a:cubicBezTo>
                  <a:cubicBezTo>
                    <a:pt x="13411" y="2334"/>
                    <a:pt x="13602" y="1153"/>
                    <a:pt x="13907" y="0"/>
                  </a:cubicBezTo>
                  <a:cubicBezTo>
                    <a:pt x="14073" y="1201"/>
                    <a:pt x="14073" y="2419"/>
                    <a:pt x="13907" y="3620"/>
                  </a:cubicBezTo>
                  <a:cubicBezTo>
                    <a:pt x="13907" y="6287"/>
                    <a:pt x="13907" y="9716"/>
                    <a:pt x="13907" y="14002"/>
                  </a:cubicBezTo>
                  <a:cubicBezTo>
                    <a:pt x="13907" y="23527"/>
                    <a:pt x="12954" y="36767"/>
                    <a:pt x="12192" y="53340"/>
                  </a:cubicBezTo>
                  <a:cubicBezTo>
                    <a:pt x="10478" y="87725"/>
                    <a:pt x="7906" y="135922"/>
                    <a:pt x="4953" y="193453"/>
                  </a:cubicBezTo>
                  <a:lnTo>
                    <a:pt x="4191" y="191738"/>
                  </a:lnTo>
                  <a:cubicBezTo>
                    <a:pt x="44291" y="227933"/>
                    <a:pt x="91345" y="270320"/>
                    <a:pt x="141351" y="315563"/>
                  </a:cubicBezTo>
                  <a:lnTo>
                    <a:pt x="146780" y="320421"/>
                  </a:lnTo>
                  <a:lnTo>
                    <a:pt x="147638" y="321183"/>
                  </a:lnTo>
                  <a:lnTo>
                    <a:pt x="147638" y="322231"/>
                  </a:lnTo>
                  <a:cubicBezTo>
                    <a:pt x="147638" y="424910"/>
                    <a:pt x="147066" y="517493"/>
                    <a:pt x="146876" y="584930"/>
                  </a:cubicBezTo>
                  <a:cubicBezTo>
                    <a:pt x="146876" y="618172"/>
                    <a:pt x="146209" y="645128"/>
                    <a:pt x="146114" y="664369"/>
                  </a:cubicBezTo>
                  <a:cubicBezTo>
                    <a:pt x="146114" y="673322"/>
                    <a:pt x="146114" y="680466"/>
                    <a:pt x="145637" y="685895"/>
                  </a:cubicBezTo>
                  <a:cubicBezTo>
                    <a:pt x="145328" y="688323"/>
                    <a:pt x="144786" y="690715"/>
                    <a:pt x="144018" y="693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2960883" y="3698306"/>
              <a:ext cx="108812" cy="511397"/>
            </a:xfrm>
            <a:custGeom>
              <a:avLst/>
              <a:gdLst/>
              <a:ahLst/>
              <a:cxnLst/>
              <a:rect l="l" t="t" r="r" b="b"/>
              <a:pathLst>
                <a:path w="147542" h="693420" extrusionOk="0">
                  <a:moveTo>
                    <a:pt x="2476" y="693420"/>
                  </a:moveTo>
                  <a:cubicBezTo>
                    <a:pt x="2050" y="690936"/>
                    <a:pt x="1890" y="688414"/>
                    <a:pt x="2000" y="685895"/>
                  </a:cubicBezTo>
                  <a:cubicBezTo>
                    <a:pt x="2000" y="680466"/>
                    <a:pt x="2000" y="673322"/>
                    <a:pt x="1524" y="664369"/>
                  </a:cubicBezTo>
                  <a:cubicBezTo>
                    <a:pt x="1524" y="645319"/>
                    <a:pt x="1048" y="618173"/>
                    <a:pt x="762" y="584930"/>
                  </a:cubicBezTo>
                  <a:cubicBezTo>
                    <a:pt x="762" y="517493"/>
                    <a:pt x="286" y="424910"/>
                    <a:pt x="0" y="322231"/>
                  </a:cubicBezTo>
                  <a:lnTo>
                    <a:pt x="0" y="321183"/>
                  </a:lnTo>
                  <a:lnTo>
                    <a:pt x="762" y="320421"/>
                  </a:lnTo>
                  <a:lnTo>
                    <a:pt x="6191" y="315563"/>
                  </a:lnTo>
                  <a:cubicBezTo>
                    <a:pt x="56197" y="270320"/>
                    <a:pt x="103251" y="227933"/>
                    <a:pt x="143351" y="191738"/>
                  </a:cubicBezTo>
                  <a:lnTo>
                    <a:pt x="142684" y="193453"/>
                  </a:lnTo>
                  <a:cubicBezTo>
                    <a:pt x="139637" y="136303"/>
                    <a:pt x="137160" y="87725"/>
                    <a:pt x="135350" y="53340"/>
                  </a:cubicBezTo>
                  <a:cubicBezTo>
                    <a:pt x="134588" y="36767"/>
                    <a:pt x="134017" y="23527"/>
                    <a:pt x="133636" y="14002"/>
                  </a:cubicBezTo>
                  <a:cubicBezTo>
                    <a:pt x="133636" y="9716"/>
                    <a:pt x="133636" y="6287"/>
                    <a:pt x="133636" y="3620"/>
                  </a:cubicBezTo>
                  <a:cubicBezTo>
                    <a:pt x="133532" y="2415"/>
                    <a:pt x="133532" y="1204"/>
                    <a:pt x="133636" y="0"/>
                  </a:cubicBezTo>
                  <a:cubicBezTo>
                    <a:pt x="133636" y="0"/>
                    <a:pt x="133636" y="1238"/>
                    <a:pt x="134207" y="3524"/>
                  </a:cubicBezTo>
                  <a:cubicBezTo>
                    <a:pt x="134779" y="5810"/>
                    <a:pt x="134779" y="9716"/>
                    <a:pt x="135160" y="13907"/>
                  </a:cubicBezTo>
                  <a:cubicBezTo>
                    <a:pt x="135826" y="23432"/>
                    <a:pt x="136874" y="36671"/>
                    <a:pt x="138017" y="53150"/>
                  </a:cubicBezTo>
                  <a:cubicBezTo>
                    <a:pt x="140303" y="87535"/>
                    <a:pt x="143446" y="135731"/>
                    <a:pt x="147542" y="193262"/>
                  </a:cubicBezTo>
                  <a:lnTo>
                    <a:pt x="147542" y="194215"/>
                  </a:lnTo>
                  <a:lnTo>
                    <a:pt x="146780" y="194977"/>
                  </a:lnTo>
                  <a:lnTo>
                    <a:pt x="10001" y="318802"/>
                  </a:lnTo>
                  <a:lnTo>
                    <a:pt x="4572" y="323755"/>
                  </a:lnTo>
                  <a:lnTo>
                    <a:pt x="5429" y="321850"/>
                  </a:lnTo>
                  <a:cubicBezTo>
                    <a:pt x="5429" y="424529"/>
                    <a:pt x="4858" y="517112"/>
                    <a:pt x="4667" y="584550"/>
                  </a:cubicBezTo>
                  <a:cubicBezTo>
                    <a:pt x="4667" y="617792"/>
                    <a:pt x="4096" y="644747"/>
                    <a:pt x="3905" y="663988"/>
                  </a:cubicBezTo>
                  <a:cubicBezTo>
                    <a:pt x="3905" y="672942"/>
                    <a:pt x="3905" y="680085"/>
                    <a:pt x="3905" y="685514"/>
                  </a:cubicBezTo>
                  <a:cubicBezTo>
                    <a:pt x="3661" y="688186"/>
                    <a:pt x="3182" y="690831"/>
                    <a:pt x="2477" y="693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6"/>
            <p:cNvSpPr/>
            <p:nvPr/>
          </p:nvSpPr>
          <p:spPr>
            <a:xfrm>
              <a:off x="3434879" y="3293128"/>
              <a:ext cx="302272" cy="775947"/>
            </a:xfrm>
            <a:custGeom>
              <a:avLst/>
              <a:gdLst/>
              <a:ahLst/>
              <a:cxnLst/>
              <a:rect l="l" t="t" r="r" b="b"/>
              <a:pathLst>
                <a:path w="409860" h="1052131" extrusionOk="0">
                  <a:moveTo>
                    <a:pt x="409861" y="0"/>
                  </a:moveTo>
                  <a:cubicBezTo>
                    <a:pt x="409428" y="920"/>
                    <a:pt x="408884" y="1784"/>
                    <a:pt x="408241" y="2572"/>
                  </a:cubicBezTo>
                  <a:lnTo>
                    <a:pt x="402907" y="9906"/>
                  </a:lnTo>
                  <a:cubicBezTo>
                    <a:pt x="397859" y="16478"/>
                    <a:pt x="390906" y="25813"/>
                    <a:pt x="381953" y="37624"/>
                  </a:cubicBezTo>
                  <a:cubicBezTo>
                    <a:pt x="363474" y="61817"/>
                    <a:pt x="336995" y="96488"/>
                    <a:pt x="304324" y="139065"/>
                  </a:cubicBezTo>
                  <a:cubicBezTo>
                    <a:pt x="238315" y="224790"/>
                    <a:pt x="147256" y="342519"/>
                    <a:pt x="47149" y="472440"/>
                  </a:cubicBezTo>
                  <a:lnTo>
                    <a:pt x="3524" y="528733"/>
                  </a:lnTo>
                  <a:lnTo>
                    <a:pt x="4001" y="527209"/>
                  </a:lnTo>
                  <a:cubicBezTo>
                    <a:pt x="4001" y="675132"/>
                    <a:pt x="3429" y="806196"/>
                    <a:pt x="3238" y="900779"/>
                  </a:cubicBezTo>
                  <a:cubicBezTo>
                    <a:pt x="3238" y="947642"/>
                    <a:pt x="2667" y="985361"/>
                    <a:pt x="2477" y="1011841"/>
                  </a:cubicBezTo>
                  <a:cubicBezTo>
                    <a:pt x="2477" y="1024604"/>
                    <a:pt x="2477" y="1034605"/>
                    <a:pt x="2000" y="1041749"/>
                  </a:cubicBezTo>
                  <a:lnTo>
                    <a:pt x="2000" y="1049560"/>
                  </a:lnTo>
                  <a:cubicBezTo>
                    <a:pt x="2124" y="1050413"/>
                    <a:pt x="2124" y="1051279"/>
                    <a:pt x="2000" y="1052131"/>
                  </a:cubicBezTo>
                  <a:cubicBezTo>
                    <a:pt x="2000" y="1052131"/>
                    <a:pt x="2000" y="1051274"/>
                    <a:pt x="2000" y="1049560"/>
                  </a:cubicBezTo>
                  <a:cubicBezTo>
                    <a:pt x="2000" y="1047845"/>
                    <a:pt x="2000" y="1044988"/>
                    <a:pt x="2000" y="1041749"/>
                  </a:cubicBezTo>
                  <a:cubicBezTo>
                    <a:pt x="2000" y="1034605"/>
                    <a:pt x="2000" y="1024604"/>
                    <a:pt x="1524" y="1011841"/>
                  </a:cubicBezTo>
                  <a:cubicBezTo>
                    <a:pt x="1524" y="985361"/>
                    <a:pt x="1048" y="947642"/>
                    <a:pt x="762" y="900779"/>
                  </a:cubicBezTo>
                  <a:cubicBezTo>
                    <a:pt x="762" y="806196"/>
                    <a:pt x="286" y="675132"/>
                    <a:pt x="0" y="527209"/>
                  </a:cubicBezTo>
                  <a:lnTo>
                    <a:pt x="0" y="526352"/>
                  </a:lnTo>
                  <a:lnTo>
                    <a:pt x="0" y="525685"/>
                  </a:lnTo>
                  <a:cubicBezTo>
                    <a:pt x="13906" y="507682"/>
                    <a:pt x="28575" y="488728"/>
                    <a:pt x="43529" y="469392"/>
                  </a:cubicBezTo>
                  <a:lnTo>
                    <a:pt x="302228" y="136684"/>
                  </a:lnTo>
                  <a:lnTo>
                    <a:pt x="380714" y="36386"/>
                  </a:lnTo>
                  <a:lnTo>
                    <a:pt x="402336" y="9239"/>
                  </a:lnTo>
                  <a:lnTo>
                    <a:pt x="408146" y="2286"/>
                  </a:lnTo>
                  <a:cubicBezTo>
                    <a:pt x="408620" y="1455"/>
                    <a:pt x="409196" y="687"/>
                    <a:pt x="4098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6"/>
            <p:cNvSpPr/>
            <p:nvPr/>
          </p:nvSpPr>
          <p:spPr>
            <a:xfrm>
              <a:off x="2992586" y="3976953"/>
              <a:ext cx="22619" cy="168031"/>
            </a:xfrm>
            <a:custGeom>
              <a:avLst/>
              <a:gdLst/>
              <a:ahLst/>
              <a:cxnLst/>
              <a:rect l="l" t="t" r="r" b="b"/>
              <a:pathLst>
                <a:path w="30670" h="227838" extrusionOk="0">
                  <a:moveTo>
                    <a:pt x="0" y="0"/>
                  </a:moveTo>
                  <a:lnTo>
                    <a:pt x="30670" y="0"/>
                  </a:lnTo>
                  <a:lnTo>
                    <a:pt x="30670" y="227838"/>
                  </a:lnTo>
                  <a:lnTo>
                    <a:pt x="0" y="22783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2644839" y="3765086"/>
              <a:ext cx="29925" cy="65891"/>
            </a:xfrm>
            <a:custGeom>
              <a:avLst/>
              <a:gdLst/>
              <a:ahLst/>
              <a:cxnLst/>
              <a:rect l="l" t="t" r="r" b="b"/>
              <a:pathLst>
                <a:path w="40576" h="89344" extrusionOk="0">
                  <a:moveTo>
                    <a:pt x="0" y="0"/>
                  </a:moveTo>
                  <a:lnTo>
                    <a:pt x="40576" y="0"/>
                  </a:lnTo>
                  <a:lnTo>
                    <a:pt x="40576" y="89344"/>
                  </a:lnTo>
                  <a:lnTo>
                    <a:pt x="0" y="893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3326555" y="3203433"/>
              <a:ext cx="277194" cy="69404"/>
            </a:xfrm>
            <a:custGeom>
              <a:avLst/>
              <a:gdLst/>
              <a:ahLst/>
              <a:cxnLst/>
              <a:rect l="l" t="t" r="r" b="b"/>
              <a:pathLst>
                <a:path w="375856" h="94107" extrusionOk="0">
                  <a:moveTo>
                    <a:pt x="375856" y="45911"/>
                  </a:moveTo>
                  <a:cubicBezTo>
                    <a:pt x="375856" y="45911"/>
                    <a:pt x="374618" y="47339"/>
                    <a:pt x="371951" y="49625"/>
                  </a:cubicBezTo>
                  <a:lnTo>
                    <a:pt x="360140" y="59150"/>
                  </a:lnTo>
                  <a:lnTo>
                    <a:pt x="316230" y="93440"/>
                  </a:lnTo>
                  <a:lnTo>
                    <a:pt x="315468" y="94107"/>
                  </a:lnTo>
                  <a:lnTo>
                    <a:pt x="314516" y="94107"/>
                  </a:lnTo>
                  <a:lnTo>
                    <a:pt x="193453" y="59246"/>
                  </a:lnTo>
                  <a:cubicBezTo>
                    <a:pt x="139827" y="43529"/>
                    <a:pt x="91345" y="29051"/>
                    <a:pt x="56388" y="18383"/>
                  </a:cubicBezTo>
                  <a:lnTo>
                    <a:pt x="14954" y="5429"/>
                  </a:lnTo>
                  <a:cubicBezTo>
                    <a:pt x="9814" y="4082"/>
                    <a:pt x="4808" y="2264"/>
                    <a:pt x="0" y="0"/>
                  </a:cubicBezTo>
                  <a:cubicBezTo>
                    <a:pt x="5256" y="783"/>
                    <a:pt x="10446" y="1961"/>
                    <a:pt x="15526" y="3524"/>
                  </a:cubicBezTo>
                  <a:lnTo>
                    <a:pt x="57341" y="14954"/>
                  </a:lnTo>
                  <a:cubicBezTo>
                    <a:pt x="92583" y="24479"/>
                    <a:pt x="141256" y="38767"/>
                    <a:pt x="194881" y="54483"/>
                  </a:cubicBezTo>
                  <a:lnTo>
                    <a:pt x="315659" y="90392"/>
                  </a:lnTo>
                  <a:lnTo>
                    <a:pt x="313944" y="90392"/>
                  </a:lnTo>
                  <a:lnTo>
                    <a:pt x="358807" y="57436"/>
                  </a:lnTo>
                  <a:lnTo>
                    <a:pt x="371285" y="48578"/>
                  </a:lnTo>
                  <a:cubicBezTo>
                    <a:pt x="372714" y="47535"/>
                    <a:pt x="374246" y="46642"/>
                    <a:pt x="375857" y="45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3483945" y="3495436"/>
              <a:ext cx="157493" cy="198798"/>
            </a:xfrm>
            <a:custGeom>
              <a:avLst/>
              <a:gdLst/>
              <a:ahLst/>
              <a:cxnLst/>
              <a:rect l="l" t="t" r="r" b="b"/>
              <a:pathLst>
                <a:path w="213550" h="269557" extrusionOk="0">
                  <a:moveTo>
                    <a:pt x="0" y="252127"/>
                  </a:moveTo>
                  <a:lnTo>
                    <a:pt x="23813" y="269557"/>
                  </a:lnTo>
                  <a:lnTo>
                    <a:pt x="213550" y="20288"/>
                  </a:lnTo>
                  <a:lnTo>
                    <a:pt x="190500" y="0"/>
                  </a:lnTo>
                  <a:lnTo>
                    <a:pt x="0"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3647961" y="3462676"/>
              <a:ext cx="24868" cy="24871"/>
            </a:xfrm>
            <a:custGeom>
              <a:avLst/>
              <a:gdLst/>
              <a:ahLst/>
              <a:cxnLst/>
              <a:rect l="l" t="t" r="r" b="b"/>
              <a:pathLst>
                <a:path w="33719" h="33723" extrusionOk="0">
                  <a:moveTo>
                    <a:pt x="33692" y="15911"/>
                  </a:moveTo>
                  <a:cubicBezTo>
                    <a:pt x="34218" y="25208"/>
                    <a:pt x="27108" y="33170"/>
                    <a:pt x="17812" y="33696"/>
                  </a:cubicBezTo>
                  <a:cubicBezTo>
                    <a:pt x="8516" y="34222"/>
                    <a:pt x="553" y="27112"/>
                    <a:pt x="27" y="17816"/>
                  </a:cubicBezTo>
                  <a:cubicBezTo>
                    <a:pt x="-498" y="8520"/>
                    <a:pt x="6611" y="557"/>
                    <a:pt x="15907" y="31"/>
                  </a:cubicBezTo>
                  <a:cubicBezTo>
                    <a:pt x="16247" y="12"/>
                    <a:pt x="16587" y="3"/>
                    <a:pt x="16928" y="5"/>
                  </a:cubicBezTo>
                  <a:cubicBezTo>
                    <a:pt x="25941" y="-209"/>
                    <a:pt x="33432" y="6900"/>
                    <a:pt x="33692" y="159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2020060" y="3295097"/>
              <a:ext cx="302836" cy="776228"/>
            </a:xfrm>
            <a:custGeom>
              <a:avLst/>
              <a:gdLst/>
              <a:ahLst/>
              <a:cxnLst/>
              <a:rect l="l" t="t" r="r" b="b"/>
              <a:pathLst>
                <a:path w="410625" h="1052512" extrusionOk="0">
                  <a:moveTo>
                    <a:pt x="3" y="0"/>
                  </a:moveTo>
                  <a:cubicBezTo>
                    <a:pt x="3" y="0"/>
                    <a:pt x="765" y="762"/>
                    <a:pt x="2098" y="2286"/>
                  </a:cubicBezTo>
                  <a:lnTo>
                    <a:pt x="7813" y="9239"/>
                  </a:lnTo>
                  <a:lnTo>
                    <a:pt x="29435" y="36481"/>
                  </a:lnTo>
                  <a:lnTo>
                    <a:pt x="108302" y="136970"/>
                  </a:lnTo>
                  <a:cubicBezTo>
                    <a:pt x="174977" y="222695"/>
                    <a:pt x="266131" y="339852"/>
                    <a:pt x="367001" y="469678"/>
                  </a:cubicBezTo>
                  <a:lnTo>
                    <a:pt x="410625" y="525971"/>
                  </a:lnTo>
                  <a:lnTo>
                    <a:pt x="410625" y="526637"/>
                  </a:lnTo>
                  <a:lnTo>
                    <a:pt x="410625" y="527495"/>
                  </a:lnTo>
                  <a:cubicBezTo>
                    <a:pt x="410625" y="675418"/>
                    <a:pt x="410054" y="806482"/>
                    <a:pt x="409768" y="901065"/>
                  </a:cubicBezTo>
                  <a:cubicBezTo>
                    <a:pt x="409768" y="947928"/>
                    <a:pt x="409197" y="985647"/>
                    <a:pt x="409101" y="1012127"/>
                  </a:cubicBezTo>
                  <a:cubicBezTo>
                    <a:pt x="409101" y="1024890"/>
                    <a:pt x="409101" y="1034891"/>
                    <a:pt x="409101" y="1042035"/>
                  </a:cubicBezTo>
                  <a:lnTo>
                    <a:pt x="409101" y="1049846"/>
                  </a:lnTo>
                  <a:cubicBezTo>
                    <a:pt x="409218" y="1050731"/>
                    <a:pt x="409218" y="1051627"/>
                    <a:pt x="409101" y="1052513"/>
                  </a:cubicBezTo>
                  <a:cubicBezTo>
                    <a:pt x="408962" y="1051629"/>
                    <a:pt x="408962" y="1050729"/>
                    <a:pt x="409101" y="1049846"/>
                  </a:cubicBezTo>
                  <a:cubicBezTo>
                    <a:pt x="409101" y="1047845"/>
                    <a:pt x="409101" y="1045273"/>
                    <a:pt x="409101" y="1042035"/>
                  </a:cubicBezTo>
                  <a:cubicBezTo>
                    <a:pt x="409101" y="1034891"/>
                    <a:pt x="409101" y="1024890"/>
                    <a:pt x="409101" y="1012127"/>
                  </a:cubicBezTo>
                  <a:cubicBezTo>
                    <a:pt x="409101" y="985647"/>
                    <a:pt x="409101" y="947928"/>
                    <a:pt x="408339" y="901065"/>
                  </a:cubicBezTo>
                  <a:cubicBezTo>
                    <a:pt x="408339" y="806482"/>
                    <a:pt x="407863" y="675418"/>
                    <a:pt x="407482" y="527495"/>
                  </a:cubicBezTo>
                  <a:lnTo>
                    <a:pt x="408054" y="529019"/>
                  </a:lnTo>
                  <a:lnTo>
                    <a:pt x="364429" y="472726"/>
                  </a:lnTo>
                  <a:lnTo>
                    <a:pt x="107254" y="139351"/>
                  </a:lnTo>
                  <a:lnTo>
                    <a:pt x="29625" y="37910"/>
                  </a:lnTo>
                  <a:lnTo>
                    <a:pt x="8765" y="10192"/>
                  </a:lnTo>
                  <a:lnTo>
                    <a:pt x="3432" y="2857"/>
                  </a:lnTo>
                  <a:cubicBezTo>
                    <a:pt x="1082" y="1080"/>
                    <a:pt x="-61" y="127"/>
                    <a:pt x="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2153476" y="3205471"/>
              <a:ext cx="277269" cy="69404"/>
            </a:xfrm>
            <a:custGeom>
              <a:avLst/>
              <a:gdLst/>
              <a:ahLst/>
              <a:cxnLst/>
              <a:rect l="l" t="t" r="r" b="b"/>
              <a:pathLst>
                <a:path w="375958" h="94107" extrusionOk="0">
                  <a:moveTo>
                    <a:pt x="6" y="45815"/>
                  </a:moveTo>
                  <a:cubicBezTo>
                    <a:pt x="1660" y="46560"/>
                    <a:pt x="3225" y="47486"/>
                    <a:pt x="4674" y="48578"/>
                  </a:cubicBezTo>
                  <a:cubicBezTo>
                    <a:pt x="8007" y="51054"/>
                    <a:pt x="12198" y="53912"/>
                    <a:pt x="17151" y="57436"/>
                  </a:cubicBezTo>
                  <a:lnTo>
                    <a:pt x="62014" y="90392"/>
                  </a:lnTo>
                  <a:lnTo>
                    <a:pt x="60300" y="90392"/>
                  </a:lnTo>
                  <a:lnTo>
                    <a:pt x="181077" y="54483"/>
                  </a:lnTo>
                  <a:cubicBezTo>
                    <a:pt x="234702" y="38767"/>
                    <a:pt x="283280" y="24860"/>
                    <a:pt x="318618" y="14954"/>
                  </a:cubicBezTo>
                  <a:lnTo>
                    <a:pt x="360432" y="3524"/>
                  </a:lnTo>
                  <a:cubicBezTo>
                    <a:pt x="365512" y="1961"/>
                    <a:pt x="370702" y="783"/>
                    <a:pt x="375958" y="0"/>
                  </a:cubicBezTo>
                  <a:cubicBezTo>
                    <a:pt x="371122" y="2275"/>
                    <a:pt x="366083" y="4092"/>
                    <a:pt x="360909" y="5429"/>
                  </a:cubicBezTo>
                  <a:lnTo>
                    <a:pt x="319570" y="18383"/>
                  </a:lnTo>
                  <a:cubicBezTo>
                    <a:pt x="284518" y="29051"/>
                    <a:pt x="236036" y="43529"/>
                    <a:pt x="182410" y="59246"/>
                  </a:cubicBezTo>
                  <a:lnTo>
                    <a:pt x="61347" y="94107"/>
                  </a:lnTo>
                  <a:lnTo>
                    <a:pt x="60395" y="94107"/>
                  </a:lnTo>
                  <a:lnTo>
                    <a:pt x="59633" y="93440"/>
                  </a:lnTo>
                  <a:lnTo>
                    <a:pt x="15818" y="59150"/>
                  </a:lnTo>
                  <a:cubicBezTo>
                    <a:pt x="11055" y="55340"/>
                    <a:pt x="7150" y="52197"/>
                    <a:pt x="4007" y="49625"/>
                  </a:cubicBezTo>
                  <a:cubicBezTo>
                    <a:pt x="864" y="47054"/>
                    <a:pt x="-89" y="46006"/>
                    <a:pt x="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2115943" y="3497405"/>
              <a:ext cx="157493" cy="198798"/>
            </a:xfrm>
            <a:custGeom>
              <a:avLst/>
              <a:gdLst/>
              <a:ahLst/>
              <a:cxnLst/>
              <a:rect l="l" t="t" r="r" b="b"/>
              <a:pathLst>
                <a:path w="213550" h="269557" extrusionOk="0">
                  <a:moveTo>
                    <a:pt x="213551" y="252127"/>
                  </a:moveTo>
                  <a:lnTo>
                    <a:pt x="189738" y="269557"/>
                  </a:lnTo>
                  <a:lnTo>
                    <a:pt x="0" y="20288"/>
                  </a:lnTo>
                  <a:lnTo>
                    <a:pt x="22955" y="0"/>
                  </a:lnTo>
                  <a:lnTo>
                    <a:pt x="213551"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2084662" y="3464577"/>
              <a:ext cx="24726" cy="23603"/>
            </a:xfrm>
            <a:custGeom>
              <a:avLst/>
              <a:gdLst/>
              <a:ahLst/>
              <a:cxnLst/>
              <a:rect l="l" t="t" r="r" b="b"/>
              <a:pathLst>
                <a:path w="33527" h="32004" extrusionOk="0">
                  <a:moveTo>
                    <a:pt x="33528" y="16002"/>
                  </a:moveTo>
                  <a:cubicBezTo>
                    <a:pt x="33528" y="24840"/>
                    <a:pt x="26023" y="32004"/>
                    <a:pt x="16764" y="32004"/>
                  </a:cubicBezTo>
                  <a:cubicBezTo>
                    <a:pt x="7506" y="32004"/>
                    <a:pt x="0" y="24840"/>
                    <a:pt x="0" y="16002"/>
                  </a:cubicBezTo>
                  <a:cubicBezTo>
                    <a:pt x="0" y="7165"/>
                    <a:pt x="7506" y="0"/>
                    <a:pt x="16764" y="0"/>
                  </a:cubicBezTo>
                  <a:cubicBezTo>
                    <a:pt x="26023" y="0"/>
                    <a:pt x="33528" y="7165"/>
                    <a:pt x="33528" y="160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2734605" y="3347044"/>
              <a:ext cx="316462" cy="223595"/>
            </a:xfrm>
            <a:custGeom>
              <a:avLst/>
              <a:gdLst/>
              <a:ahLst/>
              <a:cxnLst/>
              <a:rect l="l" t="t" r="r" b="b"/>
              <a:pathLst>
                <a:path w="429101" h="303180" extrusionOk="0">
                  <a:moveTo>
                    <a:pt x="0" y="8382"/>
                  </a:moveTo>
                  <a:cubicBezTo>
                    <a:pt x="0" y="8382"/>
                    <a:pt x="125730" y="88011"/>
                    <a:pt x="218027" y="84582"/>
                  </a:cubicBezTo>
                  <a:cubicBezTo>
                    <a:pt x="310324" y="81153"/>
                    <a:pt x="429101" y="0"/>
                    <a:pt x="429101" y="0"/>
                  </a:cubicBezTo>
                  <a:lnTo>
                    <a:pt x="339566" y="303181"/>
                  </a:lnTo>
                  <a:lnTo>
                    <a:pt x="94774" y="2967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2620025" y="3098608"/>
              <a:ext cx="198466" cy="599051"/>
            </a:xfrm>
            <a:custGeom>
              <a:avLst/>
              <a:gdLst/>
              <a:ahLst/>
              <a:cxnLst/>
              <a:rect l="l" t="t" r="r" b="b"/>
              <a:pathLst>
                <a:path w="269107" h="812272" extrusionOk="0">
                  <a:moveTo>
                    <a:pt x="111728" y="663533"/>
                  </a:moveTo>
                  <a:cubicBezTo>
                    <a:pt x="111728" y="663533"/>
                    <a:pt x="52197" y="779929"/>
                    <a:pt x="136684" y="808028"/>
                  </a:cubicBezTo>
                  <a:cubicBezTo>
                    <a:pt x="186959" y="823511"/>
                    <a:pt x="240266" y="795308"/>
                    <a:pt x="255750" y="745033"/>
                  </a:cubicBezTo>
                  <a:cubicBezTo>
                    <a:pt x="256434" y="742813"/>
                    <a:pt x="257036" y="740569"/>
                    <a:pt x="257556" y="738304"/>
                  </a:cubicBezTo>
                  <a:cubicBezTo>
                    <a:pt x="266319" y="703253"/>
                    <a:pt x="273082" y="664771"/>
                    <a:pt x="266414" y="648007"/>
                  </a:cubicBezTo>
                  <a:cubicBezTo>
                    <a:pt x="252603" y="613527"/>
                    <a:pt x="145447" y="223859"/>
                    <a:pt x="135446" y="159185"/>
                  </a:cubicBezTo>
                  <a:cubicBezTo>
                    <a:pt x="132779" y="142611"/>
                    <a:pt x="109061" y="51076"/>
                    <a:pt x="106204" y="38027"/>
                  </a:cubicBezTo>
                  <a:cubicBezTo>
                    <a:pt x="92583" y="-23029"/>
                    <a:pt x="95" y="-5979"/>
                    <a:pt x="0" y="56600"/>
                  </a:cubicBezTo>
                  <a:cubicBezTo>
                    <a:pt x="0" y="75079"/>
                    <a:pt x="2096" y="139944"/>
                    <a:pt x="3524" y="151850"/>
                  </a:cubicBezTo>
                  <a:cubicBezTo>
                    <a:pt x="23241" y="312823"/>
                    <a:pt x="47244" y="397024"/>
                    <a:pt x="67342" y="481225"/>
                  </a:cubicBezTo>
                  <a:cubicBezTo>
                    <a:pt x="92869" y="587905"/>
                    <a:pt x="111728" y="663628"/>
                    <a:pt x="111728" y="66362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2618549" y="3096783"/>
              <a:ext cx="201467" cy="602097"/>
            </a:xfrm>
            <a:custGeom>
              <a:avLst/>
              <a:gdLst/>
              <a:ahLst/>
              <a:cxnLst/>
              <a:rect l="l" t="t" r="r" b="b"/>
              <a:pathLst>
                <a:path w="273176" h="816403" extrusionOk="0">
                  <a:moveTo>
                    <a:pt x="113729" y="666005"/>
                  </a:moveTo>
                  <a:cubicBezTo>
                    <a:pt x="113729" y="666005"/>
                    <a:pt x="113252" y="664481"/>
                    <a:pt x="112395" y="661433"/>
                  </a:cubicBezTo>
                  <a:cubicBezTo>
                    <a:pt x="111538" y="658385"/>
                    <a:pt x="110395" y="653813"/>
                    <a:pt x="108871" y="648098"/>
                  </a:cubicBezTo>
                  <a:cubicBezTo>
                    <a:pt x="105823" y="636097"/>
                    <a:pt x="101441" y="618761"/>
                    <a:pt x="95917" y="596663"/>
                  </a:cubicBezTo>
                  <a:cubicBezTo>
                    <a:pt x="84773" y="551610"/>
                    <a:pt x="68675" y="486935"/>
                    <a:pt x="48958" y="407020"/>
                  </a:cubicBezTo>
                  <a:cubicBezTo>
                    <a:pt x="39433" y="366920"/>
                    <a:pt x="29908" y="322819"/>
                    <a:pt x="21241" y="275004"/>
                  </a:cubicBezTo>
                  <a:cubicBezTo>
                    <a:pt x="16986" y="251128"/>
                    <a:pt x="13049" y="226363"/>
                    <a:pt x="9430" y="200709"/>
                  </a:cubicBezTo>
                  <a:cubicBezTo>
                    <a:pt x="5114" y="174421"/>
                    <a:pt x="2442" y="147890"/>
                    <a:pt x="1429" y="121270"/>
                  </a:cubicBezTo>
                  <a:cubicBezTo>
                    <a:pt x="953" y="107650"/>
                    <a:pt x="476" y="93838"/>
                    <a:pt x="0" y="79932"/>
                  </a:cubicBezTo>
                  <a:cubicBezTo>
                    <a:pt x="0" y="72883"/>
                    <a:pt x="0" y="65930"/>
                    <a:pt x="0" y="58786"/>
                  </a:cubicBezTo>
                  <a:lnTo>
                    <a:pt x="953" y="47547"/>
                  </a:lnTo>
                  <a:cubicBezTo>
                    <a:pt x="1810" y="43927"/>
                    <a:pt x="2953" y="40403"/>
                    <a:pt x="4001" y="36784"/>
                  </a:cubicBezTo>
                  <a:cubicBezTo>
                    <a:pt x="16813" y="7793"/>
                    <a:pt x="49501" y="-6781"/>
                    <a:pt x="79629" y="3065"/>
                  </a:cubicBezTo>
                  <a:cubicBezTo>
                    <a:pt x="94606" y="8684"/>
                    <a:pt x="105885" y="21279"/>
                    <a:pt x="109823" y="36784"/>
                  </a:cubicBezTo>
                  <a:cubicBezTo>
                    <a:pt x="113824" y="51452"/>
                    <a:pt x="117253" y="66121"/>
                    <a:pt x="121063" y="80980"/>
                  </a:cubicBezTo>
                  <a:cubicBezTo>
                    <a:pt x="128302" y="110793"/>
                    <a:pt x="136589" y="140797"/>
                    <a:pt x="142113" y="171848"/>
                  </a:cubicBezTo>
                  <a:cubicBezTo>
                    <a:pt x="155162" y="233189"/>
                    <a:pt x="171260" y="292625"/>
                    <a:pt x="186214" y="349966"/>
                  </a:cubicBezTo>
                  <a:cubicBezTo>
                    <a:pt x="201168" y="407306"/>
                    <a:pt x="216408" y="462551"/>
                    <a:pt x="230981" y="515034"/>
                  </a:cubicBezTo>
                  <a:lnTo>
                    <a:pt x="252698" y="591234"/>
                  </a:lnTo>
                  <a:cubicBezTo>
                    <a:pt x="256445" y="603934"/>
                    <a:pt x="260064" y="616126"/>
                    <a:pt x="263557" y="627810"/>
                  </a:cubicBezTo>
                  <a:cubicBezTo>
                    <a:pt x="265367" y="633811"/>
                    <a:pt x="267176" y="639716"/>
                    <a:pt x="269272" y="645431"/>
                  </a:cubicBezTo>
                  <a:cubicBezTo>
                    <a:pt x="270395" y="648544"/>
                    <a:pt x="271317" y="651725"/>
                    <a:pt x="272034" y="654956"/>
                  </a:cubicBezTo>
                  <a:cubicBezTo>
                    <a:pt x="272749" y="658082"/>
                    <a:pt x="273132" y="661275"/>
                    <a:pt x="273177" y="664481"/>
                  </a:cubicBezTo>
                  <a:cubicBezTo>
                    <a:pt x="272913" y="688059"/>
                    <a:pt x="269714" y="711512"/>
                    <a:pt x="263652" y="734299"/>
                  </a:cubicBezTo>
                  <a:cubicBezTo>
                    <a:pt x="259458" y="755994"/>
                    <a:pt x="248446" y="775783"/>
                    <a:pt x="232219" y="790782"/>
                  </a:cubicBezTo>
                  <a:cubicBezTo>
                    <a:pt x="224619" y="797675"/>
                    <a:pt x="216051" y="803419"/>
                    <a:pt x="206788" y="807832"/>
                  </a:cubicBezTo>
                  <a:cubicBezTo>
                    <a:pt x="197888" y="811745"/>
                    <a:pt x="188500" y="814436"/>
                    <a:pt x="178879" y="815833"/>
                  </a:cubicBezTo>
                  <a:cubicBezTo>
                    <a:pt x="161046" y="817839"/>
                    <a:pt x="143018" y="814525"/>
                    <a:pt x="127063" y="806308"/>
                  </a:cubicBezTo>
                  <a:cubicBezTo>
                    <a:pt x="112976" y="799325"/>
                    <a:pt x="102248" y="787021"/>
                    <a:pt x="97250" y="772113"/>
                  </a:cubicBezTo>
                  <a:cubicBezTo>
                    <a:pt x="93334" y="759819"/>
                    <a:pt x="92036" y="746840"/>
                    <a:pt x="93440" y="734013"/>
                  </a:cubicBezTo>
                  <a:cubicBezTo>
                    <a:pt x="95360" y="716311"/>
                    <a:pt x="99753" y="698966"/>
                    <a:pt x="106489" y="682483"/>
                  </a:cubicBezTo>
                  <a:cubicBezTo>
                    <a:pt x="108776" y="676864"/>
                    <a:pt x="110681" y="672958"/>
                    <a:pt x="112109" y="669815"/>
                  </a:cubicBezTo>
                  <a:cubicBezTo>
                    <a:pt x="112765" y="668411"/>
                    <a:pt x="113496" y="667044"/>
                    <a:pt x="114300" y="665719"/>
                  </a:cubicBezTo>
                  <a:lnTo>
                    <a:pt x="112586" y="670006"/>
                  </a:lnTo>
                  <a:cubicBezTo>
                    <a:pt x="111347" y="672863"/>
                    <a:pt x="109538" y="677149"/>
                    <a:pt x="107442" y="682865"/>
                  </a:cubicBezTo>
                  <a:cubicBezTo>
                    <a:pt x="101184" y="699343"/>
                    <a:pt x="97117" y="716572"/>
                    <a:pt x="95345" y="734109"/>
                  </a:cubicBezTo>
                  <a:cubicBezTo>
                    <a:pt x="94096" y="746736"/>
                    <a:pt x="95491" y="759485"/>
                    <a:pt x="99441" y="771542"/>
                  </a:cubicBezTo>
                  <a:cubicBezTo>
                    <a:pt x="104278" y="785732"/>
                    <a:pt x="114558" y="797417"/>
                    <a:pt x="128016" y="804023"/>
                  </a:cubicBezTo>
                  <a:cubicBezTo>
                    <a:pt x="143527" y="811691"/>
                    <a:pt x="160947" y="814639"/>
                    <a:pt x="178117" y="812500"/>
                  </a:cubicBezTo>
                  <a:cubicBezTo>
                    <a:pt x="187399" y="811143"/>
                    <a:pt x="196442" y="808482"/>
                    <a:pt x="204978" y="804594"/>
                  </a:cubicBezTo>
                  <a:cubicBezTo>
                    <a:pt x="213894" y="800278"/>
                    <a:pt x="222139" y="794696"/>
                    <a:pt x="229457" y="788021"/>
                  </a:cubicBezTo>
                  <a:cubicBezTo>
                    <a:pt x="245030" y="773407"/>
                    <a:pt x="255568" y="754232"/>
                    <a:pt x="259556" y="733252"/>
                  </a:cubicBezTo>
                  <a:cubicBezTo>
                    <a:pt x="265566" y="710811"/>
                    <a:pt x="268765" y="687711"/>
                    <a:pt x="269081" y="664482"/>
                  </a:cubicBezTo>
                  <a:cubicBezTo>
                    <a:pt x="268883" y="658590"/>
                    <a:pt x="267625" y="652782"/>
                    <a:pt x="265367" y="647337"/>
                  </a:cubicBezTo>
                  <a:cubicBezTo>
                    <a:pt x="263176" y="641431"/>
                    <a:pt x="261366" y="635430"/>
                    <a:pt x="259556" y="629429"/>
                  </a:cubicBezTo>
                  <a:lnTo>
                    <a:pt x="248603" y="593139"/>
                  </a:lnTo>
                  <a:cubicBezTo>
                    <a:pt x="241554" y="568374"/>
                    <a:pt x="234220" y="542752"/>
                    <a:pt x="226695" y="516939"/>
                  </a:cubicBezTo>
                  <a:cubicBezTo>
                    <a:pt x="211931" y="464456"/>
                    <a:pt x="196882" y="409211"/>
                    <a:pt x="181642" y="351871"/>
                  </a:cubicBezTo>
                  <a:cubicBezTo>
                    <a:pt x="166402" y="294530"/>
                    <a:pt x="150495" y="235190"/>
                    <a:pt x="137351" y="173467"/>
                  </a:cubicBezTo>
                  <a:cubicBezTo>
                    <a:pt x="131921" y="142606"/>
                    <a:pt x="123539" y="112603"/>
                    <a:pt x="116396" y="82885"/>
                  </a:cubicBezTo>
                  <a:cubicBezTo>
                    <a:pt x="112586" y="68121"/>
                    <a:pt x="109061" y="53167"/>
                    <a:pt x="105156" y="38784"/>
                  </a:cubicBezTo>
                  <a:cubicBezTo>
                    <a:pt x="101727" y="24748"/>
                    <a:pt x="91556" y="13329"/>
                    <a:pt x="78010" y="8304"/>
                  </a:cubicBezTo>
                  <a:cubicBezTo>
                    <a:pt x="50333" y="-557"/>
                    <a:pt x="20413" y="12763"/>
                    <a:pt x="8477" y="39260"/>
                  </a:cubicBezTo>
                  <a:cubicBezTo>
                    <a:pt x="4566" y="52505"/>
                    <a:pt x="3368" y="66403"/>
                    <a:pt x="4953" y="80122"/>
                  </a:cubicBezTo>
                  <a:cubicBezTo>
                    <a:pt x="5429" y="94124"/>
                    <a:pt x="5810" y="107840"/>
                    <a:pt x="6287" y="121461"/>
                  </a:cubicBezTo>
                  <a:cubicBezTo>
                    <a:pt x="7199" y="147922"/>
                    <a:pt x="9808" y="174296"/>
                    <a:pt x="14097" y="200423"/>
                  </a:cubicBezTo>
                  <a:cubicBezTo>
                    <a:pt x="17653" y="225823"/>
                    <a:pt x="21463" y="250556"/>
                    <a:pt x="25527" y="274623"/>
                  </a:cubicBezTo>
                  <a:cubicBezTo>
                    <a:pt x="33623" y="322248"/>
                    <a:pt x="43148" y="366539"/>
                    <a:pt x="52578" y="406640"/>
                  </a:cubicBezTo>
                  <a:lnTo>
                    <a:pt x="98012" y="596568"/>
                  </a:lnTo>
                  <a:cubicBezTo>
                    <a:pt x="103251" y="618857"/>
                    <a:pt x="107537" y="636192"/>
                    <a:pt x="110109" y="648193"/>
                  </a:cubicBezTo>
                  <a:cubicBezTo>
                    <a:pt x="111443" y="654004"/>
                    <a:pt x="112490" y="658481"/>
                    <a:pt x="113157" y="661719"/>
                  </a:cubicBezTo>
                  <a:cubicBezTo>
                    <a:pt x="113824" y="664957"/>
                    <a:pt x="113729" y="666005"/>
                    <a:pt x="113729" y="666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2637106" y="3122875"/>
              <a:ext cx="51421" cy="51421"/>
            </a:xfrm>
            <a:custGeom>
              <a:avLst/>
              <a:gdLst/>
              <a:ahLst/>
              <a:cxnLst/>
              <a:rect l="l" t="t" r="r" b="b"/>
              <a:pathLst>
                <a:path w="69723" h="69723" extrusionOk="0">
                  <a:moveTo>
                    <a:pt x="69723" y="34766"/>
                  </a:moveTo>
                  <a:cubicBezTo>
                    <a:pt x="69776" y="54020"/>
                    <a:pt x="54210" y="69670"/>
                    <a:pt x="34957" y="69723"/>
                  </a:cubicBezTo>
                  <a:cubicBezTo>
                    <a:pt x="15703" y="69776"/>
                    <a:pt x="53" y="54210"/>
                    <a:pt x="0" y="34957"/>
                  </a:cubicBezTo>
                  <a:cubicBezTo>
                    <a:pt x="-52" y="15703"/>
                    <a:pt x="15513" y="53"/>
                    <a:pt x="34766" y="0"/>
                  </a:cubicBezTo>
                  <a:cubicBezTo>
                    <a:pt x="34798" y="0"/>
                    <a:pt x="34830" y="0"/>
                    <a:pt x="34861" y="0"/>
                  </a:cubicBezTo>
                  <a:cubicBezTo>
                    <a:pt x="54062" y="-52"/>
                    <a:pt x="69670" y="15470"/>
                    <a:pt x="69723" y="34671"/>
                  </a:cubicBezTo>
                  <a:cubicBezTo>
                    <a:pt x="69723" y="34703"/>
                    <a:pt x="69723" y="34735"/>
                    <a:pt x="69723"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2719281" y="3616413"/>
              <a:ext cx="51280" cy="51280"/>
            </a:xfrm>
            <a:custGeom>
              <a:avLst/>
              <a:gdLst/>
              <a:ahLst/>
              <a:cxnLst/>
              <a:rect l="l" t="t" r="r" b="b"/>
              <a:pathLst>
                <a:path w="69532" h="69532" extrusionOk="0">
                  <a:moveTo>
                    <a:pt x="69532" y="34766"/>
                  </a:moveTo>
                  <a:cubicBezTo>
                    <a:pt x="69532" y="53967"/>
                    <a:pt x="53967" y="69532"/>
                    <a:pt x="34766" y="69532"/>
                  </a:cubicBezTo>
                  <a:cubicBezTo>
                    <a:pt x="15565" y="69532"/>
                    <a:pt x="0" y="53967"/>
                    <a:pt x="0" y="34766"/>
                  </a:cubicBezTo>
                  <a:cubicBezTo>
                    <a:pt x="0" y="15565"/>
                    <a:pt x="15565" y="0"/>
                    <a:pt x="34766" y="0"/>
                  </a:cubicBezTo>
                  <a:cubicBezTo>
                    <a:pt x="53967" y="0"/>
                    <a:pt x="69532" y="15565"/>
                    <a:pt x="69532"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2712813" y="3592864"/>
              <a:ext cx="81626" cy="24516"/>
            </a:xfrm>
            <a:custGeom>
              <a:avLst/>
              <a:gdLst/>
              <a:ahLst/>
              <a:cxnLst/>
              <a:rect l="l" t="t" r="r" b="b"/>
              <a:pathLst>
                <a:path w="110680" h="33242" extrusionOk="0">
                  <a:moveTo>
                    <a:pt x="110681" y="33242"/>
                  </a:moveTo>
                  <a:cubicBezTo>
                    <a:pt x="91638" y="30133"/>
                    <a:pt x="72899" y="25385"/>
                    <a:pt x="54674" y="19050"/>
                  </a:cubicBezTo>
                  <a:cubicBezTo>
                    <a:pt x="35935" y="14283"/>
                    <a:pt x="17643" y="7910"/>
                    <a:pt x="0" y="0"/>
                  </a:cubicBezTo>
                  <a:cubicBezTo>
                    <a:pt x="19061" y="3170"/>
                    <a:pt x="37827" y="7917"/>
                    <a:pt x="56102" y="14192"/>
                  </a:cubicBezTo>
                  <a:cubicBezTo>
                    <a:pt x="74807" y="18968"/>
                    <a:pt x="93067" y="25341"/>
                    <a:pt x="110680" y="33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2701707" y="3390276"/>
              <a:ext cx="25148" cy="25148"/>
            </a:xfrm>
            <a:custGeom>
              <a:avLst/>
              <a:gdLst/>
              <a:ahLst/>
              <a:cxnLst/>
              <a:rect l="l" t="t" r="r" b="b"/>
              <a:pathLst>
                <a:path w="34099" h="34099" extrusionOk="0">
                  <a:moveTo>
                    <a:pt x="34099" y="17050"/>
                  </a:moveTo>
                  <a:cubicBezTo>
                    <a:pt x="34099" y="26466"/>
                    <a:pt x="26466" y="34099"/>
                    <a:pt x="17050" y="34099"/>
                  </a:cubicBezTo>
                  <a:cubicBezTo>
                    <a:pt x="7634" y="34099"/>
                    <a:pt x="0" y="26466"/>
                    <a:pt x="0" y="17050"/>
                  </a:cubicBezTo>
                  <a:cubicBezTo>
                    <a:pt x="0" y="7633"/>
                    <a:pt x="7634" y="0"/>
                    <a:pt x="17050" y="0"/>
                  </a:cubicBezTo>
                  <a:cubicBezTo>
                    <a:pt x="26466" y="0"/>
                    <a:pt x="34099" y="7633"/>
                    <a:pt x="34099"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2741705" y="3533184"/>
              <a:ext cx="25148" cy="25148"/>
            </a:xfrm>
            <a:custGeom>
              <a:avLst/>
              <a:gdLst/>
              <a:ahLst/>
              <a:cxnLst/>
              <a:rect l="l" t="t" r="r" b="b"/>
              <a:pathLst>
                <a:path w="34099" h="34099" extrusionOk="0">
                  <a:moveTo>
                    <a:pt x="34099" y="17145"/>
                  </a:moveTo>
                  <a:cubicBezTo>
                    <a:pt x="34047" y="26561"/>
                    <a:pt x="26371" y="34152"/>
                    <a:pt x="16954" y="34099"/>
                  </a:cubicBezTo>
                  <a:cubicBezTo>
                    <a:pt x="7538" y="34046"/>
                    <a:pt x="-52" y="26370"/>
                    <a:pt x="0" y="16954"/>
                  </a:cubicBezTo>
                  <a:cubicBezTo>
                    <a:pt x="53" y="7576"/>
                    <a:pt x="7670" y="0"/>
                    <a:pt x="17050" y="0"/>
                  </a:cubicBezTo>
                  <a:cubicBezTo>
                    <a:pt x="26466" y="0"/>
                    <a:pt x="34099" y="7633"/>
                    <a:pt x="34100" y="17050"/>
                  </a:cubicBezTo>
                  <a:cubicBezTo>
                    <a:pt x="34100" y="17082"/>
                    <a:pt x="34099" y="17113"/>
                    <a:pt x="34099" y="17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2968642" y="3112295"/>
              <a:ext cx="180082" cy="602152"/>
            </a:xfrm>
            <a:custGeom>
              <a:avLst/>
              <a:gdLst/>
              <a:ahLst/>
              <a:cxnLst/>
              <a:rect l="l" t="t" r="r" b="b"/>
              <a:pathLst>
                <a:path w="244179" h="816477" extrusionOk="0">
                  <a:moveTo>
                    <a:pt x="157698" y="665180"/>
                  </a:moveTo>
                  <a:cubicBezTo>
                    <a:pt x="157698" y="665180"/>
                    <a:pt x="222182" y="778908"/>
                    <a:pt x="138648" y="810627"/>
                  </a:cubicBezTo>
                  <a:cubicBezTo>
                    <a:pt x="87308" y="830153"/>
                    <a:pt x="30539" y="798816"/>
                    <a:pt x="14823" y="746142"/>
                  </a:cubicBezTo>
                  <a:cubicBezTo>
                    <a:pt x="4631" y="711471"/>
                    <a:pt x="-4227" y="673371"/>
                    <a:pt x="2155" y="656226"/>
                  </a:cubicBezTo>
                  <a:cubicBezTo>
                    <a:pt x="14537" y="621174"/>
                    <a:pt x="105025" y="227601"/>
                    <a:pt x="112264" y="162355"/>
                  </a:cubicBezTo>
                  <a:cubicBezTo>
                    <a:pt x="114169" y="145591"/>
                    <a:pt x="133981" y="53199"/>
                    <a:pt x="136362" y="40054"/>
                  </a:cubicBezTo>
                  <a:cubicBezTo>
                    <a:pt x="147411" y="-21477"/>
                    <a:pt x="240470" y="-8428"/>
                    <a:pt x="243232" y="54056"/>
                  </a:cubicBezTo>
                  <a:cubicBezTo>
                    <a:pt x="243995" y="72534"/>
                    <a:pt x="244661" y="137400"/>
                    <a:pt x="243709" y="149306"/>
                  </a:cubicBezTo>
                  <a:cubicBezTo>
                    <a:pt x="230850" y="311231"/>
                    <a:pt x="210466" y="396099"/>
                    <a:pt x="193988" y="481062"/>
                  </a:cubicBezTo>
                  <a:cubicBezTo>
                    <a:pt x="173033" y="588789"/>
                    <a:pt x="157317" y="665180"/>
                    <a:pt x="157317" y="66518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2966223" y="3109532"/>
              <a:ext cx="184263" cy="605439"/>
            </a:xfrm>
            <a:custGeom>
              <a:avLst/>
              <a:gdLst/>
              <a:ahLst/>
              <a:cxnLst/>
              <a:rect l="l" t="t" r="r" b="b"/>
              <a:pathLst>
                <a:path w="249848" h="820934" extrusionOk="0">
                  <a:moveTo>
                    <a:pt x="160975" y="668924"/>
                  </a:moveTo>
                  <a:cubicBezTo>
                    <a:pt x="160975" y="668924"/>
                    <a:pt x="160975" y="667305"/>
                    <a:pt x="161641" y="664257"/>
                  </a:cubicBezTo>
                  <a:lnTo>
                    <a:pt x="164118" y="650636"/>
                  </a:lnTo>
                  <a:lnTo>
                    <a:pt x="173643" y="598534"/>
                  </a:lnTo>
                  <a:lnTo>
                    <a:pt x="210981" y="406796"/>
                  </a:lnTo>
                  <a:cubicBezTo>
                    <a:pt x="218696" y="366315"/>
                    <a:pt x="226316" y="321833"/>
                    <a:pt x="232412" y="273446"/>
                  </a:cubicBezTo>
                  <a:cubicBezTo>
                    <a:pt x="235556" y="249443"/>
                    <a:pt x="238318" y="224488"/>
                    <a:pt x="240699" y="198865"/>
                  </a:cubicBezTo>
                  <a:cubicBezTo>
                    <a:pt x="243892" y="172573"/>
                    <a:pt x="245387" y="146102"/>
                    <a:pt x="245176" y="119617"/>
                  </a:cubicBezTo>
                  <a:cubicBezTo>
                    <a:pt x="245176" y="105997"/>
                    <a:pt x="245176" y="92185"/>
                    <a:pt x="244699" y="78279"/>
                  </a:cubicBezTo>
                  <a:cubicBezTo>
                    <a:pt x="245698" y="64476"/>
                    <a:pt x="243916" y="50614"/>
                    <a:pt x="239461" y="37512"/>
                  </a:cubicBezTo>
                  <a:cubicBezTo>
                    <a:pt x="226421" y="11542"/>
                    <a:pt x="195969" y="-507"/>
                    <a:pt x="168690" y="9508"/>
                  </a:cubicBezTo>
                  <a:cubicBezTo>
                    <a:pt x="155405" y="15182"/>
                    <a:pt x="145731" y="26990"/>
                    <a:pt x="142782" y="41131"/>
                  </a:cubicBezTo>
                  <a:cubicBezTo>
                    <a:pt x="139544" y="55705"/>
                    <a:pt x="136686" y="70754"/>
                    <a:pt x="133257" y="85708"/>
                  </a:cubicBezTo>
                  <a:cubicBezTo>
                    <a:pt x="127352" y="115712"/>
                    <a:pt x="120303" y="146001"/>
                    <a:pt x="116112" y="177053"/>
                  </a:cubicBezTo>
                  <a:cubicBezTo>
                    <a:pt x="105635" y="239347"/>
                    <a:pt x="92014" y="299259"/>
                    <a:pt x="79441" y="357266"/>
                  </a:cubicBezTo>
                  <a:cubicBezTo>
                    <a:pt x="66868" y="415273"/>
                    <a:pt x="53914" y="470994"/>
                    <a:pt x="41341" y="524049"/>
                  </a:cubicBezTo>
                  <a:cubicBezTo>
                    <a:pt x="34959" y="550528"/>
                    <a:pt x="28768" y="576436"/>
                    <a:pt x="22291" y="601487"/>
                  </a:cubicBezTo>
                  <a:cubicBezTo>
                    <a:pt x="19147" y="614060"/>
                    <a:pt x="16004" y="626347"/>
                    <a:pt x="12766" y="638539"/>
                  </a:cubicBezTo>
                  <a:cubicBezTo>
                    <a:pt x="11147" y="644635"/>
                    <a:pt x="9622" y="650636"/>
                    <a:pt x="7718" y="656542"/>
                  </a:cubicBezTo>
                  <a:cubicBezTo>
                    <a:pt x="5685" y="662128"/>
                    <a:pt x="4654" y="668028"/>
                    <a:pt x="4670" y="673972"/>
                  </a:cubicBezTo>
                  <a:cubicBezTo>
                    <a:pt x="5983" y="697135"/>
                    <a:pt x="10174" y="720044"/>
                    <a:pt x="17147" y="742171"/>
                  </a:cubicBezTo>
                  <a:cubicBezTo>
                    <a:pt x="22002" y="762993"/>
                    <a:pt x="33342" y="781737"/>
                    <a:pt x="49532" y="795702"/>
                  </a:cubicBezTo>
                  <a:cubicBezTo>
                    <a:pt x="57130" y="802051"/>
                    <a:pt x="65598" y="807279"/>
                    <a:pt x="74678" y="811227"/>
                  </a:cubicBezTo>
                  <a:cubicBezTo>
                    <a:pt x="83400" y="814720"/>
                    <a:pt x="92571" y="816964"/>
                    <a:pt x="101920" y="817895"/>
                  </a:cubicBezTo>
                  <a:cubicBezTo>
                    <a:pt x="119133" y="819376"/>
                    <a:pt x="136400" y="815731"/>
                    <a:pt x="151545" y="807418"/>
                  </a:cubicBezTo>
                  <a:cubicBezTo>
                    <a:pt x="164845" y="800269"/>
                    <a:pt x="174776" y="788146"/>
                    <a:pt x="179167" y="773699"/>
                  </a:cubicBezTo>
                  <a:cubicBezTo>
                    <a:pt x="182533" y="761487"/>
                    <a:pt x="183376" y="748718"/>
                    <a:pt x="181644" y="736170"/>
                  </a:cubicBezTo>
                  <a:cubicBezTo>
                    <a:pt x="179131" y="718694"/>
                    <a:pt x="174327" y="701624"/>
                    <a:pt x="167356" y="685402"/>
                  </a:cubicBezTo>
                  <a:cubicBezTo>
                    <a:pt x="164975" y="679783"/>
                    <a:pt x="163070" y="675877"/>
                    <a:pt x="161737" y="672829"/>
                  </a:cubicBezTo>
                  <a:lnTo>
                    <a:pt x="159737" y="668543"/>
                  </a:lnTo>
                  <a:cubicBezTo>
                    <a:pt x="159737" y="668543"/>
                    <a:pt x="160689" y="669876"/>
                    <a:pt x="162213" y="672543"/>
                  </a:cubicBezTo>
                  <a:cubicBezTo>
                    <a:pt x="163737" y="675210"/>
                    <a:pt x="165737" y="679401"/>
                    <a:pt x="168309" y="685021"/>
                  </a:cubicBezTo>
                  <a:cubicBezTo>
                    <a:pt x="175684" y="701202"/>
                    <a:pt x="180811" y="718315"/>
                    <a:pt x="183549" y="735885"/>
                  </a:cubicBezTo>
                  <a:cubicBezTo>
                    <a:pt x="185467" y="748599"/>
                    <a:pt x="184721" y="761574"/>
                    <a:pt x="181358" y="773985"/>
                  </a:cubicBezTo>
                  <a:cubicBezTo>
                    <a:pt x="176941" y="789135"/>
                    <a:pt x="166653" y="801891"/>
                    <a:pt x="152783" y="809418"/>
                  </a:cubicBezTo>
                  <a:cubicBezTo>
                    <a:pt x="137153" y="818145"/>
                    <a:pt x="119291" y="822055"/>
                    <a:pt x="101443" y="820657"/>
                  </a:cubicBezTo>
                  <a:cubicBezTo>
                    <a:pt x="91645" y="819777"/>
                    <a:pt x="82022" y="817500"/>
                    <a:pt x="72868" y="813894"/>
                  </a:cubicBezTo>
                  <a:cubicBezTo>
                    <a:pt x="42566" y="801288"/>
                    <a:pt x="20217" y="774823"/>
                    <a:pt x="12861" y="742838"/>
                  </a:cubicBezTo>
                  <a:cubicBezTo>
                    <a:pt x="5684" y="720355"/>
                    <a:pt x="1364" y="697058"/>
                    <a:pt x="2" y="673496"/>
                  </a:cubicBezTo>
                  <a:cubicBezTo>
                    <a:pt x="-26" y="670305"/>
                    <a:pt x="229" y="667117"/>
                    <a:pt x="764" y="663971"/>
                  </a:cubicBezTo>
                  <a:cubicBezTo>
                    <a:pt x="1362" y="660750"/>
                    <a:pt x="2157" y="657569"/>
                    <a:pt x="3145" y="654446"/>
                  </a:cubicBezTo>
                  <a:cubicBezTo>
                    <a:pt x="4955" y="648636"/>
                    <a:pt x="6479" y="642635"/>
                    <a:pt x="8098" y="636634"/>
                  </a:cubicBezTo>
                  <a:cubicBezTo>
                    <a:pt x="11147" y="624442"/>
                    <a:pt x="14290" y="612155"/>
                    <a:pt x="17623" y="599582"/>
                  </a:cubicBezTo>
                  <a:cubicBezTo>
                    <a:pt x="23529" y="574531"/>
                    <a:pt x="29720" y="548623"/>
                    <a:pt x="36007" y="522144"/>
                  </a:cubicBezTo>
                  <a:cubicBezTo>
                    <a:pt x="48389" y="469090"/>
                    <a:pt x="61057" y="413273"/>
                    <a:pt x="74107" y="355361"/>
                  </a:cubicBezTo>
                  <a:cubicBezTo>
                    <a:pt x="87156" y="297449"/>
                    <a:pt x="100205" y="237346"/>
                    <a:pt x="110683" y="175529"/>
                  </a:cubicBezTo>
                  <a:cubicBezTo>
                    <a:pt x="114779" y="144192"/>
                    <a:pt x="121922" y="113902"/>
                    <a:pt x="127828" y="83803"/>
                  </a:cubicBezTo>
                  <a:cubicBezTo>
                    <a:pt x="131066" y="68849"/>
                    <a:pt x="133829" y="53990"/>
                    <a:pt x="137353" y="39131"/>
                  </a:cubicBezTo>
                  <a:cubicBezTo>
                    <a:pt x="140675" y="23548"/>
                    <a:pt x="151317" y="10529"/>
                    <a:pt x="165928" y="4174"/>
                  </a:cubicBezTo>
                  <a:cubicBezTo>
                    <a:pt x="196333" y="-7604"/>
                    <a:pt x="230651" y="6340"/>
                    <a:pt x="244223" y="35988"/>
                  </a:cubicBezTo>
                  <a:cubicBezTo>
                    <a:pt x="245462" y="39512"/>
                    <a:pt x="246700" y="42941"/>
                    <a:pt x="247747" y="46465"/>
                  </a:cubicBezTo>
                  <a:lnTo>
                    <a:pt x="249272" y="57419"/>
                  </a:lnTo>
                  <a:cubicBezTo>
                    <a:pt x="249272" y="64563"/>
                    <a:pt x="249272" y="71516"/>
                    <a:pt x="249843" y="78565"/>
                  </a:cubicBezTo>
                  <a:cubicBezTo>
                    <a:pt x="249843" y="92471"/>
                    <a:pt x="249843" y="106282"/>
                    <a:pt x="249843" y="119998"/>
                  </a:cubicBezTo>
                  <a:cubicBezTo>
                    <a:pt x="249949" y="146613"/>
                    <a:pt x="248390" y="173208"/>
                    <a:pt x="245176" y="199627"/>
                  </a:cubicBezTo>
                  <a:cubicBezTo>
                    <a:pt x="242604" y="225345"/>
                    <a:pt x="239842" y="250300"/>
                    <a:pt x="236603" y="274303"/>
                  </a:cubicBezTo>
                  <a:cubicBezTo>
                    <a:pt x="230317" y="322500"/>
                    <a:pt x="222411" y="366982"/>
                    <a:pt x="214505" y="407653"/>
                  </a:cubicBezTo>
                  <a:lnTo>
                    <a:pt x="175643" y="599106"/>
                  </a:lnTo>
                  <a:cubicBezTo>
                    <a:pt x="170976" y="621490"/>
                    <a:pt x="167356" y="638920"/>
                    <a:pt x="164785" y="651017"/>
                  </a:cubicBezTo>
                  <a:cubicBezTo>
                    <a:pt x="163547" y="656827"/>
                    <a:pt x="162594" y="661304"/>
                    <a:pt x="161832" y="664543"/>
                  </a:cubicBezTo>
                  <a:cubicBezTo>
                    <a:pt x="161070" y="667781"/>
                    <a:pt x="160975" y="668924"/>
                    <a:pt x="160975" y="6689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3080293" y="3136488"/>
              <a:ext cx="51278" cy="51281"/>
            </a:xfrm>
            <a:custGeom>
              <a:avLst/>
              <a:gdLst/>
              <a:ahLst/>
              <a:cxnLst/>
              <a:rect l="l" t="t" r="r" b="b"/>
              <a:pathLst>
                <a:path w="69529" h="69533" extrusionOk="0">
                  <a:moveTo>
                    <a:pt x="27" y="36228"/>
                  </a:moveTo>
                  <a:cubicBezTo>
                    <a:pt x="834" y="55412"/>
                    <a:pt x="17040" y="70309"/>
                    <a:pt x="36224" y="69502"/>
                  </a:cubicBezTo>
                  <a:cubicBezTo>
                    <a:pt x="55408" y="68695"/>
                    <a:pt x="70305" y="52490"/>
                    <a:pt x="69498" y="33306"/>
                  </a:cubicBezTo>
                  <a:cubicBezTo>
                    <a:pt x="68692" y="14122"/>
                    <a:pt x="52486" y="-776"/>
                    <a:pt x="33302" y="31"/>
                  </a:cubicBezTo>
                  <a:cubicBezTo>
                    <a:pt x="33291" y="32"/>
                    <a:pt x="33281" y="32"/>
                    <a:pt x="33270" y="33"/>
                  </a:cubicBezTo>
                  <a:cubicBezTo>
                    <a:pt x="14123" y="908"/>
                    <a:pt x="-726" y="17076"/>
                    <a:pt x="27" y="3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3019272" y="3633048"/>
              <a:ext cx="51281" cy="51281"/>
            </a:xfrm>
            <a:custGeom>
              <a:avLst/>
              <a:gdLst/>
              <a:ahLst/>
              <a:cxnLst/>
              <a:rect l="l" t="t" r="r" b="b"/>
              <a:pathLst>
                <a:path w="69533" h="69533" extrusionOk="0">
                  <a:moveTo>
                    <a:pt x="35" y="36323"/>
                  </a:moveTo>
                  <a:cubicBezTo>
                    <a:pt x="894" y="55504"/>
                    <a:pt x="17141" y="70358"/>
                    <a:pt x="36322" y="69498"/>
                  </a:cubicBezTo>
                  <a:cubicBezTo>
                    <a:pt x="55504" y="68639"/>
                    <a:pt x="70357" y="52393"/>
                    <a:pt x="69498" y="33211"/>
                  </a:cubicBezTo>
                  <a:cubicBezTo>
                    <a:pt x="68640" y="14055"/>
                    <a:pt x="52435" y="-789"/>
                    <a:pt x="33278" y="32"/>
                  </a:cubicBezTo>
                  <a:cubicBezTo>
                    <a:pt x="14094" y="855"/>
                    <a:pt x="-790" y="17073"/>
                    <a:pt x="33" y="36256"/>
                  </a:cubicBezTo>
                  <a:cubicBezTo>
                    <a:pt x="33" y="36278"/>
                    <a:pt x="35" y="36300"/>
                    <a:pt x="35" y="36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2994343" y="3608329"/>
              <a:ext cx="80503" cy="27888"/>
            </a:xfrm>
            <a:custGeom>
              <a:avLst/>
              <a:gdLst/>
              <a:ahLst/>
              <a:cxnLst/>
              <a:rect l="l" t="t" r="r" b="b"/>
              <a:pathLst>
                <a:path w="109156" h="37814" extrusionOk="0">
                  <a:moveTo>
                    <a:pt x="0" y="37814"/>
                  </a:moveTo>
                  <a:cubicBezTo>
                    <a:pt x="17284" y="29176"/>
                    <a:pt x="35292" y="22068"/>
                    <a:pt x="53816" y="16573"/>
                  </a:cubicBezTo>
                  <a:cubicBezTo>
                    <a:pt x="71741" y="9435"/>
                    <a:pt x="90259" y="3889"/>
                    <a:pt x="109157" y="0"/>
                  </a:cubicBezTo>
                  <a:cubicBezTo>
                    <a:pt x="91868" y="8554"/>
                    <a:pt x="73899" y="15658"/>
                    <a:pt x="55436" y="21241"/>
                  </a:cubicBezTo>
                  <a:cubicBezTo>
                    <a:pt x="37440" y="28268"/>
                    <a:pt x="18900" y="33811"/>
                    <a:pt x="0" y="37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6"/>
            <p:cNvSpPr/>
            <p:nvPr/>
          </p:nvSpPr>
          <p:spPr>
            <a:xfrm>
              <a:off x="3067520" y="3400608"/>
              <a:ext cx="25148" cy="25148"/>
            </a:xfrm>
            <a:custGeom>
              <a:avLst/>
              <a:gdLst/>
              <a:ahLst/>
              <a:cxnLst/>
              <a:rect l="l" t="t" r="r" b="b"/>
              <a:pathLst>
                <a:path w="34099" h="34099" extrusionOk="0">
                  <a:moveTo>
                    <a:pt x="34100" y="17050"/>
                  </a:moveTo>
                  <a:cubicBezTo>
                    <a:pt x="34100" y="26466"/>
                    <a:pt x="26466" y="34099"/>
                    <a:pt x="17050" y="34099"/>
                  </a:cubicBezTo>
                  <a:cubicBezTo>
                    <a:pt x="7633" y="34099"/>
                    <a:pt x="0" y="26466"/>
                    <a:pt x="0" y="17050"/>
                  </a:cubicBezTo>
                  <a:cubicBezTo>
                    <a:pt x="0" y="7633"/>
                    <a:pt x="7633" y="0"/>
                    <a:pt x="17050" y="0"/>
                  </a:cubicBezTo>
                  <a:cubicBezTo>
                    <a:pt x="26466" y="0"/>
                    <a:pt x="34100" y="7633"/>
                    <a:pt x="3410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6"/>
            <p:cNvSpPr/>
            <p:nvPr/>
          </p:nvSpPr>
          <p:spPr>
            <a:xfrm>
              <a:off x="3026749" y="3545837"/>
              <a:ext cx="25289" cy="25289"/>
            </a:xfrm>
            <a:custGeom>
              <a:avLst/>
              <a:gdLst/>
              <a:ahLst/>
              <a:cxnLst/>
              <a:rect l="l" t="t" r="r" b="b"/>
              <a:pathLst>
                <a:path w="34290" h="34290" extrusionOk="0">
                  <a:moveTo>
                    <a:pt x="34290" y="17050"/>
                  </a:moveTo>
                  <a:cubicBezTo>
                    <a:pt x="34342" y="26519"/>
                    <a:pt x="26709" y="34237"/>
                    <a:pt x="17240" y="34290"/>
                  </a:cubicBezTo>
                  <a:cubicBezTo>
                    <a:pt x="7771" y="34342"/>
                    <a:pt x="53" y="26709"/>
                    <a:pt x="0" y="17240"/>
                  </a:cubicBezTo>
                  <a:cubicBezTo>
                    <a:pt x="-52" y="7771"/>
                    <a:pt x="7581" y="53"/>
                    <a:pt x="17050" y="0"/>
                  </a:cubicBezTo>
                  <a:cubicBezTo>
                    <a:pt x="17081" y="0"/>
                    <a:pt x="17113" y="0"/>
                    <a:pt x="17145" y="0"/>
                  </a:cubicBezTo>
                  <a:cubicBezTo>
                    <a:pt x="26577" y="0"/>
                    <a:pt x="34237" y="7618"/>
                    <a:pt x="3429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 name="Google Shape;275;p16"/>
            <p:cNvGrpSpPr/>
            <p:nvPr/>
          </p:nvGrpSpPr>
          <p:grpSpPr>
            <a:xfrm>
              <a:off x="2035724" y="1149832"/>
              <a:ext cx="827668" cy="587690"/>
              <a:chOff x="2183420" y="1130657"/>
              <a:chExt cx="1121502" cy="796328"/>
            </a:xfrm>
          </p:grpSpPr>
          <p:sp>
            <p:nvSpPr>
              <p:cNvPr id="276" name="Google Shape;276;p16"/>
              <p:cNvSpPr/>
              <p:nvPr/>
            </p:nvSpPr>
            <p:spPr>
              <a:xfrm>
                <a:off x="2282033" y="1212048"/>
                <a:ext cx="908569" cy="641581"/>
              </a:xfrm>
              <a:custGeom>
                <a:avLst/>
                <a:gdLst/>
                <a:ahLst/>
                <a:cxnLst/>
                <a:rect l="l" t="t" r="r" b="b"/>
                <a:pathLst>
                  <a:path w="908569" h="641581" extrusionOk="0">
                    <a:moveTo>
                      <a:pt x="896386" y="44648"/>
                    </a:moveTo>
                    <a:cubicBezTo>
                      <a:pt x="891676" y="38264"/>
                      <a:pt x="886243" y="32446"/>
                      <a:pt x="880194" y="27313"/>
                    </a:cubicBezTo>
                    <a:cubicBezTo>
                      <a:pt x="861798" y="13741"/>
                      <a:pt x="839937" y="5651"/>
                      <a:pt x="817138" y="3977"/>
                    </a:cubicBezTo>
                    <a:cubicBezTo>
                      <a:pt x="757988" y="-3453"/>
                      <a:pt x="671215" y="12644"/>
                      <a:pt x="572346" y="51030"/>
                    </a:cubicBezTo>
                    <a:cubicBezTo>
                      <a:pt x="456477" y="97210"/>
                      <a:pt x="347507" y="159099"/>
                      <a:pt x="248495" y="234958"/>
                    </a:cubicBezTo>
                    <a:cubicBezTo>
                      <a:pt x="189785" y="279046"/>
                      <a:pt x="136007" y="329343"/>
                      <a:pt x="88095" y="384977"/>
                    </a:cubicBezTo>
                    <a:cubicBezTo>
                      <a:pt x="62743" y="414312"/>
                      <a:pt x="41145" y="446693"/>
                      <a:pt x="23801" y="481370"/>
                    </a:cubicBezTo>
                    <a:cubicBezTo>
                      <a:pt x="15132" y="499034"/>
                      <a:pt x="9221" y="517922"/>
                      <a:pt x="6275" y="537377"/>
                    </a:cubicBezTo>
                    <a:cubicBezTo>
                      <a:pt x="4941" y="547142"/>
                      <a:pt x="4941" y="557043"/>
                      <a:pt x="6275" y="566809"/>
                    </a:cubicBezTo>
                    <a:cubicBezTo>
                      <a:pt x="8957" y="586514"/>
                      <a:pt x="19948" y="604127"/>
                      <a:pt x="36469" y="615196"/>
                    </a:cubicBezTo>
                    <a:cubicBezTo>
                      <a:pt x="44635" y="620668"/>
                      <a:pt x="53512" y="624994"/>
                      <a:pt x="62853" y="628055"/>
                    </a:cubicBezTo>
                    <a:cubicBezTo>
                      <a:pt x="81673" y="633847"/>
                      <a:pt x="101265" y="636737"/>
                      <a:pt x="120956" y="636627"/>
                    </a:cubicBezTo>
                    <a:cubicBezTo>
                      <a:pt x="159740" y="636292"/>
                      <a:pt x="198330" y="631109"/>
                      <a:pt x="235827" y="621197"/>
                    </a:cubicBezTo>
                    <a:cubicBezTo>
                      <a:pt x="306942" y="602563"/>
                      <a:pt x="375829" y="576279"/>
                      <a:pt x="441282" y="542806"/>
                    </a:cubicBezTo>
                    <a:cubicBezTo>
                      <a:pt x="552871" y="487344"/>
                      <a:pt x="656324" y="416837"/>
                      <a:pt x="748749" y="333256"/>
                    </a:cubicBezTo>
                    <a:cubicBezTo>
                      <a:pt x="826663" y="261342"/>
                      <a:pt x="879241" y="190381"/>
                      <a:pt x="898482" y="134088"/>
                    </a:cubicBezTo>
                    <a:cubicBezTo>
                      <a:pt x="906950" y="112939"/>
                      <a:pt x="909294" y="89832"/>
                      <a:pt x="905244" y="67413"/>
                    </a:cubicBezTo>
                    <a:cubicBezTo>
                      <a:pt x="903269" y="59718"/>
                      <a:pt x="900425" y="52272"/>
                      <a:pt x="896767" y="45220"/>
                    </a:cubicBezTo>
                    <a:lnTo>
                      <a:pt x="899815" y="50459"/>
                    </a:lnTo>
                    <a:cubicBezTo>
                      <a:pt x="901101" y="52594"/>
                      <a:pt x="902155" y="54861"/>
                      <a:pt x="902958" y="57221"/>
                    </a:cubicBezTo>
                    <a:cubicBezTo>
                      <a:pt x="904340" y="60286"/>
                      <a:pt x="905424" y="63475"/>
                      <a:pt x="906197" y="66746"/>
                    </a:cubicBezTo>
                    <a:cubicBezTo>
                      <a:pt x="910761" y="89452"/>
                      <a:pt x="908711" y="112990"/>
                      <a:pt x="900291" y="134564"/>
                    </a:cubicBezTo>
                    <a:cubicBezTo>
                      <a:pt x="881241" y="191714"/>
                      <a:pt x="828949" y="263152"/>
                      <a:pt x="751130" y="335637"/>
                    </a:cubicBezTo>
                    <a:cubicBezTo>
                      <a:pt x="658649" y="419927"/>
                      <a:pt x="554956" y="491022"/>
                      <a:pt x="442996" y="546902"/>
                    </a:cubicBezTo>
                    <a:cubicBezTo>
                      <a:pt x="377265" y="580588"/>
                      <a:pt x="308095" y="607094"/>
                      <a:pt x="236684" y="625959"/>
                    </a:cubicBezTo>
                    <a:cubicBezTo>
                      <a:pt x="198785" y="635994"/>
                      <a:pt x="159778" y="641242"/>
                      <a:pt x="120575" y="641580"/>
                    </a:cubicBezTo>
                    <a:cubicBezTo>
                      <a:pt x="100366" y="641656"/>
                      <a:pt x="80262" y="638670"/>
                      <a:pt x="60948" y="632722"/>
                    </a:cubicBezTo>
                    <a:cubicBezTo>
                      <a:pt x="51145" y="629516"/>
                      <a:pt x="41821" y="624998"/>
                      <a:pt x="33230" y="619292"/>
                    </a:cubicBezTo>
                    <a:cubicBezTo>
                      <a:pt x="24709" y="613184"/>
                      <a:pt x="17381" y="605565"/>
                      <a:pt x="11609" y="596813"/>
                    </a:cubicBezTo>
                    <a:cubicBezTo>
                      <a:pt x="6289" y="587811"/>
                      <a:pt x="2703" y="577893"/>
                      <a:pt x="1036" y="567571"/>
                    </a:cubicBezTo>
                    <a:cubicBezTo>
                      <a:pt x="-345" y="557330"/>
                      <a:pt x="-345" y="546951"/>
                      <a:pt x="1036" y="536710"/>
                    </a:cubicBezTo>
                    <a:cubicBezTo>
                      <a:pt x="4237" y="516839"/>
                      <a:pt x="10435" y="497570"/>
                      <a:pt x="19419" y="479560"/>
                    </a:cubicBezTo>
                    <a:cubicBezTo>
                      <a:pt x="36875" y="444469"/>
                      <a:pt x="58702" y="411729"/>
                      <a:pt x="84380" y="382119"/>
                    </a:cubicBezTo>
                    <a:cubicBezTo>
                      <a:pt x="132761" y="326225"/>
                      <a:pt x="187053" y="275734"/>
                      <a:pt x="246305" y="231529"/>
                    </a:cubicBezTo>
                    <a:cubicBezTo>
                      <a:pt x="345550" y="155551"/>
                      <a:pt x="454861" y="93716"/>
                      <a:pt x="571107" y="47792"/>
                    </a:cubicBezTo>
                    <a:cubicBezTo>
                      <a:pt x="670453" y="9692"/>
                      <a:pt x="757702" y="-6025"/>
                      <a:pt x="817329" y="2072"/>
                    </a:cubicBezTo>
                    <a:cubicBezTo>
                      <a:pt x="840392" y="3945"/>
                      <a:pt x="862422" y="12446"/>
                      <a:pt x="880765" y="26551"/>
                    </a:cubicBezTo>
                    <a:cubicBezTo>
                      <a:pt x="883491" y="28691"/>
                      <a:pt x="886011" y="31083"/>
                      <a:pt x="888290" y="33695"/>
                    </a:cubicBezTo>
                    <a:cubicBezTo>
                      <a:pt x="890050" y="35493"/>
                      <a:pt x="891614" y="37472"/>
                      <a:pt x="892957" y="39600"/>
                    </a:cubicBezTo>
                    <a:cubicBezTo>
                      <a:pt x="895338" y="42934"/>
                      <a:pt x="896386" y="44648"/>
                      <a:pt x="896386" y="446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6"/>
              <p:cNvSpPr/>
              <p:nvPr/>
            </p:nvSpPr>
            <p:spPr>
              <a:xfrm>
                <a:off x="2183420" y="1130657"/>
                <a:ext cx="1121502" cy="796328"/>
              </a:xfrm>
              <a:custGeom>
                <a:avLst/>
                <a:gdLst/>
                <a:ahLst/>
                <a:cxnLst/>
                <a:rect l="l" t="t" r="r" b="b"/>
                <a:pathLst>
                  <a:path w="1121502" h="796328" extrusionOk="0">
                    <a:moveTo>
                      <a:pt x="1106346" y="57364"/>
                    </a:moveTo>
                    <a:cubicBezTo>
                      <a:pt x="1100526" y="49418"/>
                      <a:pt x="1093850" y="42135"/>
                      <a:pt x="1086439" y="35647"/>
                    </a:cubicBezTo>
                    <a:cubicBezTo>
                      <a:pt x="1077229" y="28067"/>
                      <a:pt x="1066919" y="21932"/>
                      <a:pt x="1055863" y="17454"/>
                    </a:cubicBezTo>
                    <a:cubicBezTo>
                      <a:pt x="1040586" y="11318"/>
                      <a:pt x="1024578" y="7188"/>
                      <a:pt x="1008238" y="5167"/>
                    </a:cubicBezTo>
                    <a:cubicBezTo>
                      <a:pt x="934991" y="-5501"/>
                      <a:pt x="827263" y="13168"/>
                      <a:pt x="704010" y="60126"/>
                    </a:cubicBezTo>
                    <a:cubicBezTo>
                      <a:pt x="637041" y="86026"/>
                      <a:pt x="572037" y="116745"/>
                      <a:pt x="509509" y="152043"/>
                    </a:cubicBezTo>
                    <a:cubicBezTo>
                      <a:pt x="437432" y="192249"/>
                      <a:pt x="368355" y="237611"/>
                      <a:pt x="302817" y="287774"/>
                    </a:cubicBezTo>
                    <a:cubicBezTo>
                      <a:pt x="230133" y="342664"/>
                      <a:pt x="163752" y="405436"/>
                      <a:pt x="104887" y="474940"/>
                    </a:cubicBezTo>
                    <a:cubicBezTo>
                      <a:pt x="73719" y="511661"/>
                      <a:pt x="47375" y="552217"/>
                      <a:pt x="26497" y="595622"/>
                    </a:cubicBezTo>
                    <a:cubicBezTo>
                      <a:pt x="15906" y="617683"/>
                      <a:pt x="8866" y="641278"/>
                      <a:pt x="5637" y="665535"/>
                    </a:cubicBezTo>
                    <a:cubicBezTo>
                      <a:pt x="4128" y="677692"/>
                      <a:pt x="4288" y="689998"/>
                      <a:pt x="6113" y="702111"/>
                    </a:cubicBezTo>
                    <a:cubicBezTo>
                      <a:pt x="8280" y="714169"/>
                      <a:pt x="12569" y="725747"/>
                      <a:pt x="18782" y="736306"/>
                    </a:cubicBezTo>
                    <a:cubicBezTo>
                      <a:pt x="25584" y="746536"/>
                      <a:pt x="34089" y="755524"/>
                      <a:pt x="43928" y="762881"/>
                    </a:cubicBezTo>
                    <a:cubicBezTo>
                      <a:pt x="54030" y="769813"/>
                      <a:pt x="65019" y="775356"/>
                      <a:pt x="76598" y="779359"/>
                    </a:cubicBezTo>
                    <a:cubicBezTo>
                      <a:pt x="99827" y="787096"/>
                      <a:pt x="124125" y="791145"/>
                      <a:pt x="148607" y="791361"/>
                    </a:cubicBezTo>
                    <a:cubicBezTo>
                      <a:pt x="196776" y="791693"/>
                      <a:pt x="244790" y="785867"/>
                      <a:pt x="291482" y="774025"/>
                    </a:cubicBezTo>
                    <a:cubicBezTo>
                      <a:pt x="379899" y="751528"/>
                      <a:pt x="465569" y="719362"/>
                      <a:pt x="546943" y="678108"/>
                    </a:cubicBezTo>
                    <a:cubicBezTo>
                      <a:pt x="620655" y="641269"/>
                      <a:pt x="691610" y="599155"/>
                      <a:pt x="759255" y="552093"/>
                    </a:cubicBezTo>
                    <a:cubicBezTo>
                      <a:pt x="818475" y="511250"/>
                      <a:pt x="874660" y="466174"/>
                      <a:pt x="927371" y="417219"/>
                    </a:cubicBezTo>
                    <a:cubicBezTo>
                      <a:pt x="1023574" y="327398"/>
                      <a:pt x="1087772" y="238530"/>
                      <a:pt x="1110346" y="168140"/>
                    </a:cubicBezTo>
                    <a:cubicBezTo>
                      <a:pt x="1115460" y="152715"/>
                      <a:pt x="1118659" y="136720"/>
                      <a:pt x="1119871" y="120515"/>
                    </a:cubicBezTo>
                    <a:cubicBezTo>
                      <a:pt x="1120666" y="108591"/>
                      <a:pt x="1119670" y="96616"/>
                      <a:pt x="1116919" y="84987"/>
                    </a:cubicBezTo>
                    <a:cubicBezTo>
                      <a:pt x="1114377" y="75466"/>
                      <a:pt x="1110767" y="66263"/>
                      <a:pt x="1106155" y="57555"/>
                    </a:cubicBezTo>
                    <a:cubicBezTo>
                      <a:pt x="1106155" y="57555"/>
                      <a:pt x="1107489" y="59745"/>
                      <a:pt x="1109870" y="64127"/>
                    </a:cubicBezTo>
                    <a:cubicBezTo>
                      <a:pt x="1111462" y="66790"/>
                      <a:pt x="1112802" y="69596"/>
                      <a:pt x="1113871" y="72509"/>
                    </a:cubicBezTo>
                    <a:cubicBezTo>
                      <a:pt x="1115558" y="76448"/>
                      <a:pt x="1116897" y="80528"/>
                      <a:pt x="1117871" y="84701"/>
                    </a:cubicBezTo>
                    <a:cubicBezTo>
                      <a:pt x="1120853" y="96391"/>
                      <a:pt x="1122009" y="108472"/>
                      <a:pt x="1121300" y="120515"/>
                    </a:cubicBezTo>
                    <a:cubicBezTo>
                      <a:pt x="1120176" y="136950"/>
                      <a:pt x="1116975" y="153176"/>
                      <a:pt x="1111775" y="168807"/>
                    </a:cubicBezTo>
                    <a:cubicBezTo>
                      <a:pt x="1089487" y="239958"/>
                      <a:pt x="1025479" y="329493"/>
                      <a:pt x="929276" y="419886"/>
                    </a:cubicBezTo>
                    <a:cubicBezTo>
                      <a:pt x="876905" y="469019"/>
                      <a:pt x="821037" y="514286"/>
                      <a:pt x="762112" y="555331"/>
                    </a:cubicBezTo>
                    <a:cubicBezTo>
                      <a:pt x="694240" y="602756"/>
                      <a:pt x="622994" y="645160"/>
                      <a:pt x="548943" y="682204"/>
                    </a:cubicBezTo>
                    <a:cubicBezTo>
                      <a:pt x="467348" y="723776"/>
                      <a:pt x="381379" y="756138"/>
                      <a:pt x="292625" y="778693"/>
                    </a:cubicBezTo>
                    <a:cubicBezTo>
                      <a:pt x="245577" y="790737"/>
                      <a:pt x="197171" y="796660"/>
                      <a:pt x="148607" y="796314"/>
                    </a:cubicBezTo>
                    <a:cubicBezTo>
                      <a:pt x="123571" y="796114"/>
                      <a:pt x="98723" y="791967"/>
                      <a:pt x="74979" y="784026"/>
                    </a:cubicBezTo>
                    <a:cubicBezTo>
                      <a:pt x="62959" y="779857"/>
                      <a:pt x="51553" y="774091"/>
                      <a:pt x="41070" y="766881"/>
                    </a:cubicBezTo>
                    <a:cubicBezTo>
                      <a:pt x="30726" y="759176"/>
                      <a:pt x="21799" y="749733"/>
                      <a:pt x="14686" y="738973"/>
                    </a:cubicBezTo>
                    <a:cubicBezTo>
                      <a:pt x="8128" y="727854"/>
                      <a:pt x="3581" y="715666"/>
                      <a:pt x="1255" y="702969"/>
                    </a:cubicBezTo>
                    <a:cubicBezTo>
                      <a:pt x="-418" y="690324"/>
                      <a:pt x="-418" y="677514"/>
                      <a:pt x="1255" y="664869"/>
                    </a:cubicBezTo>
                    <a:cubicBezTo>
                      <a:pt x="4637" y="640097"/>
                      <a:pt x="11834" y="615999"/>
                      <a:pt x="22591" y="593431"/>
                    </a:cubicBezTo>
                    <a:cubicBezTo>
                      <a:pt x="43670" y="549693"/>
                      <a:pt x="70237" y="508819"/>
                      <a:pt x="101649" y="471797"/>
                    </a:cubicBezTo>
                    <a:cubicBezTo>
                      <a:pt x="160921" y="402011"/>
                      <a:pt x="227751" y="339015"/>
                      <a:pt x="300912" y="283964"/>
                    </a:cubicBezTo>
                    <a:cubicBezTo>
                      <a:pt x="366694" y="233721"/>
                      <a:pt x="436062" y="188357"/>
                      <a:pt x="508462" y="148233"/>
                    </a:cubicBezTo>
                    <a:cubicBezTo>
                      <a:pt x="571101" y="113097"/>
                      <a:pt x="636200" y="82537"/>
                      <a:pt x="703248" y="56793"/>
                    </a:cubicBezTo>
                    <a:cubicBezTo>
                      <a:pt x="827073" y="10215"/>
                      <a:pt x="935277" y="-8073"/>
                      <a:pt x="1009000" y="3262"/>
                    </a:cubicBezTo>
                    <a:cubicBezTo>
                      <a:pt x="1025349" y="5498"/>
                      <a:pt x="1041350" y="9787"/>
                      <a:pt x="1056626" y="16026"/>
                    </a:cubicBezTo>
                    <a:cubicBezTo>
                      <a:pt x="1067757" y="20782"/>
                      <a:pt x="1078099" y="27206"/>
                      <a:pt x="1087296" y="35076"/>
                    </a:cubicBezTo>
                    <a:cubicBezTo>
                      <a:pt x="1090750" y="37749"/>
                      <a:pt x="1093939" y="40747"/>
                      <a:pt x="1096821" y="44029"/>
                    </a:cubicBezTo>
                    <a:cubicBezTo>
                      <a:pt x="1099025" y="46250"/>
                      <a:pt x="1100974" y="48710"/>
                      <a:pt x="1102631" y="513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6"/>
              <p:cNvSpPr/>
              <p:nvPr/>
            </p:nvSpPr>
            <p:spPr>
              <a:xfrm>
                <a:off x="2569052" y="1499866"/>
                <a:ext cx="563027" cy="399678"/>
              </a:xfrm>
              <a:custGeom>
                <a:avLst/>
                <a:gdLst/>
                <a:ahLst/>
                <a:cxnLst/>
                <a:rect l="l" t="t" r="r" b="b"/>
                <a:pathLst>
                  <a:path w="563027" h="399678" extrusionOk="0">
                    <a:moveTo>
                      <a:pt x="554788" y="28959"/>
                    </a:moveTo>
                    <a:cubicBezTo>
                      <a:pt x="551711" y="25141"/>
                      <a:pt x="548335" y="21573"/>
                      <a:pt x="544692" y="18291"/>
                    </a:cubicBezTo>
                    <a:cubicBezTo>
                      <a:pt x="533404" y="9812"/>
                      <a:pt x="519983" y="4634"/>
                      <a:pt x="505925" y="3337"/>
                    </a:cubicBezTo>
                    <a:cubicBezTo>
                      <a:pt x="469349" y="-1806"/>
                      <a:pt x="415533" y="7623"/>
                      <a:pt x="354192" y="31150"/>
                    </a:cubicBezTo>
                    <a:cubicBezTo>
                      <a:pt x="282472" y="59652"/>
                      <a:pt x="215133" y="98131"/>
                      <a:pt x="154167" y="145450"/>
                    </a:cubicBezTo>
                    <a:cubicBezTo>
                      <a:pt x="117841" y="172861"/>
                      <a:pt x="84652" y="204197"/>
                      <a:pt x="55202" y="238890"/>
                    </a:cubicBezTo>
                    <a:cubicBezTo>
                      <a:pt x="39722" y="257193"/>
                      <a:pt x="26631" y="277389"/>
                      <a:pt x="16245" y="298993"/>
                    </a:cubicBezTo>
                    <a:cubicBezTo>
                      <a:pt x="11001" y="309906"/>
                      <a:pt x="7498" y="321572"/>
                      <a:pt x="5862" y="333569"/>
                    </a:cubicBezTo>
                    <a:cubicBezTo>
                      <a:pt x="5049" y="339542"/>
                      <a:pt x="5049" y="345598"/>
                      <a:pt x="5862" y="351571"/>
                    </a:cubicBezTo>
                    <a:cubicBezTo>
                      <a:pt x="7780" y="363481"/>
                      <a:pt x="14404" y="374121"/>
                      <a:pt x="24246" y="381099"/>
                    </a:cubicBezTo>
                    <a:cubicBezTo>
                      <a:pt x="29191" y="384506"/>
                      <a:pt x="34573" y="387229"/>
                      <a:pt x="40248" y="389195"/>
                    </a:cubicBezTo>
                    <a:cubicBezTo>
                      <a:pt x="51773" y="393013"/>
                      <a:pt x="63825" y="395005"/>
                      <a:pt x="75966" y="395100"/>
                    </a:cubicBezTo>
                    <a:cubicBezTo>
                      <a:pt x="99920" y="395285"/>
                      <a:pt x="123800" y="392405"/>
                      <a:pt x="147023" y="386528"/>
                    </a:cubicBezTo>
                    <a:cubicBezTo>
                      <a:pt x="191120" y="375367"/>
                      <a:pt x="233857" y="359396"/>
                      <a:pt x="274467" y="338903"/>
                    </a:cubicBezTo>
                    <a:cubicBezTo>
                      <a:pt x="343766" y="304699"/>
                      <a:pt x="407897" y="260898"/>
                      <a:pt x="464967" y="208791"/>
                    </a:cubicBezTo>
                    <a:cubicBezTo>
                      <a:pt x="513069" y="164024"/>
                      <a:pt x="545263" y="119733"/>
                      <a:pt x="556598" y="84966"/>
                    </a:cubicBezTo>
                    <a:cubicBezTo>
                      <a:pt x="564418" y="67291"/>
                      <a:pt x="563858" y="47033"/>
                      <a:pt x="555074" y="29817"/>
                    </a:cubicBezTo>
                    <a:cubicBezTo>
                      <a:pt x="557878" y="33936"/>
                      <a:pt x="559941" y="38513"/>
                      <a:pt x="561170" y="43342"/>
                    </a:cubicBezTo>
                    <a:cubicBezTo>
                      <a:pt x="564356" y="57403"/>
                      <a:pt x="563430" y="72084"/>
                      <a:pt x="558503" y="85633"/>
                    </a:cubicBezTo>
                    <a:cubicBezTo>
                      <a:pt x="547454" y="121352"/>
                      <a:pt x="515450" y="166310"/>
                      <a:pt x="467348" y="211649"/>
                    </a:cubicBezTo>
                    <a:cubicBezTo>
                      <a:pt x="410418" y="264346"/>
                      <a:pt x="346274" y="308670"/>
                      <a:pt x="276848" y="343284"/>
                    </a:cubicBezTo>
                    <a:cubicBezTo>
                      <a:pt x="235749" y="363849"/>
                      <a:pt x="192495" y="379790"/>
                      <a:pt x="147880" y="390814"/>
                    </a:cubicBezTo>
                    <a:cubicBezTo>
                      <a:pt x="124230" y="396861"/>
                      <a:pt x="99900" y="399838"/>
                      <a:pt x="75490" y="399672"/>
                    </a:cubicBezTo>
                    <a:cubicBezTo>
                      <a:pt x="62862" y="399543"/>
                      <a:pt x="50330" y="397455"/>
                      <a:pt x="38343" y="393481"/>
                    </a:cubicBezTo>
                    <a:cubicBezTo>
                      <a:pt x="32210" y="391390"/>
                      <a:pt x="26406" y="388440"/>
                      <a:pt x="21102" y="384718"/>
                    </a:cubicBezTo>
                    <a:cubicBezTo>
                      <a:pt x="15775" y="380803"/>
                      <a:pt x="11194" y="375964"/>
                      <a:pt x="7577" y="370431"/>
                    </a:cubicBezTo>
                    <a:cubicBezTo>
                      <a:pt x="4192" y="364727"/>
                      <a:pt x="1839" y="358472"/>
                      <a:pt x="624" y="351952"/>
                    </a:cubicBezTo>
                    <a:cubicBezTo>
                      <a:pt x="-208" y="345629"/>
                      <a:pt x="-208" y="339225"/>
                      <a:pt x="624" y="332902"/>
                    </a:cubicBezTo>
                    <a:cubicBezTo>
                      <a:pt x="2287" y="320377"/>
                      <a:pt x="5920" y="308193"/>
                      <a:pt x="11387" y="296802"/>
                    </a:cubicBezTo>
                    <a:cubicBezTo>
                      <a:pt x="21998" y="274856"/>
                      <a:pt x="35344" y="254342"/>
                      <a:pt x="51106" y="235747"/>
                    </a:cubicBezTo>
                    <a:cubicBezTo>
                      <a:pt x="80827" y="200777"/>
                      <a:pt x="114338" y="169215"/>
                      <a:pt x="151023" y="141640"/>
                    </a:cubicBezTo>
                    <a:cubicBezTo>
                      <a:pt x="212608" y="94381"/>
                      <a:pt x="280639" y="56179"/>
                      <a:pt x="353049" y="28197"/>
                    </a:cubicBezTo>
                    <a:cubicBezTo>
                      <a:pt x="414866" y="4861"/>
                      <a:pt x="469254" y="-4092"/>
                      <a:pt x="506211" y="1718"/>
                    </a:cubicBezTo>
                    <a:cubicBezTo>
                      <a:pt x="520529" y="3238"/>
                      <a:pt x="534113" y="8823"/>
                      <a:pt x="545358" y="17815"/>
                    </a:cubicBezTo>
                    <a:cubicBezTo>
                      <a:pt x="548255" y="20198"/>
                      <a:pt x="550790" y="22989"/>
                      <a:pt x="552883" y="26102"/>
                    </a:cubicBezTo>
                    <a:cubicBezTo>
                      <a:pt x="554121" y="27816"/>
                      <a:pt x="554788" y="28959"/>
                      <a:pt x="554788" y="289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2571802" y="1399439"/>
                <a:ext cx="296176" cy="211878"/>
              </a:xfrm>
              <a:custGeom>
                <a:avLst/>
                <a:gdLst/>
                <a:ahLst/>
                <a:cxnLst/>
                <a:rect l="l" t="t" r="r" b="b"/>
                <a:pathLst>
                  <a:path w="296176" h="211878" extrusionOk="0">
                    <a:moveTo>
                      <a:pt x="291435" y="16611"/>
                    </a:moveTo>
                    <a:cubicBezTo>
                      <a:pt x="291435" y="16611"/>
                      <a:pt x="289625" y="14515"/>
                      <a:pt x="285910" y="11181"/>
                    </a:cubicBezTo>
                    <a:cubicBezTo>
                      <a:pt x="279904" y="6975"/>
                      <a:pt x="272918" y="4384"/>
                      <a:pt x="265622" y="3657"/>
                    </a:cubicBezTo>
                    <a:cubicBezTo>
                      <a:pt x="246572" y="1085"/>
                      <a:pt x="217997" y="6228"/>
                      <a:pt x="186279" y="18516"/>
                    </a:cubicBezTo>
                    <a:cubicBezTo>
                      <a:pt x="148763" y="33569"/>
                      <a:pt x="113505" y="53730"/>
                      <a:pt x="81504" y="78428"/>
                    </a:cubicBezTo>
                    <a:cubicBezTo>
                      <a:pt x="62501" y="92780"/>
                      <a:pt x="45182" y="109236"/>
                      <a:pt x="29878" y="127482"/>
                    </a:cubicBezTo>
                    <a:cubicBezTo>
                      <a:pt x="21669" y="136900"/>
                      <a:pt x="14808" y="147415"/>
                      <a:pt x="9495" y="158724"/>
                    </a:cubicBezTo>
                    <a:cubicBezTo>
                      <a:pt x="3222" y="169460"/>
                      <a:pt x="2410" y="182535"/>
                      <a:pt x="7304" y="193966"/>
                    </a:cubicBezTo>
                    <a:cubicBezTo>
                      <a:pt x="15598" y="203363"/>
                      <a:pt x="27874" y="208244"/>
                      <a:pt x="40356" y="207110"/>
                    </a:cubicBezTo>
                    <a:cubicBezTo>
                      <a:pt x="52819" y="207261"/>
                      <a:pt x="65246" y="205755"/>
                      <a:pt x="77313" y="202634"/>
                    </a:cubicBezTo>
                    <a:cubicBezTo>
                      <a:pt x="100393" y="196809"/>
                      <a:pt x="122755" y="188440"/>
                      <a:pt x="143988" y="177678"/>
                    </a:cubicBezTo>
                    <a:cubicBezTo>
                      <a:pt x="180270" y="159763"/>
                      <a:pt x="213895" y="136908"/>
                      <a:pt x="243905" y="109765"/>
                    </a:cubicBezTo>
                    <a:cubicBezTo>
                      <a:pt x="269051" y="86334"/>
                      <a:pt x="286005" y="63283"/>
                      <a:pt x="292101" y="45090"/>
                    </a:cubicBezTo>
                    <a:cubicBezTo>
                      <a:pt x="294658" y="38219"/>
                      <a:pt x="295380" y="30799"/>
                      <a:pt x="294197" y="23564"/>
                    </a:cubicBezTo>
                    <a:cubicBezTo>
                      <a:pt x="292864" y="18706"/>
                      <a:pt x="291530" y="16325"/>
                      <a:pt x="291816" y="16230"/>
                    </a:cubicBezTo>
                    <a:cubicBezTo>
                      <a:pt x="293284" y="18393"/>
                      <a:pt x="294409" y="20771"/>
                      <a:pt x="295150" y="23278"/>
                    </a:cubicBezTo>
                    <a:cubicBezTo>
                      <a:pt x="296857" y="30707"/>
                      <a:pt x="296428" y="38467"/>
                      <a:pt x="293911" y="45662"/>
                    </a:cubicBezTo>
                    <a:cubicBezTo>
                      <a:pt x="288292" y="64712"/>
                      <a:pt x="271432" y="88238"/>
                      <a:pt x="246286" y="112337"/>
                    </a:cubicBezTo>
                    <a:cubicBezTo>
                      <a:pt x="216313" y="140119"/>
                      <a:pt x="182542" y="163498"/>
                      <a:pt x="145988" y="181774"/>
                    </a:cubicBezTo>
                    <a:cubicBezTo>
                      <a:pt x="124515" y="192762"/>
                      <a:pt x="101857" y="201263"/>
                      <a:pt x="78456" y="207111"/>
                    </a:cubicBezTo>
                    <a:cubicBezTo>
                      <a:pt x="66023" y="210380"/>
                      <a:pt x="53211" y="211982"/>
                      <a:pt x="40356" y="211873"/>
                    </a:cubicBezTo>
                    <a:cubicBezTo>
                      <a:pt x="37117" y="211873"/>
                      <a:pt x="33784" y="211302"/>
                      <a:pt x="30831" y="211016"/>
                    </a:cubicBezTo>
                    <a:cubicBezTo>
                      <a:pt x="27603" y="210409"/>
                      <a:pt x="24420" y="209582"/>
                      <a:pt x="21306" y="208539"/>
                    </a:cubicBezTo>
                    <a:cubicBezTo>
                      <a:pt x="6722" y="204701"/>
                      <a:pt x="-2368" y="190190"/>
                      <a:pt x="541" y="175392"/>
                    </a:cubicBezTo>
                    <a:cubicBezTo>
                      <a:pt x="1069" y="172017"/>
                      <a:pt x="1801" y="168678"/>
                      <a:pt x="2732" y="165391"/>
                    </a:cubicBezTo>
                    <a:cubicBezTo>
                      <a:pt x="3970" y="162248"/>
                      <a:pt x="4923" y="159009"/>
                      <a:pt x="6351" y="155866"/>
                    </a:cubicBezTo>
                    <a:cubicBezTo>
                      <a:pt x="11912" y="144221"/>
                      <a:pt x="18991" y="133363"/>
                      <a:pt x="27402" y="123576"/>
                    </a:cubicBezTo>
                    <a:cubicBezTo>
                      <a:pt x="43033" y="105131"/>
                      <a:pt x="60704" y="88515"/>
                      <a:pt x="80075" y="74046"/>
                    </a:cubicBezTo>
                    <a:cubicBezTo>
                      <a:pt x="112516" y="49225"/>
                      <a:pt x="148344" y="29177"/>
                      <a:pt x="186469" y="14515"/>
                    </a:cubicBezTo>
                    <a:cubicBezTo>
                      <a:pt x="219140" y="2514"/>
                      <a:pt x="247810" y="-2249"/>
                      <a:pt x="267337" y="990"/>
                    </a:cubicBezTo>
                    <a:cubicBezTo>
                      <a:pt x="274868" y="1908"/>
                      <a:pt x="281993" y="4910"/>
                      <a:pt x="287911" y="9657"/>
                    </a:cubicBezTo>
                    <a:cubicBezTo>
                      <a:pt x="289409" y="11796"/>
                      <a:pt x="290596" y="14137"/>
                      <a:pt x="291435" y="166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0" name="Google Shape;280;p16"/>
            <p:cNvGrpSpPr/>
            <p:nvPr/>
          </p:nvGrpSpPr>
          <p:grpSpPr>
            <a:xfrm>
              <a:off x="3309189" y="2275457"/>
              <a:ext cx="731979" cy="322036"/>
              <a:chOff x="3908982" y="2655895"/>
              <a:chExt cx="991842" cy="436363"/>
            </a:xfrm>
          </p:grpSpPr>
          <p:sp>
            <p:nvSpPr>
              <p:cNvPr id="281" name="Google Shape;281;p16"/>
              <p:cNvSpPr/>
              <p:nvPr/>
            </p:nvSpPr>
            <p:spPr>
              <a:xfrm>
                <a:off x="3908982" y="2655895"/>
                <a:ext cx="392628" cy="214455"/>
              </a:xfrm>
              <a:custGeom>
                <a:avLst/>
                <a:gdLst/>
                <a:ahLst/>
                <a:cxnLst/>
                <a:rect l="l" t="t" r="r" b="b"/>
                <a:pathLst>
                  <a:path w="392628" h="214455" extrusionOk="0">
                    <a:moveTo>
                      <a:pt x="392624" y="214432"/>
                    </a:moveTo>
                    <a:cubicBezTo>
                      <a:pt x="391957" y="215670"/>
                      <a:pt x="303566" y="168521"/>
                      <a:pt x="195171" y="109657"/>
                    </a:cubicBezTo>
                    <a:cubicBezTo>
                      <a:pt x="86777" y="50792"/>
                      <a:pt x="-663" y="1262"/>
                      <a:pt x="4" y="24"/>
                    </a:cubicBezTo>
                    <a:cubicBezTo>
                      <a:pt x="671" y="-1214"/>
                      <a:pt x="89063" y="45934"/>
                      <a:pt x="197552" y="105275"/>
                    </a:cubicBezTo>
                    <a:cubicBezTo>
                      <a:pt x="306042" y="164616"/>
                      <a:pt x="393291" y="213193"/>
                      <a:pt x="392624" y="2144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4326467" y="2719355"/>
                <a:ext cx="574357" cy="372903"/>
              </a:xfrm>
              <a:custGeom>
                <a:avLst/>
                <a:gdLst/>
                <a:ahLst/>
                <a:cxnLst/>
                <a:rect l="l" t="t" r="r" b="b"/>
                <a:pathLst>
                  <a:path w="574357" h="372903" extrusionOk="0">
                    <a:moveTo>
                      <a:pt x="574357" y="179832"/>
                    </a:moveTo>
                    <a:lnTo>
                      <a:pt x="568071" y="179832"/>
                    </a:lnTo>
                    <a:lnTo>
                      <a:pt x="549878" y="179832"/>
                    </a:lnTo>
                    <a:lnTo>
                      <a:pt x="479869" y="179832"/>
                    </a:lnTo>
                    <a:lnTo>
                      <a:pt x="479107" y="179832"/>
                    </a:lnTo>
                    <a:lnTo>
                      <a:pt x="479107" y="179070"/>
                    </a:lnTo>
                    <a:lnTo>
                      <a:pt x="426434" y="33147"/>
                    </a:lnTo>
                    <a:lnTo>
                      <a:pt x="429863" y="33147"/>
                    </a:lnTo>
                    <a:cubicBezTo>
                      <a:pt x="419290" y="92488"/>
                      <a:pt x="406813" y="162020"/>
                      <a:pt x="393097" y="238601"/>
                    </a:cubicBezTo>
                    <a:lnTo>
                      <a:pt x="391954" y="245269"/>
                    </a:lnTo>
                    <a:lnTo>
                      <a:pt x="389001" y="239173"/>
                    </a:lnTo>
                    <a:lnTo>
                      <a:pt x="334327" y="126301"/>
                    </a:lnTo>
                    <a:lnTo>
                      <a:pt x="338709" y="126301"/>
                    </a:lnTo>
                    <a:cubicBezTo>
                      <a:pt x="332422" y="143161"/>
                      <a:pt x="325755" y="161449"/>
                      <a:pt x="318897" y="180022"/>
                    </a:cubicBezTo>
                    <a:lnTo>
                      <a:pt x="318325" y="181642"/>
                    </a:lnTo>
                    <a:lnTo>
                      <a:pt x="230219" y="181642"/>
                    </a:lnTo>
                    <a:lnTo>
                      <a:pt x="230219" y="179546"/>
                    </a:lnTo>
                    <a:cubicBezTo>
                      <a:pt x="225552" y="145733"/>
                      <a:pt x="220694" y="110109"/>
                      <a:pt x="215551" y="73914"/>
                    </a:cubicBezTo>
                    <a:cubicBezTo>
                      <a:pt x="212979" y="55340"/>
                      <a:pt x="210407" y="36767"/>
                      <a:pt x="207931" y="18479"/>
                    </a:cubicBezTo>
                    <a:lnTo>
                      <a:pt x="212788" y="18479"/>
                    </a:lnTo>
                    <a:cubicBezTo>
                      <a:pt x="196596" y="142304"/>
                      <a:pt x="181356" y="258223"/>
                      <a:pt x="167926" y="360331"/>
                    </a:cubicBezTo>
                    <a:lnTo>
                      <a:pt x="166306" y="372904"/>
                    </a:lnTo>
                    <a:lnTo>
                      <a:pt x="163639" y="360521"/>
                    </a:lnTo>
                    <a:cubicBezTo>
                      <a:pt x="141827" y="257842"/>
                      <a:pt x="122968" y="169354"/>
                      <a:pt x="108394" y="100584"/>
                    </a:cubicBezTo>
                    <a:lnTo>
                      <a:pt x="111157" y="100584"/>
                    </a:lnTo>
                    <a:lnTo>
                      <a:pt x="66865" y="189262"/>
                    </a:lnTo>
                    <a:lnTo>
                      <a:pt x="66865" y="189738"/>
                    </a:lnTo>
                    <a:lnTo>
                      <a:pt x="4381" y="189738"/>
                    </a:lnTo>
                    <a:lnTo>
                      <a:pt x="0" y="189738"/>
                    </a:lnTo>
                    <a:lnTo>
                      <a:pt x="4381" y="189738"/>
                    </a:lnTo>
                    <a:lnTo>
                      <a:pt x="17145" y="189738"/>
                    </a:lnTo>
                    <a:lnTo>
                      <a:pt x="66294" y="188785"/>
                    </a:lnTo>
                    <a:lnTo>
                      <a:pt x="65437" y="189357"/>
                    </a:lnTo>
                    <a:lnTo>
                      <a:pt x="108775" y="100298"/>
                    </a:lnTo>
                    <a:lnTo>
                      <a:pt x="110680" y="96393"/>
                    </a:lnTo>
                    <a:lnTo>
                      <a:pt x="111538" y="100584"/>
                    </a:lnTo>
                    <a:cubicBezTo>
                      <a:pt x="126492" y="169259"/>
                      <a:pt x="145828" y="257651"/>
                      <a:pt x="168212" y="360235"/>
                    </a:cubicBezTo>
                    <a:lnTo>
                      <a:pt x="163925" y="360235"/>
                    </a:lnTo>
                    <a:cubicBezTo>
                      <a:pt x="177165" y="258127"/>
                      <a:pt x="192500" y="142018"/>
                      <a:pt x="208216" y="18288"/>
                    </a:cubicBezTo>
                    <a:lnTo>
                      <a:pt x="210598" y="0"/>
                    </a:lnTo>
                    <a:lnTo>
                      <a:pt x="213074" y="18288"/>
                    </a:lnTo>
                    <a:cubicBezTo>
                      <a:pt x="215614" y="36576"/>
                      <a:pt x="218186" y="55054"/>
                      <a:pt x="220789" y="73724"/>
                    </a:cubicBezTo>
                    <a:cubicBezTo>
                      <a:pt x="225838" y="109918"/>
                      <a:pt x="230314" y="145542"/>
                      <a:pt x="235363" y="179356"/>
                    </a:cubicBezTo>
                    <a:lnTo>
                      <a:pt x="232981" y="177165"/>
                    </a:lnTo>
                    <a:lnTo>
                      <a:pt x="317182" y="177165"/>
                    </a:lnTo>
                    <a:lnTo>
                      <a:pt x="314896" y="178689"/>
                    </a:lnTo>
                    <a:lnTo>
                      <a:pt x="334804" y="125063"/>
                    </a:lnTo>
                    <a:lnTo>
                      <a:pt x="336709" y="119825"/>
                    </a:lnTo>
                    <a:lnTo>
                      <a:pt x="339185" y="124777"/>
                    </a:lnTo>
                    <a:cubicBezTo>
                      <a:pt x="358235" y="164021"/>
                      <a:pt x="376238" y="201835"/>
                      <a:pt x="393478" y="237839"/>
                    </a:cubicBezTo>
                    <a:lnTo>
                      <a:pt x="389382" y="238411"/>
                    </a:lnTo>
                    <a:cubicBezTo>
                      <a:pt x="403384" y="162211"/>
                      <a:pt x="416147" y="92392"/>
                      <a:pt x="427482" y="33052"/>
                    </a:cubicBezTo>
                    <a:lnTo>
                      <a:pt x="428625" y="26479"/>
                    </a:lnTo>
                    <a:lnTo>
                      <a:pt x="430816" y="32766"/>
                    </a:lnTo>
                    <a:cubicBezTo>
                      <a:pt x="451485" y="91630"/>
                      <a:pt x="468916" y="141256"/>
                      <a:pt x="482251" y="179165"/>
                    </a:cubicBezTo>
                    <a:lnTo>
                      <a:pt x="481203" y="178403"/>
                    </a:lnTo>
                    <a:lnTo>
                      <a:pt x="551212" y="179642"/>
                    </a:lnTo>
                    <a:lnTo>
                      <a:pt x="569405" y="1796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4277985" y="2848991"/>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4" name="Google Shape;284;p16"/>
            <p:cNvGrpSpPr/>
            <p:nvPr/>
          </p:nvGrpSpPr>
          <p:grpSpPr>
            <a:xfrm>
              <a:off x="1864992" y="1210373"/>
              <a:ext cx="2001495" cy="879608"/>
              <a:chOff x="1952075" y="1212691"/>
              <a:chExt cx="2712053" cy="1191881"/>
            </a:xfrm>
          </p:grpSpPr>
          <p:sp>
            <p:nvSpPr>
              <p:cNvPr id="285" name="Google Shape;285;p16"/>
              <p:cNvSpPr/>
              <p:nvPr/>
            </p:nvSpPr>
            <p:spPr>
              <a:xfrm>
                <a:off x="3860310" y="2172601"/>
                <a:ext cx="378437" cy="231971"/>
              </a:xfrm>
              <a:custGeom>
                <a:avLst/>
                <a:gdLst/>
                <a:ahLst/>
                <a:cxnLst/>
                <a:rect l="l" t="t" r="r" b="b"/>
                <a:pathLst>
                  <a:path w="378437" h="231971" extrusionOk="0">
                    <a:moveTo>
                      <a:pt x="378432" y="19"/>
                    </a:moveTo>
                    <a:cubicBezTo>
                      <a:pt x="379194" y="1162"/>
                      <a:pt x="294993" y="54026"/>
                      <a:pt x="190504" y="118129"/>
                    </a:cubicBezTo>
                    <a:cubicBezTo>
                      <a:pt x="86015" y="182232"/>
                      <a:pt x="670" y="233096"/>
                      <a:pt x="4" y="231953"/>
                    </a:cubicBezTo>
                    <a:cubicBezTo>
                      <a:pt x="-663" y="230810"/>
                      <a:pt x="83443" y="177946"/>
                      <a:pt x="188027" y="113843"/>
                    </a:cubicBezTo>
                    <a:cubicBezTo>
                      <a:pt x="292612" y="49739"/>
                      <a:pt x="377670" y="-1124"/>
                      <a:pt x="378432" y="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4420669" y="212023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4614027" y="205965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4578975" y="212023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4348184" y="212023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4346946" y="2189194"/>
                <a:ext cx="232029" cy="35813"/>
              </a:xfrm>
              <a:custGeom>
                <a:avLst/>
                <a:gdLst/>
                <a:ahLst/>
                <a:cxnLst/>
                <a:rect l="l" t="t" r="r" b="b"/>
                <a:pathLst>
                  <a:path w="232029" h="35813" extrusionOk="0">
                    <a:moveTo>
                      <a:pt x="0" y="0"/>
                    </a:moveTo>
                    <a:lnTo>
                      <a:pt x="232029" y="0"/>
                    </a:lnTo>
                    <a:lnTo>
                      <a:pt x="232029"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4420669" y="224977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4614027" y="218919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4578975" y="224977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4348184" y="224977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4221501" y="2155380"/>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3285004" y="1212691"/>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3234807" y="1277937"/>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3491982" y="1212691"/>
                <a:ext cx="79343" cy="46672"/>
              </a:xfrm>
              <a:custGeom>
                <a:avLst/>
                <a:gdLst/>
                <a:ahLst/>
                <a:cxnLst/>
                <a:rect l="l" t="t" r="r" b="b"/>
                <a:pathLst>
                  <a:path w="79343" h="46672" extrusionOk="0">
                    <a:moveTo>
                      <a:pt x="0" y="0"/>
                    </a:moveTo>
                    <a:lnTo>
                      <a:pt x="79343" y="0"/>
                    </a:lnTo>
                    <a:lnTo>
                      <a:pt x="79343"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3249571" y="1212691"/>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6"/>
              <p:cNvSpPr/>
              <p:nvPr/>
            </p:nvSpPr>
            <p:spPr>
              <a:xfrm>
                <a:off x="3442071"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6"/>
              <p:cNvSpPr/>
              <p:nvPr/>
            </p:nvSpPr>
            <p:spPr>
              <a:xfrm>
                <a:off x="3479504"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1952075" y="1907444"/>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1952075" y="2038318"/>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1952075" y="1971738"/>
                <a:ext cx="21335" cy="41052"/>
              </a:xfrm>
              <a:custGeom>
                <a:avLst/>
                <a:gdLst/>
                <a:ahLst/>
                <a:cxnLst/>
                <a:rect l="l" t="t" r="r" b="b"/>
                <a:pathLst>
                  <a:path w="21335"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2337361" y="2045557"/>
                <a:ext cx="21336" cy="41052"/>
              </a:xfrm>
              <a:custGeom>
                <a:avLst/>
                <a:gdLst/>
                <a:ahLst/>
                <a:cxnLst/>
                <a:rect l="l" t="t" r="r" b="b"/>
                <a:pathLst>
                  <a:path w="21336"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2328884" y="1907444"/>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2137527" y="1971262"/>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2226205" y="1970214"/>
                <a:ext cx="111632" cy="41052"/>
              </a:xfrm>
              <a:custGeom>
                <a:avLst/>
                <a:gdLst/>
                <a:ahLst/>
                <a:cxnLst/>
                <a:rect l="l" t="t" r="r" b="b"/>
                <a:pathLst>
                  <a:path w="111632" h="41052" extrusionOk="0">
                    <a:moveTo>
                      <a:pt x="0" y="0"/>
                    </a:moveTo>
                    <a:lnTo>
                      <a:pt x="111633" y="0"/>
                    </a:lnTo>
                    <a:lnTo>
                      <a:pt x="11163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D3C589AC-7D38-DAE3-8CB3-C721EBB6FBD5}"/>
              </a:ext>
            </a:extLst>
          </p:cNvPr>
          <p:cNvGrpSpPr/>
          <p:nvPr/>
        </p:nvGrpSpPr>
        <p:grpSpPr>
          <a:xfrm>
            <a:off x="8540234" y="4688923"/>
            <a:ext cx="455720" cy="307777"/>
            <a:chOff x="8221038" y="4761540"/>
            <a:chExt cx="455720" cy="307777"/>
          </a:xfrm>
        </p:grpSpPr>
        <p:sp>
          <p:nvSpPr>
            <p:cNvPr id="3" name="TextBox 2">
              <a:extLst>
                <a:ext uri="{FF2B5EF4-FFF2-40B4-BE49-F238E27FC236}">
                  <a16:creationId xmlns:a16="http://schemas.microsoft.com/office/drawing/2014/main" id="{81932EC8-18B1-DBAD-5D93-ABEBB922D465}"/>
                </a:ext>
              </a:extLst>
            </p:cNvPr>
            <p:cNvSpPr txBox="1"/>
            <p:nvPr/>
          </p:nvSpPr>
          <p:spPr>
            <a:xfrm>
              <a:off x="8221038" y="4761540"/>
              <a:ext cx="455720" cy="307777"/>
            </a:xfrm>
            <a:prstGeom prst="rect">
              <a:avLst/>
            </a:prstGeom>
            <a:noFill/>
          </p:spPr>
          <p:txBody>
            <a:bodyPr wrap="square" rtlCol="0">
              <a:spAutoFit/>
            </a:bodyPr>
            <a:lstStyle/>
            <a:p>
              <a:r>
                <a:rPr lang="en-US" dirty="0"/>
                <a:t>30</a:t>
              </a:r>
            </a:p>
          </p:txBody>
        </p:sp>
        <p:sp>
          <p:nvSpPr>
            <p:cNvPr id="4" name="Rectangle: Rounded Corners 3">
              <a:extLst>
                <a:ext uri="{FF2B5EF4-FFF2-40B4-BE49-F238E27FC236}">
                  <a16:creationId xmlns:a16="http://schemas.microsoft.com/office/drawing/2014/main" id="{755FF510-EEB5-369A-13A9-C918C9C43682}"/>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6159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05 Conclusion &amp; Future Works: Conclusion</a:t>
            </a:r>
            <a:endParaRPr lang="en-US" dirty="0"/>
          </a:p>
        </p:txBody>
      </p:sp>
      <p:grpSp>
        <p:nvGrpSpPr>
          <p:cNvPr id="33" name="Group 32">
            <a:extLst>
              <a:ext uri="{FF2B5EF4-FFF2-40B4-BE49-F238E27FC236}">
                <a16:creationId xmlns:a16="http://schemas.microsoft.com/office/drawing/2014/main" id="{53A0D260-96E6-FAFC-43A1-2645518E8E58}"/>
              </a:ext>
            </a:extLst>
          </p:cNvPr>
          <p:cNvGrpSpPr/>
          <p:nvPr/>
        </p:nvGrpSpPr>
        <p:grpSpPr>
          <a:xfrm>
            <a:off x="998287" y="1707769"/>
            <a:ext cx="8617213" cy="491252"/>
            <a:chOff x="998287" y="1707769"/>
            <a:chExt cx="8617213" cy="491252"/>
          </a:xfrm>
        </p:grpSpPr>
        <p:grpSp>
          <p:nvGrpSpPr>
            <p:cNvPr id="10" name="Google Shape;2258;p35">
              <a:extLst>
                <a:ext uri="{FF2B5EF4-FFF2-40B4-BE49-F238E27FC236}">
                  <a16:creationId xmlns:a16="http://schemas.microsoft.com/office/drawing/2014/main" id="{E1A24F88-6AF0-05AE-DB37-90541AC7A9AC}"/>
                </a:ext>
              </a:extLst>
            </p:cNvPr>
            <p:cNvGrpSpPr/>
            <p:nvPr/>
          </p:nvGrpSpPr>
          <p:grpSpPr>
            <a:xfrm>
              <a:off x="998287" y="1707769"/>
              <a:ext cx="433334" cy="491252"/>
              <a:chOff x="7270532" y="2052126"/>
              <a:chExt cx="537369" cy="609192"/>
            </a:xfrm>
          </p:grpSpPr>
          <p:sp>
            <p:nvSpPr>
              <p:cNvPr id="11" name="Google Shape;2259;p35">
                <a:extLst>
                  <a:ext uri="{FF2B5EF4-FFF2-40B4-BE49-F238E27FC236}">
                    <a16:creationId xmlns:a16="http://schemas.microsoft.com/office/drawing/2014/main" id="{45352238-F6D6-50F4-7E81-1039B7B8D095}"/>
                  </a:ext>
                </a:extLst>
              </p:cNvPr>
              <p:cNvSpPr/>
              <p:nvPr/>
            </p:nvSpPr>
            <p:spPr>
              <a:xfrm>
                <a:off x="7344602" y="2117321"/>
                <a:ext cx="463299" cy="543997"/>
              </a:xfrm>
              <a:custGeom>
                <a:avLst/>
                <a:gdLst/>
                <a:ahLst/>
                <a:cxnLst/>
                <a:rect l="l" t="t" r="r" b="b"/>
                <a:pathLst>
                  <a:path w="463299" h="543997" extrusionOk="0">
                    <a:moveTo>
                      <a:pt x="448423" y="88007"/>
                    </a:moveTo>
                    <a:lnTo>
                      <a:pt x="431300" y="88007"/>
                    </a:lnTo>
                    <a:cubicBezTo>
                      <a:pt x="431288" y="87978"/>
                      <a:pt x="431277" y="87949"/>
                      <a:pt x="431266" y="87920"/>
                    </a:cubicBezTo>
                    <a:lnTo>
                      <a:pt x="427981" y="79902"/>
                    </a:lnTo>
                    <a:cubicBezTo>
                      <a:pt x="427959" y="79850"/>
                      <a:pt x="427938" y="79798"/>
                      <a:pt x="427915" y="79746"/>
                    </a:cubicBezTo>
                    <a:cubicBezTo>
                      <a:pt x="427916" y="79738"/>
                      <a:pt x="427918" y="79728"/>
                      <a:pt x="427919" y="79721"/>
                    </a:cubicBezTo>
                    <a:lnTo>
                      <a:pt x="440085" y="67462"/>
                    </a:lnTo>
                    <a:cubicBezTo>
                      <a:pt x="445834" y="61669"/>
                      <a:pt x="445834" y="52241"/>
                      <a:pt x="440085" y="46446"/>
                    </a:cubicBezTo>
                    <a:lnTo>
                      <a:pt x="417233" y="23421"/>
                    </a:lnTo>
                    <a:cubicBezTo>
                      <a:pt x="414431" y="20596"/>
                      <a:pt x="410692" y="19040"/>
                      <a:pt x="406708" y="19040"/>
                    </a:cubicBezTo>
                    <a:cubicBezTo>
                      <a:pt x="402723" y="19040"/>
                      <a:pt x="398986" y="20596"/>
                      <a:pt x="396184" y="23419"/>
                    </a:cubicBezTo>
                    <a:lnTo>
                      <a:pt x="384068" y="35626"/>
                    </a:lnTo>
                    <a:cubicBezTo>
                      <a:pt x="384039" y="35613"/>
                      <a:pt x="384009" y="35601"/>
                      <a:pt x="383980" y="35589"/>
                    </a:cubicBezTo>
                    <a:lnTo>
                      <a:pt x="376082" y="32303"/>
                    </a:lnTo>
                    <a:cubicBezTo>
                      <a:pt x="376043" y="32286"/>
                      <a:pt x="376004" y="32272"/>
                      <a:pt x="375965" y="32255"/>
                    </a:cubicBezTo>
                    <a:cubicBezTo>
                      <a:pt x="375963" y="32252"/>
                      <a:pt x="375960" y="32248"/>
                      <a:pt x="375958" y="32244"/>
                    </a:cubicBezTo>
                    <a:lnTo>
                      <a:pt x="375958" y="14873"/>
                    </a:lnTo>
                    <a:cubicBezTo>
                      <a:pt x="375958" y="6673"/>
                      <a:pt x="369286" y="0"/>
                      <a:pt x="361085" y="0"/>
                    </a:cubicBezTo>
                    <a:lnTo>
                      <a:pt x="328814" y="0"/>
                    </a:lnTo>
                    <a:cubicBezTo>
                      <a:pt x="320613" y="0"/>
                      <a:pt x="313941" y="6673"/>
                      <a:pt x="313941" y="14873"/>
                    </a:cubicBezTo>
                    <a:lnTo>
                      <a:pt x="313941" y="32244"/>
                    </a:lnTo>
                    <a:cubicBezTo>
                      <a:pt x="313939" y="32248"/>
                      <a:pt x="313937" y="32252"/>
                      <a:pt x="313934" y="32255"/>
                    </a:cubicBezTo>
                    <a:cubicBezTo>
                      <a:pt x="313895" y="32272"/>
                      <a:pt x="313857" y="32286"/>
                      <a:pt x="313818" y="32303"/>
                    </a:cubicBezTo>
                    <a:lnTo>
                      <a:pt x="305921" y="35589"/>
                    </a:lnTo>
                    <a:cubicBezTo>
                      <a:pt x="305891" y="35602"/>
                      <a:pt x="305862" y="35614"/>
                      <a:pt x="305833" y="35626"/>
                    </a:cubicBezTo>
                    <a:lnTo>
                      <a:pt x="293719" y="23418"/>
                    </a:lnTo>
                    <a:cubicBezTo>
                      <a:pt x="290916" y="20595"/>
                      <a:pt x="287179" y="19040"/>
                      <a:pt x="283195" y="19040"/>
                    </a:cubicBezTo>
                    <a:cubicBezTo>
                      <a:pt x="279298" y="19040"/>
                      <a:pt x="275644" y="20536"/>
                      <a:pt x="272864" y="23242"/>
                    </a:cubicBezTo>
                    <a:cubicBezTo>
                      <a:pt x="250764" y="14848"/>
                      <a:pt x="226836" y="10238"/>
                      <a:pt x="201857" y="10238"/>
                    </a:cubicBezTo>
                    <a:cubicBezTo>
                      <a:pt x="90553" y="10238"/>
                      <a:pt x="0" y="101454"/>
                      <a:pt x="0" y="213575"/>
                    </a:cubicBezTo>
                    <a:cubicBezTo>
                      <a:pt x="0" y="255115"/>
                      <a:pt x="12354" y="295065"/>
                      <a:pt x="35728" y="329107"/>
                    </a:cubicBezTo>
                    <a:cubicBezTo>
                      <a:pt x="57407" y="360679"/>
                      <a:pt x="87094" y="385199"/>
                      <a:pt x="121855" y="400311"/>
                    </a:cubicBezTo>
                    <a:lnTo>
                      <a:pt x="121855" y="433441"/>
                    </a:lnTo>
                    <a:cubicBezTo>
                      <a:pt x="113899" y="436371"/>
                      <a:pt x="108198" y="444005"/>
                      <a:pt x="108198" y="452966"/>
                    </a:cubicBezTo>
                    <a:lnTo>
                      <a:pt x="108198" y="472326"/>
                    </a:lnTo>
                    <a:cubicBezTo>
                      <a:pt x="108198" y="483806"/>
                      <a:pt x="117540" y="493148"/>
                      <a:pt x="129020" y="493148"/>
                    </a:cubicBezTo>
                    <a:lnTo>
                      <a:pt x="142035" y="493148"/>
                    </a:lnTo>
                    <a:lnTo>
                      <a:pt x="142035" y="524488"/>
                    </a:lnTo>
                    <a:cubicBezTo>
                      <a:pt x="142035" y="535246"/>
                      <a:pt x="150769" y="543997"/>
                      <a:pt x="161505" y="543997"/>
                    </a:cubicBezTo>
                    <a:lnTo>
                      <a:pt x="242210" y="543997"/>
                    </a:lnTo>
                    <a:cubicBezTo>
                      <a:pt x="252946" y="543997"/>
                      <a:pt x="261681" y="535246"/>
                      <a:pt x="261681" y="524488"/>
                    </a:cubicBezTo>
                    <a:lnTo>
                      <a:pt x="261681" y="493148"/>
                    </a:lnTo>
                    <a:lnTo>
                      <a:pt x="274695" y="493148"/>
                    </a:lnTo>
                    <a:cubicBezTo>
                      <a:pt x="286176" y="493148"/>
                      <a:pt x="295517" y="483806"/>
                      <a:pt x="295517" y="472326"/>
                    </a:cubicBezTo>
                    <a:lnTo>
                      <a:pt x="295517" y="452966"/>
                    </a:lnTo>
                    <a:cubicBezTo>
                      <a:pt x="295517" y="444005"/>
                      <a:pt x="289815" y="436370"/>
                      <a:pt x="281859" y="433441"/>
                    </a:cubicBezTo>
                    <a:lnTo>
                      <a:pt x="281859" y="400312"/>
                    </a:lnTo>
                    <a:cubicBezTo>
                      <a:pt x="327063" y="380668"/>
                      <a:pt x="363362" y="345354"/>
                      <a:pt x="384484" y="300301"/>
                    </a:cubicBezTo>
                    <a:cubicBezTo>
                      <a:pt x="386576" y="295839"/>
                      <a:pt x="384654" y="290526"/>
                      <a:pt x="380192" y="288433"/>
                    </a:cubicBezTo>
                    <a:cubicBezTo>
                      <a:pt x="375729" y="286340"/>
                      <a:pt x="370416" y="288263"/>
                      <a:pt x="368325" y="292724"/>
                    </a:cubicBezTo>
                    <a:cubicBezTo>
                      <a:pt x="350179" y="331428"/>
                      <a:pt x="319763" y="362250"/>
                      <a:pt x="281859" y="380667"/>
                    </a:cubicBezTo>
                    <a:lnTo>
                      <a:pt x="281859" y="332268"/>
                    </a:lnTo>
                    <a:lnTo>
                      <a:pt x="283863" y="332268"/>
                    </a:lnTo>
                    <a:cubicBezTo>
                      <a:pt x="292064" y="332268"/>
                      <a:pt x="298735" y="325597"/>
                      <a:pt x="298735" y="317396"/>
                    </a:cubicBezTo>
                    <a:lnTo>
                      <a:pt x="298735" y="294141"/>
                    </a:lnTo>
                    <a:cubicBezTo>
                      <a:pt x="298735" y="285940"/>
                      <a:pt x="292064" y="279269"/>
                      <a:pt x="283863" y="279269"/>
                    </a:cubicBezTo>
                    <a:lnTo>
                      <a:pt x="261167" y="279269"/>
                    </a:lnTo>
                    <a:cubicBezTo>
                      <a:pt x="252965" y="279269"/>
                      <a:pt x="246294" y="285940"/>
                      <a:pt x="246294" y="294141"/>
                    </a:cubicBezTo>
                    <a:lnTo>
                      <a:pt x="246294" y="317396"/>
                    </a:lnTo>
                    <a:cubicBezTo>
                      <a:pt x="246294" y="325597"/>
                      <a:pt x="252965" y="332268"/>
                      <a:pt x="261167" y="332268"/>
                    </a:cubicBezTo>
                    <a:lnTo>
                      <a:pt x="264013" y="332268"/>
                    </a:lnTo>
                    <a:lnTo>
                      <a:pt x="264013" y="432142"/>
                    </a:lnTo>
                    <a:lnTo>
                      <a:pt x="251017" y="432142"/>
                    </a:lnTo>
                    <a:lnTo>
                      <a:pt x="251017" y="363681"/>
                    </a:lnTo>
                    <a:cubicBezTo>
                      <a:pt x="251017" y="358012"/>
                      <a:pt x="248228" y="351245"/>
                      <a:pt x="244238" y="347223"/>
                    </a:cubicBezTo>
                    <a:lnTo>
                      <a:pt x="176924" y="279394"/>
                    </a:lnTo>
                    <a:lnTo>
                      <a:pt x="179789" y="276506"/>
                    </a:lnTo>
                    <a:cubicBezTo>
                      <a:pt x="185539" y="270713"/>
                      <a:pt x="185539" y="261284"/>
                      <a:pt x="179789" y="255490"/>
                    </a:cubicBezTo>
                    <a:lnTo>
                      <a:pt x="163708" y="239286"/>
                    </a:lnTo>
                    <a:cubicBezTo>
                      <a:pt x="160905" y="236461"/>
                      <a:pt x="157167" y="234905"/>
                      <a:pt x="153182" y="234905"/>
                    </a:cubicBezTo>
                    <a:cubicBezTo>
                      <a:pt x="149198" y="234905"/>
                      <a:pt x="145460" y="236461"/>
                      <a:pt x="142658" y="239284"/>
                    </a:cubicBezTo>
                    <a:lnTo>
                      <a:pt x="126371" y="255697"/>
                    </a:lnTo>
                    <a:cubicBezTo>
                      <a:pt x="120621" y="261490"/>
                      <a:pt x="120621" y="270918"/>
                      <a:pt x="126371" y="276713"/>
                    </a:cubicBezTo>
                    <a:lnTo>
                      <a:pt x="142452" y="292917"/>
                    </a:lnTo>
                    <a:cubicBezTo>
                      <a:pt x="145254" y="295742"/>
                      <a:pt x="148993" y="297298"/>
                      <a:pt x="152978" y="297298"/>
                    </a:cubicBezTo>
                    <a:cubicBezTo>
                      <a:pt x="156962" y="297298"/>
                      <a:pt x="160700" y="295742"/>
                      <a:pt x="163502" y="292918"/>
                    </a:cubicBezTo>
                    <a:lnTo>
                      <a:pt x="164351" y="292062"/>
                    </a:lnTo>
                    <a:lnTo>
                      <a:pt x="231568" y="359794"/>
                    </a:lnTo>
                    <a:cubicBezTo>
                      <a:pt x="232226" y="360479"/>
                      <a:pt x="233154" y="362734"/>
                      <a:pt x="233171" y="363681"/>
                    </a:cubicBezTo>
                    <a:lnTo>
                      <a:pt x="233171" y="432142"/>
                    </a:lnTo>
                    <a:lnTo>
                      <a:pt x="214721" y="432142"/>
                    </a:lnTo>
                    <a:lnTo>
                      <a:pt x="214721" y="357194"/>
                    </a:lnTo>
                    <a:cubicBezTo>
                      <a:pt x="214721" y="352265"/>
                      <a:pt x="210726" y="348270"/>
                      <a:pt x="205798" y="348270"/>
                    </a:cubicBezTo>
                    <a:cubicBezTo>
                      <a:pt x="200869" y="348270"/>
                      <a:pt x="196874" y="352265"/>
                      <a:pt x="196874" y="357194"/>
                    </a:cubicBezTo>
                    <a:lnTo>
                      <a:pt x="196874" y="432143"/>
                    </a:lnTo>
                    <a:lnTo>
                      <a:pt x="169878" y="432143"/>
                    </a:lnTo>
                    <a:lnTo>
                      <a:pt x="169878" y="368305"/>
                    </a:lnTo>
                    <a:lnTo>
                      <a:pt x="172303" y="368305"/>
                    </a:lnTo>
                    <a:cubicBezTo>
                      <a:pt x="180504" y="368305"/>
                      <a:pt x="187176" y="361633"/>
                      <a:pt x="187176" y="353432"/>
                    </a:cubicBezTo>
                    <a:lnTo>
                      <a:pt x="187176" y="330178"/>
                    </a:lnTo>
                    <a:cubicBezTo>
                      <a:pt x="187176" y="321976"/>
                      <a:pt x="180504" y="315305"/>
                      <a:pt x="172303" y="315305"/>
                    </a:cubicBezTo>
                    <a:lnTo>
                      <a:pt x="149607" y="315305"/>
                    </a:lnTo>
                    <a:cubicBezTo>
                      <a:pt x="141405" y="315305"/>
                      <a:pt x="134734" y="321976"/>
                      <a:pt x="134734" y="330178"/>
                    </a:cubicBezTo>
                    <a:lnTo>
                      <a:pt x="134734" y="353432"/>
                    </a:lnTo>
                    <a:cubicBezTo>
                      <a:pt x="134734" y="361633"/>
                      <a:pt x="141405" y="368305"/>
                      <a:pt x="149607" y="368305"/>
                    </a:cubicBezTo>
                    <a:lnTo>
                      <a:pt x="152031" y="368305"/>
                    </a:lnTo>
                    <a:lnTo>
                      <a:pt x="152031" y="432143"/>
                    </a:lnTo>
                    <a:lnTo>
                      <a:pt x="139704" y="432143"/>
                    </a:lnTo>
                    <a:lnTo>
                      <a:pt x="139704" y="394364"/>
                    </a:lnTo>
                    <a:cubicBezTo>
                      <a:pt x="139704" y="390714"/>
                      <a:pt x="137480" y="387432"/>
                      <a:pt x="134091" y="386077"/>
                    </a:cubicBezTo>
                    <a:cubicBezTo>
                      <a:pt x="100200" y="372537"/>
                      <a:pt x="71276" y="349342"/>
                      <a:pt x="50443" y="319003"/>
                    </a:cubicBezTo>
                    <a:cubicBezTo>
                      <a:pt x="29120" y="287948"/>
                      <a:pt x="17849" y="251492"/>
                      <a:pt x="17849" y="213575"/>
                    </a:cubicBezTo>
                    <a:cubicBezTo>
                      <a:pt x="17849" y="111296"/>
                      <a:pt x="100394" y="28086"/>
                      <a:pt x="201858" y="28086"/>
                    </a:cubicBezTo>
                    <a:cubicBezTo>
                      <a:pt x="221782" y="28086"/>
                      <a:pt x="240969" y="31312"/>
                      <a:pt x="258951" y="37244"/>
                    </a:cubicBezTo>
                    <a:lnTo>
                      <a:pt x="249820" y="46445"/>
                    </a:lnTo>
                    <a:cubicBezTo>
                      <a:pt x="244071" y="52238"/>
                      <a:pt x="244071" y="61667"/>
                      <a:pt x="249820" y="67460"/>
                    </a:cubicBezTo>
                    <a:lnTo>
                      <a:pt x="261984" y="79720"/>
                    </a:lnTo>
                    <a:cubicBezTo>
                      <a:pt x="261985" y="79728"/>
                      <a:pt x="261987" y="79738"/>
                      <a:pt x="261987" y="79745"/>
                    </a:cubicBezTo>
                    <a:cubicBezTo>
                      <a:pt x="261965" y="79796"/>
                      <a:pt x="261943" y="79848"/>
                      <a:pt x="261922" y="79899"/>
                    </a:cubicBezTo>
                    <a:lnTo>
                      <a:pt x="258637" y="87917"/>
                    </a:lnTo>
                    <a:cubicBezTo>
                      <a:pt x="258625" y="87946"/>
                      <a:pt x="258613" y="87976"/>
                      <a:pt x="258601" y="88005"/>
                    </a:cubicBezTo>
                    <a:lnTo>
                      <a:pt x="241478" y="88005"/>
                    </a:lnTo>
                    <a:cubicBezTo>
                      <a:pt x="233277" y="88005"/>
                      <a:pt x="226606" y="94676"/>
                      <a:pt x="226606" y="102877"/>
                    </a:cubicBezTo>
                    <a:lnTo>
                      <a:pt x="226606" y="135488"/>
                    </a:lnTo>
                    <a:cubicBezTo>
                      <a:pt x="226606" y="143690"/>
                      <a:pt x="233277" y="150361"/>
                      <a:pt x="241478" y="150361"/>
                    </a:cubicBezTo>
                    <a:lnTo>
                      <a:pt x="258601" y="150361"/>
                    </a:lnTo>
                    <a:cubicBezTo>
                      <a:pt x="258613" y="150390"/>
                      <a:pt x="258625" y="150421"/>
                      <a:pt x="258637" y="150449"/>
                    </a:cubicBezTo>
                    <a:lnTo>
                      <a:pt x="261921" y="158464"/>
                    </a:lnTo>
                    <a:cubicBezTo>
                      <a:pt x="261942" y="158516"/>
                      <a:pt x="261964" y="158567"/>
                      <a:pt x="261986" y="158620"/>
                    </a:cubicBezTo>
                    <a:cubicBezTo>
                      <a:pt x="261986" y="158628"/>
                      <a:pt x="261984" y="158635"/>
                      <a:pt x="261983" y="158644"/>
                    </a:cubicBezTo>
                    <a:lnTo>
                      <a:pt x="249819" y="170905"/>
                    </a:lnTo>
                    <a:cubicBezTo>
                      <a:pt x="244071" y="176697"/>
                      <a:pt x="244070" y="186125"/>
                      <a:pt x="249819" y="191921"/>
                    </a:cubicBezTo>
                    <a:lnTo>
                      <a:pt x="272671" y="214952"/>
                    </a:lnTo>
                    <a:cubicBezTo>
                      <a:pt x="275473" y="217775"/>
                      <a:pt x="279212" y="219330"/>
                      <a:pt x="283195" y="219330"/>
                    </a:cubicBezTo>
                    <a:cubicBezTo>
                      <a:pt x="287179" y="219330"/>
                      <a:pt x="290916" y="217775"/>
                      <a:pt x="293720" y="214950"/>
                    </a:cubicBezTo>
                    <a:lnTo>
                      <a:pt x="305833" y="202742"/>
                    </a:lnTo>
                    <a:cubicBezTo>
                      <a:pt x="305862" y="202754"/>
                      <a:pt x="305891" y="202767"/>
                      <a:pt x="305921" y="202779"/>
                    </a:cubicBezTo>
                    <a:lnTo>
                      <a:pt x="313818" y="206065"/>
                    </a:lnTo>
                    <a:cubicBezTo>
                      <a:pt x="313857" y="206082"/>
                      <a:pt x="313895" y="206096"/>
                      <a:pt x="313934" y="206113"/>
                    </a:cubicBezTo>
                    <a:cubicBezTo>
                      <a:pt x="313937" y="206117"/>
                      <a:pt x="313939" y="206120"/>
                      <a:pt x="313941" y="206124"/>
                    </a:cubicBezTo>
                    <a:lnTo>
                      <a:pt x="313941" y="223495"/>
                    </a:lnTo>
                    <a:cubicBezTo>
                      <a:pt x="313941" y="231697"/>
                      <a:pt x="320613" y="238368"/>
                      <a:pt x="328814" y="238368"/>
                    </a:cubicBezTo>
                    <a:lnTo>
                      <a:pt x="361086" y="238368"/>
                    </a:lnTo>
                    <a:cubicBezTo>
                      <a:pt x="369288" y="238368"/>
                      <a:pt x="375959" y="231697"/>
                      <a:pt x="375959" y="223495"/>
                    </a:cubicBezTo>
                    <a:lnTo>
                      <a:pt x="375959" y="206124"/>
                    </a:lnTo>
                    <a:cubicBezTo>
                      <a:pt x="375961" y="206120"/>
                      <a:pt x="375964" y="206117"/>
                      <a:pt x="375966" y="206113"/>
                    </a:cubicBezTo>
                    <a:cubicBezTo>
                      <a:pt x="376005" y="206096"/>
                      <a:pt x="376045" y="206081"/>
                      <a:pt x="376084" y="206064"/>
                    </a:cubicBezTo>
                    <a:lnTo>
                      <a:pt x="383982" y="202777"/>
                    </a:lnTo>
                    <a:cubicBezTo>
                      <a:pt x="384012" y="202765"/>
                      <a:pt x="384040" y="202753"/>
                      <a:pt x="384070" y="202740"/>
                    </a:cubicBezTo>
                    <a:lnTo>
                      <a:pt x="385630" y="204312"/>
                    </a:lnTo>
                    <a:cubicBezTo>
                      <a:pt x="385782" y="207379"/>
                      <a:pt x="385868" y="210465"/>
                      <a:pt x="385868" y="213571"/>
                    </a:cubicBezTo>
                    <a:cubicBezTo>
                      <a:pt x="385868" y="221822"/>
                      <a:pt x="385325" y="230119"/>
                      <a:pt x="384257" y="238233"/>
                    </a:cubicBezTo>
                    <a:cubicBezTo>
                      <a:pt x="383613" y="243119"/>
                      <a:pt x="387052" y="247601"/>
                      <a:pt x="391938" y="248245"/>
                    </a:cubicBezTo>
                    <a:cubicBezTo>
                      <a:pt x="396826" y="248895"/>
                      <a:pt x="401307" y="245450"/>
                      <a:pt x="401951" y="240563"/>
                    </a:cubicBezTo>
                    <a:cubicBezTo>
                      <a:pt x="402887" y="233460"/>
                      <a:pt x="403436" y="226231"/>
                      <a:pt x="403626" y="219004"/>
                    </a:cubicBezTo>
                    <a:cubicBezTo>
                      <a:pt x="404629" y="219214"/>
                      <a:pt x="405659" y="219329"/>
                      <a:pt x="406710" y="219329"/>
                    </a:cubicBezTo>
                    <a:cubicBezTo>
                      <a:pt x="410694" y="219329"/>
                      <a:pt x="414431" y="217773"/>
                      <a:pt x="417235" y="214949"/>
                    </a:cubicBezTo>
                    <a:lnTo>
                      <a:pt x="440088" y="191918"/>
                    </a:lnTo>
                    <a:cubicBezTo>
                      <a:pt x="445836" y="186125"/>
                      <a:pt x="445836" y="176697"/>
                      <a:pt x="440087" y="170902"/>
                    </a:cubicBezTo>
                    <a:lnTo>
                      <a:pt x="427922" y="158646"/>
                    </a:lnTo>
                    <a:cubicBezTo>
                      <a:pt x="427921" y="158638"/>
                      <a:pt x="427919" y="158628"/>
                      <a:pt x="427919" y="158620"/>
                    </a:cubicBezTo>
                    <a:cubicBezTo>
                      <a:pt x="427940" y="158569"/>
                      <a:pt x="427963" y="158517"/>
                      <a:pt x="427983" y="158466"/>
                    </a:cubicBezTo>
                    <a:lnTo>
                      <a:pt x="431268" y="150449"/>
                    </a:lnTo>
                    <a:cubicBezTo>
                      <a:pt x="431280" y="150421"/>
                      <a:pt x="431292" y="150390"/>
                      <a:pt x="431304" y="150361"/>
                    </a:cubicBezTo>
                    <a:lnTo>
                      <a:pt x="448427" y="150361"/>
                    </a:lnTo>
                    <a:cubicBezTo>
                      <a:pt x="456628" y="150361"/>
                      <a:pt x="463300" y="143690"/>
                      <a:pt x="463300" y="135488"/>
                    </a:cubicBezTo>
                    <a:lnTo>
                      <a:pt x="463300" y="102880"/>
                    </a:lnTo>
                    <a:cubicBezTo>
                      <a:pt x="463296" y="94678"/>
                      <a:pt x="456625" y="88007"/>
                      <a:pt x="448423" y="88007"/>
                    </a:cubicBezTo>
                    <a:close/>
                    <a:moveTo>
                      <a:pt x="152975" y="278187"/>
                    </a:moveTo>
                    <a:lnTo>
                      <a:pt x="141085" y="266205"/>
                    </a:lnTo>
                    <a:lnTo>
                      <a:pt x="153181" y="254018"/>
                    </a:lnTo>
                    <a:lnTo>
                      <a:pt x="165071" y="266000"/>
                    </a:lnTo>
                    <a:lnTo>
                      <a:pt x="152975" y="278187"/>
                    </a:lnTo>
                    <a:close/>
                    <a:moveTo>
                      <a:pt x="242209" y="526150"/>
                    </a:moveTo>
                    <a:lnTo>
                      <a:pt x="161504" y="526150"/>
                    </a:lnTo>
                    <a:cubicBezTo>
                      <a:pt x="160625" y="526150"/>
                      <a:pt x="159881" y="525389"/>
                      <a:pt x="159881" y="524488"/>
                    </a:cubicBezTo>
                    <a:lnTo>
                      <a:pt x="159881" y="517531"/>
                    </a:lnTo>
                    <a:lnTo>
                      <a:pt x="243832" y="517531"/>
                    </a:lnTo>
                    <a:lnTo>
                      <a:pt x="243832" y="524488"/>
                    </a:lnTo>
                    <a:lnTo>
                      <a:pt x="243832" y="524488"/>
                    </a:lnTo>
                    <a:cubicBezTo>
                      <a:pt x="243832" y="525390"/>
                      <a:pt x="243088" y="526150"/>
                      <a:pt x="242209" y="526150"/>
                    </a:cubicBezTo>
                    <a:close/>
                    <a:moveTo>
                      <a:pt x="243832" y="499683"/>
                    </a:moveTo>
                    <a:lnTo>
                      <a:pt x="159881" y="499683"/>
                    </a:lnTo>
                    <a:lnTo>
                      <a:pt x="159881" y="493148"/>
                    </a:lnTo>
                    <a:lnTo>
                      <a:pt x="243832" y="493148"/>
                    </a:lnTo>
                    <a:lnTo>
                      <a:pt x="243832" y="499683"/>
                    </a:lnTo>
                    <a:close/>
                    <a:moveTo>
                      <a:pt x="264139" y="297117"/>
                    </a:moveTo>
                    <a:lnTo>
                      <a:pt x="280886" y="297117"/>
                    </a:lnTo>
                    <a:lnTo>
                      <a:pt x="280886" y="314422"/>
                    </a:lnTo>
                    <a:lnTo>
                      <a:pt x="264139" y="314422"/>
                    </a:lnTo>
                    <a:lnTo>
                      <a:pt x="264139" y="297117"/>
                    </a:lnTo>
                    <a:close/>
                    <a:moveTo>
                      <a:pt x="152579" y="333152"/>
                    </a:moveTo>
                    <a:lnTo>
                      <a:pt x="169326" y="333152"/>
                    </a:lnTo>
                    <a:lnTo>
                      <a:pt x="169326" y="350457"/>
                    </a:lnTo>
                    <a:lnTo>
                      <a:pt x="152579" y="350457"/>
                    </a:lnTo>
                    <a:lnTo>
                      <a:pt x="152579" y="333152"/>
                    </a:lnTo>
                    <a:close/>
                    <a:moveTo>
                      <a:pt x="126045" y="452965"/>
                    </a:moveTo>
                    <a:cubicBezTo>
                      <a:pt x="126045" y="451353"/>
                      <a:pt x="127407" y="449990"/>
                      <a:pt x="129019" y="449990"/>
                    </a:cubicBezTo>
                    <a:lnTo>
                      <a:pt x="274694" y="449990"/>
                    </a:lnTo>
                    <a:cubicBezTo>
                      <a:pt x="276306" y="449990"/>
                      <a:pt x="277668" y="451353"/>
                      <a:pt x="277668" y="452965"/>
                    </a:cubicBezTo>
                    <a:lnTo>
                      <a:pt x="277668" y="472324"/>
                    </a:lnTo>
                    <a:cubicBezTo>
                      <a:pt x="277668" y="473937"/>
                      <a:pt x="276306" y="475299"/>
                      <a:pt x="274694" y="475299"/>
                    </a:cubicBezTo>
                    <a:lnTo>
                      <a:pt x="129019" y="475299"/>
                    </a:lnTo>
                    <a:cubicBezTo>
                      <a:pt x="127407" y="475299"/>
                      <a:pt x="126045" y="473937"/>
                      <a:pt x="126045" y="472324"/>
                    </a:cubicBezTo>
                    <a:lnTo>
                      <a:pt x="126045" y="452965"/>
                    </a:lnTo>
                    <a:close/>
                    <a:moveTo>
                      <a:pt x="445449" y="132516"/>
                    </a:moveTo>
                    <a:lnTo>
                      <a:pt x="430884" y="132516"/>
                    </a:lnTo>
                    <a:cubicBezTo>
                      <a:pt x="423847" y="132516"/>
                      <a:pt x="417082" y="137277"/>
                      <a:pt x="414671" y="143878"/>
                    </a:cubicBezTo>
                    <a:lnTo>
                      <a:pt x="411552" y="151493"/>
                    </a:lnTo>
                    <a:cubicBezTo>
                      <a:pt x="408631" y="157849"/>
                      <a:pt x="410044" y="165973"/>
                      <a:pt x="414977" y="170944"/>
                    </a:cubicBezTo>
                    <a:lnTo>
                      <a:pt x="425369" y="181415"/>
                    </a:lnTo>
                    <a:lnTo>
                      <a:pt x="406708" y="200222"/>
                    </a:lnTo>
                    <a:lnTo>
                      <a:pt x="396409" y="189841"/>
                    </a:lnTo>
                    <a:cubicBezTo>
                      <a:pt x="393270" y="186681"/>
                      <a:pt x="388746" y="184867"/>
                      <a:pt x="383994" y="184867"/>
                    </a:cubicBezTo>
                    <a:cubicBezTo>
                      <a:pt x="381496" y="184867"/>
                      <a:pt x="379057" y="185392"/>
                      <a:pt x="376916" y="186389"/>
                    </a:cubicBezTo>
                    <a:lnTo>
                      <a:pt x="369421" y="189508"/>
                    </a:lnTo>
                    <a:cubicBezTo>
                      <a:pt x="362848" y="191946"/>
                      <a:pt x="358110" y="198712"/>
                      <a:pt x="358110" y="205730"/>
                    </a:cubicBezTo>
                    <a:lnTo>
                      <a:pt x="358110" y="220523"/>
                    </a:lnTo>
                    <a:lnTo>
                      <a:pt x="331789" y="220523"/>
                    </a:lnTo>
                    <a:lnTo>
                      <a:pt x="331789" y="205730"/>
                    </a:lnTo>
                    <a:cubicBezTo>
                      <a:pt x="331789" y="198712"/>
                      <a:pt x="327051" y="191946"/>
                      <a:pt x="320478" y="189508"/>
                    </a:cubicBezTo>
                    <a:lnTo>
                      <a:pt x="312981" y="186389"/>
                    </a:lnTo>
                    <a:cubicBezTo>
                      <a:pt x="310841" y="185393"/>
                      <a:pt x="308403" y="184869"/>
                      <a:pt x="305907" y="184869"/>
                    </a:cubicBezTo>
                    <a:cubicBezTo>
                      <a:pt x="301154" y="184869"/>
                      <a:pt x="296629" y="186682"/>
                      <a:pt x="293489" y="189846"/>
                    </a:cubicBezTo>
                    <a:lnTo>
                      <a:pt x="283195" y="200222"/>
                    </a:lnTo>
                    <a:lnTo>
                      <a:pt x="264534" y="181415"/>
                    </a:lnTo>
                    <a:lnTo>
                      <a:pt x="274927" y="170939"/>
                    </a:lnTo>
                    <a:cubicBezTo>
                      <a:pt x="279860" y="165969"/>
                      <a:pt x="281272" y="157845"/>
                      <a:pt x="278350" y="151489"/>
                    </a:cubicBezTo>
                    <a:lnTo>
                      <a:pt x="275230" y="143877"/>
                    </a:lnTo>
                    <a:cubicBezTo>
                      <a:pt x="272819" y="137274"/>
                      <a:pt x="266054" y="132515"/>
                      <a:pt x="259018" y="132515"/>
                    </a:cubicBezTo>
                    <a:lnTo>
                      <a:pt x="244452" y="132515"/>
                    </a:lnTo>
                    <a:lnTo>
                      <a:pt x="244452" y="105854"/>
                    </a:lnTo>
                    <a:lnTo>
                      <a:pt x="259018" y="105854"/>
                    </a:lnTo>
                    <a:cubicBezTo>
                      <a:pt x="266054" y="105854"/>
                      <a:pt x="272820" y="101095"/>
                      <a:pt x="275230" y="94492"/>
                    </a:cubicBezTo>
                    <a:lnTo>
                      <a:pt x="278350" y="86877"/>
                    </a:lnTo>
                    <a:cubicBezTo>
                      <a:pt x="281271" y="80522"/>
                      <a:pt x="279858" y="72396"/>
                      <a:pt x="274926" y="67426"/>
                    </a:cubicBezTo>
                    <a:lnTo>
                      <a:pt x="264534" y="56952"/>
                    </a:lnTo>
                    <a:lnTo>
                      <a:pt x="283194" y="38150"/>
                    </a:lnTo>
                    <a:lnTo>
                      <a:pt x="293491" y="48526"/>
                    </a:lnTo>
                    <a:cubicBezTo>
                      <a:pt x="296629" y="51686"/>
                      <a:pt x="301154" y="53501"/>
                      <a:pt x="305907" y="53501"/>
                    </a:cubicBezTo>
                    <a:cubicBezTo>
                      <a:pt x="308403" y="53501"/>
                      <a:pt x="310841" y="52976"/>
                      <a:pt x="312981" y="51980"/>
                    </a:cubicBezTo>
                    <a:lnTo>
                      <a:pt x="320478" y="48862"/>
                    </a:lnTo>
                    <a:cubicBezTo>
                      <a:pt x="327051" y="46424"/>
                      <a:pt x="331789" y="39657"/>
                      <a:pt x="331789" y="32639"/>
                    </a:cubicBezTo>
                    <a:lnTo>
                      <a:pt x="331789" y="17847"/>
                    </a:lnTo>
                    <a:lnTo>
                      <a:pt x="358111" y="17847"/>
                    </a:lnTo>
                    <a:lnTo>
                      <a:pt x="358111" y="32641"/>
                    </a:lnTo>
                    <a:cubicBezTo>
                      <a:pt x="358111" y="39657"/>
                      <a:pt x="362849" y="46426"/>
                      <a:pt x="369423" y="48863"/>
                    </a:cubicBezTo>
                    <a:lnTo>
                      <a:pt x="376917" y="51980"/>
                    </a:lnTo>
                    <a:cubicBezTo>
                      <a:pt x="379058" y="52977"/>
                      <a:pt x="381498" y="53502"/>
                      <a:pt x="383995" y="53502"/>
                    </a:cubicBezTo>
                    <a:cubicBezTo>
                      <a:pt x="388748" y="53502"/>
                      <a:pt x="393273" y="51689"/>
                      <a:pt x="396410" y="48526"/>
                    </a:cubicBezTo>
                    <a:lnTo>
                      <a:pt x="406708" y="38151"/>
                    </a:lnTo>
                    <a:lnTo>
                      <a:pt x="425369" y="56954"/>
                    </a:lnTo>
                    <a:lnTo>
                      <a:pt x="414976" y="67426"/>
                    </a:lnTo>
                    <a:cubicBezTo>
                      <a:pt x="410044" y="72396"/>
                      <a:pt x="408631" y="80521"/>
                      <a:pt x="411552" y="86875"/>
                    </a:cubicBezTo>
                    <a:lnTo>
                      <a:pt x="414671" y="94493"/>
                    </a:lnTo>
                    <a:cubicBezTo>
                      <a:pt x="417083" y="101094"/>
                      <a:pt x="423847" y="105854"/>
                      <a:pt x="430884" y="105854"/>
                    </a:cubicBezTo>
                    <a:lnTo>
                      <a:pt x="445449" y="105854"/>
                    </a:lnTo>
                    <a:lnTo>
                      <a:pt x="445449" y="1325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260;p35">
                <a:extLst>
                  <a:ext uri="{FF2B5EF4-FFF2-40B4-BE49-F238E27FC236}">
                    <a16:creationId xmlns:a16="http://schemas.microsoft.com/office/drawing/2014/main" id="{26D5D6FC-81CC-5A3E-AD95-57200BC94C59}"/>
                  </a:ext>
                </a:extLst>
              </p:cNvPr>
              <p:cNvSpPr/>
              <p:nvPr/>
            </p:nvSpPr>
            <p:spPr>
              <a:xfrm>
                <a:off x="7627965" y="2174515"/>
                <a:ext cx="123177" cy="123981"/>
              </a:xfrm>
              <a:custGeom>
                <a:avLst/>
                <a:gdLst/>
                <a:ahLst/>
                <a:cxnLst/>
                <a:rect l="l" t="t" r="r" b="b"/>
                <a:pathLst>
                  <a:path w="123177" h="123981" extrusionOk="0">
                    <a:moveTo>
                      <a:pt x="120100" y="42599"/>
                    </a:moveTo>
                    <a:cubicBezTo>
                      <a:pt x="118568" y="37915"/>
                      <a:pt x="113526" y="35359"/>
                      <a:pt x="108843" y="36893"/>
                    </a:cubicBezTo>
                    <a:cubicBezTo>
                      <a:pt x="104159" y="38426"/>
                      <a:pt x="101604" y="43465"/>
                      <a:pt x="103138" y="48149"/>
                    </a:cubicBezTo>
                    <a:cubicBezTo>
                      <a:pt x="104592" y="52594"/>
                      <a:pt x="105330" y="57251"/>
                      <a:pt x="105330" y="61991"/>
                    </a:cubicBezTo>
                    <a:cubicBezTo>
                      <a:pt x="105330" y="86332"/>
                      <a:pt x="85707" y="106134"/>
                      <a:pt x="61588" y="106134"/>
                    </a:cubicBezTo>
                    <a:cubicBezTo>
                      <a:pt x="37469" y="106134"/>
                      <a:pt x="17847" y="86332"/>
                      <a:pt x="17847" y="61991"/>
                    </a:cubicBezTo>
                    <a:cubicBezTo>
                      <a:pt x="17847" y="37651"/>
                      <a:pt x="37469" y="17847"/>
                      <a:pt x="61588" y="17847"/>
                    </a:cubicBezTo>
                    <a:cubicBezTo>
                      <a:pt x="66550" y="17847"/>
                      <a:pt x="71414" y="18677"/>
                      <a:pt x="76046" y="20313"/>
                    </a:cubicBezTo>
                    <a:cubicBezTo>
                      <a:pt x="80694" y="21951"/>
                      <a:pt x="85790" y="19516"/>
                      <a:pt x="87431" y="14869"/>
                    </a:cubicBezTo>
                    <a:cubicBezTo>
                      <a:pt x="89072" y="10223"/>
                      <a:pt x="86636" y="5126"/>
                      <a:pt x="81989" y="3484"/>
                    </a:cubicBezTo>
                    <a:cubicBezTo>
                      <a:pt x="75442" y="1173"/>
                      <a:pt x="68578" y="0"/>
                      <a:pt x="61588" y="0"/>
                    </a:cubicBezTo>
                    <a:cubicBezTo>
                      <a:pt x="27628" y="0"/>
                      <a:pt x="0" y="27809"/>
                      <a:pt x="0" y="61991"/>
                    </a:cubicBezTo>
                    <a:cubicBezTo>
                      <a:pt x="0" y="96173"/>
                      <a:pt x="27628" y="123981"/>
                      <a:pt x="61588" y="123981"/>
                    </a:cubicBezTo>
                    <a:cubicBezTo>
                      <a:pt x="95548" y="123981"/>
                      <a:pt x="123177" y="96173"/>
                      <a:pt x="123177" y="61991"/>
                    </a:cubicBezTo>
                    <a:cubicBezTo>
                      <a:pt x="123177" y="55364"/>
                      <a:pt x="122142" y="48839"/>
                      <a:pt x="120100" y="425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261;p35">
                <a:extLst>
                  <a:ext uri="{FF2B5EF4-FFF2-40B4-BE49-F238E27FC236}">
                    <a16:creationId xmlns:a16="http://schemas.microsoft.com/office/drawing/2014/main" id="{85A4BEFF-BB0A-79BB-23F3-E2F834B2DA84}"/>
                  </a:ext>
                </a:extLst>
              </p:cNvPr>
              <p:cNvSpPr/>
              <p:nvPr/>
            </p:nvSpPr>
            <p:spPr>
              <a:xfrm>
                <a:off x="7658368" y="2205150"/>
                <a:ext cx="62370" cy="62713"/>
              </a:xfrm>
              <a:custGeom>
                <a:avLst/>
                <a:gdLst/>
                <a:ahLst/>
                <a:cxnLst/>
                <a:rect l="l" t="t" r="r" b="b"/>
                <a:pathLst>
                  <a:path w="62370" h="62713" extrusionOk="0">
                    <a:moveTo>
                      <a:pt x="31185" y="0"/>
                    </a:moveTo>
                    <a:cubicBezTo>
                      <a:pt x="13989" y="0"/>
                      <a:pt x="0" y="14066"/>
                      <a:pt x="0" y="31357"/>
                    </a:cubicBezTo>
                    <a:cubicBezTo>
                      <a:pt x="0" y="48646"/>
                      <a:pt x="13990" y="62714"/>
                      <a:pt x="31185" y="62714"/>
                    </a:cubicBezTo>
                    <a:cubicBezTo>
                      <a:pt x="48382" y="62714"/>
                      <a:pt x="62371" y="48647"/>
                      <a:pt x="62371" y="31357"/>
                    </a:cubicBezTo>
                    <a:cubicBezTo>
                      <a:pt x="62372" y="14067"/>
                      <a:pt x="48382" y="0"/>
                      <a:pt x="31185" y="0"/>
                    </a:cubicBezTo>
                    <a:close/>
                    <a:moveTo>
                      <a:pt x="31185" y="44865"/>
                    </a:moveTo>
                    <a:cubicBezTo>
                      <a:pt x="23830" y="44865"/>
                      <a:pt x="17847" y="38805"/>
                      <a:pt x="17847" y="31356"/>
                    </a:cubicBezTo>
                    <a:cubicBezTo>
                      <a:pt x="17847" y="23906"/>
                      <a:pt x="23831" y="17846"/>
                      <a:pt x="31185" y="17846"/>
                    </a:cubicBezTo>
                    <a:cubicBezTo>
                      <a:pt x="38541" y="17846"/>
                      <a:pt x="44523" y="23906"/>
                      <a:pt x="44523" y="31356"/>
                    </a:cubicBezTo>
                    <a:cubicBezTo>
                      <a:pt x="44525" y="38806"/>
                      <a:pt x="38541" y="44865"/>
                      <a:pt x="31185" y="44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262;p35">
                <a:extLst>
                  <a:ext uri="{FF2B5EF4-FFF2-40B4-BE49-F238E27FC236}">
                    <a16:creationId xmlns:a16="http://schemas.microsoft.com/office/drawing/2014/main" id="{B73AAEBE-63DC-3BA8-92BF-F9D8912BEFE9}"/>
                  </a:ext>
                </a:extLst>
              </p:cNvPr>
              <p:cNvSpPr/>
              <p:nvPr/>
            </p:nvSpPr>
            <p:spPr>
              <a:xfrm>
                <a:off x="7524175" y="2292438"/>
                <a:ext cx="52441" cy="117230"/>
              </a:xfrm>
              <a:custGeom>
                <a:avLst/>
                <a:gdLst/>
                <a:ahLst/>
                <a:cxnLst/>
                <a:rect l="l" t="t" r="r" b="b"/>
                <a:pathLst>
                  <a:path w="52441" h="117230" extrusionOk="0">
                    <a:moveTo>
                      <a:pt x="37569" y="0"/>
                    </a:moveTo>
                    <a:lnTo>
                      <a:pt x="14873" y="0"/>
                    </a:lnTo>
                    <a:cubicBezTo>
                      <a:pt x="6671" y="0"/>
                      <a:pt x="0" y="6671"/>
                      <a:pt x="0" y="14873"/>
                    </a:cubicBezTo>
                    <a:lnTo>
                      <a:pt x="0" y="38127"/>
                    </a:lnTo>
                    <a:cubicBezTo>
                      <a:pt x="0" y="46328"/>
                      <a:pt x="6671" y="53000"/>
                      <a:pt x="14873" y="53000"/>
                    </a:cubicBezTo>
                    <a:lnTo>
                      <a:pt x="17298" y="53000"/>
                    </a:lnTo>
                    <a:lnTo>
                      <a:pt x="17298" y="108307"/>
                    </a:lnTo>
                    <a:cubicBezTo>
                      <a:pt x="17298" y="113236"/>
                      <a:pt x="21293" y="117230"/>
                      <a:pt x="26221" y="117230"/>
                    </a:cubicBezTo>
                    <a:cubicBezTo>
                      <a:pt x="31150" y="117230"/>
                      <a:pt x="35145" y="113236"/>
                      <a:pt x="35145" y="108307"/>
                    </a:cubicBezTo>
                    <a:lnTo>
                      <a:pt x="35145" y="53000"/>
                    </a:ln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263;p35">
                <a:extLst>
                  <a:ext uri="{FF2B5EF4-FFF2-40B4-BE49-F238E27FC236}">
                    <a16:creationId xmlns:a16="http://schemas.microsoft.com/office/drawing/2014/main" id="{39A85802-32A4-A816-AD5A-2A4EB7CB26C9}"/>
                  </a:ext>
                </a:extLst>
              </p:cNvPr>
              <p:cNvSpPr/>
              <p:nvPr/>
            </p:nvSpPr>
            <p:spPr>
              <a:xfrm>
                <a:off x="7541472" y="2052126"/>
                <a:ext cx="17847" cy="42712"/>
              </a:xfrm>
              <a:custGeom>
                <a:avLst/>
                <a:gdLst/>
                <a:ahLst/>
                <a:cxnLst/>
                <a:rect l="l" t="t" r="r" b="b"/>
                <a:pathLst>
                  <a:path w="17847" h="42712" extrusionOk="0">
                    <a:moveTo>
                      <a:pt x="8924" y="0"/>
                    </a:moveTo>
                    <a:cubicBezTo>
                      <a:pt x="3995" y="0"/>
                      <a:pt x="0" y="3994"/>
                      <a:pt x="0" y="8924"/>
                    </a:cubicBezTo>
                    <a:lnTo>
                      <a:pt x="0" y="33789"/>
                    </a:lnTo>
                    <a:cubicBezTo>
                      <a:pt x="0" y="38718"/>
                      <a:pt x="3995" y="42713"/>
                      <a:pt x="8924" y="42713"/>
                    </a:cubicBezTo>
                    <a:cubicBezTo>
                      <a:pt x="13852" y="42713"/>
                      <a:pt x="17847" y="38718"/>
                      <a:pt x="17847" y="33789"/>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264;p35">
                <a:extLst>
                  <a:ext uri="{FF2B5EF4-FFF2-40B4-BE49-F238E27FC236}">
                    <a16:creationId xmlns:a16="http://schemas.microsoft.com/office/drawing/2014/main" id="{629B6F1C-EA48-E5AD-82D4-D3A1573E983E}"/>
                  </a:ext>
                </a:extLst>
              </p:cNvPr>
              <p:cNvSpPr/>
              <p:nvPr/>
            </p:nvSpPr>
            <p:spPr>
              <a:xfrm>
                <a:off x="7462658" y="2064427"/>
                <a:ext cx="24965" cy="41672"/>
              </a:xfrm>
              <a:custGeom>
                <a:avLst/>
                <a:gdLst/>
                <a:ahLst/>
                <a:cxnLst/>
                <a:rect l="l" t="t" r="r" b="b"/>
                <a:pathLst>
                  <a:path w="24965" h="41672" extrusionOk="0">
                    <a:moveTo>
                      <a:pt x="24590" y="30194"/>
                    </a:moveTo>
                    <a:lnTo>
                      <a:pt x="17477" y="6374"/>
                    </a:lnTo>
                    <a:cubicBezTo>
                      <a:pt x="16066" y="1650"/>
                      <a:pt x="11095" y="-1035"/>
                      <a:pt x="6373" y="376"/>
                    </a:cubicBezTo>
                    <a:cubicBezTo>
                      <a:pt x="1650" y="1787"/>
                      <a:pt x="-1035" y="6757"/>
                      <a:pt x="376" y="11479"/>
                    </a:cubicBezTo>
                    <a:lnTo>
                      <a:pt x="7487" y="35300"/>
                    </a:lnTo>
                    <a:cubicBezTo>
                      <a:pt x="8644" y="39171"/>
                      <a:pt x="12192" y="41672"/>
                      <a:pt x="16035" y="41672"/>
                    </a:cubicBezTo>
                    <a:cubicBezTo>
                      <a:pt x="16880" y="41672"/>
                      <a:pt x="17740" y="41551"/>
                      <a:pt x="18592" y="41298"/>
                    </a:cubicBezTo>
                    <a:cubicBezTo>
                      <a:pt x="23315" y="39887"/>
                      <a:pt x="26000" y="34917"/>
                      <a:pt x="24590" y="301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265;p35">
                <a:extLst>
                  <a:ext uri="{FF2B5EF4-FFF2-40B4-BE49-F238E27FC236}">
                    <a16:creationId xmlns:a16="http://schemas.microsoft.com/office/drawing/2014/main" id="{1FADB28E-1AB0-652A-B92F-5A967E6040B8}"/>
                  </a:ext>
                </a:extLst>
              </p:cNvPr>
              <p:cNvSpPr/>
              <p:nvPr/>
            </p:nvSpPr>
            <p:spPr>
              <a:xfrm>
                <a:off x="7390682" y="2098929"/>
                <a:ext cx="31475" cy="38616"/>
              </a:xfrm>
              <a:custGeom>
                <a:avLst/>
                <a:gdLst/>
                <a:ahLst/>
                <a:cxnLst/>
                <a:rect l="l" t="t" r="r" b="b"/>
                <a:pathLst>
                  <a:path w="31475" h="38616" extrusionOk="0">
                    <a:moveTo>
                      <a:pt x="30012" y="24796"/>
                    </a:moveTo>
                    <a:lnTo>
                      <a:pt x="16386" y="4029"/>
                    </a:lnTo>
                    <a:cubicBezTo>
                      <a:pt x="13682" y="-92"/>
                      <a:pt x="8150" y="-1239"/>
                      <a:pt x="4029" y="1464"/>
                    </a:cubicBezTo>
                    <a:cubicBezTo>
                      <a:pt x="-91" y="4168"/>
                      <a:pt x="-1240" y="9700"/>
                      <a:pt x="1464" y="13820"/>
                    </a:cubicBezTo>
                    <a:lnTo>
                      <a:pt x="15091" y="34586"/>
                    </a:lnTo>
                    <a:cubicBezTo>
                      <a:pt x="16805" y="37198"/>
                      <a:pt x="19654" y="38616"/>
                      <a:pt x="22560" y="38616"/>
                    </a:cubicBezTo>
                    <a:cubicBezTo>
                      <a:pt x="24240" y="38616"/>
                      <a:pt x="25938" y="38143"/>
                      <a:pt x="27446" y="37153"/>
                    </a:cubicBezTo>
                    <a:cubicBezTo>
                      <a:pt x="31567" y="34450"/>
                      <a:pt x="32716" y="28917"/>
                      <a:pt x="30012" y="247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266;p35">
                <a:extLst>
                  <a:ext uri="{FF2B5EF4-FFF2-40B4-BE49-F238E27FC236}">
                    <a16:creationId xmlns:a16="http://schemas.microsoft.com/office/drawing/2014/main" id="{ED48C427-CF20-2FDF-E0FF-A4B3036B8716}"/>
                  </a:ext>
                </a:extLst>
              </p:cNvPr>
              <p:cNvSpPr/>
              <p:nvPr/>
            </p:nvSpPr>
            <p:spPr>
              <a:xfrm>
                <a:off x="7331605" y="2152718"/>
                <a:ext cx="36841" cy="33816"/>
              </a:xfrm>
              <a:custGeom>
                <a:avLst/>
                <a:gdLst/>
                <a:ahLst/>
                <a:cxnLst/>
                <a:rect l="l" t="t" r="r" b="b"/>
                <a:pathLst>
                  <a:path w="36841" h="33816" extrusionOk="0">
                    <a:moveTo>
                      <a:pt x="33660" y="18063"/>
                    </a:moveTo>
                    <a:lnTo>
                      <a:pt x="14667" y="2095"/>
                    </a:lnTo>
                    <a:cubicBezTo>
                      <a:pt x="10894" y="-1079"/>
                      <a:pt x="5265" y="-591"/>
                      <a:pt x="2094" y="3181"/>
                    </a:cubicBezTo>
                    <a:cubicBezTo>
                      <a:pt x="-1078" y="6954"/>
                      <a:pt x="-591" y="12583"/>
                      <a:pt x="3182" y="15754"/>
                    </a:cubicBezTo>
                    <a:lnTo>
                      <a:pt x="22174" y="31723"/>
                    </a:lnTo>
                    <a:cubicBezTo>
                      <a:pt x="23846" y="33130"/>
                      <a:pt x="25885" y="33817"/>
                      <a:pt x="27912" y="33817"/>
                    </a:cubicBezTo>
                    <a:cubicBezTo>
                      <a:pt x="30456" y="33817"/>
                      <a:pt x="32982" y="32735"/>
                      <a:pt x="34748" y="30636"/>
                    </a:cubicBezTo>
                    <a:cubicBezTo>
                      <a:pt x="37920" y="26863"/>
                      <a:pt x="37432" y="21234"/>
                      <a:pt x="33660" y="180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267;p35">
                <a:extLst>
                  <a:ext uri="{FF2B5EF4-FFF2-40B4-BE49-F238E27FC236}">
                    <a16:creationId xmlns:a16="http://schemas.microsoft.com/office/drawing/2014/main" id="{50EFA711-694C-A6EB-9E70-E02481ACE8D4}"/>
                  </a:ext>
                </a:extLst>
              </p:cNvPr>
              <p:cNvSpPr/>
              <p:nvPr/>
            </p:nvSpPr>
            <p:spPr>
              <a:xfrm>
                <a:off x="7290396" y="2221268"/>
                <a:ext cx="40610" cy="27674"/>
              </a:xfrm>
              <a:custGeom>
                <a:avLst/>
                <a:gdLst/>
                <a:ahLst/>
                <a:cxnLst/>
                <a:rect l="l" t="t" r="r" b="b"/>
                <a:pathLst>
                  <a:path w="40610" h="27674" extrusionOk="0">
                    <a:moveTo>
                      <a:pt x="35221" y="10557"/>
                    </a:moveTo>
                    <a:lnTo>
                      <a:pt x="12462" y="733"/>
                    </a:lnTo>
                    <a:cubicBezTo>
                      <a:pt x="7936" y="-1220"/>
                      <a:pt x="2685" y="864"/>
                      <a:pt x="733" y="5390"/>
                    </a:cubicBezTo>
                    <a:cubicBezTo>
                      <a:pt x="-1220" y="9914"/>
                      <a:pt x="865" y="15165"/>
                      <a:pt x="5390" y="17118"/>
                    </a:cubicBezTo>
                    <a:lnTo>
                      <a:pt x="28149" y="26942"/>
                    </a:lnTo>
                    <a:cubicBezTo>
                      <a:pt x="29302" y="27439"/>
                      <a:pt x="30501" y="27675"/>
                      <a:pt x="31680" y="27675"/>
                    </a:cubicBezTo>
                    <a:cubicBezTo>
                      <a:pt x="35134" y="27675"/>
                      <a:pt x="38423" y="25658"/>
                      <a:pt x="39878" y="22285"/>
                    </a:cubicBezTo>
                    <a:cubicBezTo>
                      <a:pt x="41831" y="17760"/>
                      <a:pt x="39746" y="12509"/>
                      <a:pt x="35221" y="105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268;p35">
                <a:extLst>
                  <a:ext uri="{FF2B5EF4-FFF2-40B4-BE49-F238E27FC236}">
                    <a16:creationId xmlns:a16="http://schemas.microsoft.com/office/drawing/2014/main" id="{C67074E8-3414-3F57-9833-D41378BB841C}"/>
                  </a:ext>
                </a:extLst>
              </p:cNvPr>
              <p:cNvSpPr/>
              <p:nvPr/>
            </p:nvSpPr>
            <p:spPr>
              <a:xfrm>
                <a:off x="7270532" y="2298807"/>
                <a:ext cx="42460" cy="20700"/>
              </a:xfrm>
              <a:custGeom>
                <a:avLst/>
                <a:gdLst/>
                <a:ahLst/>
                <a:cxnLst/>
                <a:rect l="l" t="t" r="r" b="b"/>
                <a:pathLst>
                  <a:path w="42460" h="20700" extrusionOk="0">
                    <a:moveTo>
                      <a:pt x="34562" y="2910"/>
                    </a:moveTo>
                    <a:lnTo>
                      <a:pt x="9951" y="61"/>
                    </a:lnTo>
                    <a:cubicBezTo>
                      <a:pt x="5054" y="-509"/>
                      <a:pt x="628" y="3004"/>
                      <a:pt x="60" y="7899"/>
                    </a:cubicBezTo>
                    <a:cubicBezTo>
                      <a:pt x="-507" y="12794"/>
                      <a:pt x="3003" y="17223"/>
                      <a:pt x="7899" y="17790"/>
                    </a:cubicBezTo>
                    <a:lnTo>
                      <a:pt x="32509" y="20640"/>
                    </a:lnTo>
                    <a:cubicBezTo>
                      <a:pt x="32858" y="20680"/>
                      <a:pt x="33203" y="20701"/>
                      <a:pt x="33547" y="20701"/>
                    </a:cubicBezTo>
                    <a:cubicBezTo>
                      <a:pt x="38016" y="20701"/>
                      <a:pt x="41874" y="17349"/>
                      <a:pt x="42400" y="12801"/>
                    </a:cubicBezTo>
                    <a:cubicBezTo>
                      <a:pt x="42968" y="7906"/>
                      <a:pt x="39458" y="3478"/>
                      <a:pt x="34562" y="29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269;p35">
                <a:extLst>
                  <a:ext uri="{FF2B5EF4-FFF2-40B4-BE49-F238E27FC236}">
                    <a16:creationId xmlns:a16="http://schemas.microsoft.com/office/drawing/2014/main" id="{30008F62-6835-160C-7312-CDC959598C1D}"/>
                  </a:ext>
                </a:extLst>
              </p:cNvPr>
              <p:cNvSpPr/>
              <p:nvPr/>
            </p:nvSpPr>
            <p:spPr>
              <a:xfrm>
                <a:off x="7273680" y="2374446"/>
                <a:ext cx="42241" cy="22213"/>
              </a:xfrm>
              <a:custGeom>
                <a:avLst/>
                <a:gdLst/>
                <a:ahLst/>
                <a:cxnLst/>
                <a:rect l="l" t="t" r="r" b="b"/>
                <a:pathLst>
                  <a:path w="42241" h="22213" extrusionOk="0">
                    <a:moveTo>
                      <a:pt x="42100" y="7354"/>
                    </a:moveTo>
                    <a:cubicBezTo>
                      <a:pt x="41233" y="2502"/>
                      <a:pt x="36598" y="-726"/>
                      <a:pt x="31744" y="141"/>
                    </a:cubicBezTo>
                    <a:lnTo>
                      <a:pt x="7354" y="4504"/>
                    </a:lnTo>
                    <a:cubicBezTo>
                      <a:pt x="2503" y="5371"/>
                      <a:pt x="-727" y="10008"/>
                      <a:pt x="141" y="14859"/>
                    </a:cubicBezTo>
                    <a:cubicBezTo>
                      <a:pt x="913" y="19179"/>
                      <a:pt x="4676" y="22213"/>
                      <a:pt x="8915" y="22213"/>
                    </a:cubicBezTo>
                    <a:cubicBezTo>
                      <a:pt x="9436" y="22213"/>
                      <a:pt x="9966" y="22168"/>
                      <a:pt x="10497" y="22073"/>
                    </a:cubicBezTo>
                    <a:lnTo>
                      <a:pt x="34888" y="17710"/>
                    </a:lnTo>
                    <a:cubicBezTo>
                      <a:pt x="39739" y="16842"/>
                      <a:pt x="42968" y="12205"/>
                      <a:pt x="42100" y="73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70;p35">
                <a:extLst>
                  <a:ext uri="{FF2B5EF4-FFF2-40B4-BE49-F238E27FC236}">
                    <a16:creationId xmlns:a16="http://schemas.microsoft.com/office/drawing/2014/main" id="{930FC2E4-C3AA-1D02-288E-73E325CE43B1}"/>
                  </a:ext>
                </a:extLst>
              </p:cNvPr>
              <p:cNvSpPr/>
              <p:nvPr/>
            </p:nvSpPr>
            <p:spPr>
              <a:xfrm>
                <a:off x="7299578" y="2443327"/>
                <a:ext cx="39966" cy="29057"/>
              </a:xfrm>
              <a:custGeom>
                <a:avLst/>
                <a:gdLst/>
                <a:ahLst/>
                <a:cxnLst/>
                <a:rect l="l" t="t" r="r" b="b"/>
                <a:pathLst>
                  <a:path w="39966" h="29057" extrusionOk="0">
                    <a:moveTo>
                      <a:pt x="39001" y="4891"/>
                    </a:moveTo>
                    <a:cubicBezTo>
                      <a:pt x="36773" y="495"/>
                      <a:pt x="31401" y="-1261"/>
                      <a:pt x="27007" y="964"/>
                    </a:cubicBezTo>
                    <a:lnTo>
                      <a:pt x="4892" y="12171"/>
                    </a:lnTo>
                    <a:cubicBezTo>
                      <a:pt x="495" y="14400"/>
                      <a:pt x="-1262" y="19769"/>
                      <a:pt x="965" y="24165"/>
                    </a:cubicBezTo>
                    <a:cubicBezTo>
                      <a:pt x="2538" y="27268"/>
                      <a:pt x="5676" y="29057"/>
                      <a:pt x="8933" y="29057"/>
                    </a:cubicBezTo>
                    <a:cubicBezTo>
                      <a:pt x="10289" y="29057"/>
                      <a:pt x="11667" y="28746"/>
                      <a:pt x="12959" y="28091"/>
                    </a:cubicBezTo>
                    <a:lnTo>
                      <a:pt x="35074" y="16884"/>
                    </a:lnTo>
                    <a:cubicBezTo>
                      <a:pt x="39471" y="14656"/>
                      <a:pt x="41228" y="9286"/>
                      <a:pt x="39001" y="4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271;p35">
                <a:extLst>
                  <a:ext uri="{FF2B5EF4-FFF2-40B4-BE49-F238E27FC236}">
                    <a16:creationId xmlns:a16="http://schemas.microsoft.com/office/drawing/2014/main" id="{E713384D-D45B-BA95-EE36-E5012A1748B3}"/>
                  </a:ext>
                </a:extLst>
              </p:cNvPr>
              <p:cNvSpPr/>
              <p:nvPr/>
            </p:nvSpPr>
            <p:spPr>
              <a:xfrm>
                <a:off x="7346043" y="2502501"/>
                <a:ext cx="35827" cy="34955"/>
              </a:xfrm>
              <a:custGeom>
                <a:avLst/>
                <a:gdLst/>
                <a:ahLst/>
                <a:cxnLst/>
                <a:rect l="l" t="t" r="r" b="b"/>
                <a:pathLst>
                  <a:path w="35827" h="34955" extrusionOk="0">
                    <a:moveTo>
                      <a:pt x="33368" y="2772"/>
                    </a:moveTo>
                    <a:cubicBezTo>
                      <a:pt x="29971" y="-798"/>
                      <a:pt x="24323" y="-938"/>
                      <a:pt x="20752" y="2458"/>
                    </a:cubicBezTo>
                    <a:lnTo>
                      <a:pt x="2773" y="19567"/>
                    </a:lnTo>
                    <a:cubicBezTo>
                      <a:pt x="-798" y="22964"/>
                      <a:pt x="-939" y="28613"/>
                      <a:pt x="2460" y="32184"/>
                    </a:cubicBezTo>
                    <a:cubicBezTo>
                      <a:pt x="4213" y="34028"/>
                      <a:pt x="6567" y="34956"/>
                      <a:pt x="8925" y="34956"/>
                    </a:cubicBezTo>
                    <a:cubicBezTo>
                      <a:pt x="11135" y="34956"/>
                      <a:pt x="13349" y="34140"/>
                      <a:pt x="15075" y="32498"/>
                    </a:cubicBezTo>
                    <a:lnTo>
                      <a:pt x="33055" y="15389"/>
                    </a:lnTo>
                    <a:cubicBezTo>
                      <a:pt x="36626" y="11992"/>
                      <a:pt x="36766" y="6343"/>
                      <a:pt x="33368" y="2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272;p35">
                <a:extLst>
                  <a:ext uri="{FF2B5EF4-FFF2-40B4-BE49-F238E27FC236}">
                    <a16:creationId xmlns:a16="http://schemas.microsoft.com/office/drawing/2014/main" id="{E7CDB945-5F31-8C8D-AB56-72CC71B2B0E3}"/>
                  </a:ext>
                </a:extLst>
              </p:cNvPr>
              <p:cNvSpPr/>
              <p:nvPr/>
            </p:nvSpPr>
            <p:spPr>
              <a:xfrm>
                <a:off x="7442198" y="2272306"/>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273;p35">
                <a:extLst>
                  <a:ext uri="{FF2B5EF4-FFF2-40B4-BE49-F238E27FC236}">
                    <a16:creationId xmlns:a16="http://schemas.microsoft.com/office/drawing/2014/main" id="{A534349E-8354-121F-A958-A7D772CB6F6D}"/>
                  </a:ext>
                </a:extLst>
              </p:cNvPr>
              <p:cNvSpPr/>
              <p:nvPr/>
            </p:nvSpPr>
            <p:spPr>
              <a:xfrm>
                <a:off x="7482907" y="2203913"/>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TextBox 25">
              <a:extLst>
                <a:ext uri="{FF2B5EF4-FFF2-40B4-BE49-F238E27FC236}">
                  <a16:creationId xmlns:a16="http://schemas.microsoft.com/office/drawing/2014/main" id="{F86FA505-BB94-C2AE-CB11-99BB5B5E8729}"/>
                </a:ext>
              </a:extLst>
            </p:cNvPr>
            <p:cNvSpPr txBox="1"/>
            <p:nvPr/>
          </p:nvSpPr>
          <p:spPr>
            <a:xfrm>
              <a:off x="1595127" y="1804875"/>
              <a:ext cx="8020373"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Provides insight of resource limitations and requirements</a:t>
              </a:r>
            </a:p>
          </p:txBody>
        </p:sp>
      </p:grpSp>
      <p:grpSp>
        <p:nvGrpSpPr>
          <p:cNvPr id="32" name="Group 31">
            <a:extLst>
              <a:ext uri="{FF2B5EF4-FFF2-40B4-BE49-F238E27FC236}">
                <a16:creationId xmlns:a16="http://schemas.microsoft.com/office/drawing/2014/main" id="{A7B77461-22FE-1700-E272-6D45D04529D0}"/>
              </a:ext>
            </a:extLst>
          </p:cNvPr>
          <p:cNvGrpSpPr/>
          <p:nvPr/>
        </p:nvGrpSpPr>
        <p:grpSpPr>
          <a:xfrm>
            <a:off x="953591" y="2876960"/>
            <a:ext cx="8661908" cy="498467"/>
            <a:chOff x="953591" y="2876960"/>
            <a:chExt cx="8661908" cy="498467"/>
          </a:xfrm>
        </p:grpSpPr>
        <p:sp>
          <p:nvSpPr>
            <p:cNvPr id="27" name="TextBox 26">
              <a:extLst>
                <a:ext uri="{FF2B5EF4-FFF2-40B4-BE49-F238E27FC236}">
                  <a16:creationId xmlns:a16="http://schemas.microsoft.com/office/drawing/2014/main" id="{18424C6B-37F4-2313-51B0-2DF19C6FFCB3}"/>
                </a:ext>
              </a:extLst>
            </p:cNvPr>
            <p:cNvSpPr txBox="1"/>
            <p:nvPr/>
          </p:nvSpPr>
          <p:spPr>
            <a:xfrm>
              <a:off x="1595126" y="2876960"/>
              <a:ext cx="8020373"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Structural complexity-based pruning minimizes resource utilization</a:t>
              </a:r>
            </a:p>
          </p:txBody>
        </p:sp>
        <p:pic>
          <p:nvPicPr>
            <p:cNvPr id="31" name="Graphic 30" descr="Scissors outline">
              <a:extLst>
                <a:ext uri="{FF2B5EF4-FFF2-40B4-BE49-F238E27FC236}">
                  <a16:creationId xmlns:a16="http://schemas.microsoft.com/office/drawing/2014/main" id="{4BBB6933-004D-DE49-CC1D-D39C57484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591" y="2876960"/>
              <a:ext cx="498467" cy="498467"/>
            </a:xfrm>
            <a:prstGeom prst="rect">
              <a:avLst/>
            </a:prstGeom>
          </p:spPr>
        </p:pic>
      </p:grpSp>
      <p:grpSp>
        <p:nvGrpSpPr>
          <p:cNvPr id="37" name="Group 36">
            <a:extLst>
              <a:ext uri="{FF2B5EF4-FFF2-40B4-BE49-F238E27FC236}">
                <a16:creationId xmlns:a16="http://schemas.microsoft.com/office/drawing/2014/main" id="{951C72C9-78A2-B455-173C-E2C7BA6C2C30}"/>
              </a:ext>
            </a:extLst>
          </p:cNvPr>
          <p:cNvGrpSpPr/>
          <p:nvPr/>
        </p:nvGrpSpPr>
        <p:grpSpPr>
          <a:xfrm>
            <a:off x="938054" y="3958967"/>
            <a:ext cx="8677444" cy="571829"/>
            <a:chOff x="938054" y="3958967"/>
            <a:chExt cx="8677444" cy="571829"/>
          </a:xfrm>
        </p:grpSpPr>
        <p:sp>
          <p:nvSpPr>
            <p:cNvPr id="34" name="TextBox 33">
              <a:extLst>
                <a:ext uri="{FF2B5EF4-FFF2-40B4-BE49-F238E27FC236}">
                  <a16:creationId xmlns:a16="http://schemas.microsoft.com/office/drawing/2014/main" id="{86F1E6F1-53EA-0C6F-A9D5-587F77852EDF}"/>
                </a:ext>
              </a:extLst>
            </p:cNvPr>
            <p:cNvSpPr txBox="1"/>
            <p:nvPr/>
          </p:nvSpPr>
          <p:spPr>
            <a:xfrm>
              <a:off x="1595125" y="4090994"/>
              <a:ext cx="8020373"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Ease of determining tradeoff between performance and resource</a:t>
              </a:r>
            </a:p>
          </p:txBody>
        </p:sp>
        <p:pic>
          <p:nvPicPr>
            <p:cNvPr id="36" name="Graphic 35" descr="Handshake outline">
              <a:extLst>
                <a:ext uri="{FF2B5EF4-FFF2-40B4-BE49-F238E27FC236}">
                  <a16:creationId xmlns:a16="http://schemas.microsoft.com/office/drawing/2014/main" id="{71151C70-B323-9F9B-6BC4-00F6553538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054" y="3958967"/>
              <a:ext cx="571829" cy="571829"/>
            </a:xfrm>
            <a:prstGeom prst="rect">
              <a:avLst/>
            </a:prstGeom>
          </p:spPr>
        </p:pic>
      </p:grpSp>
      <p:grpSp>
        <p:nvGrpSpPr>
          <p:cNvPr id="3" name="Group 2">
            <a:extLst>
              <a:ext uri="{FF2B5EF4-FFF2-40B4-BE49-F238E27FC236}">
                <a16:creationId xmlns:a16="http://schemas.microsoft.com/office/drawing/2014/main" id="{9575B80C-D8A1-D88E-41A0-66214CA4EF05}"/>
              </a:ext>
            </a:extLst>
          </p:cNvPr>
          <p:cNvGrpSpPr/>
          <p:nvPr/>
        </p:nvGrpSpPr>
        <p:grpSpPr>
          <a:xfrm>
            <a:off x="8540234" y="4688923"/>
            <a:ext cx="455720" cy="307777"/>
            <a:chOff x="8221038" y="4761540"/>
            <a:chExt cx="455720" cy="307777"/>
          </a:xfrm>
        </p:grpSpPr>
        <p:sp>
          <p:nvSpPr>
            <p:cNvPr id="4" name="TextBox 3">
              <a:extLst>
                <a:ext uri="{FF2B5EF4-FFF2-40B4-BE49-F238E27FC236}">
                  <a16:creationId xmlns:a16="http://schemas.microsoft.com/office/drawing/2014/main" id="{184EDE12-7F74-3540-166F-35F92FEA1484}"/>
                </a:ext>
              </a:extLst>
            </p:cNvPr>
            <p:cNvSpPr txBox="1"/>
            <p:nvPr/>
          </p:nvSpPr>
          <p:spPr>
            <a:xfrm>
              <a:off x="8221038" y="4761540"/>
              <a:ext cx="455720" cy="307777"/>
            </a:xfrm>
            <a:prstGeom prst="rect">
              <a:avLst/>
            </a:prstGeom>
            <a:noFill/>
          </p:spPr>
          <p:txBody>
            <a:bodyPr wrap="square" rtlCol="0">
              <a:spAutoFit/>
            </a:bodyPr>
            <a:lstStyle/>
            <a:p>
              <a:r>
                <a:rPr lang="en-US" dirty="0"/>
                <a:t>31</a:t>
              </a:r>
            </a:p>
          </p:txBody>
        </p:sp>
        <p:sp>
          <p:nvSpPr>
            <p:cNvPr id="5" name="Rectangle: Rounded Corners 4">
              <a:extLst>
                <a:ext uri="{FF2B5EF4-FFF2-40B4-BE49-F238E27FC236}">
                  <a16:creationId xmlns:a16="http://schemas.microsoft.com/office/drawing/2014/main" id="{339A2F75-D7D7-D27C-4C24-BD17E060E6E7}"/>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5288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05 Conclusion &amp; Future Works: Future Works</a:t>
            </a:r>
            <a:endParaRPr lang="en-US" dirty="0"/>
          </a:p>
        </p:txBody>
      </p:sp>
      <p:grpSp>
        <p:nvGrpSpPr>
          <p:cNvPr id="40" name="Group 39">
            <a:extLst>
              <a:ext uri="{FF2B5EF4-FFF2-40B4-BE49-F238E27FC236}">
                <a16:creationId xmlns:a16="http://schemas.microsoft.com/office/drawing/2014/main" id="{CEE0AE2C-1E0E-47CE-DB5B-140647E7FF01}"/>
              </a:ext>
            </a:extLst>
          </p:cNvPr>
          <p:cNvGrpSpPr/>
          <p:nvPr/>
        </p:nvGrpSpPr>
        <p:grpSpPr>
          <a:xfrm>
            <a:off x="896600" y="1600167"/>
            <a:ext cx="7799500" cy="492193"/>
            <a:chOff x="896600" y="1600167"/>
            <a:chExt cx="7799500" cy="492193"/>
          </a:xfrm>
        </p:grpSpPr>
        <p:sp>
          <p:nvSpPr>
            <p:cNvPr id="3" name="TextBox 2">
              <a:extLst>
                <a:ext uri="{FF2B5EF4-FFF2-40B4-BE49-F238E27FC236}">
                  <a16:creationId xmlns:a16="http://schemas.microsoft.com/office/drawing/2014/main" id="{74ED6567-EC0C-65A5-A868-9B184CF349EA}"/>
                </a:ext>
              </a:extLst>
            </p:cNvPr>
            <p:cNvSpPr txBox="1"/>
            <p:nvPr/>
          </p:nvSpPr>
          <p:spPr>
            <a:xfrm>
              <a:off x="1807103" y="1600167"/>
              <a:ext cx="6888997"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Multi Deep Learning Frameworks Support</a:t>
              </a:r>
            </a:p>
          </p:txBody>
        </p:sp>
        <p:grpSp>
          <p:nvGrpSpPr>
            <p:cNvPr id="21" name="Google Shape;1952;p35">
              <a:extLst>
                <a:ext uri="{FF2B5EF4-FFF2-40B4-BE49-F238E27FC236}">
                  <a16:creationId xmlns:a16="http://schemas.microsoft.com/office/drawing/2014/main" id="{0F8B4EC9-1AD8-C58E-1706-0C13C8E25F59}"/>
                </a:ext>
              </a:extLst>
            </p:cNvPr>
            <p:cNvGrpSpPr/>
            <p:nvPr/>
          </p:nvGrpSpPr>
          <p:grpSpPr>
            <a:xfrm>
              <a:off x="896600" y="1601107"/>
              <a:ext cx="415900" cy="491253"/>
              <a:chOff x="5357052" y="4130056"/>
              <a:chExt cx="515749" cy="609193"/>
            </a:xfrm>
          </p:grpSpPr>
          <p:sp>
            <p:nvSpPr>
              <p:cNvPr id="22" name="Google Shape;1953;p35">
                <a:extLst>
                  <a:ext uri="{FF2B5EF4-FFF2-40B4-BE49-F238E27FC236}">
                    <a16:creationId xmlns:a16="http://schemas.microsoft.com/office/drawing/2014/main" id="{3FC45ACF-078C-65BA-DE6A-0D2FC368DCB6}"/>
                  </a:ext>
                </a:extLst>
              </p:cNvPr>
              <p:cNvSpPr/>
              <p:nvPr/>
            </p:nvSpPr>
            <p:spPr>
              <a:xfrm>
                <a:off x="5357052" y="4130056"/>
                <a:ext cx="515749" cy="609193"/>
              </a:xfrm>
              <a:custGeom>
                <a:avLst/>
                <a:gdLst/>
                <a:ahLst/>
                <a:cxnLst/>
                <a:rect l="l" t="t" r="r" b="b"/>
                <a:pathLst>
                  <a:path w="515749" h="609193" extrusionOk="0">
                    <a:moveTo>
                      <a:pt x="492880" y="0"/>
                    </a:moveTo>
                    <a:lnTo>
                      <a:pt x="174892" y="0"/>
                    </a:lnTo>
                    <a:cubicBezTo>
                      <a:pt x="162281" y="0"/>
                      <a:pt x="152021" y="10260"/>
                      <a:pt x="152021" y="22871"/>
                    </a:cubicBezTo>
                    <a:lnTo>
                      <a:pt x="152021" y="35794"/>
                    </a:lnTo>
                    <a:lnTo>
                      <a:pt x="152021" y="83398"/>
                    </a:lnTo>
                    <a:lnTo>
                      <a:pt x="152021" y="157599"/>
                    </a:lnTo>
                    <a:lnTo>
                      <a:pt x="22871" y="157599"/>
                    </a:lnTo>
                    <a:cubicBezTo>
                      <a:pt x="10260" y="157599"/>
                      <a:pt x="0" y="167859"/>
                      <a:pt x="0" y="180470"/>
                    </a:cubicBezTo>
                    <a:lnTo>
                      <a:pt x="0" y="193393"/>
                    </a:lnTo>
                    <a:lnTo>
                      <a:pt x="0" y="240997"/>
                    </a:lnTo>
                    <a:lnTo>
                      <a:pt x="0" y="594320"/>
                    </a:lnTo>
                    <a:cubicBezTo>
                      <a:pt x="0" y="602522"/>
                      <a:pt x="6671" y="609193"/>
                      <a:pt x="14873" y="609193"/>
                    </a:cubicBezTo>
                    <a:lnTo>
                      <a:pt x="348856" y="609193"/>
                    </a:lnTo>
                    <a:cubicBezTo>
                      <a:pt x="357057" y="609193"/>
                      <a:pt x="363729" y="602522"/>
                      <a:pt x="363729" y="594320"/>
                    </a:cubicBezTo>
                    <a:lnTo>
                      <a:pt x="363729" y="451594"/>
                    </a:lnTo>
                    <a:lnTo>
                      <a:pt x="500877" y="451594"/>
                    </a:lnTo>
                    <a:cubicBezTo>
                      <a:pt x="509078" y="451594"/>
                      <a:pt x="515750" y="444923"/>
                      <a:pt x="515750" y="436721"/>
                    </a:cubicBezTo>
                    <a:lnTo>
                      <a:pt x="515750" y="304597"/>
                    </a:lnTo>
                    <a:cubicBezTo>
                      <a:pt x="515750" y="299668"/>
                      <a:pt x="511755" y="295673"/>
                      <a:pt x="506826" y="295673"/>
                    </a:cubicBezTo>
                    <a:cubicBezTo>
                      <a:pt x="501897" y="295673"/>
                      <a:pt x="497902" y="299668"/>
                      <a:pt x="497902" y="304597"/>
                    </a:cubicBezTo>
                    <a:lnTo>
                      <a:pt x="497902" y="433747"/>
                    </a:lnTo>
                    <a:lnTo>
                      <a:pt x="363730" y="433747"/>
                    </a:lnTo>
                    <a:lnTo>
                      <a:pt x="363730" y="378874"/>
                    </a:lnTo>
                    <a:lnTo>
                      <a:pt x="473355" y="378874"/>
                    </a:lnTo>
                    <a:cubicBezTo>
                      <a:pt x="478284" y="378874"/>
                      <a:pt x="482279" y="374879"/>
                      <a:pt x="482279" y="369950"/>
                    </a:cubicBezTo>
                    <a:cubicBezTo>
                      <a:pt x="482279" y="365022"/>
                      <a:pt x="478284" y="361027"/>
                      <a:pt x="473355" y="361027"/>
                    </a:cubicBezTo>
                    <a:lnTo>
                      <a:pt x="363730" y="361027"/>
                    </a:lnTo>
                    <a:lnTo>
                      <a:pt x="363730" y="351595"/>
                    </a:lnTo>
                    <a:lnTo>
                      <a:pt x="473355" y="351595"/>
                    </a:lnTo>
                    <a:cubicBezTo>
                      <a:pt x="478284" y="351595"/>
                      <a:pt x="482279" y="347599"/>
                      <a:pt x="482279" y="342671"/>
                    </a:cubicBezTo>
                    <a:cubicBezTo>
                      <a:pt x="482279" y="337743"/>
                      <a:pt x="478284" y="333747"/>
                      <a:pt x="473355" y="333747"/>
                    </a:cubicBezTo>
                    <a:lnTo>
                      <a:pt x="363730" y="333747"/>
                    </a:lnTo>
                    <a:lnTo>
                      <a:pt x="363730" y="314710"/>
                    </a:lnTo>
                    <a:lnTo>
                      <a:pt x="473355" y="314710"/>
                    </a:lnTo>
                    <a:cubicBezTo>
                      <a:pt x="478284" y="314710"/>
                      <a:pt x="482279" y="310715"/>
                      <a:pt x="482279" y="305786"/>
                    </a:cubicBezTo>
                    <a:cubicBezTo>
                      <a:pt x="482279" y="300858"/>
                      <a:pt x="478284" y="296863"/>
                      <a:pt x="473355" y="296863"/>
                    </a:cubicBezTo>
                    <a:lnTo>
                      <a:pt x="463805" y="296863"/>
                    </a:lnTo>
                    <a:lnTo>
                      <a:pt x="463805" y="233322"/>
                    </a:lnTo>
                    <a:cubicBezTo>
                      <a:pt x="463805" y="228394"/>
                      <a:pt x="459811" y="224398"/>
                      <a:pt x="454882" y="224398"/>
                    </a:cubicBezTo>
                    <a:cubicBezTo>
                      <a:pt x="449952" y="224398"/>
                      <a:pt x="445958" y="228394"/>
                      <a:pt x="445958" y="233322"/>
                    </a:cubicBezTo>
                    <a:lnTo>
                      <a:pt x="445958" y="296863"/>
                    </a:lnTo>
                    <a:lnTo>
                      <a:pt x="431729" y="296863"/>
                    </a:lnTo>
                    <a:lnTo>
                      <a:pt x="431729" y="260772"/>
                    </a:lnTo>
                    <a:cubicBezTo>
                      <a:pt x="431729" y="255843"/>
                      <a:pt x="427734" y="251848"/>
                      <a:pt x="422805" y="251848"/>
                    </a:cubicBezTo>
                    <a:cubicBezTo>
                      <a:pt x="417875" y="251848"/>
                      <a:pt x="413881" y="255843"/>
                      <a:pt x="413881" y="260772"/>
                    </a:cubicBezTo>
                    <a:lnTo>
                      <a:pt x="413881" y="296863"/>
                    </a:lnTo>
                    <a:lnTo>
                      <a:pt x="398597" y="296863"/>
                    </a:lnTo>
                    <a:lnTo>
                      <a:pt x="398597" y="202580"/>
                    </a:lnTo>
                    <a:cubicBezTo>
                      <a:pt x="398597" y="197652"/>
                      <a:pt x="394602" y="193657"/>
                      <a:pt x="389673" y="193657"/>
                    </a:cubicBezTo>
                    <a:cubicBezTo>
                      <a:pt x="384745" y="193657"/>
                      <a:pt x="380749" y="197652"/>
                      <a:pt x="380749" y="202580"/>
                    </a:cubicBezTo>
                    <a:lnTo>
                      <a:pt x="380749" y="296863"/>
                    </a:lnTo>
                    <a:lnTo>
                      <a:pt x="363730" y="296863"/>
                    </a:lnTo>
                    <a:lnTo>
                      <a:pt x="363730" y="240997"/>
                    </a:lnTo>
                    <a:lnTo>
                      <a:pt x="363730" y="193393"/>
                    </a:lnTo>
                    <a:lnTo>
                      <a:pt x="363730" y="180470"/>
                    </a:lnTo>
                    <a:cubicBezTo>
                      <a:pt x="363730" y="167859"/>
                      <a:pt x="353470" y="157599"/>
                      <a:pt x="340859" y="157599"/>
                    </a:cubicBezTo>
                    <a:lnTo>
                      <a:pt x="317399" y="157599"/>
                    </a:lnTo>
                    <a:cubicBezTo>
                      <a:pt x="314308" y="126324"/>
                      <a:pt x="287857" y="101811"/>
                      <a:pt x="255784" y="101811"/>
                    </a:cubicBezTo>
                    <a:cubicBezTo>
                      <a:pt x="223711" y="101811"/>
                      <a:pt x="197257" y="126324"/>
                      <a:pt x="194167" y="157599"/>
                    </a:cubicBezTo>
                    <a:lnTo>
                      <a:pt x="169868" y="157599"/>
                    </a:lnTo>
                    <a:lnTo>
                      <a:pt x="169868" y="83398"/>
                    </a:lnTo>
                    <a:lnTo>
                      <a:pt x="241218" y="83398"/>
                    </a:lnTo>
                    <a:cubicBezTo>
                      <a:pt x="246147" y="83398"/>
                      <a:pt x="250142" y="79402"/>
                      <a:pt x="250142" y="74474"/>
                    </a:cubicBezTo>
                    <a:cubicBezTo>
                      <a:pt x="250142" y="69546"/>
                      <a:pt x="246147" y="65550"/>
                      <a:pt x="241218" y="65550"/>
                    </a:cubicBezTo>
                    <a:lnTo>
                      <a:pt x="169868" y="65550"/>
                    </a:lnTo>
                    <a:lnTo>
                      <a:pt x="169868" y="22871"/>
                    </a:lnTo>
                    <a:cubicBezTo>
                      <a:pt x="169868" y="20149"/>
                      <a:pt x="172170" y="17847"/>
                      <a:pt x="174892" y="17847"/>
                    </a:cubicBezTo>
                    <a:lnTo>
                      <a:pt x="492880" y="17847"/>
                    </a:lnTo>
                    <a:cubicBezTo>
                      <a:pt x="495602" y="17847"/>
                      <a:pt x="497903" y="20149"/>
                      <a:pt x="497903" y="22871"/>
                    </a:cubicBezTo>
                    <a:lnTo>
                      <a:pt x="497903" y="65550"/>
                    </a:lnTo>
                    <a:lnTo>
                      <a:pt x="293569" y="65550"/>
                    </a:lnTo>
                    <a:cubicBezTo>
                      <a:pt x="288640" y="65550"/>
                      <a:pt x="284645" y="69546"/>
                      <a:pt x="284645" y="74474"/>
                    </a:cubicBezTo>
                    <a:cubicBezTo>
                      <a:pt x="284645" y="79402"/>
                      <a:pt x="288640" y="83398"/>
                      <a:pt x="293569" y="83398"/>
                    </a:cubicBezTo>
                    <a:lnTo>
                      <a:pt x="497902" y="83398"/>
                    </a:lnTo>
                    <a:lnTo>
                      <a:pt x="497902" y="259383"/>
                    </a:lnTo>
                    <a:cubicBezTo>
                      <a:pt x="497902" y="264311"/>
                      <a:pt x="501897" y="268307"/>
                      <a:pt x="506826" y="268307"/>
                    </a:cubicBezTo>
                    <a:cubicBezTo>
                      <a:pt x="511755" y="268307"/>
                      <a:pt x="515750" y="264311"/>
                      <a:pt x="515750" y="259383"/>
                    </a:cubicBezTo>
                    <a:lnTo>
                      <a:pt x="515750" y="83398"/>
                    </a:lnTo>
                    <a:lnTo>
                      <a:pt x="515750" y="35794"/>
                    </a:lnTo>
                    <a:lnTo>
                      <a:pt x="515750" y="22871"/>
                    </a:lnTo>
                    <a:cubicBezTo>
                      <a:pt x="515750" y="10260"/>
                      <a:pt x="505490" y="0"/>
                      <a:pt x="492880" y="0"/>
                    </a:cubicBezTo>
                    <a:close/>
                    <a:moveTo>
                      <a:pt x="345882" y="591346"/>
                    </a:moveTo>
                    <a:lnTo>
                      <a:pt x="17849" y="591346"/>
                    </a:lnTo>
                    <a:lnTo>
                      <a:pt x="17849" y="240997"/>
                    </a:lnTo>
                    <a:lnTo>
                      <a:pt x="345882" y="240997"/>
                    </a:lnTo>
                    <a:lnTo>
                      <a:pt x="345882" y="591346"/>
                    </a:lnTo>
                    <a:close/>
                    <a:moveTo>
                      <a:pt x="255784" y="119659"/>
                    </a:moveTo>
                    <a:cubicBezTo>
                      <a:pt x="278004" y="119659"/>
                      <a:pt x="296426" y="136192"/>
                      <a:pt x="299422" y="157599"/>
                    </a:cubicBezTo>
                    <a:lnTo>
                      <a:pt x="212146" y="157599"/>
                    </a:lnTo>
                    <a:cubicBezTo>
                      <a:pt x="215142" y="136192"/>
                      <a:pt x="233561" y="119659"/>
                      <a:pt x="255784" y="119659"/>
                    </a:cubicBezTo>
                    <a:close/>
                    <a:moveTo>
                      <a:pt x="340860" y="175446"/>
                    </a:moveTo>
                    <a:cubicBezTo>
                      <a:pt x="343581" y="175446"/>
                      <a:pt x="345882" y="177746"/>
                      <a:pt x="345882" y="180470"/>
                    </a:cubicBezTo>
                    <a:lnTo>
                      <a:pt x="345882" y="223150"/>
                    </a:lnTo>
                    <a:lnTo>
                      <a:pt x="17849" y="223150"/>
                    </a:lnTo>
                    <a:lnTo>
                      <a:pt x="17849" y="180470"/>
                    </a:lnTo>
                    <a:cubicBezTo>
                      <a:pt x="17849" y="177746"/>
                      <a:pt x="20150" y="175446"/>
                      <a:pt x="22872" y="175446"/>
                    </a:cubicBezTo>
                    <a:lnTo>
                      <a:pt x="340860" y="1754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954;p35">
                <a:extLst>
                  <a:ext uri="{FF2B5EF4-FFF2-40B4-BE49-F238E27FC236}">
                    <a16:creationId xmlns:a16="http://schemas.microsoft.com/office/drawing/2014/main" id="{684AC9F1-2823-14BA-AF7C-2E0357854643}"/>
                  </a:ext>
                </a:extLst>
              </p:cNvPr>
              <p:cNvSpPr/>
              <p:nvPr/>
            </p:nvSpPr>
            <p:spPr>
              <a:xfrm>
                <a:off x="5761015" y="4162133"/>
                <a:ext cx="17847" cy="17847"/>
              </a:xfrm>
              <a:custGeom>
                <a:avLst/>
                <a:gdLst/>
                <a:ahLst/>
                <a:cxnLst/>
                <a:rect l="l" t="t" r="r" b="b"/>
                <a:pathLst>
                  <a:path w="17847" h="17847" extrusionOk="0">
                    <a:moveTo>
                      <a:pt x="15230" y="2618"/>
                    </a:moveTo>
                    <a:cubicBezTo>
                      <a:pt x="13575" y="952"/>
                      <a:pt x="11280" y="0"/>
                      <a:pt x="8924" y="0"/>
                    </a:cubicBezTo>
                    <a:cubicBezTo>
                      <a:pt x="6579" y="0"/>
                      <a:pt x="4271" y="952"/>
                      <a:pt x="2616" y="2618"/>
                    </a:cubicBezTo>
                    <a:cubicBezTo>
                      <a:pt x="952" y="4271"/>
                      <a:pt x="0" y="6568"/>
                      <a:pt x="0" y="8924"/>
                    </a:cubicBezTo>
                    <a:cubicBezTo>
                      <a:pt x="0" y="11280"/>
                      <a:pt x="952" y="13576"/>
                      <a:pt x="2616" y="15230"/>
                    </a:cubicBezTo>
                    <a:cubicBezTo>
                      <a:pt x="4271" y="16896"/>
                      <a:pt x="6579" y="17847"/>
                      <a:pt x="8924" y="17847"/>
                    </a:cubicBezTo>
                    <a:cubicBezTo>
                      <a:pt x="11280" y="17847"/>
                      <a:pt x="13576" y="16896"/>
                      <a:pt x="15230" y="15230"/>
                    </a:cubicBezTo>
                    <a:cubicBezTo>
                      <a:pt x="16894" y="13576"/>
                      <a:pt x="17847" y="11280"/>
                      <a:pt x="17847" y="8924"/>
                    </a:cubicBezTo>
                    <a:cubicBezTo>
                      <a:pt x="17847" y="6568"/>
                      <a:pt x="1689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955;p35">
                <a:extLst>
                  <a:ext uri="{FF2B5EF4-FFF2-40B4-BE49-F238E27FC236}">
                    <a16:creationId xmlns:a16="http://schemas.microsoft.com/office/drawing/2014/main" id="{7C0B4ACC-0B00-838F-DC84-EDEE531D2965}"/>
                  </a:ext>
                </a:extLst>
              </p:cNvPr>
              <p:cNvSpPr/>
              <p:nvPr/>
            </p:nvSpPr>
            <p:spPr>
              <a:xfrm>
                <a:off x="5791950" y="4162133"/>
                <a:ext cx="17847" cy="17847"/>
              </a:xfrm>
              <a:custGeom>
                <a:avLst/>
                <a:gdLst/>
                <a:ahLst/>
                <a:cxnLst/>
                <a:rect l="l" t="t" r="r" b="b"/>
                <a:pathLst>
                  <a:path w="17847" h="17847" extrusionOk="0">
                    <a:moveTo>
                      <a:pt x="15230" y="2618"/>
                    </a:moveTo>
                    <a:cubicBezTo>
                      <a:pt x="13575" y="952"/>
                      <a:pt x="11268" y="0"/>
                      <a:pt x="8924" y="0"/>
                    </a:cubicBezTo>
                    <a:cubicBezTo>
                      <a:pt x="6568" y="0"/>
                      <a:pt x="4271" y="952"/>
                      <a:pt x="2605" y="2618"/>
                    </a:cubicBezTo>
                    <a:cubicBezTo>
                      <a:pt x="951" y="4271"/>
                      <a:pt x="0" y="6580"/>
                      <a:pt x="0" y="8924"/>
                    </a:cubicBezTo>
                    <a:cubicBezTo>
                      <a:pt x="0" y="11268"/>
                      <a:pt x="952" y="13576"/>
                      <a:pt x="2605" y="15230"/>
                    </a:cubicBezTo>
                    <a:cubicBezTo>
                      <a:pt x="4270" y="16896"/>
                      <a:pt x="6567" y="17847"/>
                      <a:pt x="8924" y="17847"/>
                    </a:cubicBezTo>
                    <a:cubicBezTo>
                      <a:pt x="11268" y="17847"/>
                      <a:pt x="13564" y="16896"/>
                      <a:pt x="15230" y="15230"/>
                    </a:cubicBezTo>
                    <a:cubicBezTo>
                      <a:pt x="16894" y="13576"/>
                      <a:pt x="17847" y="11268"/>
                      <a:pt x="17847" y="8924"/>
                    </a:cubicBezTo>
                    <a:cubicBezTo>
                      <a:pt x="17847" y="6580"/>
                      <a:pt x="1689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956;p35">
                <a:extLst>
                  <a:ext uri="{FF2B5EF4-FFF2-40B4-BE49-F238E27FC236}">
                    <a16:creationId xmlns:a16="http://schemas.microsoft.com/office/drawing/2014/main" id="{077C07C7-F3B5-E0CE-474A-D67E76C517A1}"/>
                  </a:ext>
                </a:extLst>
              </p:cNvPr>
              <p:cNvSpPr/>
              <p:nvPr/>
            </p:nvSpPr>
            <p:spPr>
              <a:xfrm>
                <a:off x="5822873" y="4162133"/>
                <a:ext cx="17847" cy="17847"/>
              </a:xfrm>
              <a:custGeom>
                <a:avLst/>
                <a:gdLst/>
                <a:ahLst/>
                <a:cxnLst/>
                <a:rect l="l" t="t" r="r" b="b"/>
                <a:pathLst>
                  <a:path w="17847" h="17847" extrusionOk="0">
                    <a:moveTo>
                      <a:pt x="15243" y="2618"/>
                    </a:moveTo>
                    <a:cubicBezTo>
                      <a:pt x="13577" y="952"/>
                      <a:pt x="11281" y="0"/>
                      <a:pt x="8924" y="0"/>
                    </a:cubicBezTo>
                    <a:cubicBezTo>
                      <a:pt x="6580" y="0"/>
                      <a:pt x="4271" y="952"/>
                      <a:pt x="2618" y="2618"/>
                    </a:cubicBezTo>
                    <a:cubicBezTo>
                      <a:pt x="952" y="4271"/>
                      <a:pt x="0" y="6580"/>
                      <a:pt x="0" y="8924"/>
                    </a:cubicBezTo>
                    <a:cubicBezTo>
                      <a:pt x="0" y="11268"/>
                      <a:pt x="952" y="13576"/>
                      <a:pt x="2618" y="15230"/>
                    </a:cubicBezTo>
                    <a:cubicBezTo>
                      <a:pt x="4271" y="16896"/>
                      <a:pt x="6580" y="17847"/>
                      <a:pt x="8924" y="17847"/>
                    </a:cubicBezTo>
                    <a:cubicBezTo>
                      <a:pt x="11281" y="17847"/>
                      <a:pt x="13577" y="16896"/>
                      <a:pt x="15243" y="15230"/>
                    </a:cubicBezTo>
                    <a:cubicBezTo>
                      <a:pt x="16897" y="13576"/>
                      <a:pt x="17847" y="11268"/>
                      <a:pt x="17847" y="8924"/>
                    </a:cubicBezTo>
                    <a:cubicBezTo>
                      <a:pt x="17847" y="6580"/>
                      <a:pt x="16896" y="4271"/>
                      <a:pt x="15243"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957;p35">
                <a:extLst>
                  <a:ext uri="{FF2B5EF4-FFF2-40B4-BE49-F238E27FC236}">
                    <a16:creationId xmlns:a16="http://schemas.microsoft.com/office/drawing/2014/main" id="{E9ED5FBB-7390-F6DF-7249-36645B6CE177}"/>
                  </a:ext>
                </a:extLst>
              </p:cNvPr>
              <p:cNvSpPr/>
              <p:nvPr/>
            </p:nvSpPr>
            <p:spPr>
              <a:xfrm>
                <a:off x="5743065" y="4239032"/>
                <a:ext cx="89290" cy="17847"/>
              </a:xfrm>
              <a:custGeom>
                <a:avLst/>
                <a:gdLst/>
                <a:ahLst/>
                <a:cxnLst/>
                <a:rect l="l" t="t" r="r" b="b"/>
                <a:pathLst>
                  <a:path w="89290" h="17847" extrusionOk="0">
                    <a:moveTo>
                      <a:pt x="80367" y="0"/>
                    </a:moveTo>
                    <a:lnTo>
                      <a:pt x="8924" y="0"/>
                    </a:lnTo>
                    <a:cubicBezTo>
                      <a:pt x="3994" y="0"/>
                      <a:pt x="0" y="3995"/>
                      <a:pt x="0" y="8924"/>
                    </a:cubicBezTo>
                    <a:cubicBezTo>
                      <a:pt x="0" y="13852"/>
                      <a:pt x="3994" y="17847"/>
                      <a:pt x="8924" y="17847"/>
                    </a:cubicBezTo>
                    <a:lnTo>
                      <a:pt x="80367" y="17847"/>
                    </a:lnTo>
                    <a:cubicBezTo>
                      <a:pt x="85297" y="17847"/>
                      <a:pt x="89291" y="13852"/>
                      <a:pt x="89291" y="8924"/>
                    </a:cubicBezTo>
                    <a:cubicBezTo>
                      <a:pt x="89291" y="3995"/>
                      <a:pt x="85297" y="0"/>
                      <a:pt x="8036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958;p35">
                <a:extLst>
                  <a:ext uri="{FF2B5EF4-FFF2-40B4-BE49-F238E27FC236}">
                    <a16:creationId xmlns:a16="http://schemas.microsoft.com/office/drawing/2014/main" id="{719B4C32-AEEC-BFAB-571D-B091988CD82C}"/>
                  </a:ext>
                </a:extLst>
              </p:cNvPr>
              <p:cNvSpPr/>
              <p:nvPr/>
            </p:nvSpPr>
            <p:spPr>
              <a:xfrm>
                <a:off x="5743065" y="4266311"/>
                <a:ext cx="89290" cy="17847"/>
              </a:xfrm>
              <a:custGeom>
                <a:avLst/>
                <a:gdLst/>
                <a:ahLst/>
                <a:cxnLst/>
                <a:rect l="l" t="t" r="r" b="b"/>
                <a:pathLst>
                  <a:path w="89290" h="17847" extrusionOk="0">
                    <a:moveTo>
                      <a:pt x="80367" y="0"/>
                    </a:moveTo>
                    <a:lnTo>
                      <a:pt x="8924" y="0"/>
                    </a:lnTo>
                    <a:cubicBezTo>
                      <a:pt x="3994" y="0"/>
                      <a:pt x="0" y="3995"/>
                      <a:pt x="0" y="8924"/>
                    </a:cubicBezTo>
                    <a:cubicBezTo>
                      <a:pt x="0" y="13852"/>
                      <a:pt x="3994" y="17847"/>
                      <a:pt x="8924" y="17847"/>
                    </a:cubicBezTo>
                    <a:lnTo>
                      <a:pt x="80367" y="17847"/>
                    </a:lnTo>
                    <a:cubicBezTo>
                      <a:pt x="85297" y="17847"/>
                      <a:pt x="89291" y="13852"/>
                      <a:pt x="89291" y="8924"/>
                    </a:cubicBezTo>
                    <a:cubicBezTo>
                      <a:pt x="89291" y="3994"/>
                      <a:pt x="85297" y="0"/>
                      <a:pt x="8036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959;p35">
                <a:extLst>
                  <a:ext uri="{FF2B5EF4-FFF2-40B4-BE49-F238E27FC236}">
                    <a16:creationId xmlns:a16="http://schemas.microsoft.com/office/drawing/2014/main" id="{8B939D86-780C-3CC6-C321-5D2E90332B6D}"/>
                  </a:ext>
                </a:extLst>
              </p:cNvPr>
              <p:cNvSpPr/>
              <p:nvPr/>
            </p:nvSpPr>
            <p:spPr>
              <a:xfrm>
                <a:off x="5774062" y="4293588"/>
                <a:ext cx="58293" cy="17847"/>
              </a:xfrm>
              <a:custGeom>
                <a:avLst/>
                <a:gdLst/>
                <a:ahLst/>
                <a:cxnLst/>
                <a:rect l="l" t="t" r="r" b="b"/>
                <a:pathLst>
                  <a:path w="58293" h="17847" extrusionOk="0">
                    <a:moveTo>
                      <a:pt x="49370" y="0"/>
                    </a:moveTo>
                    <a:lnTo>
                      <a:pt x="8924" y="0"/>
                    </a:lnTo>
                    <a:cubicBezTo>
                      <a:pt x="3994" y="0"/>
                      <a:pt x="0" y="3995"/>
                      <a:pt x="0" y="8924"/>
                    </a:cubicBezTo>
                    <a:cubicBezTo>
                      <a:pt x="0" y="13852"/>
                      <a:pt x="3994" y="17847"/>
                      <a:pt x="8924" y="17847"/>
                    </a:cubicBezTo>
                    <a:lnTo>
                      <a:pt x="49370" y="17847"/>
                    </a:lnTo>
                    <a:cubicBezTo>
                      <a:pt x="54299" y="17847"/>
                      <a:pt x="58293" y="13852"/>
                      <a:pt x="58293" y="8924"/>
                    </a:cubicBezTo>
                    <a:cubicBezTo>
                      <a:pt x="58293" y="3995"/>
                      <a:pt x="54299" y="0"/>
                      <a:pt x="4937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960;p35">
                <a:extLst>
                  <a:ext uri="{FF2B5EF4-FFF2-40B4-BE49-F238E27FC236}">
                    <a16:creationId xmlns:a16="http://schemas.microsoft.com/office/drawing/2014/main" id="{89BA0F49-373A-B660-CC0B-81EBEE47F2CD}"/>
                  </a:ext>
                </a:extLst>
              </p:cNvPr>
              <p:cNvSpPr/>
              <p:nvPr/>
            </p:nvSpPr>
            <p:spPr>
              <a:xfrm>
                <a:off x="5743988" y="4518360"/>
                <a:ext cx="95342" cy="17847"/>
              </a:xfrm>
              <a:custGeom>
                <a:avLst/>
                <a:gdLst/>
                <a:ahLst/>
                <a:cxnLst/>
                <a:rect l="l" t="t" r="r" b="b"/>
                <a:pathLst>
                  <a:path w="95342" h="17847" extrusionOk="0">
                    <a:moveTo>
                      <a:pt x="86419" y="0"/>
                    </a:moveTo>
                    <a:lnTo>
                      <a:pt x="8924" y="0"/>
                    </a:lnTo>
                    <a:cubicBezTo>
                      <a:pt x="3994" y="0"/>
                      <a:pt x="0" y="3995"/>
                      <a:pt x="0" y="8924"/>
                    </a:cubicBezTo>
                    <a:cubicBezTo>
                      <a:pt x="0" y="13852"/>
                      <a:pt x="3994" y="17847"/>
                      <a:pt x="8924" y="17847"/>
                    </a:cubicBezTo>
                    <a:lnTo>
                      <a:pt x="86419" y="17847"/>
                    </a:lnTo>
                    <a:cubicBezTo>
                      <a:pt x="91348" y="17847"/>
                      <a:pt x="95342" y="13852"/>
                      <a:pt x="95342" y="8924"/>
                    </a:cubicBezTo>
                    <a:cubicBezTo>
                      <a:pt x="95342" y="3994"/>
                      <a:pt x="91347" y="0"/>
                      <a:pt x="8641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961;p35">
                <a:extLst>
                  <a:ext uri="{FF2B5EF4-FFF2-40B4-BE49-F238E27FC236}">
                    <a16:creationId xmlns:a16="http://schemas.microsoft.com/office/drawing/2014/main" id="{10F9712C-31CD-BE39-93CA-760C7DC43973}"/>
                  </a:ext>
                </a:extLst>
              </p:cNvPr>
              <p:cNvSpPr/>
              <p:nvPr/>
            </p:nvSpPr>
            <p:spPr>
              <a:xfrm>
                <a:off x="5538199" y="4162133"/>
                <a:ext cx="58293" cy="17847"/>
              </a:xfrm>
              <a:custGeom>
                <a:avLst/>
                <a:gdLst/>
                <a:ahLst/>
                <a:cxnLst/>
                <a:rect l="l" t="t" r="r" b="b"/>
                <a:pathLst>
                  <a:path w="58293" h="17847" extrusionOk="0">
                    <a:moveTo>
                      <a:pt x="49370" y="0"/>
                    </a:moveTo>
                    <a:lnTo>
                      <a:pt x="8924" y="0"/>
                    </a:lnTo>
                    <a:cubicBezTo>
                      <a:pt x="3994" y="0"/>
                      <a:pt x="0" y="3995"/>
                      <a:pt x="0" y="8924"/>
                    </a:cubicBezTo>
                    <a:cubicBezTo>
                      <a:pt x="0" y="13852"/>
                      <a:pt x="3994" y="17847"/>
                      <a:pt x="8924" y="17847"/>
                    </a:cubicBezTo>
                    <a:lnTo>
                      <a:pt x="49370" y="17847"/>
                    </a:lnTo>
                    <a:cubicBezTo>
                      <a:pt x="54299" y="17847"/>
                      <a:pt x="58293" y="13852"/>
                      <a:pt x="58293" y="8924"/>
                    </a:cubicBezTo>
                    <a:cubicBezTo>
                      <a:pt x="58293" y="3995"/>
                      <a:pt x="54299" y="0"/>
                      <a:pt x="4937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962;p35">
                <a:extLst>
                  <a:ext uri="{FF2B5EF4-FFF2-40B4-BE49-F238E27FC236}">
                    <a16:creationId xmlns:a16="http://schemas.microsoft.com/office/drawing/2014/main" id="{01B6EC9F-15F9-9206-7CD2-53C4B3892CA8}"/>
                  </a:ext>
                </a:extLst>
              </p:cNvPr>
              <p:cNvSpPr/>
              <p:nvPr/>
            </p:nvSpPr>
            <p:spPr>
              <a:xfrm>
                <a:off x="5611953" y="4319725"/>
                <a:ext cx="17847" cy="17860"/>
              </a:xfrm>
              <a:custGeom>
                <a:avLst/>
                <a:gdLst/>
                <a:ahLst/>
                <a:cxnLst/>
                <a:rect l="l" t="t" r="r" b="b"/>
                <a:pathLst>
                  <a:path w="17847" h="17860" extrusionOk="0">
                    <a:moveTo>
                      <a:pt x="15230" y="2619"/>
                    </a:moveTo>
                    <a:cubicBezTo>
                      <a:pt x="13564" y="953"/>
                      <a:pt x="11268" y="0"/>
                      <a:pt x="8924" y="0"/>
                    </a:cubicBezTo>
                    <a:cubicBezTo>
                      <a:pt x="6568" y="0"/>
                      <a:pt x="4271" y="952"/>
                      <a:pt x="2605" y="2619"/>
                    </a:cubicBezTo>
                    <a:cubicBezTo>
                      <a:pt x="951" y="4283"/>
                      <a:pt x="0" y="6580"/>
                      <a:pt x="0" y="8937"/>
                    </a:cubicBezTo>
                    <a:cubicBezTo>
                      <a:pt x="0" y="11281"/>
                      <a:pt x="952" y="13577"/>
                      <a:pt x="2605" y="15243"/>
                    </a:cubicBezTo>
                    <a:cubicBezTo>
                      <a:pt x="4271" y="16897"/>
                      <a:pt x="6568" y="17861"/>
                      <a:pt x="8924" y="17861"/>
                    </a:cubicBezTo>
                    <a:cubicBezTo>
                      <a:pt x="11268" y="17861"/>
                      <a:pt x="13563" y="16897"/>
                      <a:pt x="15230" y="15243"/>
                    </a:cubicBezTo>
                    <a:cubicBezTo>
                      <a:pt x="16896" y="13577"/>
                      <a:pt x="17847" y="11281"/>
                      <a:pt x="17847" y="8937"/>
                    </a:cubicBezTo>
                    <a:cubicBezTo>
                      <a:pt x="17847" y="6581"/>
                      <a:pt x="16896" y="4285"/>
                      <a:pt x="15230" y="2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963;p35">
                <a:extLst>
                  <a:ext uri="{FF2B5EF4-FFF2-40B4-BE49-F238E27FC236}">
                    <a16:creationId xmlns:a16="http://schemas.microsoft.com/office/drawing/2014/main" id="{97BF82B3-D57C-6465-D3D3-E9F1CAEC8CD4}"/>
                  </a:ext>
                </a:extLst>
              </p:cNvPr>
              <p:cNvSpPr/>
              <p:nvPr/>
            </p:nvSpPr>
            <p:spPr>
              <a:xfrm>
                <a:off x="5642876" y="4319739"/>
                <a:ext cx="17847" cy="17846"/>
              </a:xfrm>
              <a:custGeom>
                <a:avLst/>
                <a:gdLst/>
                <a:ahLst/>
                <a:cxnLst/>
                <a:rect l="l" t="t" r="r" b="b"/>
                <a:pathLst>
                  <a:path w="17847" h="17846" extrusionOk="0">
                    <a:moveTo>
                      <a:pt x="15242" y="2606"/>
                    </a:moveTo>
                    <a:cubicBezTo>
                      <a:pt x="13576" y="951"/>
                      <a:pt x="11280" y="0"/>
                      <a:pt x="8924" y="0"/>
                    </a:cubicBezTo>
                    <a:cubicBezTo>
                      <a:pt x="6579" y="0"/>
                      <a:pt x="4271" y="952"/>
                      <a:pt x="2616" y="2606"/>
                    </a:cubicBezTo>
                    <a:cubicBezTo>
                      <a:pt x="951" y="4270"/>
                      <a:pt x="0" y="6567"/>
                      <a:pt x="0" y="8911"/>
                    </a:cubicBezTo>
                    <a:cubicBezTo>
                      <a:pt x="0" y="11266"/>
                      <a:pt x="952" y="13563"/>
                      <a:pt x="2616" y="15229"/>
                    </a:cubicBezTo>
                    <a:cubicBezTo>
                      <a:pt x="4283" y="16882"/>
                      <a:pt x="6580" y="17846"/>
                      <a:pt x="8924" y="17846"/>
                    </a:cubicBezTo>
                    <a:cubicBezTo>
                      <a:pt x="11278" y="17846"/>
                      <a:pt x="13575" y="16882"/>
                      <a:pt x="15242" y="15229"/>
                    </a:cubicBezTo>
                    <a:cubicBezTo>
                      <a:pt x="16896" y="13563"/>
                      <a:pt x="17847" y="11266"/>
                      <a:pt x="17847" y="8911"/>
                    </a:cubicBezTo>
                    <a:cubicBezTo>
                      <a:pt x="17847" y="6567"/>
                      <a:pt x="16894" y="4270"/>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964;p35">
                <a:extLst>
                  <a:ext uri="{FF2B5EF4-FFF2-40B4-BE49-F238E27FC236}">
                    <a16:creationId xmlns:a16="http://schemas.microsoft.com/office/drawing/2014/main" id="{499123B4-B85F-915B-1867-D51F4D956420}"/>
                  </a:ext>
                </a:extLst>
              </p:cNvPr>
              <p:cNvSpPr/>
              <p:nvPr/>
            </p:nvSpPr>
            <p:spPr>
              <a:xfrm>
                <a:off x="5673811" y="4319738"/>
                <a:ext cx="17847" cy="17835"/>
              </a:xfrm>
              <a:custGeom>
                <a:avLst/>
                <a:gdLst/>
                <a:ahLst/>
                <a:cxnLst/>
                <a:rect l="l" t="t" r="r" b="b"/>
                <a:pathLst>
                  <a:path w="17847" h="17835" extrusionOk="0">
                    <a:moveTo>
                      <a:pt x="15230" y="2606"/>
                    </a:moveTo>
                    <a:cubicBezTo>
                      <a:pt x="13564" y="951"/>
                      <a:pt x="11268" y="0"/>
                      <a:pt x="8924" y="0"/>
                    </a:cubicBezTo>
                    <a:cubicBezTo>
                      <a:pt x="6568" y="0"/>
                      <a:pt x="4271" y="952"/>
                      <a:pt x="2605" y="2606"/>
                    </a:cubicBezTo>
                    <a:cubicBezTo>
                      <a:pt x="951" y="4270"/>
                      <a:pt x="0" y="6567"/>
                      <a:pt x="0" y="8924"/>
                    </a:cubicBezTo>
                    <a:cubicBezTo>
                      <a:pt x="0" y="11268"/>
                      <a:pt x="952" y="13564"/>
                      <a:pt x="2605" y="15230"/>
                    </a:cubicBezTo>
                    <a:cubicBezTo>
                      <a:pt x="4271" y="16884"/>
                      <a:pt x="6568" y="17836"/>
                      <a:pt x="8924" y="17836"/>
                    </a:cubicBezTo>
                    <a:cubicBezTo>
                      <a:pt x="11268" y="17836"/>
                      <a:pt x="13575" y="16885"/>
                      <a:pt x="15230" y="15230"/>
                    </a:cubicBezTo>
                    <a:cubicBezTo>
                      <a:pt x="16896" y="13564"/>
                      <a:pt x="17847" y="11268"/>
                      <a:pt x="17847" y="8924"/>
                    </a:cubicBezTo>
                    <a:cubicBezTo>
                      <a:pt x="17849"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965;p35">
                <a:extLst>
                  <a:ext uri="{FF2B5EF4-FFF2-40B4-BE49-F238E27FC236}">
                    <a16:creationId xmlns:a16="http://schemas.microsoft.com/office/drawing/2014/main" id="{57D04419-0648-0830-ABA4-71AB78A9CF48}"/>
                  </a:ext>
                </a:extLst>
              </p:cNvPr>
              <p:cNvSpPr/>
              <p:nvPr/>
            </p:nvSpPr>
            <p:spPr>
              <a:xfrm>
                <a:off x="5397498" y="4451038"/>
                <a:ext cx="282836" cy="247764"/>
              </a:xfrm>
              <a:custGeom>
                <a:avLst/>
                <a:gdLst/>
                <a:ahLst/>
                <a:cxnLst/>
                <a:rect l="l" t="t" r="r" b="b"/>
                <a:pathLst>
                  <a:path w="282836" h="247764" extrusionOk="0">
                    <a:moveTo>
                      <a:pt x="273914" y="229917"/>
                    </a:moveTo>
                    <a:lnTo>
                      <a:pt x="267099" y="229917"/>
                    </a:lnTo>
                    <a:lnTo>
                      <a:pt x="267099" y="15897"/>
                    </a:lnTo>
                    <a:cubicBezTo>
                      <a:pt x="267099" y="7132"/>
                      <a:pt x="259967" y="0"/>
                      <a:pt x="251202" y="0"/>
                    </a:cubicBezTo>
                    <a:lnTo>
                      <a:pt x="229223" y="0"/>
                    </a:lnTo>
                    <a:cubicBezTo>
                      <a:pt x="220458" y="0"/>
                      <a:pt x="213326" y="7132"/>
                      <a:pt x="213326" y="15897"/>
                    </a:cubicBezTo>
                    <a:lnTo>
                      <a:pt x="213326" y="229917"/>
                    </a:lnTo>
                    <a:lnTo>
                      <a:pt x="201237" y="229917"/>
                    </a:lnTo>
                    <a:lnTo>
                      <a:pt x="201237" y="96433"/>
                    </a:lnTo>
                    <a:cubicBezTo>
                      <a:pt x="201237" y="87668"/>
                      <a:pt x="194105" y="80536"/>
                      <a:pt x="185340" y="80536"/>
                    </a:cubicBezTo>
                    <a:lnTo>
                      <a:pt x="163361" y="80536"/>
                    </a:lnTo>
                    <a:cubicBezTo>
                      <a:pt x="154596" y="80536"/>
                      <a:pt x="147465" y="87668"/>
                      <a:pt x="147465" y="96433"/>
                    </a:cubicBezTo>
                    <a:lnTo>
                      <a:pt x="147465" y="229918"/>
                    </a:lnTo>
                    <a:lnTo>
                      <a:pt x="135376" y="229918"/>
                    </a:lnTo>
                    <a:lnTo>
                      <a:pt x="135376" y="116875"/>
                    </a:lnTo>
                    <a:cubicBezTo>
                      <a:pt x="135376" y="111946"/>
                      <a:pt x="131382" y="107951"/>
                      <a:pt x="126453" y="107951"/>
                    </a:cubicBezTo>
                    <a:cubicBezTo>
                      <a:pt x="121523" y="107951"/>
                      <a:pt x="117529" y="111946"/>
                      <a:pt x="117529" y="116875"/>
                    </a:cubicBezTo>
                    <a:lnTo>
                      <a:pt x="117529" y="229917"/>
                    </a:lnTo>
                    <a:lnTo>
                      <a:pt x="99451" y="229917"/>
                    </a:lnTo>
                    <a:lnTo>
                      <a:pt x="99451" y="43826"/>
                    </a:lnTo>
                    <a:lnTo>
                      <a:pt x="117529" y="43826"/>
                    </a:lnTo>
                    <a:lnTo>
                      <a:pt x="117529" y="69281"/>
                    </a:lnTo>
                    <a:cubicBezTo>
                      <a:pt x="117529" y="74210"/>
                      <a:pt x="121523" y="78205"/>
                      <a:pt x="126453" y="78205"/>
                    </a:cubicBezTo>
                    <a:cubicBezTo>
                      <a:pt x="131382" y="78205"/>
                      <a:pt x="135376" y="74210"/>
                      <a:pt x="135376" y="69281"/>
                    </a:cubicBezTo>
                    <a:lnTo>
                      <a:pt x="135376" y="41876"/>
                    </a:lnTo>
                    <a:cubicBezTo>
                      <a:pt x="135376" y="33111"/>
                      <a:pt x="128245" y="25979"/>
                      <a:pt x="119479" y="25979"/>
                    </a:cubicBezTo>
                    <a:lnTo>
                      <a:pt x="97499" y="25979"/>
                    </a:lnTo>
                    <a:cubicBezTo>
                      <a:pt x="88733" y="25979"/>
                      <a:pt x="81602" y="33111"/>
                      <a:pt x="81602" y="41876"/>
                    </a:cubicBezTo>
                    <a:lnTo>
                      <a:pt x="81602" y="229917"/>
                    </a:lnTo>
                    <a:lnTo>
                      <a:pt x="69513" y="229917"/>
                    </a:lnTo>
                    <a:lnTo>
                      <a:pt x="69513" y="169175"/>
                    </a:lnTo>
                    <a:cubicBezTo>
                      <a:pt x="69513" y="160409"/>
                      <a:pt x="62382" y="153277"/>
                      <a:pt x="53616" y="153277"/>
                    </a:cubicBezTo>
                    <a:lnTo>
                      <a:pt x="31636" y="153277"/>
                    </a:lnTo>
                    <a:cubicBezTo>
                      <a:pt x="22871" y="153277"/>
                      <a:pt x="15739" y="160409"/>
                      <a:pt x="15739" y="169175"/>
                    </a:cubicBezTo>
                    <a:lnTo>
                      <a:pt x="15739" y="229917"/>
                    </a:lnTo>
                    <a:lnTo>
                      <a:pt x="8924" y="229917"/>
                    </a:lnTo>
                    <a:cubicBezTo>
                      <a:pt x="3995" y="229917"/>
                      <a:pt x="0" y="233912"/>
                      <a:pt x="0" y="238841"/>
                    </a:cubicBezTo>
                    <a:cubicBezTo>
                      <a:pt x="0" y="243769"/>
                      <a:pt x="3995" y="247764"/>
                      <a:pt x="8924" y="247764"/>
                    </a:cubicBezTo>
                    <a:lnTo>
                      <a:pt x="273913" y="247764"/>
                    </a:lnTo>
                    <a:cubicBezTo>
                      <a:pt x="278843" y="247764"/>
                      <a:pt x="282837" y="243769"/>
                      <a:pt x="282837" y="238841"/>
                    </a:cubicBezTo>
                    <a:cubicBezTo>
                      <a:pt x="282838" y="233912"/>
                      <a:pt x="278844" y="229917"/>
                      <a:pt x="273914" y="229917"/>
                    </a:cubicBezTo>
                    <a:close/>
                    <a:moveTo>
                      <a:pt x="51665" y="229917"/>
                    </a:moveTo>
                    <a:lnTo>
                      <a:pt x="33587" y="229917"/>
                    </a:lnTo>
                    <a:lnTo>
                      <a:pt x="33587" y="171125"/>
                    </a:lnTo>
                    <a:lnTo>
                      <a:pt x="51665" y="171125"/>
                    </a:lnTo>
                    <a:lnTo>
                      <a:pt x="51665" y="229917"/>
                    </a:lnTo>
                    <a:close/>
                    <a:moveTo>
                      <a:pt x="183389" y="229917"/>
                    </a:moveTo>
                    <a:lnTo>
                      <a:pt x="165311" y="229917"/>
                    </a:lnTo>
                    <a:lnTo>
                      <a:pt x="165311" y="98383"/>
                    </a:lnTo>
                    <a:lnTo>
                      <a:pt x="183389" y="98383"/>
                    </a:lnTo>
                    <a:lnTo>
                      <a:pt x="183389" y="229917"/>
                    </a:lnTo>
                    <a:close/>
                    <a:moveTo>
                      <a:pt x="249252" y="229917"/>
                    </a:moveTo>
                    <a:lnTo>
                      <a:pt x="231173" y="229917"/>
                    </a:lnTo>
                    <a:lnTo>
                      <a:pt x="231173" y="17847"/>
                    </a:lnTo>
                    <a:lnTo>
                      <a:pt x="249252" y="17847"/>
                    </a:lnTo>
                    <a:lnTo>
                      <a:pt x="249252" y="22991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966;p35">
                <a:extLst>
                  <a:ext uri="{FF2B5EF4-FFF2-40B4-BE49-F238E27FC236}">
                    <a16:creationId xmlns:a16="http://schemas.microsoft.com/office/drawing/2014/main" id="{4D482CC7-63D4-6CD7-4A46-5C023A8FE479}"/>
                  </a:ext>
                </a:extLst>
              </p:cNvPr>
              <p:cNvSpPr/>
              <p:nvPr/>
            </p:nvSpPr>
            <p:spPr>
              <a:xfrm>
                <a:off x="5397499" y="4396631"/>
                <a:ext cx="89290" cy="17847"/>
              </a:xfrm>
              <a:custGeom>
                <a:avLst/>
                <a:gdLst/>
                <a:ahLst/>
                <a:cxnLst/>
                <a:rect l="l" t="t" r="r" b="b"/>
                <a:pathLst>
                  <a:path w="89290" h="17847" extrusionOk="0">
                    <a:moveTo>
                      <a:pt x="80367" y="0"/>
                    </a:moveTo>
                    <a:lnTo>
                      <a:pt x="8924" y="0"/>
                    </a:lnTo>
                    <a:cubicBezTo>
                      <a:pt x="3995" y="0"/>
                      <a:pt x="0" y="3995"/>
                      <a:pt x="0" y="8924"/>
                    </a:cubicBezTo>
                    <a:cubicBezTo>
                      <a:pt x="0" y="13852"/>
                      <a:pt x="3994" y="17847"/>
                      <a:pt x="8924" y="17847"/>
                    </a:cubicBezTo>
                    <a:lnTo>
                      <a:pt x="80367" y="17847"/>
                    </a:lnTo>
                    <a:cubicBezTo>
                      <a:pt x="85297" y="17847"/>
                      <a:pt x="89291" y="13852"/>
                      <a:pt x="89291" y="8924"/>
                    </a:cubicBezTo>
                    <a:cubicBezTo>
                      <a:pt x="89291" y="3995"/>
                      <a:pt x="85297" y="0"/>
                      <a:pt x="8036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967;p35">
                <a:extLst>
                  <a:ext uri="{FF2B5EF4-FFF2-40B4-BE49-F238E27FC236}">
                    <a16:creationId xmlns:a16="http://schemas.microsoft.com/office/drawing/2014/main" id="{3576AB13-DDB8-4176-6A9C-077C1C7D035D}"/>
                  </a:ext>
                </a:extLst>
              </p:cNvPr>
              <p:cNvSpPr/>
              <p:nvPr/>
            </p:nvSpPr>
            <p:spPr>
              <a:xfrm>
                <a:off x="5397499" y="4423910"/>
                <a:ext cx="89290" cy="17847"/>
              </a:xfrm>
              <a:custGeom>
                <a:avLst/>
                <a:gdLst/>
                <a:ahLst/>
                <a:cxnLst/>
                <a:rect l="l" t="t" r="r" b="b"/>
                <a:pathLst>
                  <a:path w="89290" h="17847" extrusionOk="0">
                    <a:moveTo>
                      <a:pt x="80367" y="0"/>
                    </a:moveTo>
                    <a:lnTo>
                      <a:pt x="8924" y="0"/>
                    </a:lnTo>
                    <a:cubicBezTo>
                      <a:pt x="3995" y="0"/>
                      <a:pt x="0" y="3995"/>
                      <a:pt x="0" y="8924"/>
                    </a:cubicBezTo>
                    <a:cubicBezTo>
                      <a:pt x="0" y="13852"/>
                      <a:pt x="3994" y="17847"/>
                      <a:pt x="8924" y="17847"/>
                    </a:cubicBezTo>
                    <a:lnTo>
                      <a:pt x="80367" y="17847"/>
                    </a:lnTo>
                    <a:cubicBezTo>
                      <a:pt x="85297" y="17847"/>
                      <a:pt x="89291" y="13852"/>
                      <a:pt x="89291" y="8924"/>
                    </a:cubicBezTo>
                    <a:cubicBezTo>
                      <a:pt x="89291" y="3995"/>
                      <a:pt x="85297" y="0"/>
                      <a:pt x="8036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968;p35">
                <a:extLst>
                  <a:ext uri="{FF2B5EF4-FFF2-40B4-BE49-F238E27FC236}">
                    <a16:creationId xmlns:a16="http://schemas.microsoft.com/office/drawing/2014/main" id="{E4A97FA8-10D4-38E0-9772-01D06FF47183}"/>
                  </a:ext>
                </a:extLst>
              </p:cNvPr>
              <p:cNvSpPr/>
              <p:nvPr/>
            </p:nvSpPr>
            <p:spPr>
              <a:xfrm>
                <a:off x="5397499" y="4451188"/>
                <a:ext cx="50321" cy="17847"/>
              </a:xfrm>
              <a:custGeom>
                <a:avLst/>
                <a:gdLst/>
                <a:ahLst/>
                <a:cxnLst/>
                <a:rect l="l" t="t" r="r" b="b"/>
                <a:pathLst>
                  <a:path w="50321" h="17847" extrusionOk="0">
                    <a:moveTo>
                      <a:pt x="41398" y="0"/>
                    </a:moveTo>
                    <a:lnTo>
                      <a:pt x="8924" y="0"/>
                    </a:lnTo>
                    <a:cubicBezTo>
                      <a:pt x="3995" y="0"/>
                      <a:pt x="0" y="3995"/>
                      <a:pt x="0" y="8924"/>
                    </a:cubicBezTo>
                    <a:cubicBezTo>
                      <a:pt x="0" y="13852"/>
                      <a:pt x="3994" y="17847"/>
                      <a:pt x="8924" y="17847"/>
                    </a:cubicBezTo>
                    <a:lnTo>
                      <a:pt x="41398" y="17847"/>
                    </a:lnTo>
                    <a:cubicBezTo>
                      <a:pt x="46327" y="17847"/>
                      <a:pt x="50321" y="13852"/>
                      <a:pt x="50321" y="8924"/>
                    </a:cubicBezTo>
                    <a:cubicBezTo>
                      <a:pt x="50321" y="3995"/>
                      <a:pt x="46327" y="0"/>
                      <a:pt x="413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969;p35">
                <a:extLst>
                  <a:ext uri="{FF2B5EF4-FFF2-40B4-BE49-F238E27FC236}">
                    <a16:creationId xmlns:a16="http://schemas.microsoft.com/office/drawing/2014/main" id="{C879FF03-B769-4D8E-E7F3-8DE683413455}"/>
                  </a:ext>
                </a:extLst>
              </p:cNvPr>
              <p:cNvSpPr/>
              <p:nvPr/>
            </p:nvSpPr>
            <p:spPr>
              <a:xfrm>
                <a:off x="5596485" y="4396631"/>
                <a:ext cx="69010" cy="17847"/>
              </a:xfrm>
              <a:custGeom>
                <a:avLst/>
                <a:gdLst/>
                <a:ahLst/>
                <a:cxnLst/>
                <a:rect l="l" t="t" r="r" b="b"/>
                <a:pathLst>
                  <a:path w="69010" h="17847" extrusionOk="0">
                    <a:moveTo>
                      <a:pt x="60086" y="0"/>
                    </a:moveTo>
                    <a:lnTo>
                      <a:pt x="8924" y="0"/>
                    </a:lnTo>
                    <a:cubicBezTo>
                      <a:pt x="3994" y="0"/>
                      <a:pt x="0" y="3995"/>
                      <a:pt x="0" y="8924"/>
                    </a:cubicBezTo>
                    <a:cubicBezTo>
                      <a:pt x="0" y="13852"/>
                      <a:pt x="3994" y="17847"/>
                      <a:pt x="8924" y="17847"/>
                    </a:cubicBezTo>
                    <a:lnTo>
                      <a:pt x="60086" y="17847"/>
                    </a:lnTo>
                    <a:cubicBezTo>
                      <a:pt x="65016" y="17847"/>
                      <a:pt x="69010" y="13852"/>
                      <a:pt x="69010" y="8924"/>
                    </a:cubicBezTo>
                    <a:cubicBezTo>
                      <a:pt x="69010" y="3995"/>
                      <a:pt x="65016" y="0"/>
                      <a:pt x="6008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970;p35">
                <a:extLst>
                  <a:ext uri="{FF2B5EF4-FFF2-40B4-BE49-F238E27FC236}">
                    <a16:creationId xmlns:a16="http://schemas.microsoft.com/office/drawing/2014/main" id="{E4F44E52-4A41-CA86-BD99-35ED65FE87D5}"/>
                  </a:ext>
                </a:extLst>
              </p:cNvPr>
              <p:cNvSpPr/>
              <p:nvPr/>
            </p:nvSpPr>
            <p:spPr>
              <a:xfrm>
                <a:off x="5389131" y="4319732"/>
                <a:ext cx="58293" cy="17847"/>
              </a:xfrm>
              <a:custGeom>
                <a:avLst/>
                <a:gdLst/>
                <a:ahLst/>
                <a:cxnLst/>
                <a:rect l="l" t="t" r="r" b="b"/>
                <a:pathLst>
                  <a:path w="58293" h="17847" extrusionOk="0">
                    <a:moveTo>
                      <a:pt x="49370" y="0"/>
                    </a:moveTo>
                    <a:lnTo>
                      <a:pt x="8924" y="0"/>
                    </a:lnTo>
                    <a:cubicBezTo>
                      <a:pt x="3994" y="0"/>
                      <a:pt x="0" y="3995"/>
                      <a:pt x="0" y="8924"/>
                    </a:cubicBezTo>
                    <a:cubicBezTo>
                      <a:pt x="0" y="13852"/>
                      <a:pt x="3994" y="17847"/>
                      <a:pt x="8924" y="17847"/>
                    </a:cubicBezTo>
                    <a:lnTo>
                      <a:pt x="49370" y="17847"/>
                    </a:lnTo>
                    <a:cubicBezTo>
                      <a:pt x="54299" y="17847"/>
                      <a:pt x="58293" y="13852"/>
                      <a:pt x="58293" y="8924"/>
                    </a:cubicBezTo>
                    <a:cubicBezTo>
                      <a:pt x="58293" y="3995"/>
                      <a:pt x="54299" y="0"/>
                      <a:pt x="4937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 name="Group 46">
            <a:extLst>
              <a:ext uri="{FF2B5EF4-FFF2-40B4-BE49-F238E27FC236}">
                <a16:creationId xmlns:a16="http://schemas.microsoft.com/office/drawing/2014/main" id="{7CB97343-02EF-4D12-A457-90CF4B2E7769}"/>
              </a:ext>
            </a:extLst>
          </p:cNvPr>
          <p:cNvGrpSpPr/>
          <p:nvPr/>
        </p:nvGrpSpPr>
        <p:grpSpPr>
          <a:xfrm>
            <a:off x="844052" y="2819464"/>
            <a:ext cx="7852048" cy="463354"/>
            <a:chOff x="844052" y="2819464"/>
            <a:chExt cx="7852048" cy="463354"/>
          </a:xfrm>
        </p:grpSpPr>
        <p:grpSp>
          <p:nvGrpSpPr>
            <p:cNvPr id="4" name="Google Shape;1833;p35">
              <a:extLst>
                <a:ext uri="{FF2B5EF4-FFF2-40B4-BE49-F238E27FC236}">
                  <a16:creationId xmlns:a16="http://schemas.microsoft.com/office/drawing/2014/main" id="{4DD1492D-C955-0D5E-FAF4-0742F0787E5B}"/>
                </a:ext>
              </a:extLst>
            </p:cNvPr>
            <p:cNvGrpSpPr/>
            <p:nvPr/>
          </p:nvGrpSpPr>
          <p:grpSpPr>
            <a:xfrm>
              <a:off x="844052" y="2819464"/>
              <a:ext cx="491253" cy="463354"/>
              <a:chOff x="10121060" y="4147354"/>
              <a:chExt cx="609193" cy="574596"/>
            </a:xfrm>
          </p:grpSpPr>
          <p:sp>
            <p:nvSpPr>
              <p:cNvPr id="5" name="Google Shape;1834;p35">
                <a:extLst>
                  <a:ext uri="{FF2B5EF4-FFF2-40B4-BE49-F238E27FC236}">
                    <a16:creationId xmlns:a16="http://schemas.microsoft.com/office/drawing/2014/main" id="{10EB3930-F23E-A8B4-8E04-AFA139DBE6EA}"/>
                  </a:ext>
                </a:extLst>
              </p:cNvPr>
              <p:cNvSpPr/>
              <p:nvPr/>
            </p:nvSpPr>
            <p:spPr>
              <a:xfrm>
                <a:off x="10243962" y="4311801"/>
                <a:ext cx="36474" cy="55717"/>
              </a:xfrm>
              <a:custGeom>
                <a:avLst/>
                <a:gdLst/>
                <a:ahLst/>
                <a:cxnLst/>
                <a:rect l="l" t="t" r="r" b="b"/>
                <a:pathLst>
                  <a:path w="36474" h="55717" extrusionOk="0">
                    <a:moveTo>
                      <a:pt x="27551" y="37870"/>
                    </a:moveTo>
                    <a:lnTo>
                      <a:pt x="18741" y="37870"/>
                    </a:lnTo>
                    <a:cubicBezTo>
                      <a:pt x="18398" y="37468"/>
                      <a:pt x="17847" y="36440"/>
                      <a:pt x="17847" y="34895"/>
                    </a:cubicBezTo>
                    <a:lnTo>
                      <a:pt x="17847" y="8924"/>
                    </a:lnTo>
                    <a:cubicBezTo>
                      <a:pt x="17847" y="3994"/>
                      <a:pt x="13852" y="0"/>
                      <a:pt x="8924" y="0"/>
                    </a:cubicBezTo>
                    <a:cubicBezTo>
                      <a:pt x="3995" y="0"/>
                      <a:pt x="0" y="3994"/>
                      <a:pt x="0" y="8924"/>
                    </a:cubicBezTo>
                    <a:lnTo>
                      <a:pt x="0" y="34895"/>
                    </a:lnTo>
                    <a:cubicBezTo>
                      <a:pt x="-1" y="46377"/>
                      <a:pt x="8180" y="55717"/>
                      <a:pt x="18237" y="55717"/>
                    </a:cubicBezTo>
                    <a:lnTo>
                      <a:pt x="27551" y="55717"/>
                    </a:lnTo>
                    <a:cubicBezTo>
                      <a:pt x="32479" y="55717"/>
                      <a:pt x="36474" y="51723"/>
                      <a:pt x="36474" y="46794"/>
                    </a:cubicBezTo>
                    <a:cubicBezTo>
                      <a:pt x="36474" y="41864"/>
                      <a:pt x="32479" y="37870"/>
                      <a:pt x="27551" y="378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835;p35">
                <a:extLst>
                  <a:ext uri="{FF2B5EF4-FFF2-40B4-BE49-F238E27FC236}">
                    <a16:creationId xmlns:a16="http://schemas.microsoft.com/office/drawing/2014/main" id="{C9A3747A-F897-5B12-E7E0-30E9D7593986}"/>
                  </a:ext>
                </a:extLst>
              </p:cNvPr>
              <p:cNvSpPr/>
              <p:nvPr/>
            </p:nvSpPr>
            <p:spPr>
              <a:xfrm>
                <a:off x="10197065" y="4296947"/>
                <a:ext cx="17847" cy="39740"/>
              </a:xfrm>
              <a:custGeom>
                <a:avLst/>
                <a:gdLst/>
                <a:ahLst/>
                <a:cxnLst/>
                <a:rect l="l" t="t" r="r" b="b"/>
                <a:pathLst>
                  <a:path w="17847" h="39740" extrusionOk="0">
                    <a:moveTo>
                      <a:pt x="8924" y="0"/>
                    </a:moveTo>
                    <a:cubicBezTo>
                      <a:pt x="3995" y="0"/>
                      <a:pt x="0" y="3994"/>
                      <a:pt x="0" y="8924"/>
                    </a:cubicBezTo>
                    <a:lnTo>
                      <a:pt x="0" y="30817"/>
                    </a:lnTo>
                    <a:cubicBezTo>
                      <a:pt x="0" y="35746"/>
                      <a:pt x="3995" y="39740"/>
                      <a:pt x="8924" y="39740"/>
                    </a:cubicBezTo>
                    <a:cubicBezTo>
                      <a:pt x="13852" y="39740"/>
                      <a:pt x="17847" y="35746"/>
                      <a:pt x="17847" y="30817"/>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836;p35">
                <a:extLst>
                  <a:ext uri="{FF2B5EF4-FFF2-40B4-BE49-F238E27FC236}">
                    <a16:creationId xmlns:a16="http://schemas.microsoft.com/office/drawing/2014/main" id="{4912980E-8EB6-1A01-F592-4E9C01E8B056}"/>
                  </a:ext>
                </a:extLst>
              </p:cNvPr>
              <p:cNvSpPr/>
              <p:nvPr/>
            </p:nvSpPr>
            <p:spPr>
              <a:xfrm>
                <a:off x="10300898" y="4296947"/>
                <a:ext cx="17847" cy="39740"/>
              </a:xfrm>
              <a:custGeom>
                <a:avLst/>
                <a:gdLst/>
                <a:ahLst/>
                <a:cxnLst/>
                <a:rect l="l" t="t" r="r" b="b"/>
                <a:pathLst>
                  <a:path w="17847" h="39740" extrusionOk="0">
                    <a:moveTo>
                      <a:pt x="8924" y="0"/>
                    </a:moveTo>
                    <a:cubicBezTo>
                      <a:pt x="3995" y="0"/>
                      <a:pt x="0" y="3994"/>
                      <a:pt x="0" y="8924"/>
                    </a:cubicBezTo>
                    <a:lnTo>
                      <a:pt x="0" y="30817"/>
                    </a:lnTo>
                    <a:cubicBezTo>
                      <a:pt x="0" y="35746"/>
                      <a:pt x="3995" y="39740"/>
                      <a:pt x="8924" y="39740"/>
                    </a:cubicBezTo>
                    <a:cubicBezTo>
                      <a:pt x="13852" y="39740"/>
                      <a:pt x="17847" y="35746"/>
                      <a:pt x="17847" y="30817"/>
                    </a:cubicBezTo>
                    <a:lnTo>
                      <a:pt x="17847" y="8924"/>
                    </a:lnTo>
                    <a:cubicBezTo>
                      <a:pt x="17847" y="3994"/>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837;p35">
                <a:extLst>
                  <a:ext uri="{FF2B5EF4-FFF2-40B4-BE49-F238E27FC236}">
                    <a16:creationId xmlns:a16="http://schemas.microsoft.com/office/drawing/2014/main" id="{F8BDD90B-AB28-A103-852C-BFDE16E70F82}"/>
                  </a:ext>
                </a:extLst>
              </p:cNvPr>
              <p:cNvSpPr/>
              <p:nvPr/>
            </p:nvSpPr>
            <p:spPr>
              <a:xfrm>
                <a:off x="10214489" y="4381540"/>
                <a:ext cx="86835" cy="32062"/>
              </a:xfrm>
              <a:custGeom>
                <a:avLst/>
                <a:gdLst/>
                <a:ahLst/>
                <a:cxnLst/>
                <a:rect l="l" t="t" r="r" b="b"/>
                <a:pathLst>
                  <a:path w="86835" h="32062" extrusionOk="0">
                    <a:moveTo>
                      <a:pt x="84232" y="2625"/>
                    </a:moveTo>
                    <a:cubicBezTo>
                      <a:pt x="80752" y="-865"/>
                      <a:pt x="75101" y="-876"/>
                      <a:pt x="71610" y="2605"/>
                    </a:cubicBezTo>
                    <a:cubicBezTo>
                      <a:pt x="56064" y="18101"/>
                      <a:pt x="30768" y="18099"/>
                      <a:pt x="15223" y="2605"/>
                    </a:cubicBezTo>
                    <a:cubicBezTo>
                      <a:pt x="11731" y="-876"/>
                      <a:pt x="6082" y="-867"/>
                      <a:pt x="2604" y="2625"/>
                    </a:cubicBezTo>
                    <a:cubicBezTo>
                      <a:pt x="-875" y="6116"/>
                      <a:pt x="-867" y="11766"/>
                      <a:pt x="2624" y="15245"/>
                    </a:cubicBezTo>
                    <a:cubicBezTo>
                      <a:pt x="13873" y="26458"/>
                      <a:pt x="28642" y="32062"/>
                      <a:pt x="43417" y="32062"/>
                    </a:cubicBezTo>
                    <a:cubicBezTo>
                      <a:pt x="58188" y="32062"/>
                      <a:pt x="72965" y="26456"/>
                      <a:pt x="84212" y="15245"/>
                    </a:cubicBezTo>
                    <a:cubicBezTo>
                      <a:pt x="87703" y="11766"/>
                      <a:pt x="87711" y="6116"/>
                      <a:pt x="84232"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838;p35">
                <a:extLst>
                  <a:ext uri="{FF2B5EF4-FFF2-40B4-BE49-F238E27FC236}">
                    <a16:creationId xmlns:a16="http://schemas.microsoft.com/office/drawing/2014/main" id="{F82F67EC-973A-A758-8FF8-AB721F5B59F6}"/>
                  </a:ext>
                </a:extLst>
              </p:cNvPr>
              <p:cNvSpPr/>
              <p:nvPr/>
            </p:nvSpPr>
            <p:spPr>
              <a:xfrm>
                <a:off x="10121060" y="4147354"/>
                <a:ext cx="609193" cy="574596"/>
              </a:xfrm>
              <a:custGeom>
                <a:avLst/>
                <a:gdLst/>
                <a:ahLst/>
                <a:cxnLst/>
                <a:rect l="l" t="t" r="r" b="b"/>
                <a:pathLst>
                  <a:path w="609193" h="574596" extrusionOk="0">
                    <a:moveTo>
                      <a:pt x="575415" y="398269"/>
                    </a:moveTo>
                    <a:lnTo>
                      <a:pt x="576473" y="398269"/>
                    </a:lnTo>
                    <a:cubicBezTo>
                      <a:pt x="594515" y="398269"/>
                      <a:pt x="609193" y="383591"/>
                      <a:pt x="609193" y="365549"/>
                    </a:cubicBezTo>
                    <a:lnTo>
                      <a:pt x="609193" y="327547"/>
                    </a:lnTo>
                    <a:cubicBezTo>
                      <a:pt x="609193" y="311473"/>
                      <a:pt x="597537" y="298079"/>
                      <a:pt x="582236" y="295346"/>
                    </a:cubicBezTo>
                    <a:lnTo>
                      <a:pt x="582236" y="262692"/>
                    </a:lnTo>
                    <a:cubicBezTo>
                      <a:pt x="582236" y="207180"/>
                      <a:pt x="536944" y="162019"/>
                      <a:pt x="481271" y="162019"/>
                    </a:cubicBezTo>
                    <a:lnTo>
                      <a:pt x="439021" y="162019"/>
                    </a:lnTo>
                    <a:cubicBezTo>
                      <a:pt x="391370" y="162019"/>
                      <a:pt x="351351" y="195115"/>
                      <a:pt x="340801" y="239459"/>
                    </a:cubicBezTo>
                    <a:lnTo>
                      <a:pt x="326282" y="239459"/>
                    </a:lnTo>
                    <a:cubicBezTo>
                      <a:pt x="318081" y="239459"/>
                      <a:pt x="311409" y="246131"/>
                      <a:pt x="311409" y="254332"/>
                    </a:cubicBezTo>
                    <a:lnTo>
                      <a:pt x="311409" y="256155"/>
                    </a:lnTo>
                    <a:lnTo>
                      <a:pt x="301759" y="256155"/>
                    </a:lnTo>
                    <a:lnTo>
                      <a:pt x="301759" y="103607"/>
                    </a:lnTo>
                    <a:cubicBezTo>
                      <a:pt x="301759" y="95405"/>
                      <a:pt x="295087" y="88734"/>
                      <a:pt x="286886" y="88734"/>
                    </a:cubicBezTo>
                    <a:lnTo>
                      <a:pt x="270827" y="88734"/>
                    </a:lnTo>
                    <a:lnTo>
                      <a:pt x="270827" y="84012"/>
                    </a:lnTo>
                    <a:cubicBezTo>
                      <a:pt x="270827" y="75810"/>
                      <a:pt x="264155" y="69139"/>
                      <a:pt x="255954" y="69139"/>
                    </a:cubicBezTo>
                    <a:lnTo>
                      <a:pt x="244604" y="69139"/>
                    </a:lnTo>
                    <a:cubicBezTo>
                      <a:pt x="244195" y="37588"/>
                      <a:pt x="218325" y="12045"/>
                      <a:pt x="186567" y="12045"/>
                    </a:cubicBezTo>
                    <a:cubicBezTo>
                      <a:pt x="180767" y="12045"/>
                      <a:pt x="174994" y="12943"/>
                      <a:pt x="169475" y="14643"/>
                    </a:cubicBezTo>
                    <a:cubicBezTo>
                      <a:pt x="162734" y="5755"/>
                      <a:pt x="152047" y="0"/>
                      <a:pt x="140033" y="0"/>
                    </a:cubicBezTo>
                    <a:lnTo>
                      <a:pt x="65959" y="0"/>
                    </a:lnTo>
                    <a:cubicBezTo>
                      <a:pt x="45617" y="0"/>
                      <a:pt x="29068" y="16497"/>
                      <a:pt x="29068" y="36775"/>
                    </a:cubicBezTo>
                    <a:lnTo>
                      <a:pt x="29068" y="118490"/>
                    </a:lnTo>
                    <a:lnTo>
                      <a:pt x="29068" y="121461"/>
                    </a:lnTo>
                    <a:lnTo>
                      <a:pt x="29068" y="150544"/>
                    </a:lnTo>
                    <a:cubicBezTo>
                      <a:pt x="12375" y="154820"/>
                      <a:pt x="0" y="169929"/>
                      <a:pt x="0" y="187884"/>
                    </a:cubicBezTo>
                    <a:lnTo>
                      <a:pt x="0" y="191090"/>
                    </a:lnTo>
                    <a:cubicBezTo>
                      <a:pt x="0" y="210198"/>
                      <a:pt x="14013" y="226095"/>
                      <a:pt x="32331" y="229129"/>
                    </a:cubicBezTo>
                    <a:cubicBezTo>
                      <a:pt x="40540" y="261460"/>
                      <a:pt x="63583" y="287965"/>
                      <a:pt x="93796" y="301012"/>
                    </a:cubicBezTo>
                    <a:lnTo>
                      <a:pt x="93796" y="312448"/>
                    </a:lnTo>
                    <a:lnTo>
                      <a:pt x="40195" y="312448"/>
                    </a:lnTo>
                    <a:cubicBezTo>
                      <a:pt x="19331" y="312448"/>
                      <a:pt x="2357" y="329380"/>
                      <a:pt x="2357" y="350192"/>
                    </a:cubicBezTo>
                    <a:lnTo>
                      <a:pt x="2357" y="381087"/>
                    </a:lnTo>
                    <a:cubicBezTo>
                      <a:pt x="2357" y="387654"/>
                      <a:pt x="7704" y="392996"/>
                      <a:pt x="14277" y="392996"/>
                    </a:cubicBezTo>
                    <a:lnTo>
                      <a:pt x="164906" y="392996"/>
                    </a:lnTo>
                    <a:cubicBezTo>
                      <a:pt x="169834" y="392996"/>
                      <a:pt x="173829" y="389002"/>
                      <a:pt x="173829" y="384072"/>
                    </a:cubicBezTo>
                    <a:cubicBezTo>
                      <a:pt x="173829" y="379143"/>
                      <a:pt x="169834" y="375149"/>
                      <a:pt x="164906" y="375149"/>
                    </a:cubicBezTo>
                    <a:lnTo>
                      <a:pt x="20205" y="375149"/>
                    </a:lnTo>
                    <a:lnTo>
                      <a:pt x="20205" y="350192"/>
                    </a:lnTo>
                    <a:cubicBezTo>
                      <a:pt x="20205" y="339221"/>
                      <a:pt x="29172" y="330296"/>
                      <a:pt x="40195" y="330296"/>
                    </a:cubicBezTo>
                    <a:lnTo>
                      <a:pt x="102718" y="330296"/>
                    </a:lnTo>
                    <a:cubicBezTo>
                      <a:pt x="107646" y="330296"/>
                      <a:pt x="111642" y="326301"/>
                      <a:pt x="111642" y="321372"/>
                    </a:cubicBezTo>
                    <a:lnTo>
                      <a:pt x="111642" y="306917"/>
                    </a:lnTo>
                    <a:cubicBezTo>
                      <a:pt x="119562" y="308781"/>
                      <a:pt x="127819" y="309772"/>
                      <a:pt x="136303" y="309772"/>
                    </a:cubicBezTo>
                    <a:lnTo>
                      <a:pt x="137387" y="309772"/>
                    </a:lnTo>
                    <a:cubicBezTo>
                      <a:pt x="145872" y="309772"/>
                      <a:pt x="154128" y="308781"/>
                      <a:pt x="162050" y="306917"/>
                    </a:cubicBezTo>
                    <a:lnTo>
                      <a:pt x="162050" y="321372"/>
                    </a:lnTo>
                    <a:cubicBezTo>
                      <a:pt x="162050" y="326301"/>
                      <a:pt x="166046" y="330296"/>
                      <a:pt x="170974" y="330296"/>
                    </a:cubicBezTo>
                    <a:lnTo>
                      <a:pt x="233497" y="330296"/>
                    </a:lnTo>
                    <a:cubicBezTo>
                      <a:pt x="244520" y="330296"/>
                      <a:pt x="253486" y="339221"/>
                      <a:pt x="253486" y="350192"/>
                    </a:cubicBezTo>
                    <a:lnTo>
                      <a:pt x="253486" y="375149"/>
                    </a:lnTo>
                    <a:lnTo>
                      <a:pt x="216066" y="375149"/>
                    </a:lnTo>
                    <a:cubicBezTo>
                      <a:pt x="211138" y="375149"/>
                      <a:pt x="207142" y="379143"/>
                      <a:pt x="207142" y="384072"/>
                    </a:cubicBezTo>
                    <a:cubicBezTo>
                      <a:pt x="207142" y="389002"/>
                      <a:pt x="211138" y="392996"/>
                      <a:pt x="216066" y="392996"/>
                    </a:cubicBezTo>
                    <a:lnTo>
                      <a:pt x="259415" y="392996"/>
                    </a:lnTo>
                    <a:cubicBezTo>
                      <a:pt x="265987" y="392996"/>
                      <a:pt x="271334" y="387654"/>
                      <a:pt x="271334" y="381087"/>
                    </a:cubicBezTo>
                    <a:lnTo>
                      <a:pt x="271334" y="350192"/>
                    </a:lnTo>
                    <a:cubicBezTo>
                      <a:pt x="271334" y="329381"/>
                      <a:pt x="254360" y="312448"/>
                      <a:pt x="233497" y="312448"/>
                    </a:cubicBezTo>
                    <a:lnTo>
                      <a:pt x="179898" y="312448"/>
                    </a:lnTo>
                    <a:lnTo>
                      <a:pt x="179898" y="301010"/>
                    </a:lnTo>
                    <a:cubicBezTo>
                      <a:pt x="210109" y="287964"/>
                      <a:pt x="233151" y="261460"/>
                      <a:pt x="241359" y="229129"/>
                    </a:cubicBezTo>
                    <a:cubicBezTo>
                      <a:pt x="259678" y="226096"/>
                      <a:pt x="273692" y="210199"/>
                      <a:pt x="273692" y="191090"/>
                    </a:cubicBezTo>
                    <a:lnTo>
                      <a:pt x="273692" y="187884"/>
                    </a:lnTo>
                    <a:cubicBezTo>
                      <a:pt x="273692" y="169929"/>
                      <a:pt x="261315" y="154818"/>
                      <a:pt x="244623" y="150544"/>
                    </a:cubicBezTo>
                    <a:lnTo>
                      <a:pt x="244623" y="124536"/>
                    </a:lnTo>
                    <a:lnTo>
                      <a:pt x="255953" y="124536"/>
                    </a:lnTo>
                    <a:cubicBezTo>
                      <a:pt x="264154" y="124536"/>
                      <a:pt x="270826" y="117865"/>
                      <a:pt x="270826" y="109663"/>
                    </a:cubicBezTo>
                    <a:lnTo>
                      <a:pt x="270826" y="106581"/>
                    </a:lnTo>
                    <a:lnTo>
                      <a:pt x="283910" y="106581"/>
                    </a:lnTo>
                    <a:lnTo>
                      <a:pt x="283910" y="259128"/>
                    </a:lnTo>
                    <a:cubicBezTo>
                      <a:pt x="283910" y="267330"/>
                      <a:pt x="290581" y="274001"/>
                      <a:pt x="298783" y="274001"/>
                    </a:cubicBezTo>
                    <a:lnTo>
                      <a:pt x="311408" y="274001"/>
                    </a:lnTo>
                    <a:lnTo>
                      <a:pt x="311408" y="279981"/>
                    </a:lnTo>
                    <a:cubicBezTo>
                      <a:pt x="311408" y="288183"/>
                      <a:pt x="318080" y="294854"/>
                      <a:pt x="326281" y="294854"/>
                    </a:cubicBezTo>
                    <a:lnTo>
                      <a:pt x="338056" y="294854"/>
                    </a:lnTo>
                    <a:lnTo>
                      <a:pt x="338056" y="295346"/>
                    </a:lnTo>
                    <a:cubicBezTo>
                      <a:pt x="322754" y="298077"/>
                      <a:pt x="311100" y="311473"/>
                      <a:pt x="311100" y="327546"/>
                    </a:cubicBezTo>
                    <a:lnTo>
                      <a:pt x="311100" y="365548"/>
                    </a:lnTo>
                    <a:cubicBezTo>
                      <a:pt x="311100" y="383589"/>
                      <a:pt x="325778" y="398268"/>
                      <a:pt x="343820" y="398268"/>
                    </a:cubicBezTo>
                    <a:lnTo>
                      <a:pt x="344877" y="398268"/>
                    </a:lnTo>
                    <a:cubicBezTo>
                      <a:pt x="356009" y="426869"/>
                      <a:pt x="379869" y="449185"/>
                      <a:pt x="409505" y="458235"/>
                    </a:cubicBezTo>
                    <a:lnTo>
                      <a:pt x="409505" y="475380"/>
                    </a:lnTo>
                    <a:lnTo>
                      <a:pt x="346543" y="475380"/>
                    </a:lnTo>
                    <a:cubicBezTo>
                      <a:pt x="327432" y="475380"/>
                      <a:pt x="311884" y="490889"/>
                      <a:pt x="311884" y="509955"/>
                    </a:cubicBezTo>
                    <a:lnTo>
                      <a:pt x="311884" y="565673"/>
                    </a:lnTo>
                    <a:cubicBezTo>
                      <a:pt x="311884" y="570602"/>
                      <a:pt x="315880" y="574596"/>
                      <a:pt x="320808" y="574596"/>
                    </a:cubicBezTo>
                    <a:lnTo>
                      <a:pt x="599484" y="574596"/>
                    </a:lnTo>
                    <a:cubicBezTo>
                      <a:pt x="604412" y="574596"/>
                      <a:pt x="608408" y="570602"/>
                      <a:pt x="608408" y="565673"/>
                    </a:cubicBezTo>
                    <a:lnTo>
                      <a:pt x="608408" y="509955"/>
                    </a:lnTo>
                    <a:cubicBezTo>
                      <a:pt x="608408" y="490891"/>
                      <a:pt x="592860" y="475380"/>
                      <a:pt x="573750" y="475380"/>
                    </a:cubicBezTo>
                    <a:lnTo>
                      <a:pt x="563498" y="475380"/>
                    </a:lnTo>
                    <a:cubicBezTo>
                      <a:pt x="558569" y="475380"/>
                      <a:pt x="554574" y="479374"/>
                      <a:pt x="554574" y="484304"/>
                    </a:cubicBezTo>
                    <a:cubicBezTo>
                      <a:pt x="554574" y="489233"/>
                      <a:pt x="558569" y="493227"/>
                      <a:pt x="563498" y="493227"/>
                    </a:cubicBezTo>
                    <a:lnTo>
                      <a:pt x="573750" y="493227"/>
                    </a:lnTo>
                    <a:cubicBezTo>
                      <a:pt x="583019" y="493227"/>
                      <a:pt x="590560" y="500732"/>
                      <a:pt x="590560" y="509955"/>
                    </a:cubicBezTo>
                    <a:lnTo>
                      <a:pt x="590560" y="556749"/>
                    </a:lnTo>
                    <a:lnTo>
                      <a:pt x="567227" y="556749"/>
                    </a:lnTo>
                    <a:lnTo>
                      <a:pt x="567227" y="538780"/>
                    </a:lnTo>
                    <a:cubicBezTo>
                      <a:pt x="567227" y="523893"/>
                      <a:pt x="555090" y="511782"/>
                      <a:pt x="540175" y="511782"/>
                    </a:cubicBezTo>
                    <a:lnTo>
                      <a:pt x="380119" y="511782"/>
                    </a:lnTo>
                    <a:cubicBezTo>
                      <a:pt x="365202" y="511782"/>
                      <a:pt x="353067" y="523893"/>
                      <a:pt x="353067" y="538780"/>
                    </a:cubicBezTo>
                    <a:lnTo>
                      <a:pt x="353067" y="556749"/>
                    </a:lnTo>
                    <a:lnTo>
                      <a:pt x="329733" y="556749"/>
                    </a:lnTo>
                    <a:lnTo>
                      <a:pt x="329733" y="509955"/>
                    </a:lnTo>
                    <a:cubicBezTo>
                      <a:pt x="329733" y="500732"/>
                      <a:pt x="337274" y="493227"/>
                      <a:pt x="346544" y="493227"/>
                    </a:cubicBezTo>
                    <a:lnTo>
                      <a:pt x="517095" y="493227"/>
                    </a:lnTo>
                    <a:cubicBezTo>
                      <a:pt x="522024" y="493227"/>
                      <a:pt x="526019" y="489233"/>
                      <a:pt x="526019" y="484304"/>
                    </a:cubicBezTo>
                    <a:cubicBezTo>
                      <a:pt x="526019" y="479374"/>
                      <a:pt x="522024" y="475380"/>
                      <a:pt x="517095" y="475380"/>
                    </a:cubicBezTo>
                    <a:lnTo>
                      <a:pt x="510788" y="475380"/>
                    </a:lnTo>
                    <a:lnTo>
                      <a:pt x="510788" y="458235"/>
                    </a:lnTo>
                    <a:cubicBezTo>
                      <a:pt x="540423" y="449185"/>
                      <a:pt x="564283" y="426871"/>
                      <a:pt x="575415" y="398269"/>
                    </a:cubicBezTo>
                    <a:close/>
                    <a:moveTo>
                      <a:pt x="582236" y="361962"/>
                    </a:moveTo>
                    <a:lnTo>
                      <a:pt x="582236" y="313838"/>
                    </a:lnTo>
                    <a:cubicBezTo>
                      <a:pt x="587583" y="316094"/>
                      <a:pt x="591346" y="321389"/>
                      <a:pt x="591346" y="327547"/>
                    </a:cubicBezTo>
                    <a:lnTo>
                      <a:pt x="591346" y="365549"/>
                    </a:lnTo>
                    <a:cubicBezTo>
                      <a:pt x="591346" y="372313"/>
                      <a:pt x="586804" y="378025"/>
                      <a:pt x="580612" y="379824"/>
                    </a:cubicBezTo>
                    <a:cubicBezTo>
                      <a:pt x="581659" y="374022"/>
                      <a:pt x="582236" y="368060"/>
                      <a:pt x="582236" y="361962"/>
                    </a:cubicBezTo>
                    <a:close/>
                    <a:moveTo>
                      <a:pt x="17847" y="191091"/>
                    </a:moveTo>
                    <a:lnTo>
                      <a:pt x="17847" y="187885"/>
                    </a:lnTo>
                    <a:cubicBezTo>
                      <a:pt x="17847" y="179915"/>
                      <a:pt x="22412" y="173012"/>
                      <a:pt x="29068" y="169554"/>
                    </a:cubicBezTo>
                    <a:lnTo>
                      <a:pt x="29068" y="202945"/>
                    </a:lnTo>
                    <a:cubicBezTo>
                      <a:pt x="29068" y="205160"/>
                      <a:pt x="29144" y="207359"/>
                      <a:pt x="29278" y="209541"/>
                    </a:cubicBezTo>
                    <a:cubicBezTo>
                      <a:pt x="22508" y="206117"/>
                      <a:pt x="17847" y="199145"/>
                      <a:pt x="17847" y="191091"/>
                    </a:cubicBezTo>
                    <a:close/>
                    <a:moveTo>
                      <a:pt x="46915" y="36775"/>
                    </a:moveTo>
                    <a:cubicBezTo>
                      <a:pt x="46915" y="26339"/>
                      <a:pt x="55458" y="17847"/>
                      <a:pt x="65959" y="17847"/>
                    </a:cubicBezTo>
                    <a:lnTo>
                      <a:pt x="140036" y="17847"/>
                    </a:lnTo>
                    <a:cubicBezTo>
                      <a:pt x="150537" y="17847"/>
                      <a:pt x="159081" y="26339"/>
                      <a:pt x="159081" y="36775"/>
                    </a:cubicBezTo>
                    <a:lnTo>
                      <a:pt x="159081" y="47201"/>
                    </a:lnTo>
                    <a:cubicBezTo>
                      <a:pt x="151556" y="46751"/>
                      <a:pt x="144201" y="46622"/>
                      <a:pt x="137388" y="46622"/>
                    </a:cubicBezTo>
                    <a:lnTo>
                      <a:pt x="136305" y="46622"/>
                    </a:lnTo>
                    <a:cubicBezTo>
                      <a:pt x="113279" y="46622"/>
                      <a:pt x="84113" y="48004"/>
                      <a:pt x="62767" y="58775"/>
                    </a:cubicBezTo>
                    <a:cubicBezTo>
                      <a:pt x="56644" y="61865"/>
                      <a:pt x="51379" y="65638"/>
                      <a:pt x="46915" y="70037"/>
                    </a:cubicBezTo>
                    <a:lnTo>
                      <a:pt x="46915" y="36775"/>
                    </a:lnTo>
                    <a:close/>
                    <a:moveTo>
                      <a:pt x="226777" y="202942"/>
                    </a:moveTo>
                    <a:cubicBezTo>
                      <a:pt x="226777" y="252007"/>
                      <a:pt x="186677" y="291925"/>
                      <a:pt x="137388" y="291925"/>
                    </a:cubicBezTo>
                    <a:lnTo>
                      <a:pt x="136305" y="291925"/>
                    </a:lnTo>
                    <a:cubicBezTo>
                      <a:pt x="87015" y="291925"/>
                      <a:pt x="46915" y="252007"/>
                      <a:pt x="46915" y="202942"/>
                    </a:cubicBezTo>
                    <a:lnTo>
                      <a:pt x="46915" y="118490"/>
                    </a:lnTo>
                    <a:cubicBezTo>
                      <a:pt x="46915" y="79111"/>
                      <a:pt x="71142" y="64470"/>
                      <a:pt x="136305" y="64470"/>
                    </a:cubicBezTo>
                    <a:lnTo>
                      <a:pt x="137388" y="64470"/>
                    </a:lnTo>
                    <a:cubicBezTo>
                      <a:pt x="202551" y="64470"/>
                      <a:pt x="226777" y="79112"/>
                      <a:pt x="226777" y="118490"/>
                    </a:cubicBezTo>
                    <a:lnTo>
                      <a:pt x="226777" y="202942"/>
                    </a:lnTo>
                    <a:close/>
                    <a:moveTo>
                      <a:pt x="226777" y="70036"/>
                    </a:moveTo>
                    <a:cubicBezTo>
                      <a:pt x="222314" y="65637"/>
                      <a:pt x="217048" y="61864"/>
                      <a:pt x="210926" y="58774"/>
                    </a:cubicBezTo>
                    <a:cubicBezTo>
                      <a:pt x="200848" y="53690"/>
                      <a:pt x="189024" y="50713"/>
                      <a:pt x="176929" y="48971"/>
                    </a:cubicBezTo>
                    <a:lnTo>
                      <a:pt x="176929" y="36775"/>
                    </a:lnTo>
                    <a:cubicBezTo>
                      <a:pt x="176929" y="34873"/>
                      <a:pt x="176783" y="33004"/>
                      <a:pt x="176503" y="31178"/>
                    </a:cubicBezTo>
                    <a:cubicBezTo>
                      <a:pt x="179758" y="30341"/>
                      <a:pt x="183117" y="29892"/>
                      <a:pt x="186568" y="29892"/>
                    </a:cubicBezTo>
                    <a:cubicBezTo>
                      <a:pt x="208739" y="29892"/>
                      <a:pt x="226777" y="47837"/>
                      <a:pt x="226777" y="69895"/>
                    </a:cubicBezTo>
                    <a:lnTo>
                      <a:pt x="226777" y="70036"/>
                    </a:lnTo>
                    <a:close/>
                    <a:moveTo>
                      <a:pt x="244624" y="202942"/>
                    </a:moveTo>
                    <a:lnTo>
                      <a:pt x="244624" y="169552"/>
                    </a:lnTo>
                    <a:cubicBezTo>
                      <a:pt x="251280" y="173010"/>
                      <a:pt x="255846" y="179913"/>
                      <a:pt x="255846" y="187884"/>
                    </a:cubicBezTo>
                    <a:lnTo>
                      <a:pt x="255846" y="191090"/>
                    </a:lnTo>
                    <a:cubicBezTo>
                      <a:pt x="255846" y="199145"/>
                      <a:pt x="251185" y="206117"/>
                      <a:pt x="244414" y="209540"/>
                    </a:cubicBezTo>
                    <a:cubicBezTo>
                      <a:pt x="244548" y="207356"/>
                      <a:pt x="244624" y="205158"/>
                      <a:pt x="244624" y="202942"/>
                    </a:cubicBezTo>
                    <a:close/>
                    <a:moveTo>
                      <a:pt x="252979" y="106688"/>
                    </a:moveTo>
                    <a:lnTo>
                      <a:pt x="244624" y="106688"/>
                    </a:lnTo>
                    <a:lnTo>
                      <a:pt x="244624" y="86986"/>
                    </a:lnTo>
                    <a:lnTo>
                      <a:pt x="252979" y="86986"/>
                    </a:lnTo>
                    <a:lnTo>
                      <a:pt x="252979" y="106688"/>
                    </a:lnTo>
                    <a:close/>
                    <a:moveTo>
                      <a:pt x="329258" y="277007"/>
                    </a:moveTo>
                    <a:lnTo>
                      <a:pt x="329258" y="257306"/>
                    </a:lnTo>
                    <a:lnTo>
                      <a:pt x="338207" y="257306"/>
                    </a:lnTo>
                    <a:cubicBezTo>
                      <a:pt x="338112" y="259089"/>
                      <a:pt x="338058" y="260885"/>
                      <a:pt x="338058" y="262691"/>
                    </a:cubicBezTo>
                    <a:lnTo>
                      <a:pt x="338058" y="277007"/>
                    </a:lnTo>
                    <a:lnTo>
                      <a:pt x="329258" y="277007"/>
                    </a:lnTo>
                    <a:close/>
                    <a:moveTo>
                      <a:pt x="328949" y="365549"/>
                    </a:moveTo>
                    <a:lnTo>
                      <a:pt x="328949" y="327547"/>
                    </a:lnTo>
                    <a:cubicBezTo>
                      <a:pt x="328949" y="321389"/>
                      <a:pt x="332711" y="316094"/>
                      <a:pt x="338057" y="313838"/>
                    </a:cubicBezTo>
                    <a:lnTo>
                      <a:pt x="338057" y="361962"/>
                    </a:lnTo>
                    <a:cubicBezTo>
                      <a:pt x="338057" y="368060"/>
                      <a:pt x="338634" y="374022"/>
                      <a:pt x="339680" y="379824"/>
                    </a:cubicBezTo>
                    <a:cubicBezTo>
                      <a:pt x="333490" y="378025"/>
                      <a:pt x="328949" y="372311"/>
                      <a:pt x="328949" y="365549"/>
                    </a:cubicBezTo>
                    <a:close/>
                    <a:moveTo>
                      <a:pt x="370914" y="538780"/>
                    </a:moveTo>
                    <a:cubicBezTo>
                      <a:pt x="370914" y="533735"/>
                      <a:pt x="375043" y="529629"/>
                      <a:pt x="380119" y="529629"/>
                    </a:cubicBezTo>
                    <a:lnTo>
                      <a:pt x="540176" y="529629"/>
                    </a:lnTo>
                    <a:cubicBezTo>
                      <a:pt x="545252" y="529629"/>
                      <a:pt x="549380" y="533734"/>
                      <a:pt x="549380" y="538780"/>
                    </a:cubicBezTo>
                    <a:lnTo>
                      <a:pt x="549380" y="556749"/>
                    </a:lnTo>
                    <a:lnTo>
                      <a:pt x="370914" y="556749"/>
                    </a:lnTo>
                    <a:lnTo>
                      <a:pt x="370914" y="538780"/>
                    </a:lnTo>
                    <a:close/>
                    <a:moveTo>
                      <a:pt x="440366" y="179865"/>
                    </a:moveTo>
                    <a:lnTo>
                      <a:pt x="479927" y="179865"/>
                    </a:lnTo>
                    <a:lnTo>
                      <a:pt x="479927" y="192359"/>
                    </a:lnTo>
                    <a:lnTo>
                      <a:pt x="440366" y="192359"/>
                    </a:lnTo>
                    <a:lnTo>
                      <a:pt x="440366" y="179865"/>
                    </a:lnTo>
                    <a:close/>
                    <a:moveTo>
                      <a:pt x="411259" y="184632"/>
                    </a:moveTo>
                    <a:cubicBezTo>
                      <a:pt x="414904" y="183341"/>
                      <a:pt x="418662" y="182286"/>
                      <a:pt x="422519" y="181509"/>
                    </a:cubicBezTo>
                    <a:lnTo>
                      <a:pt x="422519" y="195425"/>
                    </a:lnTo>
                    <a:cubicBezTo>
                      <a:pt x="422519" y="203574"/>
                      <a:pt x="429159" y="210204"/>
                      <a:pt x="437320" y="210204"/>
                    </a:cubicBezTo>
                    <a:lnTo>
                      <a:pt x="482977" y="210204"/>
                    </a:lnTo>
                    <a:cubicBezTo>
                      <a:pt x="491137" y="210204"/>
                      <a:pt x="497776" y="203574"/>
                      <a:pt x="497776" y="195425"/>
                    </a:cubicBezTo>
                    <a:lnTo>
                      <a:pt x="497776" y="181511"/>
                    </a:lnTo>
                    <a:cubicBezTo>
                      <a:pt x="501635" y="182288"/>
                      <a:pt x="505391" y="183343"/>
                      <a:pt x="509037" y="184634"/>
                    </a:cubicBezTo>
                    <a:lnTo>
                      <a:pt x="509037" y="206390"/>
                    </a:lnTo>
                    <a:cubicBezTo>
                      <a:pt x="509037" y="211320"/>
                      <a:pt x="513032" y="215314"/>
                      <a:pt x="517960" y="215314"/>
                    </a:cubicBezTo>
                    <a:cubicBezTo>
                      <a:pt x="522889" y="215314"/>
                      <a:pt x="526884" y="211320"/>
                      <a:pt x="526884" y="206390"/>
                    </a:cubicBezTo>
                    <a:lnTo>
                      <a:pt x="526884" y="193501"/>
                    </a:lnTo>
                    <a:cubicBezTo>
                      <a:pt x="549455" y="208326"/>
                      <a:pt x="564389" y="233797"/>
                      <a:pt x="564389" y="262691"/>
                    </a:cubicBezTo>
                    <a:lnTo>
                      <a:pt x="564389" y="361962"/>
                    </a:lnTo>
                    <a:cubicBezTo>
                      <a:pt x="564389" y="390856"/>
                      <a:pt x="549454" y="416326"/>
                      <a:pt x="526884" y="431152"/>
                    </a:cubicBezTo>
                    <a:lnTo>
                      <a:pt x="526884" y="395337"/>
                    </a:lnTo>
                    <a:lnTo>
                      <a:pt x="540239" y="395337"/>
                    </a:lnTo>
                    <a:cubicBezTo>
                      <a:pt x="551033" y="395337"/>
                      <a:pt x="559814" y="386570"/>
                      <a:pt x="559814" y="375794"/>
                    </a:cubicBezTo>
                    <a:lnTo>
                      <a:pt x="559814" y="285698"/>
                    </a:lnTo>
                    <a:cubicBezTo>
                      <a:pt x="559814" y="274922"/>
                      <a:pt x="551033" y="266155"/>
                      <a:pt x="540239" y="266155"/>
                    </a:cubicBezTo>
                    <a:lnTo>
                      <a:pt x="526884" y="266155"/>
                    </a:lnTo>
                    <a:lnTo>
                      <a:pt x="526884" y="255170"/>
                    </a:lnTo>
                    <a:cubicBezTo>
                      <a:pt x="526884" y="250240"/>
                      <a:pt x="522889" y="246246"/>
                      <a:pt x="517960" y="246246"/>
                    </a:cubicBezTo>
                    <a:cubicBezTo>
                      <a:pt x="513032" y="246246"/>
                      <a:pt x="509037" y="250240"/>
                      <a:pt x="509037" y="255170"/>
                    </a:cubicBezTo>
                    <a:lnTo>
                      <a:pt x="509037" y="266155"/>
                    </a:lnTo>
                    <a:lnTo>
                      <a:pt x="411259" y="266155"/>
                    </a:lnTo>
                    <a:lnTo>
                      <a:pt x="411259" y="184632"/>
                    </a:lnTo>
                    <a:close/>
                    <a:moveTo>
                      <a:pt x="541965" y="289548"/>
                    </a:moveTo>
                    <a:lnTo>
                      <a:pt x="378328" y="289548"/>
                    </a:lnTo>
                    <a:lnTo>
                      <a:pt x="378328" y="285700"/>
                    </a:lnTo>
                    <a:cubicBezTo>
                      <a:pt x="378328" y="284781"/>
                      <a:pt x="379119" y="284004"/>
                      <a:pt x="380057" y="284004"/>
                    </a:cubicBezTo>
                    <a:lnTo>
                      <a:pt x="540238" y="284004"/>
                    </a:lnTo>
                    <a:cubicBezTo>
                      <a:pt x="541174" y="284004"/>
                      <a:pt x="541965" y="284780"/>
                      <a:pt x="541965" y="285700"/>
                    </a:cubicBezTo>
                    <a:lnTo>
                      <a:pt x="541965" y="289548"/>
                    </a:lnTo>
                    <a:close/>
                    <a:moveTo>
                      <a:pt x="393411" y="431153"/>
                    </a:moveTo>
                    <a:cubicBezTo>
                      <a:pt x="370840" y="416328"/>
                      <a:pt x="355906" y="390856"/>
                      <a:pt x="355906" y="361962"/>
                    </a:cubicBezTo>
                    <a:lnTo>
                      <a:pt x="355906" y="262691"/>
                    </a:lnTo>
                    <a:cubicBezTo>
                      <a:pt x="355906" y="233797"/>
                      <a:pt x="370840" y="208325"/>
                      <a:pt x="393411" y="193501"/>
                    </a:cubicBezTo>
                    <a:lnTo>
                      <a:pt x="393411" y="266157"/>
                    </a:lnTo>
                    <a:lnTo>
                      <a:pt x="380057" y="266157"/>
                    </a:lnTo>
                    <a:cubicBezTo>
                      <a:pt x="369263" y="266157"/>
                      <a:pt x="360480" y="274923"/>
                      <a:pt x="360480" y="285700"/>
                    </a:cubicBezTo>
                    <a:lnTo>
                      <a:pt x="360480" y="375795"/>
                    </a:lnTo>
                    <a:cubicBezTo>
                      <a:pt x="360480" y="386571"/>
                      <a:pt x="369261" y="395338"/>
                      <a:pt x="380057" y="395338"/>
                    </a:cubicBezTo>
                    <a:lnTo>
                      <a:pt x="393411" y="395338"/>
                    </a:lnTo>
                    <a:lnTo>
                      <a:pt x="393411" y="431153"/>
                    </a:lnTo>
                    <a:close/>
                    <a:moveTo>
                      <a:pt x="492939" y="475381"/>
                    </a:moveTo>
                    <a:lnTo>
                      <a:pt x="427354" y="475381"/>
                    </a:lnTo>
                    <a:lnTo>
                      <a:pt x="427354" y="461941"/>
                    </a:lnTo>
                    <a:cubicBezTo>
                      <a:pt x="431185" y="462382"/>
                      <a:pt x="435073" y="462635"/>
                      <a:pt x="439021" y="462635"/>
                    </a:cubicBezTo>
                    <a:lnTo>
                      <a:pt x="481271" y="462635"/>
                    </a:lnTo>
                    <a:cubicBezTo>
                      <a:pt x="485219" y="462635"/>
                      <a:pt x="489108" y="462382"/>
                      <a:pt x="492939" y="461941"/>
                    </a:cubicBezTo>
                    <a:lnTo>
                      <a:pt x="492939" y="475381"/>
                    </a:lnTo>
                    <a:close/>
                    <a:moveTo>
                      <a:pt x="509037" y="440018"/>
                    </a:moveTo>
                    <a:cubicBezTo>
                      <a:pt x="500349" y="443096"/>
                      <a:pt x="491006" y="444787"/>
                      <a:pt x="481271" y="444787"/>
                    </a:cubicBezTo>
                    <a:lnTo>
                      <a:pt x="439021" y="444787"/>
                    </a:lnTo>
                    <a:cubicBezTo>
                      <a:pt x="429287" y="444787"/>
                      <a:pt x="419946" y="443096"/>
                      <a:pt x="411259" y="440018"/>
                    </a:cubicBezTo>
                    <a:lnTo>
                      <a:pt x="411259" y="395337"/>
                    </a:lnTo>
                    <a:lnTo>
                      <a:pt x="509037" y="395337"/>
                    </a:lnTo>
                    <a:lnTo>
                      <a:pt x="509037" y="440018"/>
                    </a:lnTo>
                    <a:close/>
                    <a:moveTo>
                      <a:pt x="380057" y="377489"/>
                    </a:moveTo>
                    <a:cubicBezTo>
                      <a:pt x="379119" y="377489"/>
                      <a:pt x="378328" y="376713"/>
                      <a:pt x="378328" y="375794"/>
                    </a:cubicBezTo>
                    <a:lnTo>
                      <a:pt x="378328" y="307395"/>
                    </a:lnTo>
                    <a:lnTo>
                      <a:pt x="541965" y="307395"/>
                    </a:lnTo>
                    <a:lnTo>
                      <a:pt x="541965" y="375794"/>
                    </a:lnTo>
                    <a:cubicBezTo>
                      <a:pt x="541965" y="376712"/>
                      <a:pt x="541174" y="377489"/>
                      <a:pt x="540238" y="377489"/>
                    </a:cubicBezTo>
                    <a:lnTo>
                      <a:pt x="380057" y="377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839;p35">
                <a:extLst>
                  <a:ext uri="{FF2B5EF4-FFF2-40B4-BE49-F238E27FC236}">
                    <a16:creationId xmlns:a16="http://schemas.microsoft.com/office/drawing/2014/main" id="{8B8F038E-7964-595A-7CB9-69508814A217}"/>
                  </a:ext>
                </a:extLst>
              </p:cNvPr>
              <p:cNvSpPr/>
              <p:nvPr/>
            </p:nvSpPr>
            <p:spPr>
              <a:xfrm>
                <a:off x="10508275" y="4462388"/>
                <a:ext cx="64718" cy="43331"/>
              </a:xfrm>
              <a:custGeom>
                <a:avLst/>
                <a:gdLst/>
                <a:ahLst/>
                <a:cxnLst/>
                <a:rect l="l" t="t" r="r" b="b"/>
                <a:pathLst>
                  <a:path w="64718" h="43331" extrusionOk="0">
                    <a:moveTo>
                      <a:pt x="52225" y="0"/>
                    </a:moveTo>
                    <a:lnTo>
                      <a:pt x="12493" y="0"/>
                    </a:lnTo>
                    <a:cubicBezTo>
                      <a:pt x="5604" y="0"/>
                      <a:pt x="0" y="5604"/>
                      <a:pt x="0" y="12493"/>
                    </a:cubicBezTo>
                    <a:lnTo>
                      <a:pt x="0" y="30838"/>
                    </a:lnTo>
                    <a:cubicBezTo>
                      <a:pt x="0" y="37728"/>
                      <a:pt x="5604" y="43331"/>
                      <a:pt x="12493" y="43331"/>
                    </a:cubicBezTo>
                    <a:lnTo>
                      <a:pt x="52225" y="43331"/>
                    </a:lnTo>
                    <a:cubicBezTo>
                      <a:pt x="59113" y="43331"/>
                      <a:pt x="64718" y="37727"/>
                      <a:pt x="64718" y="30838"/>
                    </a:cubicBezTo>
                    <a:lnTo>
                      <a:pt x="64718" y="12493"/>
                    </a:lnTo>
                    <a:cubicBezTo>
                      <a:pt x="64718" y="5604"/>
                      <a:pt x="59113" y="0"/>
                      <a:pt x="52225" y="0"/>
                    </a:cubicBezTo>
                    <a:close/>
                    <a:moveTo>
                      <a:pt x="46871" y="25484"/>
                    </a:moveTo>
                    <a:lnTo>
                      <a:pt x="17847" y="25484"/>
                    </a:lnTo>
                    <a:lnTo>
                      <a:pt x="17847" y="17847"/>
                    </a:lnTo>
                    <a:lnTo>
                      <a:pt x="46871" y="17847"/>
                    </a:lnTo>
                    <a:lnTo>
                      <a:pt x="46871" y="254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840;p35">
                <a:extLst>
                  <a:ext uri="{FF2B5EF4-FFF2-40B4-BE49-F238E27FC236}">
                    <a16:creationId xmlns:a16="http://schemas.microsoft.com/office/drawing/2014/main" id="{AEFC8E24-4E54-4BF3-367C-3337C099CCBF}"/>
                  </a:ext>
                </a:extLst>
              </p:cNvPr>
              <p:cNvSpPr/>
              <p:nvPr/>
            </p:nvSpPr>
            <p:spPr>
              <a:xfrm>
                <a:off x="10589419" y="4462388"/>
                <a:ext cx="64719" cy="43331"/>
              </a:xfrm>
              <a:custGeom>
                <a:avLst/>
                <a:gdLst/>
                <a:ahLst/>
                <a:cxnLst/>
                <a:rect l="l" t="t" r="r" b="b"/>
                <a:pathLst>
                  <a:path w="64719" h="43331" extrusionOk="0">
                    <a:moveTo>
                      <a:pt x="52226" y="0"/>
                    </a:moveTo>
                    <a:lnTo>
                      <a:pt x="12493" y="0"/>
                    </a:lnTo>
                    <a:cubicBezTo>
                      <a:pt x="5605" y="0"/>
                      <a:pt x="0" y="5604"/>
                      <a:pt x="0" y="12493"/>
                    </a:cubicBezTo>
                    <a:lnTo>
                      <a:pt x="0" y="30838"/>
                    </a:lnTo>
                    <a:cubicBezTo>
                      <a:pt x="0" y="37728"/>
                      <a:pt x="5605" y="43331"/>
                      <a:pt x="12493" y="43331"/>
                    </a:cubicBezTo>
                    <a:lnTo>
                      <a:pt x="52226" y="43331"/>
                    </a:lnTo>
                    <a:cubicBezTo>
                      <a:pt x="59116" y="43331"/>
                      <a:pt x="64720" y="37727"/>
                      <a:pt x="64720" y="30838"/>
                    </a:cubicBezTo>
                    <a:lnTo>
                      <a:pt x="64720" y="12493"/>
                    </a:lnTo>
                    <a:cubicBezTo>
                      <a:pt x="64720" y="5604"/>
                      <a:pt x="59116" y="0"/>
                      <a:pt x="52226" y="0"/>
                    </a:cubicBezTo>
                    <a:close/>
                    <a:moveTo>
                      <a:pt x="46872" y="25484"/>
                    </a:moveTo>
                    <a:lnTo>
                      <a:pt x="17847" y="25484"/>
                    </a:lnTo>
                    <a:lnTo>
                      <a:pt x="17847" y="17847"/>
                    </a:lnTo>
                    <a:lnTo>
                      <a:pt x="46872" y="17847"/>
                    </a:lnTo>
                    <a:lnTo>
                      <a:pt x="46872" y="254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841;p35">
                <a:extLst>
                  <a:ext uri="{FF2B5EF4-FFF2-40B4-BE49-F238E27FC236}">
                    <a16:creationId xmlns:a16="http://schemas.microsoft.com/office/drawing/2014/main" id="{B8568664-4649-9154-C15A-5228D6479120}"/>
                  </a:ext>
                </a:extLst>
              </p:cNvPr>
              <p:cNvSpPr/>
              <p:nvPr/>
            </p:nvSpPr>
            <p:spPr>
              <a:xfrm>
                <a:off x="10499471" y="4681763"/>
                <a:ext cx="46051" cy="17847"/>
              </a:xfrm>
              <a:custGeom>
                <a:avLst/>
                <a:gdLst/>
                <a:ahLst/>
                <a:cxnLst/>
                <a:rect l="l" t="t" r="r" b="b"/>
                <a:pathLst>
                  <a:path w="46051" h="17847" extrusionOk="0">
                    <a:moveTo>
                      <a:pt x="37127" y="0"/>
                    </a:moveTo>
                    <a:lnTo>
                      <a:pt x="8924" y="0"/>
                    </a:lnTo>
                    <a:cubicBezTo>
                      <a:pt x="3995" y="0"/>
                      <a:pt x="0" y="3994"/>
                      <a:pt x="0" y="8924"/>
                    </a:cubicBezTo>
                    <a:cubicBezTo>
                      <a:pt x="0" y="13852"/>
                      <a:pt x="3995" y="17847"/>
                      <a:pt x="8924" y="17847"/>
                    </a:cubicBezTo>
                    <a:lnTo>
                      <a:pt x="37127" y="17847"/>
                    </a:lnTo>
                    <a:cubicBezTo>
                      <a:pt x="42056" y="17847"/>
                      <a:pt x="46051" y="13852"/>
                      <a:pt x="46051" y="8924"/>
                    </a:cubicBezTo>
                    <a:cubicBezTo>
                      <a:pt x="46051" y="3994"/>
                      <a:pt x="42056" y="0"/>
                      <a:pt x="3712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842;p35">
                <a:extLst>
                  <a:ext uri="{FF2B5EF4-FFF2-40B4-BE49-F238E27FC236}">
                    <a16:creationId xmlns:a16="http://schemas.microsoft.com/office/drawing/2014/main" id="{2A3FFDA1-9D74-2389-5915-61F95809A21F}"/>
                  </a:ext>
                </a:extLst>
              </p:cNvPr>
              <p:cNvSpPr/>
              <p:nvPr/>
            </p:nvSpPr>
            <p:spPr>
              <a:xfrm>
                <a:off x="10591133" y="4681768"/>
                <a:ext cx="17847" cy="17847"/>
              </a:xfrm>
              <a:custGeom>
                <a:avLst/>
                <a:gdLst/>
                <a:ahLst/>
                <a:cxnLst/>
                <a:rect l="l" t="t" r="r" b="b"/>
                <a:pathLst>
                  <a:path w="17847" h="17847" extrusionOk="0">
                    <a:moveTo>
                      <a:pt x="15230" y="2606"/>
                    </a:moveTo>
                    <a:cubicBezTo>
                      <a:pt x="13564" y="940"/>
                      <a:pt x="11267" y="0"/>
                      <a:pt x="8924" y="0"/>
                    </a:cubicBezTo>
                    <a:cubicBezTo>
                      <a:pt x="6568" y="0"/>
                      <a:pt x="4271" y="940"/>
                      <a:pt x="2618" y="2606"/>
                    </a:cubicBezTo>
                    <a:cubicBezTo>
                      <a:pt x="952" y="4271"/>
                      <a:pt x="0" y="6568"/>
                      <a:pt x="0" y="8912"/>
                    </a:cubicBezTo>
                    <a:cubicBezTo>
                      <a:pt x="0" y="11268"/>
                      <a:pt x="952" y="13564"/>
                      <a:pt x="2618" y="15231"/>
                    </a:cubicBezTo>
                    <a:cubicBezTo>
                      <a:pt x="4271" y="16885"/>
                      <a:pt x="6568" y="17847"/>
                      <a:pt x="8924" y="17847"/>
                    </a:cubicBezTo>
                    <a:cubicBezTo>
                      <a:pt x="11268" y="17847"/>
                      <a:pt x="13564" y="16884"/>
                      <a:pt x="15230" y="15231"/>
                    </a:cubicBezTo>
                    <a:cubicBezTo>
                      <a:pt x="16896" y="13565"/>
                      <a:pt x="17847" y="11269"/>
                      <a:pt x="17847" y="8912"/>
                    </a:cubicBezTo>
                    <a:cubicBezTo>
                      <a:pt x="17847" y="6568"/>
                      <a:pt x="16896" y="4273"/>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843;p35">
                <a:extLst>
                  <a:ext uri="{FF2B5EF4-FFF2-40B4-BE49-F238E27FC236}">
                    <a16:creationId xmlns:a16="http://schemas.microsoft.com/office/drawing/2014/main" id="{6C55AB30-65E0-A13B-39FC-74C0685EA113}"/>
                  </a:ext>
                </a:extLst>
              </p:cNvPr>
              <p:cNvSpPr/>
              <p:nvPr/>
            </p:nvSpPr>
            <p:spPr>
              <a:xfrm>
                <a:off x="10616988" y="4681768"/>
                <a:ext cx="17847" cy="17847"/>
              </a:xfrm>
              <a:custGeom>
                <a:avLst/>
                <a:gdLst/>
                <a:ahLst/>
                <a:cxnLst/>
                <a:rect l="l" t="t" r="r" b="b"/>
                <a:pathLst>
                  <a:path w="17847" h="17847" extrusionOk="0">
                    <a:moveTo>
                      <a:pt x="15230" y="2606"/>
                    </a:moveTo>
                    <a:cubicBezTo>
                      <a:pt x="13564" y="940"/>
                      <a:pt x="11266" y="0"/>
                      <a:pt x="8924" y="0"/>
                    </a:cubicBezTo>
                    <a:cubicBezTo>
                      <a:pt x="6568" y="0"/>
                      <a:pt x="4271" y="940"/>
                      <a:pt x="2606" y="2606"/>
                    </a:cubicBezTo>
                    <a:cubicBezTo>
                      <a:pt x="952" y="4271"/>
                      <a:pt x="0" y="6568"/>
                      <a:pt x="0" y="8912"/>
                    </a:cubicBezTo>
                    <a:cubicBezTo>
                      <a:pt x="0" y="11268"/>
                      <a:pt x="952" y="13564"/>
                      <a:pt x="2606" y="15231"/>
                    </a:cubicBezTo>
                    <a:cubicBezTo>
                      <a:pt x="4271" y="16885"/>
                      <a:pt x="6568" y="17847"/>
                      <a:pt x="8924" y="17847"/>
                    </a:cubicBezTo>
                    <a:cubicBezTo>
                      <a:pt x="11268" y="17847"/>
                      <a:pt x="13564" y="16884"/>
                      <a:pt x="15230" y="15231"/>
                    </a:cubicBezTo>
                    <a:cubicBezTo>
                      <a:pt x="16896" y="13565"/>
                      <a:pt x="17847" y="11269"/>
                      <a:pt x="17847" y="8912"/>
                    </a:cubicBezTo>
                    <a:cubicBezTo>
                      <a:pt x="17847" y="6568"/>
                      <a:pt x="16896" y="4273"/>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844;p35">
                <a:extLst>
                  <a:ext uri="{FF2B5EF4-FFF2-40B4-BE49-F238E27FC236}">
                    <a16:creationId xmlns:a16="http://schemas.microsoft.com/office/drawing/2014/main" id="{05E6D4BB-5B60-BC06-47F8-E7F2D0F07674}"/>
                  </a:ext>
                </a:extLst>
              </p:cNvPr>
              <p:cNvSpPr/>
              <p:nvPr/>
            </p:nvSpPr>
            <p:spPr>
              <a:xfrm>
                <a:off x="10642830" y="4681768"/>
                <a:ext cx="17859" cy="17847"/>
              </a:xfrm>
              <a:custGeom>
                <a:avLst/>
                <a:gdLst/>
                <a:ahLst/>
                <a:cxnLst/>
                <a:rect l="l" t="t" r="r" b="b"/>
                <a:pathLst>
                  <a:path w="17859" h="17847" extrusionOk="0">
                    <a:moveTo>
                      <a:pt x="15242" y="2606"/>
                    </a:moveTo>
                    <a:cubicBezTo>
                      <a:pt x="13576" y="940"/>
                      <a:pt x="11280" y="0"/>
                      <a:pt x="8924" y="0"/>
                    </a:cubicBezTo>
                    <a:cubicBezTo>
                      <a:pt x="6580" y="0"/>
                      <a:pt x="4283" y="940"/>
                      <a:pt x="2618" y="2606"/>
                    </a:cubicBezTo>
                    <a:cubicBezTo>
                      <a:pt x="964" y="4271"/>
                      <a:pt x="0" y="6568"/>
                      <a:pt x="0" y="8912"/>
                    </a:cubicBezTo>
                    <a:cubicBezTo>
                      <a:pt x="0" y="11268"/>
                      <a:pt x="964" y="13564"/>
                      <a:pt x="2618" y="15231"/>
                    </a:cubicBezTo>
                    <a:cubicBezTo>
                      <a:pt x="4283" y="16885"/>
                      <a:pt x="6580" y="17847"/>
                      <a:pt x="8924" y="17847"/>
                    </a:cubicBezTo>
                    <a:cubicBezTo>
                      <a:pt x="11280" y="17847"/>
                      <a:pt x="13576" y="16884"/>
                      <a:pt x="15242" y="15231"/>
                    </a:cubicBezTo>
                    <a:cubicBezTo>
                      <a:pt x="16896" y="13565"/>
                      <a:pt x="17859" y="11269"/>
                      <a:pt x="17859" y="8912"/>
                    </a:cubicBezTo>
                    <a:cubicBezTo>
                      <a:pt x="17859" y="6568"/>
                      <a:pt x="16896" y="4273"/>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845;p35">
                <a:extLst>
                  <a:ext uri="{FF2B5EF4-FFF2-40B4-BE49-F238E27FC236}">
                    <a16:creationId xmlns:a16="http://schemas.microsoft.com/office/drawing/2014/main" id="{CC6E320F-A1E9-0C82-EA17-4F16539C82D5}"/>
                  </a:ext>
                </a:extLst>
              </p:cNvPr>
              <p:cNvSpPr/>
              <p:nvPr/>
            </p:nvSpPr>
            <p:spPr>
              <a:xfrm>
                <a:off x="10546430" y="4379540"/>
                <a:ext cx="17847" cy="17847"/>
              </a:xfrm>
              <a:custGeom>
                <a:avLst/>
                <a:gdLst/>
                <a:ahLst/>
                <a:cxnLst/>
                <a:rect l="l" t="t" r="r" b="b"/>
                <a:pathLst>
                  <a:path w="17847" h="17847" extrusionOk="0">
                    <a:moveTo>
                      <a:pt x="15230" y="2618"/>
                    </a:moveTo>
                    <a:cubicBezTo>
                      <a:pt x="13576" y="951"/>
                      <a:pt x="11280" y="0"/>
                      <a:pt x="8924" y="0"/>
                    </a:cubicBezTo>
                    <a:cubicBezTo>
                      <a:pt x="6580" y="0"/>
                      <a:pt x="4271" y="952"/>
                      <a:pt x="2618" y="2618"/>
                    </a:cubicBezTo>
                    <a:cubicBezTo>
                      <a:pt x="952" y="4271"/>
                      <a:pt x="0" y="6580"/>
                      <a:pt x="0" y="8924"/>
                    </a:cubicBezTo>
                    <a:cubicBezTo>
                      <a:pt x="0" y="11268"/>
                      <a:pt x="952" y="13576"/>
                      <a:pt x="2618" y="15230"/>
                    </a:cubicBezTo>
                    <a:cubicBezTo>
                      <a:pt x="4271" y="16896"/>
                      <a:pt x="6568" y="17847"/>
                      <a:pt x="8924" y="17847"/>
                    </a:cubicBezTo>
                    <a:cubicBezTo>
                      <a:pt x="11280" y="17847"/>
                      <a:pt x="13576" y="16896"/>
                      <a:pt x="15230" y="15230"/>
                    </a:cubicBezTo>
                    <a:cubicBezTo>
                      <a:pt x="16896" y="13576"/>
                      <a:pt x="17847" y="11268"/>
                      <a:pt x="17847" y="8924"/>
                    </a:cubicBezTo>
                    <a:cubicBezTo>
                      <a:pt x="17847" y="6580"/>
                      <a:pt x="16896"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846;p35">
                <a:extLst>
                  <a:ext uri="{FF2B5EF4-FFF2-40B4-BE49-F238E27FC236}">
                    <a16:creationId xmlns:a16="http://schemas.microsoft.com/office/drawing/2014/main" id="{708EA61E-4D7E-A975-76CD-384F4D7CBFD6}"/>
                  </a:ext>
                </a:extLst>
              </p:cNvPr>
              <p:cNvSpPr/>
              <p:nvPr/>
            </p:nvSpPr>
            <p:spPr>
              <a:xfrm>
                <a:off x="10572285" y="4379540"/>
                <a:ext cx="17847" cy="17847"/>
              </a:xfrm>
              <a:custGeom>
                <a:avLst/>
                <a:gdLst/>
                <a:ahLst/>
                <a:cxnLst/>
                <a:rect l="l" t="t" r="r" b="b"/>
                <a:pathLst>
                  <a:path w="17847" h="17847" extrusionOk="0">
                    <a:moveTo>
                      <a:pt x="15230" y="2618"/>
                    </a:moveTo>
                    <a:cubicBezTo>
                      <a:pt x="13565" y="951"/>
                      <a:pt x="11269" y="0"/>
                      <a:pt x="8924" y="0"/>
                    </a:cubicBezTo>
                    <a:cubicBezTo>
                      <a:pt x="6568" y="0"/>
                      <a:pt x="4272" y="952"/>
                      <a:pt x="2607" y="2618"/>
                    </a:cubicBezTo>
                    <a:cubicBezTo>
                      <a:pt x="953" y="4271"/>
                      <a:pt x="0" y="6580"/>
                      <a:pt x="0" y="8924"/>
                    </a:cubicBezTo>
                    <a:cubicBezTo>
                      <a:pt x="0" y="11268"/>
                      <a:pt x="952" y="13576"/>
                      <a:pt x="2607" y="15230"/>
                    </a:cubicBezTo>
                    <a:cubicBezTo>
                      <a:pt x="4273" y="16896"/>
                      <a:pt x="6569" y="17847"/>
                      <a:pt x="8924" y="17847"/>
                    </a:cubicBezTo>
                    <a:cubicBezTo>
                      <a:pt x="11268" y="17847"/>
                      <a:pt x="13576" y="16896"/>
                      <a:pt x="15230" y="15230"/>
                    </a:cubicBezTo>
                    <a:cubicBezTo>
                      <a:pt x="16896" y="13576"/>
                      <a:pt x="17847" y="11268"/>
                      <a:pt x="17847" y="8924"/>
                    </a:cubicBezTo>
                    <a:cubicBezTo>
                      <a:pt x="17847" y="6580"/>
                      <a:pt x="16896"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47;p35">
                <a:extLst>
                  <a:ext uri="{FF2B5EF4-FFF2-40B4-BE49-F238E27FC236}">
                    <a16:creationId xmlns:a16="http://schemas.microsoft.com/office/drawing/2014/main" id="{6FBB24BD-F970-3B8A-735B-922F64C79D18}"/>
                  </a:ext>
                </a:extLst>
              </p:cNvPr>
              <p:cNvSpPr/>
              <p:nvPr/>
            </p:nvSpPr>
            <p:spPr>
              <a:xfrm>
                <a:off x="10598140" y="4379540"/>
                <a:ext cx="17835" cy="17847"/>
              </a:xfrm>
              <a:custGeom>
                <a:avLst/>
                <a:gdLst/>
                <a:ahLst/>
                <a:cxnLst/>
                <a:rect l="l" t="t" r="r" b="b"/>
                <a:pathLst>
                  <a:path w="17835" h="17847" extrusionOk="0">
                    <a:moveTo>
                      <a:pt x="15230" y="2618"/>
                    </a:moveTo>
                    <a:cubicBezTo>
                      <a:pt x="13565" y="951"/>
                      <a:pt x="11268" y="0"/>
                      <a:pt x="8924" y="0"/>
                    </a:cubicBezTo>
                    <a:cubicBezTo>
                      <a:pt x="6568" y="0"/>
                      <a:pt x="4271" y="952"/>
                      <a:pt x="2606" y="2618"/>
                    </a:cubicBezTo>
                    <a:cubicBezTo>
                      <a:pt x="952" y="4271"/>
                      <a:pt x="0" y="6580"/>
                      <a:pt x="0" y="8924"/>
                    </a:cubicBezTo>
                    <a:cubicBezTo>
                      <a:pt x="0" y="11268"/>
                      <a:pt x="952" y="13576"/>
                      <a:pt x="2606" y="15230"/>
                    </a:cubicBezTo>
                    <a:cubicBezTo>
                      <a:pt x="4271" y="16896"/>
                      <a:pt x="6567" y="17847"/>
                      <a:pt x="8924" y="17847"/>
                    </a:cubicBezTo>
                    <a:cubicBezTo>
                      <a:pt x="11268" y="17847"/>
                      <a:pt x="13564" y="16896"/>
                      <a:pt x="15230" y="15230"/>
                    </a:cubicBezTo>
                    <a:cubicBezTo>
                      <a:pt x="16884" y="13576"/>
                      <a:pt x="17836" y="11268"/>
                      <a:pt x="17836" y="8924"/>
                    </a:cubicBezTo>
                    <a:cubicBezTo>
                      <a:pt x="17836" y="6580"/>
                      <a:pt x="1688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848;p35">
                <a:extLst>
                  <a:ext uri="{FF2B5EF4-FFF2-40B4-BE49-F238E27FC236}">
                    <a16:creationId xmlns:a16="http://schemas.microsoft.com/office/drawing/2014/main" id="{151BEBAA-A56A-5FD3-2DF1-001B652527BA}"/>
                  </a:ext>
                </a:extLst>
              </p:cNvPr>
              <p:cNvSpPr/>
              <p:nvPr/>
            </p:nvSpPr>
            <p:spPr>
              <a:xfrm>
                <a:off x="10542318" y="4547052"/>
                <a:ext cx="77777" cy="17847"/>
              </a:xfrm>
              <a:custGeom>
                <a:avLst/>
                <a:gdLst/>
                <a:ahLst/>
                <a:cxnLst/>
                <a:rect l="l" t="t" r="r" b="b"/>
                <a:pathLst>
                  <a:path w="77777" h="17847" extrusionOk="0">
                    <a:moveTo>
                      <a:pt x="68854" y="0"/>
                    </a:moveTo>
                    <a:lnTo>
                      <a:pt x="8924" y="0"/>
                    </a:lnTo>
                    <a:cubicBezTo>
                      <a:pt x="3995" y="0"/>
                      <a:pt x="0" y="3994"/>
                      <a:pt x="0" y="8924"/>
                    </a:cubicBezTo>
                    <a:cubicBezTo>
                      <a:pt x="0" y="13852"/>
                      <a:pt x="3995" y="17847"/>
                      <a:pt x="8924" y="17847"/>
                    </a:cubicBezTo>
                    <a:lnTo>
                      <a:pt x="68854" y="17847"/>
                    </a:lnTo>
                    <a:cubicBezTo>
                      <a:pt x="73783" y="17847"/>
                      <a:pt x="77778" y="13853"/>
                      <a:pt x="77778" y="8924"/>
                    </a:cubicBezTo>
                    <a:cubicBezTo>
                      <a:pt x="77778" y="3994"/>
                      <a:pt x="73783" y="0"/>
                      <a:pt x="6885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849;p35">
                <a:extLst>
                  <a:ext uri="{FF2B5EF4-FFF2-40B4-BE49-F238E27FC236}">
                    <a16:creationId xmlns:a16="http://schemas.microsoft.com/office/drawing/2014/main" id="{2CC7CF7A-54EB-A049-ADA1-7815EEBF46EC}"/>
                  </a:ext>
                </a:extLst>
              </p:cNvPr>
              <p:cNvSpPr/>
              <p:nvPr/>
            </p:nvSpPr>
            <p:spPr>
              <a:xfrm>
                <a:off x="10542318" y="4568139"/>
                <a:ext cx="77777" cy="17847"/>
              </a:xfrm>
              <a:custGeom>
                <a:avLst/>
                <a:gdLst/>
                <a:ahLst/>
                <a:cxnLst/>
                <a:rect l="l" t="t" r="r" b="b"/>
                <a:pathLst>
                  <a:path w="77777" h="17847" extrusionOk="0">
                    <a:moveTo>
                      <a:pt x="68854" y="0"/>
                    </a:moveTo>
                    <a:lnTo>
                      <a:pt x="8924" y="0"/>
                    </a:lnTo>
                    <a:cubicBezTo>
                      <a:pt x="3995" y="0"/>
                      <a:pt x="0" y="3994"/>
                      <a:pt x="0" y="8924"/>
                    </a:cubicBezTo>
                    <a:cubicBezTo>
                      <a:pt x="0" y="13853"/>
                      <a:pt x="3995" y="17847"/>
                      <a:pt x="8924" y="17847"/>
                    </a:cubicBezTo>
                    <a:lnTo>
                      <a:pt x="68854" y="17847"/>
                    </a:lnTo>
                    <a:cubicBezTo>
                      <a:pt x="73783" y="17847"/>
                      <a:pt x="77778" y="13852"/>
                      <a:pt x="77778" y="8924"/>
                    </a:cubicBezTo>
                    <a:cubicBezTo>
                      <a:pt x="77778" y="3994"/>
                      <a:pt x="73783" y="0"/>
                      <a:pt x="6885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 name="TextBox 45">
              <a:extLst>
                <a:ext uri="{FF2B5EF4-FFF2-40B4-BE49-F238E27FC236}">
                  <a16:creationId xmlns:a16="http://schemas.microsoft.com/office/drawing/2014/main" id="{777AEA35-41FD-4575-C376-D374B8A2E246}"/>
                </a:ext>
              </a:extLst>
            </p:cNvPr>
            <p:cNvSpPr txBox="1"/>
            <p:nvPr/>
          </p:nvSpPr>
          <p:spPr>
            <a:xfrm>
              <a:off x="1807103" y="2897252"/>
              <a:ext cx="6888997"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Edge Devices Virtualization Support such Docker Systems</a:t>
              </a:r>
            </a:p>
          </p:txBody>
        </p:sp>
      </p:grpSp>
      <p:grpSp>
        <p:nvGrpSpPr>
          <p:cNvPr id="49" name="Group 48">
            <a:extLst>
              <a:ext uri="{FF2B5EF4-FFF2-40B4-BE49-F238E27FC236}">
                <a16:creationId xmlns:a16="http://schemas.microsoft.com/office/drawing/2014/main" id="{755822CD-DB6A-435F-E6F7-0AB91B301FA8}"/>
              </a:ext>
            </a:extLst>
          </p:cNvPr>
          <p:cNvGrpSpPr/>
          <p:nvPr/>
        </p:nvGrpSpPr>
        <p:grpSpPr>
          <a:xfrm>
            <a:off x="844052" y="4009922"/>
            <a:ext cx="7852047" cy="358808"/>
            <a:chOff x="844052" y="4009922"/>
            <a:chExt cx="7852047" cy="358808"/>
          </a:xfrm>
        </p:grpSpPr>
        <p:grpSp>
          <p:nvGrpSpPr>
            <p:cNvPr id="41" name="Google Shape;1885;p35">
              <a:extLst>
                <a:ext uri="{FF2B5EF4-FFF2-40B4-BE49-F238E27FC236}">
                  <a16:creationId xmlns:a16="http://schemas.microsoft.com/office/drawing/2014/main" id="{A5317A43-A655-E6B4-1C49-DFA8CC68367F}"/>
                </a:ext>
              </a:extLst>
            </p:cNvPr>
            <p:cNvGrpSpPr/>
            <p:nvPr/>
          </p:nvGrpSpPr>
          <p:grpSpPr>
            <a:xfrm>
              <a:off x="844052" y="4009922"/>
              <a:ext cx="491253" cy="358808"/>
              <a:chOff x="4348184" y="4212176"/>
              <a:chExt cx="609193" cy="444950"/>
            </a:xfrm>
          </p:grpSpPr>
          <p:sp>
            <p:nvSpPr>
              <p:cNvPr id="42" name="Google Shape;1886;p35">
                <a:extLst>
                  <a:ext uri="{FF2B5EF4-FFF2-40B4-BE49-F238E27FC236}">
                    <a16:creationId xmlns:a16="http://schemas.microsoft.com/office/drawing/2014/main" id="{7CC792AA-D82F-25B4-22DA-3DF2EA494827}"/>
                  </a:ext>
                </a:extLst>
              </p:cNvPr>
              <p:cNvSpPr/>
              <p:nvPr/>
            </p:nvSpPr>
            <p:spPr>
              <a:xfrm>
                <a:off x="4348184" y="4212176"/>
                <a:ext cx="609193" cy="444950"/>
              </a:xfrm>
              <a:custGeom>
                <a:avLst/>
                <a:gdLst/>
                <a:ahLst/>
                <a:cxnLst/>
                <a:rect l="l" t="t" r="r" b="b"/>
                <a:pathLst>
                  <a:path w="609193" h="444950" extrusionOk="0">
                    <a:moveTo>
                      <a:pt x="594320" y="71490"/>
                    </a:moveTo>
                    <a:lnTo>
                      <a:pt x="554188" y="71490"/>
                    </a:lnTo>
                    <a:cubicBezTo>
                      <a:pt x="545987" y="71490"/>
                      <a:pt x="539315" y="78161"/>
                      <a:pt x="539315" y="86363"/>
                    </a:cubicBezTo>
                    <a:lnTo>
                      <a:pt x="539315" y="127624"/>
                    </a:lnTo>
                    <a:cubicBezTo>
                      <a:pt x="539315" y="135825"/>
                      <a:pt x="545987" y="142496"/>
                      <a:pt x="554188" y="142496"/>
                    </a:cubicBezTo>
                    <a:lnTo>
                      <a:pt x="564745" y="142496"/>
                    </a:lnTo>
                    <a:lnTo>
                      <a:pt x="564745" y="187890"/>
                    </a:lnTo>
                    <a:lnTo>
                      <a:pt x="440009" y="187890"/>
                    </a:lnTo>
                    <a:lnTo>
                      <a:pt x="440009" y="152578"/>
                    </a:lnTo>
                    <a:lnTo>
                      <a:pt x="475908" y="152578"/>
                    </a:lnTo>
                    <a:cubicBezTo>
                      <a:pt x="484110" y="152578"/>
                      <a:pt x="490781" y="145906"/>
                      <a:pt x="490781" y="137705"/>
                    </a:cubicBezTo>
                    <a:lnTo>
                      <a:pt x="490781" y="71007"/>
                    </a:lnTo>
                    <a:lnTo>
                      <a:pt x="501024" y="71007"/>
                    </a:lnTo>
                    <a:cubicBezTo>
                      <a:pt x="509226" y="71007"/>
                      <a:pt x="515897" y="64335"/>
                      <a:pt x="515897" y="56134"/>
                    </a:cubicBezTo>
                    <a:lnTo>
                      <a:pt x="515897" y="14873"/>
                    </a:lnTo>
                    <a:cubicBezTo>
                      <a:pt x="515897" y="6673"/>
                      <a:pt x="509226" y="0"/>
                      <a:pt x="501024" y="0"/>
                    </a:cubicBezTo>
                    <a:lnTo>
                      <a:pt x="460893" y="0"/>
                    </a:lnTo>
                    <a:cubicBezTo>
                      <a:pt x="452691" y="0"/>
                      <a:pt x="446020" y="6673"/>
                      <a:pt x="446020" y="14873"/>
                    </a:cubicBezTo>
                    <a:lnTo>
                      <a:pt x="446020" y="56133"/>
                    </a:lnTo>
                    <a:cubicBezTo>
                      <a:pt x="446020" y="64334"/>
                      <a:pt x="452691" y="71005"/>
                      <a:pt x="460893" y="71005"/>
                    </a:cubicBezTo>
                    <a:lnTo>
                      <a:pt x="472934" y="71005"/>
                    </a:lnTo>
                    <a:lnTo>
                      <a:pt x="472934" y="134729"/>
                    </a:lnTo>
                    <a:lnTo>
                      <a:pt x="440009" y="134729"/>
                    </a:lnTo>
                    <a:lnTo>
                      <a:pt x="440009" y="99193"/>
                    </a:lnTo>
                    <a:cubicBezTo>
                      <a:pt x="440009" y="90991"/>
                      <a:pt x="433337" y="84320"/>
                      <a:pt x="425136" y="84320"/>
                    </a:cubicBezTo>
                    <a:lnTo>
                      <a:pt x="391882" y="84320"/>
                    </a:lnTo>
                    <a:lnTo>
                      <a:pt x="391882" y="44031"/>
                    </a:lnTo>
                    <a:cubicBezTo>
                      <a:pt x="391882" y="39103"/>
                      <a:pt x="387887" y="35107"/>
                      <a:pt x="382959" y="35107"/>
                    </a:cubicBezTo>
                    <a:cubicBezTo>
                      <a:pt x="378030" y="35107"/>
                      <a:pt x="374035" y="39103"/>
                      <a:pt x="374035" y="44031"/>
                    </a:cubicBezTo>
                    <a:lnTo>
                      <a:pt x="374035" y="84320"/>
                    </a:lnTo>
                    <a:lnTo>
                      <a:pt x="339642" y="84320"/>
                    </a:lnTo>
                    <a:lnTo>
                      <a:pt x="339642" y="44031"/>
                    </a:lnTo>
                    <a:cubicBezTo>
                      <a:pt x="339642" y="39103"/>
                      <a:pt x="335646" y="35107"/>
                      <a:pt x="330718" y="35107"/>
                    </a:cubicBezTo>
                    <a:cubicBezTo>
                      <a:pt x="325790" y="35107"/>
                      <a:pt x="321794" y="39103"/>
                      <a:pt x="321794" y="44031"/>
                    </a:cubicBezTo>
                    <a:lnTo>
                      <a:pt x="321794" y="84320"/>
                    </a:lnTo>
                    <a:lnTo>
                      <a:pt x="287401" y="84320"/>
                    </a:lnTo>
                    <a:lnTo>
                      <a:pt x="287401" y="44031"/>
                    </a:lnTo>
                    <a:cubicBezTo>
                      <a:pt x="287401" y="39103"/>
                      <a:pt x="283406" y="35107"/>
                      <a:pt x="278477" y="35107"/>
                    </a:cubicBezTo>
                    <a:cubicBezTo>
                      <a:pt x="273549" y="35107"/>
                      <a:pt x="269554" y="39103"/>
                      <a:pt x="269554" y="44031"/>
                    </a:cubicBezTo>
                    <a:lnTo>
                      <a:pt x="269554" y="84320"/>
                    </a:lnTo>
                    <a:lnTo>
                      <a:pt x="235160" y="84320"/>
                    </a:lnTo>
                    <a:lnTo>
                      <a:pt x="235160" y="44031"/>
                    </a:lnTo>
                    <a:cubicBezTo>
                      <a:pt x="235160" y="39103"/>
                      <a:pt x="231165" y="35107"/>
                      <a:pt x="226237" y="35107"/>
                    </a:cubicBezTo>
                    <a:cubicBezTo>
                      <a:pt x="221308" y="35107"/>
                      <a:pt x="217313" y="39103"/>
                      <a:pt x="217313" y="44031"/>
                    </a:cubicBezTo>
                    <a:lnTo>
                      <a:pt x="217313" y="84320"/>
                    </a:lnTo>
                    <a:lnTo>
                      <a:pt x="184060" y="84320"/>
                    </a:lnTo>
                    <a:cubicBezTo>
                      <a:pt x="175858" y="84320"/>
                      <a:pt x="169187" y="90991"/>
                      <a:pt x="169187" y="99193"/>
                    </a:cubicBezTo>
                    <a:lnTo>
                      <a:pt x="169187" y="134729"/>
                    </a:lnTo>
                    <a:lnTo>
                      <a:pt x="136262" y="134729"/>
                    </a:lnTo>
                    <a:lnTo>
                      <a:pt x="136262" y="71005"/>
                    </a:lnTo>
                    <a:lnTo>
                      <a:pt x="148303" y="71005"/>
                    </a:lnTo>
                    <a:cubicBezTo>
                      <a:pt x="156504" y="71005"/>
                      <a:pt x="163176" y="64334"/>
                      <a:pt x="163176" y="56133"/>
                    </a:cubicBezTo>
                    <a:lnTo>
                      <a:pt x="163176" y="14873"/>
                    </a:lnTo>
                    <a:cubicBezTo>
                      <a:pt x="163176" y="6673"/>
                      <a:pt x="156504" y="0"/>
                      <a:pt x="148303" y="0"/>
                    </a:cubicBezTo>
                    <a:lnTo>
                      <a:pt x="108169" y="0"/>
                    </a:lnTo>
                    <a:cubicBezTo>
                      <a:pt x="99967" y="0"/>
                      <a:pt x="93296" y="6673"/>
                      <a:pt x="93296" y="14873"/>
                    </a:cubicBezTo>
                    <a:lnTo>
                      <a:pt x="93296" y="56133"/>
                    </a:lnTo>
                    <a:cubicBezTo>
                      <a:pt x="93296" y="64334"/>
                      <a:pt x="99967" y="71005"/>
                      <a:pt x="108169" y="71005"/>
                    </a:cubicBezTo>
                    <a:lnTo>
                      <a:pt x="118412" y="71005"/>
                    </a:lnTo>
                    <a:lnTo>
                      <a:pt x="118412" y="137704"/>
                    </a:lnTo>
                    <a:cubicBezTo>
                      <a:pt x="118412" y="145905"/>
                      <a:pt x="125083" y="152577"/>
                      <a:pt x="133285" y="152577"/>
                    </a:cubicBezTo>
                    <a:lnTo>
                      <a:pt x="169184" y="152577"/>
                    </a:lnTo>
                    <a:lnTo>
                      <a:pt x="169184" y="187888"/>
                    </a:lnTo>
                    <a:lnTo>
                      <a:pt x="44450" y="187888"/>
                    </a:lnTo>
                    <a:lnTo>
                      <a:pt x="44450" y="142495"/>
                    </a:lnTo>
                    <a:lnTo>
                      <a:pt x="55006" y="142495"/>
                    </a:lnTo>
                    <a:cubicBezTo>
                      <a:pt x="63207" y="142495"/>
                      <a:pt x="69879" y="135824"/>
                      <a:pt x="69879" y="127622"/>
                    </a:cubicBezTo>
                    <a:lnTo>
                      <a:pt x="69879" y="86361"/>
                    </a:lnTo>
                    <a:cubicBezTo>
                      <a:pt x="69879" y="78160"/>
                      <a:pt x="63207" y="71489"/>
                      <a:pt x="55006" y="71489"/>
                    </a:cubicBezTo>
                    <a:lnTo>
                      <a:pt x="14873" y="71489"/>
                    </a:lnTo>
                    <a:cubicBezTo>
                      <a:pt x="6671" y="71489"/>
                      <a:pt x="0" y="78160"/>
                      <a:pt x="0" y="86361"/>
                    </a:cubicBezTo>
                    <a:lnTo>
                      <a:pt x="0" y="127622"/>
                    </a:lnTo>
                    <a:cubicBezTo>
                      <a:pt x="0" y="135824"/>
                      <a:pt x="6671" y="142495"/>
                      <a:pt x="14873" y="142495"/>
                    </a:cubicBezTo>
                    <a:lnTo>
                      <a:pt x="26602" y="142495"/>
                    </a:lnTo>
                    <a:lnTo>
                      <a:pt x="26602" y="190863"/>
                    </a:lnTo>
                    <a:cubicBezTo>
                      <a:pt x="26602" y="199065"/>
                      <a:pt x="33274" y="205736"/>
                      <a:pt x="41475" y="205736"/>
                    </a:cubicBezTo>
                    <a:lnTo>
                      <a:pt x="169186" y="205736"/>
                    </a:lnTo>
                    <a:lnTo>
                      <a:pt x="169186" y="237382"/>
                    </a:lnTo>
                    <a:lnTo>
                      <a:pt x="133261" y="237382"/>
                    </a:lnTo>
                    <a:cubicBezTo>
                      <a:pt x="128333" y="237382"/>
                      <a:pt x="124337" y="241377"/>
                      <a:pt x="124337" y="246306"/>
                    </a:cubicBezTo>
                    <a:cubicBezTo>
                      <a:pt x="124337" y="251234"/>
                      <a:pt x="128333" y="255229"/>
                      <a:pt x="133261" y="255229"/>
                    </a:cubicBezTo>
                    <a:lnTo>
                      <a:pt x="169184" y="255229"/>
                    </a:lnTo>
                    <a:lnTo>
                      <a:pt x="169184" y="292372"/>
                    </a:lnTo>
                    <a:lnTo>
                      <a:pt x="133287" y="292372"/>
                    </a:lnTo>
                    <a:cubicBezTo>
                      <a:pt x="125086" y="292372"/>
                      <a:pt x="118414" y="299044"/>
                      <a:pt x="118414" y="307245"/>
                    </a:cubicBezTo>
                    <a:lnTo>
                      <a:pt x="118414" y="373943"/>
                    </a:lnTo>
                    <a:lnTo>
                      <a:pt x="108169" y="373943"/>
                    </a:lnTo>
                    <a:cubicBezTo>
                      <a:pt x="99967" y="373943"/>
                      <a:pt x="93296" y="380616"/>
                      <a:pt x="93296" y="388816"/>
                    </a:cubicBezTo>
                    <a:lnTo>
                      <a:pt x="93296" y="430077"/>
                    </a:lnTo>
                    <a:cubicBezTo>
                      <a:pt x="93296" y="438279"/>
                      <a:pt x="99967" y="444950"/>
                      <a:pt x="108169" y="444950"/>
                    </a:cubicBezTo>
                    <a:lnTo>
                      <a:pt x="148300" y="444950"/>
                    </a:lnTo>
                    <a:cubicBezTo>
                      <a:pt x="156502" y="444950"/>
                      <a:pt x="163173" y="438279"/>
                      <a:pt x="163173" y="430077"/>
                    </a:cubicBezTo>
                    <a:lnTo>
                      <a:pt x="163173" y="388816"/>
                    </a:lnTo>
                    <a:cubicBezTo>
                      <a:pt x="163173" y="380616"/>
                      <a:pt x="156502" y="373943"/>
                      <a:pt x="148300" y="373943"/>
                    </a:cubicBezTo>
                    <a:lnTo>
                      <a:pt x="136261" y="373943"/>
                    </a:lnTo>
                    <a:lnTo>
                      <a:pt x="136261" y="310220"/>
                    </a:lnTo>
                    <a:lnTo>
                      <a:pt x="169183" y="310220"/>
                    </a:lnTo>
                    <a:lnTo>
                      <a:pt x="169183" y="345756"/>
                    </a:lnTo>
                    <a:cubicBezTo>
                      <a:pt x="169183" y="353958"/>
                      <a:pt x="175855" y="360629"/>
                      <a:pt x="184056" y="360629"/>
                    </a:cubicBezTo>
                    <a:lnTo>
                      <a:pt x="217309" y="360629"/>
                    </a:lnTo>
                    <a:lnTo>
                      <a:pt x="217309" y="400918"/>
                    </a:lnTo>
                    <a:cubicBezTo>
                      <a:pt x="217309" y="405846"/>
                      <a:pt x="221305" y="409842"/>
                      <a:pt x="226233" y="409842"/>
                    </a:cubicBezTo>
                    <a:cubicBezTo>
                      <a:pt x="231161" y="409842"/>
                      <a:pt x="235157" y="405846"/>
                      <a:pt x="235157" y="400918"/>
                    </a:cubicBezTo>
                    <a:lnTo>
                      <a:pt x="235157" y="360629"/>
                    </a:lnTo>
                    <a:lnTo>
                      <a:pt x="269550" y="360629"/>
                    </a:lnTo>
                    <a:lnTo>
                      <a:pt x="269550" y="400918"/>
                    </a:lnTo>
                    <a:cubicBezTo>
                      <a:pt x="269550" y="405846"/>
                      <a:pt x="273546" y="409842"/>
                      <a:pt x="278474" y="409842"/>
                    </a:cubicBezTo>
                    <a:cubicBezTo>
                      <a:pt x="283402" y="409842"/>
                      <a:pt x="287398" y="405846"/>
                      <a:pt x="287398" y="400918"/>
                    </a:cubicBezTo>
                    <a:lnTo>
                      <a:pt x="287398" y="360629"/>
                    </a:lnTo>
                    <a:lnTo>
                      <a:pt x="321791" y="360629"/>
                    </a:lnTo>
                    <a:lnTo>
                      <a:pt x="321791" y="400918"/>
                    </a:lnTo>
                    <a:cubicBezTo>
                      <a:pt x="321791" y="405846"/>
                      <a:pt x="325786" y="409842"/>
                      <a:pt x="330714" y="409842"/>
                    </a:cubicBezTo>
                    <a:cubicBezTo>
                      <a:pt x="335643" y="409842"/>
                      <a:pt x="339638" y="405846"/>
                      <a:pt x="339638" y="400918"/>
                    </a:cubicBezTo>
                    <a:lnTo>
                      <a:pt x="339638" y="360629"/>
                    </a:lnTo>
                    <a:lnTo>
                      <a:pt x="374031" y="360629"/>
                    </a:lnTo>
                    <a:lnTo>
                      <a:pt x="374031" y="400918"/>
                    </a:lnTo>
                    <a:cubicBezTo>
                      <a:pt x="374031" y="405846"/>
                      <a:pt x="378027" y="409842"/>
                      <a:pt x="382955" y="409842"/>
                    </a:cubicBezTo>
                    <a:cubicBezTo>
                      <a:pt x="387883" y="409842"/>
                      <a:pt x="391879" y="405846"/>
                      <a:pt x="391879" y="400918"/>
                    </a:cubicBezTo>
                    <a:lnTo>
                      <a:pt x="391879" y="360629"/>
                    </a:lnTo>
                    <a:lnTo>
                      <a:pt x="425132" y="360629"/>
                    </a:lnTo>
                    <a:cubicBezTo>
                      <a:pt x="433334" y="360629"/>
                      <a:pt x="440005" y="353958"/>
                      <a:pt x="440005" y="345756"/>
                    </a:cubicBezTo>
                    <a:lnTo>
                      <a:pt x="440005" y="310220"/>
                    </a:lnTo>
                    <a:lnTo>
                      <a:pt x="472928" y="310220"/>
                    </a:lnTo>
                    <a:lnTo>
                      <a:pt x="472928" y="373943"/>
                    </a:lnTo>
                    <a:lnTo>
                      <a:pt x="460888" y="373943"/>
                    </a:lnTo>
                    <a:cubicBezTo>
                      <a:pt x="452686" y="373943"/>
                      <a:pt x="446015" y="380616"/>
                      <a:pt x="446015" y="388816"/>
                    </a:cubicBezTo>
                    <a:lnTo>
                      <a:pt x="446015" y="430077"/>
                    </a:lnTo>
                    <a:cubicBezTo>
                      <a:pt x="446015" y="438279"/>
                      <a:pt x="452686" y="444950"/>
                      <a:pt x="460888" y="444950"/>
                    </a:cubicBezTo>
                    <a:lnTo>
                      <a:pt x="501020" y="444950"/>
                    </a:lnTo>
                    <a:cubicBezTo>
                      <a:pt x="509221" y="444950"/>
                      <a:pt x="515892" y="438279"/>
                      <a:pt x="515892" y="430077"/>
                    </a:cubicBezTo>
                    <a:lnTo>
                      <a:pt x="515892" y="388816"/>
                    </a:lnTo>
                    <a:cubicBezTo>
                      <a:pt x="515892" y="380616"/>
                      <a:pt x="509221" y="373943"/>
                      <a:pt x="501020" y="373943"/>
                    </a:cubicBezTo>
                    <a:lnTo>
                      <a:pt x="490774" y="373943"/>
                    </a:lnTo>
                    <a:lnTo>
                      <a:pt x="490774" y="307245"/>
                    </a:lnTo>
                    <a:cubicBezTo>
                      <a:pt x="490774" y="299044"/>
                      <a:pt x="484103" y="292372"/>
                      <a:pt x="475901" y="292372"/>
                    </a:cubicBezTo>
                    <a:lnTo>
                      <a:pt x="440004" y="292372"/>
                    </a:lnTo>
                    <a:lnTo>
                      <a:pt x="440004" y="255229"/>
                    </a:lnTo>
                    <a:lnTo>
                      <a:pt x="477122" y="255229"/>
                    </a:lnTo>
                    <a:cubicBezTo>
                      <a:pt x="482050" y="255229"/>
                      <a:pt x="486046" y="251234"/>
                      <a:pt x="486046" y="246306"/>
                    </a:cubicBezTo>
                    <a:cubicBezTo>
                      <a:pt x="486046" y="241377"/>
                      <a:pt x="482050" y="237382"/>
                      <a:pt x="477122" y="237382"/>
                    </a:cubicBezTo>
                    <a:lnTo>
                      <a:pt x="440009" y="237382"/>
                    </a:lnTo>
                    <a:lnTo>
                      <a:pt x="440009" y="205736"/>
                    </a:lnTo>
                    <a:lnTo>
                      <a:pt x="567718" y="205736"/>
                    </a:lnTo>
                    <a:cubicBezTo>
                      <a:pt x="575919" y="205736"/>
                      <a:pt x="582591" y="199065"/>
                      <a:pt x="582591" y="190863"/>
                    </a:cubicBezTo>
                    <a:lnTo>
                      <a:pt x="582591" y="142495"/>
                    </a:lnTo>
                    <a:lnTo>
                      <a:pt x="594320" y="142495"/>
                    </a:lnTo>
                    <a:cubicBezTo>
                      <a:pt x="602522" y="142495"/>
                      <a:pt x="609193" y="135824"/>
                      <a:pt x="609193" y="127622"/>
                    </a:cubicBezTo>
                    <a:lnTo>
                      <a:pt x="609193" y="86361"/>
                    </a:lnTo>
                    <a:cubicBezTo>
                      <a:pt x="609193" y="78161"/>
                      <a:pt x="602522" y="71490"/>
                      <a:pt x="594320" y="71490"/>
                    </a:cubicBezTo>
                    <a:close/>
                    <a:moveTo>
                      <a:pt x="463866" y="53158"/>
                    </a:moveTo>
                    <a:lnTo>
                      <a:pt x="463866" y="17847"/>
                    </a:lnTo>
                    <a:lnTo>
                      <a:pt x="498049" y="17847"/>
                    </a:lnTo>
                    <a:lnTo>
                      <a:pt x="498049" y="53158"/>
                    </a:lnTo>
                    <a:lnTo>
                      <a:pt x="463866" y="53158"/>
                    </a:lnTo>
                    <a:close/>
                    <a:moveTo>
                      <a:pt x="111143" y="53158"/>
                    </a:moveTo>
                    <a:lnTo>
                      <a:pt x="111143" y="17847"/>
                    </a:lnTo>
                    <a:lnTo>
                      <a:pt x="145326" y="17847"/>
                    </a:lnTo>
                    <a:lnTo>
                      <a:pt x="145326" y="53158"/>
                    </a:lnTo>
                    <a:lnTo>
                      <a:pt x="111143" y="53158"/>
                    </a:lnTo>
                    <a:close/>
                    <a:moveTo>
                      <a:pt x="17847" y="124649"/>
                    </a:moveTo>
                    <a:lnTo>
                      <a:pt x="17847" y="89337"/>
                    </a:lnTo>
                    <a:lnTo>
                      <a:pt x="52030" y="89337"/>
                    </a:lnTo>
                    <a:lnTo>
                      <a:pt x="52030" y="124649"/>
                    </a:lnTo>
                    <a:lnTo>
                      <a:pt x="17847" y="124649"/>
                    </a:lnTo>
                    <a:close/>
                    <a:moveTo>
                      <a:pt x="145326" y="391792"/>
                    </a:moveTo>
                    <a:lnTo>
                      <a:pt x="145326" y="427104"/>
                    </a:lnTo>
                    <a:lnTo>
                      <a:pt x="111143" y="427104"/>
                    </a:lnTo>
                    <a:lnTo>
                      <a:pt x="111143" y="391792"/>
                    </a:lnTo>
                    <a:lnTo>
                      <a:pt x="145326" y="391792"/>
                    </a:lnTo>
                    <a:close/>
                    <a:moveTo>
                      <a:pt x="187032" y="342782"/>
                    </a:moveTo>
                    <a:lnTo>
                      <a:pt x="187032" y="102168"/>
                    </a:lnTo>
                    <a:lnTo>
                      <a:pt x="422160" y="102168"/>
                    </a:lnTo>
                    <a:lnTo>
                      <a:pt x="422160" y="342782"/>
                    </a:lnTo>
                    <a:lnTo>
                      <a:pt x="187032" y="342782"/>
                    </a:lnTo>
                    <a:close/>
                    <a:moveTo>
                      <a:pt x="498050" y="391792"/>
                    </a:moveTo>
                    <a:lnTo>
                      <a:pt x="498050" y="427104"/>
                    </a:lnTo>
                    <a:lnTo>
                      <a:pt x="463867" y="427104"/>
                    </a:lnTo>
                    <a:lnTo>
                      <a:pt x="463867" y="391792"/>
                    </a:lnTo>
                    <a:lnTo>
                      <a:pt x="498050" y="391792"/>
                    </a:lnTo>
                    <a:close/>
                    <a:moveTo>
                      <a:pt x="591346" y="124649"/>
                    </a:moveTo>
                    <a:lnTo>
                      <a:pt x="557163" y="124649"/>
                    </a:lnTo>
                    <a:lnTo>
                      <a:pt x="557163" y="89337"/>
                    </a:lnTo>
                    <a:lnTo>
                      <a:pt x="591346" y="89337"/>
                    </a:lnTo>
                    <a:lnTo>
                      <a:pt x="591346" y="1246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887;p35">
                <a:extLst>
                  <a:ext uri="{FF2B5EF4-FFF2-40B4-BE49-F238E27FC236}">
                    <a16:creationId xmlns:a16="http://schemas.microsoft.com/office/drawing/2014/main" id="{5AF85809-9C5F-15B9-7D0C-518B0E9AE9AF}"/>
                  </a:ext>
                </a:extLst>
              </p:cNvPr>
              <p:cNvSpPr/>
              <p:nvPr/>
            </p:nvSpPr>
            <p:spPr>
              <a:xfrm>
                <a:off x="4866354" y="4449558"/>
                <a:ext cx="91022" cy="134246"/>
              </a:xfrm>
              <a:custGeom>
                <a:avLst/>
                <a:gdLst/>
                <a:ahLst/>
                <a:cxnLst/>
                <a:rect l="l" t="t" r="r" b="b"/>
                <a:pathLst>
                  <a:path w="91022" h="134246" extrusionOk="0">
                    <a:moveTo>
                      <a:pt x="76149" y="63241"/>
                    </a:moveTo>
                    <a:lnTo>
                      <a:pt x="64420" y="63241"/>
                    </a:lnTo>
                    <a:lnTo>
                      <a:pt x="64420" y="14873"/>
                    </a:lnTo>
                    <a:cubicBezTo>
                      <a:pt x="64420" y="6671"/>
                      <a:pt x="57748" y="0"/>
                      <a:pt x="49547" y="0"/>
                    </a:cubicBezTo>
                    <a:lnTo>
                      <a:pt x="8924" y="0"/>
                    </a:lnTo>
                    <a:cubicBezTo>
                      <a:pt x="3995" y="0"/>
                      <a:pt x="0" y="3995"/>
                      <a:pt x="0" y="8924"/>
                    </a:cubicBezTo>
                    <a:cubicBezTo>
                      <a:pt x="0" y="13852"/>
                      <a:pt x="3995" y="17847"/>
                      <a:pt x="8924" y="17847"/>
                    </a:cubicBezTo>
                    <a:lnTo>
                      <a:pt x="46572" y="17847"/>
                    </a:lnTo>
                    <a:lnTo>
                      <a:pt x="46572" y="63241"/>
                    </a:lnTo>
                    <a:lnTo>
                      <a:pt x="36016" y="63241"/>
                    </a:lnTo>
                    <a:cubicBezTo>
                      <a:pt x="27815" y="63241"/>
                      <a:pt x="21143" y="69912"/>
                      <a:pt x="21143" y="78114"/>
                    </a:cubicBezTo>
                    <a:lnTo>
                      <a:pt x="21143" y="119373"/>
                    </a:lnTo>
                    <a:cubicBezTo>
                      <a:pt x="21143" y="127575"/>
                      <a:pt x="27815" y="134246"/>
                      <a:pt x="36016" y="134246"/>
                    </a:cubicBezTo>
                    <a:lnTo>
                      <a:pt x="76149" y="134246"/>
                    </a:lnTo>
                    <a:cubicBezTo>
                      <a:pt x="84351" y="134246"/>
                      <a:pt x="91022" y="127575"/>
                      <a:pt x="91022" y="119373"/>
                    </a:cubicBezTo>
                    <a:lnTo>
                      <a:pt x="91022" y="78114"/>
                    </a:lnTo>
                    <a:cubicBezTo>
                      <a:pt x="91022" y="69913"/>
                      <a:pt x="84351" y="63241"/>
                      <a:pt x="76149" y="63241"/>
                    </a:cubicBezTo>
                    <a:close/>
                    <a:moveTo>
                      <a:pt x="73175" y="116399"/>
                    </a:moveTo>
                    <a:lnTo>
                      <a:pt x="38992" y="116399"/>
                    </a:lnTo>
                    <a:lnTo>
                      <a:pt x="38992" y="81088"/>
                    </a:lnTo>
                    <a:lnTo>
                      <a:pt x="73175" y="81088"/>
                    </a:lnTo>
                    <a:lnTo>
                      <a:pt x="73175" y="11639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888;p35">
                <a:extLst>
                  <a:ext uri="{FF2B5EF4-FFF2-40B4-BE49-F238E27FC236}">
                    <a16:creationId xmlns:a16="http://schemas.microsoft.com/office/drawing/2014/main" id="{066440B6-A69D-6ECA-85A0-C322980C37D3}"/>
                  </a:ext>
                </a:extLst>
              </p:cNvPr>
              <p:cNvSpPr/>
              <p:nvPr/>
            </p:nvSpPr>
            <p:spPr>
              <a:xfrm>
                <a:off x="4348184" y="4449559"/>
                <a:ext cx="92211" cy="134246"/>
              </a:xfrm>
              <a:custGeom>
                <a:avLst/>
                <a:gdLst/>
                <a:ahLst/>
                <a:cxnLst/>
                <a:rect l="l" t="t" r="r" b="b"/>
                <a:pathLst>
                  <a:path w="92211" h="134246" extrusionOk="0">
                    <a:moveTo>
                      <a:pt x="83288" y="0"/>
                    </a:moveTo>
                    <a:lnTo>
                      <a:pt x="41475" y="0"/>
                    </a:lnTo>
                    <a:cubicBezTo>
                      <a:pt x="33274" y="0"/>
                      <a:pt x="26602" y="6671"/>
                      <a:pt x="26602" y="14873"/>
                    </a:cubicBezTo>
                    <a:lnTo>
                      <a:pt x="26602" y="63241"/>
                    </a:lnTo>
                    <a:lnTo>
                      <a:pt x="14873" y="63241"/>
                    </a:lnTo>
                    <a:cubicBezTo>
                      <a:pt x="6671" y="63241"/>
                      <a:pt x="0" y="69912"/>
                      <a:pt x="0" y="78114"/>
                    </a:cubicBezTo>
                    <a:lnTo>
                      <a:pt x="0" y="119373"/>
                    </a:lnTo>
                    <a:cubicBezTo>
                      <a:pt x="0" y="127575"/>
                      <a:pt x="6671" y="134246"/>
                      <a:pt x="14873" y="134246"/>
                    </a:cubicBezTo>
                    <a:lnTo>
                      <a:pt x="55005" y="134246"/>
                    </a:lnTo>
                    <a:cubicBezTo>
                      <a:pt x="63206" y="134246"/>
                      <a:pt x="69878" y="127575"/>
                      <a:pt x="69878" y="119373"/>
                    </a:cubicBezTo>
                    <a:lnTo>
                      <a:pt x="69878" y="78114"/>
                    </a:lnTo>
                    <a:cubicBezTo>
                      <a:pt x="69878" y="69912"/>
                      <a:pt x="63206" y="63241"/>
                      <a:pt x="55005" y="63241"/>
                    </a:cubicBezTo>
                    <a:lnTo>
                      <a:pt x="44448" y="63241"/>
                    </a:lnTo>
                    <a:lnTo>
                      <a:pt x="44448" y="17847"/>
                    </a:lnTo>
                    <a:lnTo>
                      <a:pt x="83288" y="17847"/>
                    </a:lnTo>
                    <a:cubicBezTo>
                      <a:pt x="88216" y="17847"/>
                      <a:pt x="92212" y="13852"/>
                      <a:pt x="92212" y="8924"/>
                    </a:cubicBezTo>
                    <a:cubicBezTo>
                      <a:pt x="92212" y="3994"/>
                      <a:pt x="88216" y="0"/>
                      <a:pt x="83288" y="0"/>
                    </a:cubicBezTo>
                    <a:close/>
                    <a:moveTo>
                      <a:pt x="52030" y="81087"/>
                    </a:moveTo>
                    <a:lnTo>
                      <a:pt x="52030" y="116398"/>
                    </a:lnTo>
                    <a:lnTo>
                      <a:pt x="17847" y="116398"/>
                    </a:lnTo>
                    <a:lnTo>
                      <a:pt x="17847" y="81087"/>
                    </a:lnTo>
                    <a:lnTo>
                      <a:pt x="52030" y="81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889;p35">
                <a:extLst>
                  <a:ext uri="{FF2B5EF4-FFF2-40B4-BE49-F238E27FC236}">
                    <a16:creationId xmlns:a16="http://schemas.microsoft.com/office/drawing/2014/main" id="{08BD8F66-6DC7-8C90-AFBB-2536CFAE8CF8}"/>
                  </a:ext>
                </a:extLst>
              </p:cNvPr>
              <p:cNvSpPr/>
              <p:nvPr/>
            </p:nvSpPr>
            <p:spPr>
              <a:xfrm>
                <a:off x="4571193" y="4351489"/>
                <a:ext cx="163173" cy="166326"/>
              </a:xfrm>
              <a:custGeom>
                <a:avLst/>
                <a:gdLst/>
                <a:ahLst/>
                <a:cxnLst/>
                <a:rect l="l" t="t" r="r" b="b"/>
                <a:pathLst>
                  <a:path w="163173" h="166326" extrusionOk="0">
                    <a:moveTo>
                      <a:pt x="154250" y="51633"/>
                    </a:moveTo>
                    <a:cubicBezTo>
                      <a:pt x="159178" y="51633"/>
                      <a:pt x="163173" y="47637"/>
                      <a:pt x="163173" y="42709"/>
                    </a:cubicBezTo>
                    <a:lnTo>
                      <a:pt x="163173" y="14873"/>
                    </a:lnTo>
                    <a:cubicBezTo>
                      <a:pt x="163173" y="6671"/>
                      <a:pt x="156502" y="0"/>
                      <a:pt x="148300" y="0"/>
                    </a:cubicBezTo>
                    <a:lnTo>
                      <a:pt x="14873" y="0"/>
                    </a:lnTo>
                    <a:cubicBezTo>
                      <a:pt x="6671" y="0"/>
                      <a:pt x="0" y="6671"/>
                      <a:pt x="0" y="14873"/>
                    </a:cubicBezTo>
                    <a:lnTo>
                      <a:pt x="0" y="151453"/>
                    </a:lnTo>
                    <a:cubicBezTo>
                      <a:pt x="0" y="159655"/>
                      <a:pt x="6671" y="166326"/>
                      <a:pt x="14873" y="166326"/>
                    </a:cubicBezTo>
                    <a:lnTo>
                      <a:pt x="148300" y="166326"/>
                    </a:lnTo>
                    <a:cubicBezTo>
                      <a:pt x="156502" y="166326"/>
                      <a:pt x="163173" y="159655"/>
                      <a:pt x="163173" y="151453"/>
                    </a:cubicBezTo>
                    <a:lnTo>
                      <a:pt x="163173" y="95061"/>
                    </a:lnTo>
                    <a:cubicBezTo>
                      <a:pt x="163173" y="90133"/>
                      <a:pt x="159178" y="86138"/>
                      <a:pt x="154250" y="86138"/>
                    </a:cubicBezTo>
                    <a:cubicBezTo>
                      <a:pt x="149321" y="86138"/>
                      <a:pt x="145326" y="90133"/>
                      <a:pt x="145326" y="95061"/>
                    </a:cubicBezTo>
                    <a:lnTo>
                      <a:pt x="145326" y="148479"/>
                    </a:lnTo>
                    <a:lnTo>
                      <a:pt x="72344" y="148479"/>
                    </a:lnTo>
                    <a:lnTo>
                      <a:pt x="72344" y="101723"/>
                    </a:lnTo>
                    <a:cubicBezTo>
                      <a:pt x="72344" y="96795"/>
                      <a:pt x="68349" y="92800"/>
                      <a:pt x="63420" y="92800"/>
                    </a:cubicBezTo>
                    <a:lnTo>
                      <a:pt x="17847" y="92800"/>
                    </a:lnTo>
                    <a:lnTo>
                      <a:pt x="17847" y="17847"/>
                    </a:lnTo>
                    <a:lnTo>
                      <a:pt x="145326" y="17847"/>
                    </a:lnTo>
                    <a:lnTo>
                      <a:pt x="145326" y="42709"/>
                    </a:lnTo>
                    <a:cubicBezTo>
                      <a:pt x="145326" y="47637"/>
                      <a:pt x="149321" y="51633"/>
                      <a:pt x="154250" y="51633"/>
                    </a:cubicBezTo>
                    <a:close/>
                    <a:moveTo>
                      <a:pt x="54497" y="110647"/>
                    </a:moveTo>
                    <a:lnTo>
                      <a:pt x="54497" y="148479"/>
                    </a:lnTo>
                    <a:lnTo>
                      <a:pt x="17847" y="148479"/>
                    </a:lnTo>
                    <a:lnTo>
                      <a:pt x="17847" y="110647"/>
                    </a:lnTo>
                    <a:lnTo>
                      <a:pt x="54497" y="1106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 name="TextBox 47">
              <a:extLst>
                <a:ext uri="{FF2B5EF4-FFF2-40B4-BE49-F238E27FC236}">
                  <a16:creationId xmlns:a16="http://schemas.microsoft.com/office/drawing/2014/main" id="{61D45955-0862-FA5D-1CF7-43EECB4366B4}"/>
                </a:ext>
              </a:extLst>
            </p:cNvPr>
            <p:cNvSpPr txBox="1"/>
            <p:nvPr/>
          </p:nvSpPr>
          <p:spPr>
            <a:xfrm>
              <a:off x="1807102" y="4047458"/>
              <a:ext cx="6888997"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Hardware Oriented Pruning</a:t>
              </a:r>
            </a:p>
          </p:txBody>
        </p:sp>
      </p:grpSp>
      <p:grpSp>
        <p:nvGrpSpPr>
          <p:cNvPr id="50" name="Group 49">
            <a:extLst>
              <a:ext uri="{FF2B5EF4-FFF2-40B4-BE49-F238E27FC236}">
                <a16:creationId xmlns:a16="http://schemas.microsoft.com/office/drawing/2014/main" id="{75D8D04A-9A98-18D2-95B3-AB42AC4D209A}"/>
              </a:ext>
            </a:extLst>
          </p:cNvPr>
          <p:cNvGrpSpPr/>
          <p:nvPr/>
        </p:nvGrpSpPr>
        <p:grpSpPr>
          <a:xfrm>
            <a:off x="8540234" y="4688923"/>
            <a:ext cx="455720" cy="307777"/>
            <a:chOff x="8221038" y="4761540"/>
            <a:chExt cx="455720" cy="307777"/>
          </a:xfrm>
        </p:grpSpPr>
        <p:sp>
          <p:nvSpPr>
            <p:cNvPr id="51" name="TextBox 50">
              <a:extLst>
                <a:ext uri="{FF2B5EF4-FFF2-40B4-BE49-F238E27FC236}">
                  <a16:creationId xmlns:a16="http://schemas.microsoft.com/office/drawing/2014/main" id="{3137138E-318F-B578-CEE6-32E72F13BB24}"/>
                </a:ext>
              </a:extLst>
            </p:cNvPr>
            <p:cNvSpPr txBox="1"/>
            <p:nvPr/>
          </p:nvSpPr>
          <p:spPr>
            <a:xfrm>
              <a:off x="8221038" y="4761540"/>
              <a:ext cx="455720" cy="307777"/>
            </a:xfrm>
            <a:prstGeom prst="rect">
              <a:avLst/>
            </a:prstGeom>
            <a:noFill/>
          </p:spPr>
          <p:txBody>
            <a:bodyPr wrap="square" rtlCol="0">
              <a:spAutoFit/>
            </a:bodyPr>
            <a:lstStyle/>
            <a:p>
              <a:r>
                <a:rPr lang="en-US" dirty="0"/>
                <a:t>32</a:t>
              </a:r>
            </a:p>
          </p:txBody>
        </p:sp>
        <p:sp>
          <p:nvSpPr>
            <p:cNvPr id="52" name="Rectangle: Rounded Corners 51">
              <a:extLst>
                <a:ext uri="{FF2B5EF4-FFF2-40B4-BE49-F238E27FC236}">
                  <a16:creationId xmlns:a16="http://schemas.microsoft.com/office/drawing/2014/main" id="{3657631E-ACBB-6DE8-653B-6948D9BB0620}"/>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963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6"/>
          <p:cNvSpPr txBox="1">
            <a:spLocks noGrp="1"/>
          </p:cNvSpPr>
          <p:nvPr>
            <p:ph type="ctrTitle"/>
          </p:nvPr>
        </p:nvSpPr>
        <p:spPr>
          <a:xfrm>
            <a:off x="159865" y="1407923"/>
            <a:ext cx="5909826" cy="12726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0" cap="all" dirty="0"/>
              <a:t>Thank you</a:t>
            </a:r>
            <a:br>
              <a:rPr lang="en-US" sz="2000" b="0" cap="all" dirty="0"/>
            </a:br>
            <a:endParaRPr sz="2000" dirty="0"/>
          </a:p>
        </p:txBody>
      </p:sp>
      <p:grpSp>
        <p:nvGrpSpPr>
          <p:cNvPr id="54" name="Google Shape;54;p16"/>
          <p:cNvGrpSpPr/>
          <p:nvPr/>
        </p:nvGrpSpPr>
        <p:grpSpPr>
          <a:xfrm>
            <a:off x="5742845" y="1042208"/>
            <a:ext cx="3000000" cy="3276685"/>
            <a:chOff x="1246540" y="986344"/>
            <a:chExt cx="3193141" cy="3328723"/>
          </a:xfrm>
        </p:grpSpPr>
        <p:grpSp>
          <p:nvGrpSpPr>
            <p:cNvPr id="55" name="Google Shape;55;p16"/>
            <p:cNvGrpSpPr/>
            <p:nvPr/>
          </p:nvGrpSpPr>
          <p:grpSpPr>
            <a:xfrm>
              <a:off x="1289913" y="986344"/>
              <a:ext cx="3146241" cy="3181107"/>
              <a:chOff x="1172835" y="909129"/>
              <a:chExt cx="4263199" cy="4310443"/>
            </a:xfrm>
          </p:grpSpPr>
          <p:sp>
            <p:nvSpPr>
              <p:cNvPr id="56" name="Google Shape;56;p16"/>
              <p:cNvSpPr/>
              <p:nvPr/>
            </p:nvSpPr>
            <p:spPr>
              <a:xfrm>
                <a:off x="4273984" y="3342957"/>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6"/>
              <p:cNvSpPr/>
              <p:nvPr/>
            </p:nvSpPr>
            <p:spPr>
              <a:xfrm>
                <a:off x="4273984" y="3442779"/>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6"/>
              <p:cNvSpPr/>
              <p:nvPr/>
            </p:nvSpPr>
            <p:spPr>
              <a:xfrm>
                <a:off x="4273984" y="3391916"/>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6"/>
              <p:cNvSpPr/>
              <p:nvPr/>
            </p:nvSpPr>
            <p:spPr>
              <a:xfrm>
                <a:off x="4567831" y="3448304"/>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6"/>
              <p:cNvSpPr/>
              <p:nvPr/>
            </p:nvSpPr>
            <p:spPr>
              <a:xfrm>
                <a:off x="4561354" y="3342957"/>
                <a:ext cx="53149" cy="31241"/>
              </a:xfrm>
              <a:custGeom>
                <a:avLst/>
                <a:gdLst/>
                <a:ahLst/>
                <a:cxnLst/>
                <a:rect l="l" t="t" r="r" b="b"/>
                <a:pathLst>
                  <a:path w="53149" h="31241" extrusionOk="0">
                    <a:moveTo>
                      <a:pt x="0" y="0"/>
                    </a:moveTo>
                    <a:lnTo>
                      <a:pt x="53150" y="0"/>
                    </a:lnTo>
                    <a:lnTo>
                      <a:pt x="53150"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6"/>
              <p:cNvSpPr/>
              <p:nvPr/>
            </p:nvSpPr>
            <p:spPr>
              <a:xfrm>
                <a:off x="4415431" y="3391630"/>
                <a:ext cx="53149" cy="31241"/>
              </a:xfrm>
              <a:custGeom>
                <a:avLst/>
                <a:gdLst/>
                <a:ahLst/>
                <a:cxnLst/>
                <a:rect l="l" t="t" r="r" b="b"/>
                <a:pathLst>
                  <a:path w="53149" h="31241"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6"/>
              <p:cNvSpPr/>
              <p:nvPr/>
            </p:nvSpPr>
            <p:spPr>
              <a:xfrm>
                <a:off x="4483058" y="3390868"/>
                <a:ext cx="85153" cy="31241"/>
              </a:xfrm>
              <a:custGeom>
                <a:avLst/>
                <a:gdLst/>
                <a:ahLst/>
                <a:cxnLst/>
                <a:rect l="l" t="t" r="r" b="b"/>
                <a:pathLst>
                  <a:path w="85153" h="31241"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6"/>
              <p:cNvSpPr/>
              <p:nvPr/>
            </p:nvSpPr>
            <p:spPr>
              <a:xfrm>
                <a:off x="4055386" y="3224180"/>
                <a:ext cx="16287" cy="31242"/>
              </a:xfrm>
              <a:custGeom>
                <a:avLst/>
                <a:gdLst/>
                <a:ahLst/>
                <a:cxnLst/>
                <a:rect l="l" t="t" r="r" b="b"/>
                <a:pathLst>
                  <a:path w="16287" h="31242"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6"/>
              <p:cNvSpPr/>
              <p:nvPr/>
            </p:nvSpPr>
            <p:spPr>
              <a:xfrm>
                <a:off x="4349232" y="3280568"/>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6"/>
              <p:cNvSpPr/>
              <p:nvPr/>
            </p:nvSpPr>
            <p:spPr>
              <a:xfrm>
                <a:off x="4342755" y="3175222"/>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6"/>
              <p:cNvSpPr/>
              <p:nvPr/>
            </p:nvSpPr>
            <p:spPr>
              <a:xfrm>
                <a:off x="4196832" y="3223799"/>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6"/>
              <p:cNvSpPr/>
              <p:nvPr/>
            </p:nvSpPr>
            <p:spPr>
              <a:xfrm>
                <a:off x="4264459" y="3223037"/>
                <a:ext cx="85153" cy="31242"/>
              </a:xfrm>
              <a:custGeom>
                <a:avLst/>
                <a:gdLst/>
                <a:ahLst/>
                <a:cxnLst/>
                <a:rect l="l" t="t" r="r" b="b"/>
                <a:pathLst>
                  <a:path w="85153" h="31242"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6"/>
              <p:cNvSpPr/>
              <p:nvPr/>
            </p:nvSpPr>
            <p:spPr>
              <a:xfrm>
                <a:off x="1913689" y="2367311"/>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6"/>
              <p:cNvSpPr/>
              <p:nvPr/>
            </p:nvSpPr>
            <p:spPr>
              <a:xfrm>
                <a:off x="1913689" y="2474277"/>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6"/>
              <p:cNvSpPr/>
              <p:nvPr/>
            </p:nvSpPr>
            <p:spPr>
              <a:xfrm>
                <a:off x="1913689" y="2419889"/>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6"/>
              <p:cNvSpPr/>
              <p:nvPr/>
            </p:nvSpPr>
            <p:spPr>
              <a:xfrm>
                <a:off x="2228681" y="2480278"/>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6"/>
              <p:cNvSpPr/>
              <p:nvPr/>
            </p:nvSpPr>
            <p:spPr>
              <a:xfrm>
                <a:off x="2221633" y="2367311"/>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6"/>
              <p:cNvSpPr/>
              <p:nvPr/>
            </p:nvSpPr>
            <p:spPr>
              <a:xfrm>
                <a:off x="2065232" y="2419508"/>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6"/>
              <p:cNvSpPr/>
              <p:nvPr/>
            </p:nvSpPr>
            <p:spPr>
              <a:xfrm>
                <a:off x="2137813" y="2418651"/>
                <a:ext cx="91249" cy="33528"/>
              </a:xfrm>
              <a:custGeom>
                <a:avLst/>
                <a:gdLst/>
                <a:ahLst/>
                <a:cxnLst/>
                <a:rect l="l" t="t" r="r" b="b"/>
                <a:pathLst>
                  <a:path w="91249" h="33528" extrusionOk="0">
                    <a:moveTo>
                      <a:pt x="0" y="0"/>
                    </a:moveTo>
                    <a:lnTo>
                      <a:pt x="91249" y="0"/>
                    </a:lnTo>
                    <a:lnTo>
                      <a:pt x="9124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6"/>
              <p:cNvSpPr/>
              <p:nvPr/>
            </p:nvSpPr>
            <p:spPr>
              <a:xfrm>
                <a:off x="1679470" y="2240153"/>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6"/>
              <p:cNvSpPr/>
              <p:nvPr/>
            </p:nvSpPr>
            <p:spPr>
              <a:xfrm>
                <a:off x="1994366" y="2300446"/>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6"/>
              <p:cNvSpPr/>
              <p:nvPr/>
            </p:nvSpPr>
            <p:spPr>
              <a:xfrm>
                <a:off x="1987413" y="2187575"/>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6"/>
              <p:cNvSpPr/>
              <p:nvPr/>
            </p:nvSpPr>
            <p:spPr>
              <a:xfrm>
                <a:off x="1831012" y="2239676"/>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6"/>
              <p:cNvSpPr/>
              <p:nvPr/>
            </p:nvSpPr>
            <p:spPr>
              <a:xfrm>
                <a:off x="1903498" y="2238914"/>
                <a:ext cx="91249" cy="33528"/>
              </a:xfrm>
              <a:custGeom>
                <a:avLst/>
                <a:gdLst/>
                <a:ahLst/>
                <a:cxnLst/>
                <a:rect l="l" t="t" r="r" b="b"/>
                <a:pathLst>
                  <a:path w="91249" h="33528" extrusionOk="0">
                    <a:moveTo>
                      <a:pt x="0" y="0"/>
                    </a:moveTo>
                    <a:lnTo>
                      <a:pt x="91250" y="0"/>
                    </a:lnTo>
                    <a:lnTo>
                      <a:pt x="9125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6"/>
              <p:cNvSpPr/>
              <p:nvPr/>
            </p:nvSpPr>
            <p:spPr>
              <a:xfrm>
                <a:off x="1878352" y="3674046"/>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6"/>
              <p:cNvSpPr/>
              <p:nvPr/>
            </p:nvSpPr>
            <p:spPr>
              <a:xfrm>
                <a:off x="1878352" y="3786632"/>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6"/>
              <p:cNvSpPr/>
              <p:nvPr/>
            </p:nvSpPr>
            <p:spPr>
              <a:xfrm>
                <a:off x="1878352" y="372938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6"/>
              <p:cNvSpPr/>
              <p:nvPr/>
            </p:nvSpPr>
            <p:spPr>
              <a:xfrm>
                <a:off x="2209917" y="3792918"/>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6"/>
              <p:cNvSpPr/>
              <p:nvPr/>
            </p:nvSpPr>
            <p:spPr>
              <a:xfrm>
                <a:off x="2202487" y="3674046"/>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6"/>
              <p:cNvSpPr/>
              <p:nvPr/>
            </p:nvSpPr>
            <p:spPr>
              <a:xfrm>
                <a:off x="2037895" y="3728910"/>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6"/>
              <p:cNvSpPr/>
              <p:nvPr/>
            </p:nvSpPr>
            <p:spPr>
              <a:xfrm>
                <a:off x="2114191" y="3728053"/>
                <a:ext cx="96012" cy="35242"/>
              </a:xfrm>
              <a:custGeom>
                <a:avLst/>
                <a:gdLst/>
                <a:ahLst/>
                <a:cxnLst/>
                <a:rect l="l" t="t" r="r" b="b"/>
                <a:pathLst>
                  <a:path w="96012" h="35242" extrusionOk="0">
                    <a:moveTo>
                      <a:pt x="0" y="0"/>
                    </a:moveTo>
                    <a:lnTo>
                      <a:pt x="96012" y="0"/>
                    </a:lnTo>
                    <a:lnTo>
                      <a:pt x="96012"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6"/>
              <p:cNvSpPr/>
              <p:nvPr/>
            </p:nvSpPr>
            <p:spPr>
              <a:xfrm>
                <a:off x="1631749" y="3540125"/>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6"/>
              <p:cNvSpPr/>
              <p:nvPr/>
            </p:nvSpPr>
            <p:spPr>
              <a:xfrm>
                <a:off x="1963315" y="360365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6"/>
              <p:cNvSpPr/>
              <p:nvPr/>
            </p:nvSpPr>
            <p:spPr>
              <a:xfrm>
                <a:off x="1955980" y="3484784"/>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6"/>
              <p:cNvSpPr/>
              <p:nvPr/>
            </p:nvSpPr>
            <p:spPr>
              <a:xfrm>
                <a:off x="1791293" y="3539648"/>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6"/>
              <p:cNvSpPr/>
              <p:nvPr/>
            </p:nvSpPr>
            <p:spPr>
              <a:xfrm>
                <a:off x="1867588" y="3538791"/>
                <a:ext cx="96011" cy="35242"/>
              </a:xfrm>
              <a:custGeom>
                <a:avLst/>
                <a:gdLst/>
                <a:ahLst/>
                <a:cxnLst/>
                <a:rect l="l" t="t" r="r" b="b"/>
                <a:pathLst>
                  <a:path w="96011" h="35242" extrusionOk="0">
                    <a:moveTo>
                      <a:pt x="0" y="0"/>
                    </a:moveTo>
                    <a:lnTo>
                      <a:pt x="96012" y="0"/>
                    </a:lnTo>
                    <a:lnTo>
                      <a:pt x="96012" y="35242"/>
                    </a:lnTo>
                    <a:lnTo>
                      <a:pt x="0" y="35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6"/>
              <p:cNvSpPr/>
              <p:nvPr/>
            </p:nvSpPr>
            <p:spPr>
              <a:xfrm>
                <a:off x="4727755" y="1924970"/>
                <a:ext cx="708279" cy="4857"/>
              </a:xfrm>
              <a:custGeom>
                <a:avLst/>
                <a:gdLst/>
                <a:ahLst/>
                <a:cxnLst/>
                <a:rect l="l" t="t" r="r" b="b"/>
                <a:pathLst>
                  <a:path w="708279" h="4857" extrusionOk="0">
                    <a:moveTo>
                      <a:pt x="708279" y="2477"/>
                    </a:moveTo>
                    <a:cubicBezTo>
                      <a:pt x="708279" y="3715"/>
                      <a:pt x="549783" y="4858"/>
                      <a:pt x="354235" y="4858"/>
                    </a:cubicBezTo>
                    <a:cubicBezTo>
                      <a:pt x="158687" y="4858"/>
                      <a:pt x="0" y="3715"/>
                      <a:pt x="0" y="2477"/>
                    </a:cubicBezTo>
                    <a:cubicBezTo>
                      <a:pt x="0" y="1238"/>
                      <a:pt x="158591" y="0"/>
                      <a:pt x="354235" y="0"/>
                    </a:cubicBezTo>
                    <a:cubicBezTo>
                      <a:pt x="549878" y="0"/>
                      <a:pt x="708279" y="1143"/>
                      <a:pt x="708279" y="2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6"/>
              <p:cNvSpPr/>
              <p:nvPr/>
            </p:nvSpPr>
            <p:spPr>
              <a:xfrm>
                <a:off x="2756652" y="3438683"/>
                <a:ext cx="1304258" cy="1572196"/>
              </a:xfrm>
              <a:custGeom>
                <a:avLst/>
                <a:gdLst/>
                <a:ahLst/>
                <a:cxnLst/>
                <a:rect l="l" t="t" r="r" b="b"/>
                <a:pathLst>
                  <a:path w="1304258" h="1572196" extrusionOk="0">
                    <a:moveTo>
                      <a:pt x="1304258" y="1572197"/>
                    </a:moveTo>
                    <a:cubicBezTo>
                      <a:pt x="1304258" y="1572197"/>
                      <a:pt x="1302734" y="1571054"/>
                      <a:pt x="1299972" y="1568672"/>
                    </a:cubicBezTo>
                    <a:cubicBezTo>
                      <a:pt x="1297210" y="1566291"/>
                      <a:pt x="1292828" y="1562672"/>
                      <a:pt x="1287494" y="1558004"/>
                    </a:cubicBezTo>
                    <a:lnTo>
                      <a:pt x="1239869" y="1516856"/>
                    </a:lnTo>
                    <a:lnTo>
                      <a:pt x="1065276" y="1364456"/>
                    </a:lnTo>
                    <a:lnTo>
                      <a:pt x="490252" y="860774"/>
                    </a:lnTo>
                    <a:lnTo>
                      <a:pt x="667" y="430435"/>
                    </a:lnTo>
                    <a:lnTo>
                      <a:pt x="0" y="429863"/>
                    </a:lnTo>
                    <a:lnTo>
                      <a:pt x="0" y="429006"/>
                    </a:lnTo>
                    <a:cubicBezTo>
                      <a:pt x="0" y="298132"/>
                      <a:pt x="667" y="190881"/>
                      <a:pt x="857" y="116014"/>
                    </a:cubicBezTo>
                    <a:cubicBezTo>
                      <a:pt x="857" y="78867"/>
                      <a:pt x="857" y="49339"/>
                      <a:pt x="1333" y="30289"/>
                    </a:cubicBezTo>
                    <a:lnTo>
                      <a:pt x="1333" y="7715"/>
                    </a:lnTo>
                    <a:cubicBezTo>
                      <a:pt x="1333" y="2572"/>
                      <a:pt x="1333" y="0"/>
                      <a:pt x="1333" y="0"/>
                    </a:cubicBezTo>
                    <a:cubicBezTo>
                      <a:pt x="1333" y="0"/>
                      <a:pt x="1333" y="2572"/>
                      <a:pt x="1333" y="7715"/>
                    </a:cubicBezTo>
                    <a:cubicBezTo>
                      <a:pt x="1333" y="12859"/>
                      <a:pt x="1333" y="20479"/>
                      <a:pt x="1333" y="30289"/>
                    </a:cubicBezTo>
                    <a:cubicBezTo>
                      <a:pt x="1333" y="50197"/>
                      <a:pt x="1333" y="79248"/>
                      <a:pt x="1905" y="116014"/>
                    </a:cubicBezTo>
                    <a:cubicBezTo>
                      <a:pt x="1905" y="190786"/>
                      <a:pt x="2381" y="298132"/>
                      <a:pt x="2667" y="429006"/>
                    </a:cubicBezTo>
                    <a:lnTo>
                      <a:pt x="2000" y="427577"/>
                    </a:lnTo>
                    <a:lnTo>
                      <a:pt x="493681" y="857250"/>
                    </a:lnTo>
                    <a:lnTo>
                      <a:pt x="1067752" y="1362075"/>
                    </a:lnTo>
                    <a:lnTo>
                      <a:pt x="1241393" y="1515523"/>
                    </a:lnTo>
                    <a:lnTo>
                      <a:pt x="1288447" y="1557433"/>
                    </a:lnTo>
                    <a:lnTo>
                      <a:pt x="1300639" y="1568387"/>
                    </a:lnTo>
                    <a:cubicBezTo>
                      <a:pt x="1303306" y="1570768"/>
                      <a:pt x="1304258" y="1572197"/>
                      <a:pt x="1304258" y="1572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6"/>
              <p:cNvSpPr/>
              <p:nvPr/>
            </p:nvSpPr>
            <p:spPr>
              <a:xfrm>
                <a:off x="3264525" y="2927953"/>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6"/>
              <p:cNvSpPr/>
              <p:nvPr/>
            </p:nvSpPr>
            <p:spPr>
              <a:xfrm>
                <a:off x="3264525" y="3234086"/>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6"/>
              <p:cNvSpPr/>
              <p:nvPr/>
            </p:nvSpPr>
            <p:spPr>
              <a:xfrm>
                <a:off x="1727857" y="1253362"/>
                <a:ext cx="1700212" cy="2155412"/>
              </a:xfrm>
              <a:custGeom>
                <a:avLst/>
                <a:gdLst/>
                <a:ahLst/>
                <a:cxnLst/>
                <a:rect l="l" t="t" r="r" b="b"/>
                <a:pathLst>
                  <a:path w="1700212" h="2155412" extrusionOk="0">
                    <a:moveTo>
                      <a:pt x="0" y="2151507"/>
                    </a:moveTo>
                    <a:lnTo>
                      <a:pt x="8382" y="2151507"/>
                    </a:lnTo>
                    <a:lnTo>
                      <a:pt x="32956" y="2151507"/>
                    </a:lnTo>
                    <a:lnTo>
                      <a:pt x="128206" y="2151507"/>
                    </a:lnTo>
                    <a:lnTo>
                      <a:pt x="483108" y="2150840"/>
                    </a:lnTo>
                    <a:lnTo>
                      <a:pt x="1698022" y="2149983"/>
                    </a:lnTo>
                    <a:lnTo>
                      <a:pt x="1695736" y="2152269"/>
                    </a:lnTo>
                    <a:cubicBezTo>
                      <a:pt x="1695736" y="1982534"/>
                      <a:pt x="1695736" y="1801940"/>
                      <a:pt x="1695736" y="1616202"/>
                    </a:cubicBezTo>
                    <a:cubicBezTo>
                      <a:pt x="1695736" y="979170"/>
                      <a:pt x="1696307" y="404527"/>
                      <a:pt x="1696498" y="953"/>
                    </a:cubicBezTo>
                    <a:lnTo>
                      <a:pt x="1698117" y="2572"/>
                    </a:lnTo>
                    <a:lnTo>
                      <a:pt x="1244060" y="762"/>
                    </a:lnTo>
                    <a:lnTo>
                      <a:pt x="1121473" y="762"/>
                    </a:lnTo>
                    <a:lnTo>
                      <a:pt x="1089755" y="762"/>
                    </a:lnTo>
                    <a:lnTo>
                      <a:pt x="1078897" y="762"/>
                    </a:lnTo>
                    <a:lnTo>
                      <a:pt x="1089755" y="762"/>
                    </a:lnTo>
                    <a:lnTo>
                      <a:pt x="1121473" y="762"/>
                    </a:lnTo>
                    <a:lnTo>
                      <a:pt x="1244060" y="762"/>
                    </a:lnTo>
                    <a:lnTo>
                      <a:pt x="1697831" y="0"/>
                    </a:lnTo>
                    <a:lnTo>
                      <a:pt x="1699546" y="0"/>
                    </a:lnTo>
                    <a:lnTo>
                      <a:pt x="1699546" y="1715"/>
                    </a:lnTo>
                    <a:cubicBezTo>
                      <a:pt x="1699546" y="405289"/>
                      <a:pt x="1699546" y="979932"/>
                      <a:pt x="1700213" y="1616964"/>
                    </a:cubicBezTo>
                    <a:lnTo>
                      <a:pt x="1700213" y="2155412"/>
                    </a:lnTo>
                    <a:lnTo>
                      <a:pt x="1697831" y="2155412"/>
                    </a:lnTo>
                    <a:lnTo>
                      <a:pt x="482917" y="2153412"/>
                    </a:lnTo>
                    <a:lnTo>
                      <a:pt x="128016" y="2152745"/>
                    </a:lnTo>
                    <a:lnTo>
                      <a:pt x="32766" y="2152745"/>
                    </a:lnTo>
                    <a:lnTo>
                      <a:pt x="8191" y="2152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6"/>
              <p:cNvSpPr/>
              <p:nvPr/>
            </p:nvSpPr>
            <p:spPr>
              <a:xfrm>
                <a:off x="1172835" y="2112517"/>
                <a:ext cx="974693" cy="3107055"/>
              </a:xfrm>
              <a:custGeom>
                <a:avLst/>
                <a:gdLst/>
                <a:ahLst/>
                <a:cxnLst/>
                <a:rect l="l" t="t" r="r" b="b"/>
                <a:pathLst>
                  <a:path w="974693" h="3107055" extrusionOk="0">
                    <a:moveTo>
                      <a:pt x="973360" y="3107055"/>
                    </a:moveTo>
                    <a:cubicBezTo>
                      <a:pt x="973360" y="3107055"/>
                      <a:pt x="973360" y="3103436"/>
                      <a:pt x="973360" y="3096387"/>
                    </a:cubicBezTo>
                    <a:cubicBezTo>
                      <a:pt x="973360" y="3089339"/>
                      <a:pt x="973360" y="3078861"/>
                      <a:pt x="973360" y="3065336"/>
                    </a:cubicBezTo>
                    <a:cubicBezTo>
                      <a:pt x="973360" y="3037904"/>
                      <a:pt x="973360" y="2997613"/>
                      <a:pt x="973360" y="2945797"/>
                    </a:cubicBezTo>
                    <a:cubicBezTo>
                      <a:pt x="973360" y="2841974"/>
                      <a:pt x="973360" y="2692051"/>
                      <a:pt x="972503" y="2506980"/>
                    </a:cubicBezTo>
                    <a:lnTo>
                      <a:pt x="973074" y="2508314"/>
                    </a:lnTo>
                    <a:lnTo>
                      <a:pt x="553498" y="2090356"/>
                    </a:lnTo>
                    <a:lnTo>
                      <a:pt x="552831" y="2089690"/>
                    </a:lnTo>
                    <a:lnTo>
                      <a:pt x="552831" y="2088737"/>
                    </a:lnTo>
                    <a:cubicBezTo>
                      <a:pt x="552831" y="1896142"/>
                      <a:pt x="552831" y="1685258"/>
                      <a:pt x="552831" y="1465136"/>
                    </a:cubicBezTo>
                    <a:cubicBezTo>
                      <a:pt x="552831" y="1002887"/>
                      <a:pt x="552831" y="581025"/>
                      <a:pt x="553498" y="264986"/>
                    </a:cubicBezTo>
                    <a:lnTo>
                      <a:pt x="554450" y="266605"/>
                    </a:lnTo>
                    <a:lnTo>
                      <a:pt x="148590" y="72200"/>
                    </a:lnTo>
                    <a:lnTo>
                      <a:pt x="38100" y="18955"/>
                    </a:lnTo>
                    <a:lnTo>
                      <a:pt x="9525" y="4953"/>
                    </a:lnTo>
                    <a:lnTo>
                      <a:pt x="0" y="0"/>
                    </a:lnTo>
                    <a:cubicBezTo>
                      <a:pt x="0" y="0"/>
                      <a:pt x="3429" y="1429"/>
                      <a:pt x="9525" y="4477"/>
                    </a:cubicBezTo>
                    <a:lnTo>
                      <a:pt x="38100" y="18002"/>
                    </a:lnTo>
                    <a:lnTo>
                      <a:pt x="149066" y="70390"/>
                    </a:lnTo>
                    <a:lnTo>
                      <a:pt x="555784" y="263652"/>
                    </a:lnTo>
                    <a:lnTo>
                      <a:pt x="556832" y="263652"/>
                    </a:lnTo>
                    <a:lnTo>
                      <a:pt x="556832" y="265557"/>
                    </a:lnTo>
                    <a:cubicBezTo>
                      <a:pt x="556832" y="581311"/>
                      <a:pt x="556832" y="1003173"/>
                      <a:pt x="557403" y="1465707"/>
                    </a:cubicBezTo>
                    <a:cubicBezTo>
                      <a:pt x="557403" y="1685830"/>
                      <a:pt x="557403" y="1896713"/>
                      <a:pt x="557403" y="2089309"/>
                    </a:cubicBezTo>
                    <a:lnTo>
                      <a:pt x="556736" y="2087689"/>
                    </a:lnTo>
                    <a:lnTo>
                      <a:pt x="974693" y="2506313"/>
                    </a:lnTo>
                    <a:lnTo>
                      <a:pt x="974693" y="2506885"/>
                    </a:lnTo>
                    <a:lnTo>
                      <a:pt x="974693" y="2507552"/>
                    </a:lnTo>
                    <a:cubicBezTo>
                      <a:pt x="974693" y="2692622"/>
                      <a:pt x="974122" y="2842546"/>
                      <a:pt x="973931" y="2946369"/>
                    </a:cubicBezTo>
                    <a:cubicBezTo>
                      <a:pt x="973931" y="2998185"/>
                      <a:pt x="973931" y="3038475"/>
                      <a:pt x="973455" y="3065907"/>
                    </a:cubicBezTo>
                    <a:cubicBezTo>
                      <a:pt x="973455" y="3079433"/>
                      <a:pt x="973455" y="3089910"/>
                      <a:pt x="973455" y="3096959"/>
                    </a:cubicBezTo>
                    <a:cubicBezTo>
                      <a:pt x="973455" y="3104007"/>
                      <a:pt x="973360" y="3107055"/>
                      <a:pt x="973360" y="3107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6"/>
              <p:cNvSpPr/>
              <p:nvPr/>
            </p:nvSpPr>
            <p:spPr>
              <a:xfrm>
                <a:off x="2006558" y="4763229"/>
                <a:ext cx="36766" cy="36766"/>
              </a:xfrm>
              <a:custGeom>
                <a:avLst/>
                <a:gdLst/>
                <a:ahLst/>
                <a:cxnLst/>
                <a:rect l="l" t="t" r="r" b="b"/>
                <a:pathLst>
                  <a:path w="36766" h="36766" extrusionOk="0">
                    <a:moveTo>
                      <a:pt x="36767" y="18383"/>
                    </a:moveTo>
                    <a:cubicBezTo>
                      <a:pt x="36766" y="28536"/>
                      <a:pt x="28536" y="36767"/>
                      <a:pt x="18383" y="36766"/>
                    </a:cubicBezTo>
                    <a:cubicBezTo>
                      <a:pt x="8230" y="36766"/>
                      <a:pt x="0" y="28536"/>
                      <a:pt x="0" y="18383"/>
                    </a:cubicBezTo>
                    <a:cubicBezTo>
                      <a:pt x="0" y="8230"/>
                      <a:pt x="8231" y="0"/>
                      <a:pt x="18383" y="0"/>
                    </a:cubicBezTo>
                    <a:cubicBezTo>
                      <a:pt x="18415" y="0"/>
                      <a:pt x="18447" y="0"/>
                      <a:pt x="18478" y="0"/>
                    </a:cubicBezTo>
                    <a:cubicBezTo>
                      <a:pt x="28579" y="0"/>
                      <a:pt x="36767" y="8188"/>
                      <a:pt x="36767" y="18288"/>
                    </a:cubicBezTo>
                    <a:cubicBezTo>
                      <a:pt x="36767" y="18320"/>
                      <a:pt x="36767" y="18352"/>
                      <a:pt x="36767" y="183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6"/>
              <p:cNvSpPr/>
              <p:nvPr/>
            </p:nvSpPr>
            <p:spPr>
              <a:xfrm>
                <a:off x="2006558" y="5069458"/>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8"/>
                    </a:cubicBezTo>
                    <a:cubicBezTo>
                      <a:pt x="-52" y="8326"/>
                      <a:pt x="8136" y="53"/>
                      <a:pt x="18288" y="0"/>
                    </a:cubicBezTo>
                    <a:cubicBezTo>
                      <a:pt x="18352" y="0"/>
                      <a:pt x="18415" y="0"/>
                      <a:pt x="18478" y="0"/>
                    </a:cubicBezTo>
                    <a:cubicBezTo>
                      <a:pt x="28578" y="0"/>
                      <a:pt x="36766" y="8188"/>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6"/>
              <p:cNvSpPr/>
              <p:nvPr/>
            </p:nvSpPr>
            <p:spPr>
              <a:xfrm>
                <a:off x="1561645" y="3699478"/>
                <a:ext cx="36575" cy="36576"/>
              </a:xfrm>
              <a:custGeom>
                <a:avLst/>
                <a:gdLst/>
                <a:ahLst/>
                <a:cxnLst/>
                <a:rect l="l" t="t" r="r" b="b"/>
                <a:pathLst>
                  <a:path w="36575"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6"/>
              <p:cNvSpPr/>
              <p:nvPr/>
            </p:nvSpPr>
            <p:spPr>
              <a:xfrm>
                <a:off x="1561645" y="4005611"/>
                <a:ext cx="36576" cy="36575"/>
              </a:xfrm>
              <a:custGeom>
                <a:avLst/>
                <a:gdLst/>
                <a:ahLst/>
                <a:cxnLst/>
                <a:rect l="l" t="t" r="r" b="b"/>
                <a:pathLst>
                  <a:path w="36576" h="36575"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6"/>
              <p:cNvSpPr/>
              <p:nvPr/>
            </p:nvSpPr>
            <p:spPr>
              <a:xfrm>
                <a:off x="1561645" y="3081019"/>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6"/>
              <p:cNvSpPr/>
              <p:nvPr/>
            </p:nvSpPr>
            <p:spPr>
              <a:xfrm>
                <a:off x="1561651" y="3387724"/>
                <a:ext cx="36576" cy="36576"/>
              </a:xfrm>
              <a:custGeom>
                <a:avLst/>
                <a:gdLst/>
                <a:ahLst/>
                <a:cxnLst/>
                <a:rect l="l" t="t" r="r" b="b"/>
                <a:pathLst>
                  <a:path w="36576" h="36576" extrusionOk="0">
                    <a:moveTo>
                      <a:pt x="36570" y="17812"/>
                    </a:moveTo>
                    <a:cubicBezTo>
                      <a:pt x="36833" y="27908"/>
                      <a:pt x="28861" y="36307"/>
                      <a:pt x="18764" y="36570"/>
                    </a:cubicBezTo>
                    <a:cubicBezTo>
                      <a:pt x="8668" y="36833"/>
                      <a:pt x="269" y="28861"/>
                      <a:pt x="6" y="18764"/>
                    </a:cubicBezTo>
                    <a:cubicBezTo>
                      <a:pt x="-257" y="8667"/>
                      <a:pt x="7715" y="269"/>
                      <a:pt x="17812" y="6"/>
                    </a:cubicBezTo>
                    <a:cubicBezTo>
                      <a:pt x="17969" y="2"/>
                      <a:pt x="18125" y="0"/>
                      <a:pt x="18282" y="0"/>
                    </a:cubicBezTo>
                    <a:cubicBezTo>
                      <a:pt x="28199" y="-3"/>
                      <a:pt x="36312" y="7898"/>
                      <a:pt x="36570" y="17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6"/>
              <p:cNvSpPr/>
              <p:nvPr/>
            </p:nvSpPr>
            <p:spPr>
              <a:xfrm>
                <a:off x="1561645" y="2462657"/>
                <a:ext cx="36575" cy="36575"/>
              </a:xfrm>
              <a:custGeom>
                <a:avLst/>
                <a:gdLst/>
                <a:ahLst/>
                <a:cxnLst/>
                <a:rect l="l" t="t" r="r" b="b"/>
                <a:pathLst>
                  <a:path w="36575"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6"/>
              <p:cNvSpPr/>
              <p:nvPr/>
            </p:nvSpPr>
            <p:spPr>
              <a:xfrm>
                <a:off x="1561646" y="2768600"/>
                <a:ext cx="36576" cy="36575"/>
              </a:xfrm>
              <a:custGeom>
                <a:avLst/>
                <a:gdLst/>
                <a:ahLst/>
                <a:cxnLst/>
                <a:rect l="l" t="t" r="r" b="b"/>
                <a:pathLst>
                  <a:path w="36576" h="36575" extrusionOk="0">
                    <a:moveTo>
                      <a:pt x="36575" y="18478"/>
                    </a:moveTo>
                    <a:cubicBezTo>
                      <a:pt x="36470" y="28578"/>
                      <a:pt x="28197" y="36680"/>
                      <a:pt x="18098" y="36575"/>
                    </a:cubicBezTo>
                    <a:cubicBezTo>
                      <a:pt x="7998" y="36470"/>
                      <a:pt x="-104" y="28197"/>
                      <a:pt x="1" y="18097"/>
                    </a:cubicBezTo>
                    <a:cubicBezTo>
                      <a:pt x="105" y="8072"/>
                      <a:pt x="8262" y="0"/>
                      <a:pt x="18287" y="0"/>
                    </a:cubicBezTo>
                    <a:cubicBezTo>
                      <a:pt x="28387" y="-1"/>
                      <a:pt x="36575" y="8187"/>
                      <a:pt x="36576" y="18287"/>
                    </a:cubicBezTo>
                    <a:cubicBezTo>
                      <a:pt x="36576" y="18351"/>
                      <a:pt x="36576" y="18415"/>
                      <a:pt x="36575" y="184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6"/>
              <p:cNvSpPr/>
              <p:nvPr/>
            </p:nvSpPr>
            <p:spPr>
              <a:xfrm>
                <a:off x="4307703" y="909129"/>
                <a:ext cx="974597" cy="3107245"/>
              </a:xfrm>
              <a:custGeom>
                <a:avLst/>
                <a:gdLst/>
                <a:ahLst/>
                <a:cxnLst/>
                <a:rect l="l" t="t" r="r" b="b"/>
                <a:pathLst>
                  <a:path w="974597" h="3107245" extrusionOk="0">
                    <a:moveTo>
                      <a:pt x="1810" y="0"/>
                    </a:moveTo>
                    <a:cubicBezTo>
                      <a:pt x="1810" y="0"/>
                      <a:pt x="1810" y="3619"/>
                      <a:pt x="1810" y="10573"/>
                    </a:cubicBezTo>
                    <a:cubicBezTo>
                      <a:pt x="1810" y="17526"/>
                      <a:pt x="1810" y="28099"/>
                      <a:pt x="1810" y="41719"/>
                    </a:cubicBezTo>
                    <a:cubicBezTo>
                      <a:pt x="1810" y="69152"/>
                      <a:pt x="1810" y="109347"/>
                      <a:pt x="2286" y="161163"/>
                    </a:cubicBezTo>
                    <a:cubicBezTo>
                      <a:pt x="2286" y="264985"/>
                      <a:pt x="2762" y="414909"/>
                      <a:pt x="3048" y="599980"/>
                    </a:cubicBezTo>
                    <a:lnTo>
                      <a:pt x="2572" y="598742"/>
                    </a:lnTo>
                    <a:lnTo>
                      <a:pt x="421196" y="1016698"/>
                    </a:lnTo>
                    <a:lnTo>
                      <a:pt x="421862" y="1017365"/>
                    </a:lnTo>
                    <a:lnTo>
                      <a:pt x="421862" y="1018318"/>
                    </a:lnTo>
                    <a:cubicBezTo>
                      <a:pt x="421862" y="1210818"/>
                      <a:pt x="421862" y="1421797"/>
                      <a:pt x="421862" y="1641920"/>
                    </a:cubicBezTo>
                    <a:cubicBezTo>
                      <a:pt x="421862" y="2104168"/>
                      <a:pt x="421862" y="2525935"/>
                      <a:pt x="421291" y="2842070"/>
                    </a:cubicBezTo>
                    <a:lnTo>
                      <a:pt x="420243" y="2840450"/>
                    </a:lnTo>
                    <a:lnTo>
                      <a:pt x="826008" y="3035046"/>
                    </a:lnTo>
                    <a:lnTo>
                      <a:pt x="936498" y="3088386"/>
                    </a:lnTo>
                    <a:lnTo>
                      <a:pt x="965073" y="3102388"/>
                    </a:lnTo>
                    <a:lnTo>
                      <a:pt x="974598" y="3107246"/>
                    </a:lnTo>
                    <a:lnTo>
                      <a:pt x="965073" y="3102864"/>
                    </a:lnTo>
                    <a:lnTo>
                      <a:pt x="936498" y="3089339"/>
                    </a:lnTo>
                    <a:lnTo>
                      <a:pt x="825627" y="3036856"/>
                    </a:lnTo>
                    <a:lnTo>
                      <a:pt x="419005" y="2843403"/>
                    </a:lnTo>
                    <a:lnTo>
                      <a:pt x="418052" y="2842927"/>
                    </a:lnTo>
                    <a:lnTo>
                      <a:pt x="418052" y="2841784"/>
                    </a:lnTo>
                    <a:cubicBezTo>
                      <a:pt x="418052" y="2525935"/>
                      <a:pt x="418052" y="2104168"/>
                      <a:pt x="417385" y="1641634"/>
                    </a:cubicBezTo>
                    <a:cubicBezTo>
                      <a:pt x="417385" y="1421511"/>
                      <a:pt x="417385" y="1210532"/>
                      <a:pt x="417385" y="1018032"/>
                    </a:cubicBezTo>
                    <a:lnTo>
                      <a:pt x="418052" y="1019556"/>
                    </a:lnTo>
                    <a:lnTo>
                      <a:pt x="571" y="601218"/>
                    </a:lnTo>
                    <a:lnTo>
                      <a:pt x="0" y="600742"/>
                    </a:lnTo>
                    <a:lnTo>
                      <a:pt x="0" y="599980"/>
                    </a:lnTo>
                    <a:cubicBezTo>
                      <a:pt x="0" y="414909"/>
                      <a:pt x="667" y="264985"/>
                      <a:pt x="857" y="161163"/>
                    </a:cubicBezTo>
                    <a:cubicBezTo>
                      <a:pt x="857" y="109347"/>
                      <a:pt x="857" y="69152"/>
                      <a:pt x="857" y="41719"/>
                    </a:cubicBezTo>
                    <a:cubicBezTo>
                      <a:pt x="857" y="28131"/>
                      <a:pt x="857" y="17748"/>
                      <a:pt x="857" y="10573"/>
                    </a:cubicBezTo>
                    <a:cubicBezTo>
                      <a:pt x="1619" y="3619"/>
                      <a:pt x="1810" y="0"/>
                      <a:pt x="1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6"/>
              <p:cNvSpPr/>
              <p:nvPr/>
            </p:nvSpPr>
            <p:spPr>
              <a:xfrm>
                <a:off x="4412383" y="1328801"/>
                <a:ext cx="36576" cy="36575"/>
              </a:xfrm>
              <a:custGeom>
                <a:avLst/>
                <a:gdLst/>
                <a:ahLst/>
                <a:cxnLst/>
                <a:rect l="l" t="t" r="r" b="b"/>
                <a:pathLst>
                  <a:path w="36576" h="36575"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6"/>
              <p:cNvSpPr/>
              <p:nvPr/>
            </p:nvSpPr>
            <p:spPr>
              <a:xfrm>
                <a:off x="4412383" y="1022667"/>
                <a:ext cx="36576" cy="36576"/>
              </a:xfrm>
              <a:custGeom>
                <a:avLst/>
                <a:gdLst/>
                <a:ahLst/>
                <a:cxnLst/>
                <a:rect l="l" t="t" r="r" b="b"/>
                <a:pathLst>
                  <a:path w="36576"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6"/>
              <p:cNvSpPr/>
              <p:nvPr/>
            </p:nvSpPr>
            <p:spPr>
              <a:xfrm>
                <a:off x="3533987" y="1692846"/>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6"/>
              <p:cNvSpPr/>
              <p:nvPr/>
            </p:nvSpPr>
            <p:spPr>
              <a:xfrm>
                <a:off x="3533987" y="138633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6"/>
              <p:cNvSpPr/>
              <p:nvPr/>
            </p:nvSpPr>
            <p:spPr>
              <a:xfrm>
                <a:off x="3533987" y="2239296"/>
                <a:ext cx="36766" cy="36766"/>
              </a:xfrm>
              <a:custGeom>
                <a:avLst/>
                <a:gdLst/>
                <a:ahLst/>
                <a:cxnLst/>
                <a:rect l="l" t="t" r="r" b="b"/>
                <a:pathLst>
                  <a:path w="36766" h="36766" extrusionOk="0">
                    <a:moveTo>
                      <a:pt x="0" y="18478"/>
                    </a:moveTo>
                    <a:cubicBezTo>
                      <a:pt x="-52" y="8325"/>
                      <a:pt x="8136" y="53"/>
                      <a:pt x="18288" y="0"/>
                    </a:cubicBezTo>
                    <a:cubicBezTo>
                      <a:pt x="28441" y="-52"/>
                      <a:pt x="36714" y="8136"/>
                      <a:pt x="36766" y="18288"/>
                    </a:cubicBezTo>
                    <a:cubicBezTo>
                      <a:pt x="36819" y="28441"/>
                      <a:pt x="28631" y="36714"/>
                      <a:pt x="18478" y="36766"/>
                    </a:cubicBezTo>
                    <a:cubicBezTo>
                      <a:pt x="18415" y="36766"/>
                      <a:pt x="18351" y="36766"/>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6"/>
              <p:cNvSpPr/>
              <p:nvPr/>
            </p:nvSpPr>
            <p:spPr>
              <a:xfrm>
                <a:off x="3533987" y="193316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6"/>
              <p:cNvSpPr/>
              <p:nvPr/>
            </p:nvSpPr>
            <p:spPr>
              <a:xfrm>
                <a:off x="4857486" y="2392553"/>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6"/>
              <p:cNvSpPr/>
              <p:nvPr/>
            </p:nvSpPr>
            <p:spPr>
              <a:xfrm>
                <a:off x="4857390" y="2086229"/>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6"/>
              <p:cNvSpPr/>
              <p:nvPr/>
            </p:nvSpPr>
            <p:spPr>
              <a:xfrm>
                <a:off x="4857486" y="3011011"/>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6"/>
              <p:cNvSpPr/>
              <p:nvPr/>
            </p:nvSpPr>
            <p:spPr>
              <a:xfrm>
                <a:off x="4857390" y="2704687"/>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6"/>
              <p:cNvSpPr/>
              <p:nvPr/>
            </p:nvSpPr>
            <p:spPr>
              <a:xfrm>
                <a:off x="4857391" y="3629279"/>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6"/>
              <p:cNvSpPr/>
              <p:nvPr/>
            </p:nvSpPr>
            <p:spPr>
              <a:xfrm>
                <a:off x="4857391" y="3323145"/>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6"/>
              <p:cNvSpPr/>
              <p:nvPr/>
            </p:nvSpPr>
            <p:spPr>
              <a:xfrm>
                <a:off x="2643686" y="1064386"/>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9"/>
                    </a:cubicBezTo>
                    <a:cubicBezTo>
                      <a:pt x="-52" y="8326"/>
                      <a:pt x="8135" y="53"/>
                      <a:pt x="18288" y="0"/>
                    </a:cubicBezTo>
                    <a:cubicBezTo>
                      <a:pt x="18320" y="0"/>
                      <a:pt x="18351" y="0"/>
                      <a:pt x="18383" y="0"/>
                    </a:cubicBezTo>
                    <a:cubicBezTo>
                      <a:pt x="28499" y="0"/>
                      <a:pt x="36714" y="8172"/>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6"/>
              <p:cNvSpPr/>
              <p:nvPr/>
            </p:nvSpPr>
            <p:spPr>
              <a:xfrm>
                <a:off x="2643685" y="1370901"/>
                <a:ext cx="36766" cy="36766"/>
              </a:xfrm>
              <a:custGeom>
                <a:avLst/>
                <a:gdLst/>
                <a:ahLst/>
                <a:cxnLst/>
                <a:rect l="l" t="t" r="r" b="b"/>
                <a:pathLst>
                  <a:path w="36766" h="36766" extrusionOk="0">
                    <a:moveTo>
                      <a:pt x="36766" y="18383"/>
                    </a:moveTo>
                    <a:cubicBezTo>
                      <a:pt x="36766" y="28536"/>
                      <a:pt x="28536" y="36767"/>
                      <a:pt x="18383" y="36767"/>
                    </a:cubicBezTo>
                    <a:cubicBezTo>
                      <a:pt x="8230" y="36767"/>
                      <a:pt x="0" y="28536"/>
                      <a:pt x="0" y="18383"/>
                    </a:cubicBezTo>
                    <a:cubicBezTo>
                      <a:pt x="0" y="8230"/>
                      <a:pt x="8230" y="0"/>
                      <a:pt x="18383" y="0"/>
                    </a:cubicBezTo>
                    <a:cubicBezTo>
                      <a:pt x="28536" y="0"/>
                      <a:pt x="36766" y="8230"/>
                      <a:pt x="3676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6"/>
              <p:cNvSpPr/>
              <p:nvPr/>
            </p:nvSpPr>
            <p:spPr>
              <a:xfrm>
                <a:off x="1445113" y="1644183"/>
                <a:ext cx="36585" cy="36585"/>
              </a:xfrm>
              <a:custGeom>
                <a:avLst/>
                <a:gdLst/>
                <a:ahLst/>
                <a:cxnLst/>
                <a:rect l="l" t="t" r="r" b="b"/>
                <a:pathLst>
                  <a:path w="36585" h="36585" extrusionOk="0">
                    <a:moveTo>
                      <a:pt x="35093" y="25517"/>
                    </a:moveTo>
                    <a:cubicBezTo>
                      <a:pt x="31103" y="34796"/>
                      <a:pt x="20347" y="39083"/>
                      <a:pt x="11068" y="35093"/>
                    </a:cubicBezTo>
                    <a:cubicBezTo>
                      <a:pt x="1789" y="31103"/>
                      <a:pt x="-2498" y="20347"/>
                      <a:pt x="1492" y="11068"/>
                    </a:cubicBezTo>
                    <a:cubicBezTo>
                      <a:pt x="5482" y="1790"/>
                      <a:pt x="16239" y="-2498"/>
                      <a:pt x="25517" y="1492"/>
                    </a:cubicBezTo>
                    <a:cubicBezTo>
                      <a:pt x="25534" y="1499"/>
                      <a:pt x="25551" y="1507"/>
                      <a:pt x="25568" y="1514"/>
                    </a:cubicBezTo>
                    <a:cubicBezTo>
                      <a:pt x="34815" y="5524"/>
                      <a:pt x="39075" y="16258"/>
                      <a:pt x="35093" y="255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6"/>
              <p:cNvSpPr/>
              <p:nvPr/>
            </p:nvSpPr>
            <p:spPr>
              <a:xfrm>
                <a:off x="1323514" y="1925090"/>
                <a:ext cx="36585" cy="36585"/>
              </a:xfrm>
              <a:custGeom>
                <a:avLst/>
                <a:gdLst/>
                <a:ahLst/>
                <a:cxnLst/>
                <a:rect l="l" t="t" r="r" b="b"/>
                <a:pathLst>
                  <a:path w="36585" h="36585" extrusionOk="0">
                    <a:moveTo>
                      <a:pt x="35058" y="25597"/>
                    </a:moveTo>
                    <a:cubicBezTo>
                      <a:pt x="31024" y="34857"/>
                      <a:pt x="20247" y="39093"/>
                      <a:pt x="10988" y="35058"/>
                    </a:cubicBezTo>
                    <a:cubicBezTo>
                      <a:pt x="1728" y="31024"/>
                      <a:pt x="-2507" y="20247"/>
                      <a:pt x="1527" y="10988"/>
                    </a:cubicBezTo>
                    <a:cubicBezTo>
                      <a:pt x="5550" y="1753"/>
                      <a:pt x="16284" y="-2489"/>
                      <a:pt x="25533" y="1499"/>
                    </a:cubicBezTo>
                    <a:cubicBezTo>
                      <a:pt x="34808" y="5498"/>
                      <a:pt x="39085" y="16259"/>
                      <a:pt x="35086" y="25533"/>
                    </a:cubicBezTo>
                    <a:cubicBezTo>
                      <a:pt x="35077" y="25555"/>
                      <a:pt x="35068" y="25576"/>
                      <a:pt x="35058" y="255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6"/>
              <p:cNvSpPr/>
              <p:nvPr/>
            </p:nvSpPr>
            <p:spPr>
              <a:xfrm>
                <a:off x="1359715" y="913606"/>
                <a:ext cx="1437322" cy="1287589"/>
              </a:xfrm>
              <a:custGeom>
                <a:avLst/>
                <a:gdLst/>
                <a:ahLst/>
                <a:cxnLst/>
                <a:rect l="l" t="t" r="r" b="b"/>
                <a:pathLst>
                  <a:path w="1437322" h="1287589" extrusionOk="0">
                    <a:moveTo>
                      <a:pt x="1435894" y="0"/>
                    </a:moveTo>
                    <a:cubicBezTo>
                      <a:pt x="1435894" y="0"/>
                      <a:pt x="1435894" y="3620"/>
                      <a:pt x="1435894" y="10573"/>
                    </a:cubicBezTo>
                    <a:cubicBezTo>
                      <a:pt x="1435894" y="17526"/>
                      <a:pt x="1435894" y="27908"/>
                      <a:pt x="1435894" y="41243"/>
                    </a:cubicBezTo>
                    <a:cubicBezTo>
                      <a:pt x="1435894" y="68390"/>
                      <a:pt x="1435894" y="107918"/>
                      <a:pt x="1436465" y="158115"/>
                    </a:cubicBezTo>
                    <a:cubicBezTo>
                      <a:pt x="1436465" y="258985"/>
                      <a:pt x="1436942" y="403098"/>
                      <a:pt x="1437323" y="576548"/>
                    </a:cubicBezTo>
                    <a:lnTo>
                      <a:pt x="1437323" y="578644"/>
                    </a:lnTo>
                    <a:lnTo>
                      <a:pt x="1435322" y="578644"/>
                    </a:lnTo>
                    <a:lnTo>
                      <a:pt x="779336" y="578644"/>
                    </a:lnTo>
                    <a:lnTo>
                      <a:pt x="333280" y="578644"/>
                    </a:lnTo>
                    <a:lnTo>
                      <a:pt x="335280" y="577406"/>
                    </a:lnTo>
                    <a:lnTo>
                      <a:pt x="94869" y="1089565"/>
                    </a:lnTo>
                    <a:lnTo>
                      <a:pt x="25622" y="1235869"/>
                    </a:lnTo>
                    <a:lnTo>
                      <a:pt x="6572" y="1274731"/>
                    </a:lnTo>
                    <a:lnTo>
                      <a:pt x="1715" y="1284256"/>
                    </a:lnTo>
                    <a:cubicBezTo>
                      <a:pt x="1211" y="1285401"/>
                      <a:pt x="639" y="1286514"/>
                      <a:pt x="0" y="1287590"/>
                    </a:cubicBezTo>
                    <a:cubicBezTo>
                      <a:pt x="0" y="1287589"/>
                      <a:pt x="0" y="1286447"/>
                      <a:pt x="1429" y="1284161"/>
                    </a:cubicBezTo>
                    <a:lnTo>
                      <a:pt x="5906" y="1273969"/>
                    </a:lnTo>
                    <a:lnTo>
                      <a:pt x="24289" y="1235869"/>
                    </a:lnTo>
                    <a:cubicBezTo>
                      <a:pt x="40196" y="1201484"/>
                      <a:pt x="63246" y="1151573"/>
                      <a:pt x="92393" y="1088708"/>
                    </a:cubicBezTo>
                    <a:lnTo>
                      <a:pt x="331280" y="575596"/>
                    </a:lnTo>
                    <a:lnTo>
                      <a:pt x="331851" y="574358"/>
                    </a:lnTo>
                    <a:lnTo>
                      <a:pt x="333280" y="574358"/>
                    </a:lnTo>
                    <a:lnTo>
                      <a:pt x="779907" y="574358"/>
                    </a:lnTo>
                    <a:lnTo>
                      <a:pt x="1435894" y="574358"/>
                    </a:lnTo>
                    <a:lnTo>
                      <a:pt x="1433798" y="576358"/>
                    </a:lnTo>
                    <a:cubicBezTo>
                      <a:pt x="1433798" y="402908"/>
                      <a:pt x="1434465" y="258794"/>
                      <a:pt x="1434656" y="157925"/>
                    </a:cubicBezTo>
                    <a:cubicBezTo>
                      <a:pt x="1434656" y="107632"/>
                      <a:pt x="1435132" y="68199"/>
                      <a:pt x="1435227" y="41053"/>
                    </a:cubicBezTo>
                    <a:cubicBezTo>
                      <a:pt x="1435227" y="27718"/>
                      <a:pt x="1435227" y="17431"/>
                      <a:pt x="1435227" y="10382"/>
                    </a:cubicBezTo>
                    <a:cubicBezTo>
                      <a:pt x="1435227" y="3334"/>
                      <a:pt x="1435894" y="0"/>
                      <a:pt x="14358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6"/>
              <p:cNvSpPr/>
              <p:nvPr/>
            </p:nvSpPr>
            <p:spPr>
              <a:xfrm>
                <a:off x="2773445" y="1451920"/>
                <a:ext cx="8893" cy="8881"/>
              </a:xfrm>
              <a:custGeom>
                <a:avLst/>
                <a:gdLst/>
                <a:ahLst/>
                <a:cxnLst/>
                <a:rect l="l" t="t" r="r" b="b"/>
                <a:pathLst>
                  <a:path w="8893" h="8881" extrusionOk="0">
                    <a:moveTo>
                      <a:pt x="8543" y="8516"/>
                    </a:moveTo>
                    <a:cubicBezTo>
                      <a:pt x="7686" y="9469"/>
                      <a:pt x="5019" y="8516"/>
                      <a:pt x="2733" y="6135"/>
                    </a:cubicBezTo>
                    <a:cubicBezTo>
                      <a:pt x="446" y="3754"/>
                      <a:pt x="-601" y="1182"/>
                      <a:pt x="351" y="325"/>
                    </a:cubicBezTo>
                    <a:cubicBezTo>
                      <a:pt x="1304" y="-533"/>
                      <a:pt x="3875" y="325"/>
                      <a:pt x="6162" y="2706"/>
                    </a:cubicBezTo>
                    <a:cubicBezTo>
                      <a:pt x="8448" y="5087"/>
                      <a:pt x="9495" y="7659"/>
                      <a:pt x="8543" y="8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6"/>
              <p:cNvSpPr/>
              <p:nvPr/>
            </p:nvSpPr>
            <p:spPr>
              <a:xfrm>
                <a:off x="2840757" y="3749309"/>
                <a:ext cx="36576" cy="36576"/>
              </a:xfrm>
              <a:custGeom>
                <a:avLst/>
                <a:gdLst/>
                <a:ahLst/>
                <a:cxnLst/>
                <a:rect l="l" t="t" r="r" b="b"/>
                <a:pathLst>
                  <a:path w="36576" h="36576" extrusionOk="0">
                    <a:moveTo>
                      <a:pt x="0" y="18177"/>
                    </a:moveTo>
                    <a:cubicBezTo>
                      <a:pt x="62" y="8077"/>
                      <a:pt x="8299" y="-61"/>
                      <a:pt x="18399" y="0"/>
                    </a:cubicBezTo>
                    <a:cubicBezTo>
                      <a:pt x="28499" y="62"/>
                      <a:pt x="36637" y="8299"/>
                      <a:pt x="36576" y="18399"/>
                    </a:cubicBezTo>
                    <a:cubicBezTo>
                      <a:pt x="36516" y="28160"/>
                      <a:pt x="28803" y="36153"/>
                      <a:pt x="19050" y="36560"/>
                    </a:cubicBezTo>
                    <a:cubicBezTo>
                      <a:pt x="8959" y="36981"/>
                      <a:pt x="437" y="29142"/>
                      <a:pt x="16" y="19051"/>
                    </a:cubicBezTo>
                    <a:cubicBezTo>
                      <a:pt x="4" y="18760"/>
                      <a:pt x="-1" y="18468"/>
                      <a:pt x="0" y="18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6"/>
              <p:cNvSpPr/>
              <p:nvPr/>
            </p:nvSpPr>
            <p:spPr>
              <a:xfrm>
                <a:off x="2840758" y="3501834"/>
                <a:ext cx="36575" cy="36576"/>
              </a:xfrm>
              <a:custGeom>
                <a:avLst/>
                <a:gdLst/>
                <a:ahLst/>
                <a:cxnLst/>
                <a:rect l="l" t="t" r="r" b="b"/>
                <a:pathLst>
                  <a:path w="36575"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a:off x="5000361" y="4348892"/>
                <a:ext cx="36576" cy="36576"/>
              </a:xfrm>
              <a:custGeom>
                <a:avLst/>
                <a:gdLst/>
                <a:ahLst/>
                <a:cxnLst/>
                <a:rect l="l" t="t" r="r" b="b"/>
                <a:pathLst>
                  <a:path w="36576"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6"/>
              <p:cNvSpPr/>
              <p:nvPr/>
            </p:nvSpPr>
            <p:spPr>
              <a:xfrm>
                <a:off x="5000361" y="4101338"/>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210" y="36714"/>
                      <a:pt x="52" y="28557"/>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6"/>
              <p:cNvSpPr/>
              <p:nvPr/>
            </p:nvSpPr>
            <p:spPr>
              <a:xfrm>
                <a:off x="4234034" y="5008966"/>
                <a:ext cx="36613" cy="36585"/>
              </a:xfrm>
              <a:custGeom>
                <a:avLst/>
                <a:gdLst/>
                <a:ahLst/>
                <a:cxnLst/>
                <a:rect l="l" t="t" r="r" b="b"/>
                <a:pathLst>
                  <a:path w="36613" h="36585" extrusionOk="0">
                    <a:moveTo>
                      <a:pt x="11947" y="1152"/>
                    </a:moveTo>
                    <a:cubicBezTo>
                      <a:pt x="21414" y="-2369"/>
                      <a:pt x="31942" y="2452"/>
                      <a:pt x="35462" y="11919"/>
                    </a:cubicBezTo>
                    <a:cubicBezTo>
                      <a:pt x="38982" y="21386"/>
                      <a:pt x="34161" y="31914"/>
                      <a:pt x="24694" y="35434"/>
                    </a:cubicBezTo>
                    <a:cubicBezTo>
                      <a:pt x="15232" y="38953"/>
                      <a:pt x="4708" y="34139"/>
                      <a:pt x="1184" y="24678"/>
                    </a:cubicBezTo>
                    <a:cubicBezTo>
                      <a:pt x="-2374" y="15282"/>
                      <a:pt x="2359" y="4780"/>
                      <a:pt x="11756" y="1223"/>
                    </a:cubicBezTo>
                    <a:cubicBezTo>
                      <a:pt x="11820" y="1198"/>
                      <a:pt x="11883" y="1175"/>
                      <a:pt x="11947"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6"/>
              <p:cNvSpPr/>
              <p:nvPr/>
            </p:nvSpPr>
            <p:spPr>
              <a:xfrm>
                <a:off x="4465888" y="4922352"/>
                <a:ext cx="36586" cy="36586"/>
              </a:xfrm>
              <a:custGeom>
                <a:avLst/>
                <a:gdLst/>
                <a:ahLst/>
                <a:cxnLst/>
                <a:rect l="l" t="t" r="r" b="b"/>
                <a:pathLst>
                  <a:path w="36586" h="36586" extrusionOk="0">
                    <a:moveTo>
                      <a:pt x="11836" y="1183"/>
                    </a:moveTo>
                    <a:cubicBezTo>
                      <a:pt x="21286" y="-2383"/>
                      <a:pt x="31837" y="2386"/>
                      <a:pt x="35403" y="11836"/>
                    </a:cubicBezTo>
                    <a:cubicBezTo>
                      <a:pt x="38970" y="21285"/>
                      <a:pt x="34200" y="31837"/>
                      <a:pt x="24750" y="35403"/>
                    </a:cubicBezTo>
                    <a:cubicBezTo>
                      <a:pt x="15301" y="38970"/>
                      <a:pt x="4749" y="34200"/>
                      <a:pt x="1183" y="24750"/>
                    </a:cubicBezTo>
                    <a:cubicBezTo>
                      <a:pt x="1178" y="24737"/>
                      <a:pt x="1173" y="24723"/>
                      <a:pt x="1168" y="24710"/>
                    </a:cubicBezTo>
                    <a:cubicBezTo>
                      <a:pt x="-2370" y="15268"/>
                      <a:pt x="2402" y="4743"/>
                      <a:pt x="11836" y="11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6"/>
              <p:cNvSpPr/>
              <p:nvPr/>
            </p:nvSpPr>
            <p:spPr>
              <a:xfrm>
                <a:off x="4681641" y="4828849"/>
                <a:ext cx="36585" cy="36585"/>
              </a:xfrm>
              <a:custGeom>
                <a:avLst/>
                <a:gdLst/>
                <a:ahLst/>
                <a:cxnLst/>
                <a:rect l="l" t="t" r="r" b="b"/>
                <a:pathLst>
                  <a:path w="36585" h="36585" extrusionOk="0">
                    <a:moveTo>
                      <a:pt x="11919" y="1152"/>
                    </a:moveTo>
                    <a:cubicBezTo>
                      <a:pt x="21386" y="-2369"/>
                      <a:pt x="31914" y="2452"/>
                      <a:pt x="35434" y="11919"/>
                    </a:cubicBezTo>
                    <a:cubicBezTo>
                      <a:pt x="38954" y="21386"/>
                      <a:pt x="34134" y="31914"/>
                      <a:pt x="24667" y="35434"/>
                    </a:cubicBezTo>
                    <a:cubicBezTo>
                      <a:pt x="15204" y="38953"/>
                      <a:pt x="4681" y="34139"/>
                      <a:pt x="1156" y="24678"/>
                    </a:cubicBezTo>
                    <a:cubicBezTo>
                      <a:pt x="-2371" y="15214"/>
                      <a:pt x="2443" y="4682"/>
                      <a:pt x="11908" y="1156"/>
                    </a:cubicBezTo>
                    <a:cubicBezTo>
                      <a:pt x="11911" y="1155"/>
                      <a:pt x="11915" y="1153"/>
                      <a:pt x="11919"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6"/>
              <p:cNvSpPr/>
              <p:nvPr/>
            </p:nvSpPr>
            <p:spPr>
              <a:xfrm>
                <a:off x="4913408" y="4742238"/>
                <a:ext cx="36749" cy="36776"/>
              </a:xfrm>
              <a:custGeom>
                <a:avLst/>
                <a:gdLst/>
                <a:ahLst/>
                <a:cxnLst/>
                <a:rect l="l" t="t" r="r" b="b"/>
                <a:pathLst>
                  <a:path w="36749" h="36776" extrusionOk="0">
                    <a:moveTo>
                      <a:pt x="11896" y="1179"/>
                    </a:moveTo>
                    <a:cubicBezTo>
                      <a:pt x="21400" y="-2391"/>
                      <a:pt x="32000" y="2419"/>
                      <a:pt x="35570" y="11923"/>
                    </a:cubicBezTo>
                    <a:cubicBezTo>
                      <a:pt x="39141" y="21427"/>
                      <a:pt x="34331" y="32027"/>
                      <a:pt x="24826" y="35597"/>
                    </a:cubicBezTo>
                    <a:cubicBezTo>
                      <a:pt x="15322" y="39168"/>
                      <a:pt x="4723" y="34358"/>
                      <a:pt x="1152" y="24854"/>
                    </a:cubicBezTo>
                    <a:cubicBezTo>
                      <a:pt x="1146" y="24836"/>
                      <a:pt x="1139" y="24819"/>
                      <a:pt x="1133" y="24802"/>
                    </a:cubicBezTo>
                    <a:cubicBezTo>
                      <a:pt x="-2345" y="15309"/>
                      <a:pt x="2451" y="4784"/>
                      <a:pt x="11896" y="11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6"/>
              <p:cNvSpPr/>
              <p:nvPr/>
            </p:nvSpPr>
            <p:spPr>
              <a:xfrm>
                <a:off x="4061577" y="3937508"/>
                <a:ext cx="1056002" cy="1247393"/>
              </a:xfrm>
              <a:custGeom>
                <a:avLst/>
                <a:gdLst/>
                <a:ahLst/>
                <a:cxnLst/>
                <a:rect l="l" t="t" r="r" b="b"/>
                <a:pathLst>
                  <a:path w="1056002" h="1247393" extrusionOk="0">
                    <a:moveTo>
                      <a:pt x="667" y="1247394"/>
                    </a:moveTo>
                    <a:cubicBezTo>
                      <a:pt x="583" y="1246539"/>
                      <a:pt x="583" y="1245678"/>
                      <a:pt x="667" y="1244822"/>
                    </a:cubicBezTo>
                    <a:cubicBezTo>
                      <a:pt x="667" y="1243013"/>
                      <a:pt x="667" y="1240441"/>
                      <a:pt x="667" y="1237202"/>
                    </a:cubicBezTo>
                    <a:cubicBezTo>
                      <a:pt x="667" y="1230249"/>
                      <a:pt x="667" y="1220248"/>
                      <a:pt x="667" y="1207389"/>
                    </a:cubicBezTo>
                    <a:cubicBezTo>
                      <a:pt x="667" y="1181005"/>
                      <a:pt x="667" y="1142714"/>
                      <a:pt x="0" y="1093946"/>
                    </a:cubicBezTo>
                    <a:lnTo>
                      <a:pt x="0" y="1093089"/>
                    </a:lnTo>
                    <a:lnTo>
                      <a:pt x="762" y="1093089"/>
                    </a:lnTo>
                    <a:lnTo>
                      <a:pt x="747427" y="766477"/>
                    </a:lnTo>
                    <a:lnTo>
                      <a:pt x="1052227" y="633698"/>
                    </a:lnTo>
                    <a:lnTo>
                      <a:pt x="1050893" y="635698"/>
                    </a:lnTo>
                    <a:cubicBezTo>
                      <a:pt x="1052131" y="449961"/>
                      <a:pt x="1053274" y="291084"/>
                      <a:pt x="1054132" y="178498"/>
                    </a:cubicBezTo>
                    <a:cubicBezTo>
                      <a:pt x="1054703" y="122396"/>
                      <a:pt x="1055084" y="77819"/>
                      <a:pt x="1055465" y="47054"/>
                    </a:cubicBezTo>
                    <a:cubicBezTo>
                      <a:pt x="1055465" y="31909"/>
                      <a:pt x="1055465" y="20193"/>
                      <a:pt x="1055941" y="12097"/>
                    </a:cubicBezTo>
                    <a:cubicBezTo>
                      <a:pt x="1055941" y="8191"/>
                      <a:pt x="1055941" y="5239"/>
                      <a:pt x="1055941" y="3048"/>
                    </a:cubicBezTo>
                    <a:cubicBezTo>
                      <a:pt x="1055860" y="2034"/>
                      <a:pt x="1055860" y="1014"/>
                      <a:pt x="1055941" y="0"/>
                    </a:cubicBezTo>
                    <a:cubicBezTo>
                      <a:pt x="1056023" y="1014"/>
                      <a:pt x="1056023" y="2034"/>
                      <a:pt x="1055941" y="3048"/>
                    </a:cubicBezTo>
                    <a:cubicBezTo>
                      <a:pt x="1055941" y="5239"/>
                      <a:pt x="1055941" y="8191"/>
                      <a:pt x="1055941" y="12097"/>
                    </a:cubicBezTo>
                    <a:cubicBezTo>
                      <a:pt x="1055941" y="20193"/>
                      <a:pt x="1055941" y="31909"/>
                      <a:pt x="1055941" y="47054"/>
                    </a:cubicBezTo>
                    <a:lnTo>
                      <a:pt x="1055941" y="178498"/>
                    </a:lnTo>
                    <a:cubicBezTo>
                      <a:pt x="1055941" y="291179"/>
                      <a:pt x="1054989" y="450056"/>
                      <a:pt x="1054417" y="635698"/>
                    </a:cubicBezTo>
                    <a:lnTo>
                      <a:pt x="1054417" y="637222"/>
                    </a:lnTo>
                    <a:lnTo>
                      <a:pt x="1053084" y="637794"/>
                    </a:lnTo>
                    <a:lnTo>
                      <a:pt x="748284" y="771144"/>
                    </a:lnTo>
                    <a:lnTo>
                      <a:pt x="762" y="1095661"/>
                    </a:lnTo>
                    <a:lnTo>
                      <a:pt x="1524" y="1094518"/>
                    </a:lnTo>
                    <a:cubicBezTo>
                      <a:pt x="1524" y="1143286"/>
                      <a:pt x="1048" y="1181576"/>
                      <a:pt x="952" y="1207961"/>
                    </a:cubicBezTo>
                    <a:cubicBezTo>
                      <a:pt x="952" y="1220819"/>
                      <a:pt x="952" y="1230821"/>
                      <a:pt x="952" y="1237774"/>
                    </a:cubicBezTo>
                    <a:cubicBezTo>
                      <a:pt x="952" y="1241012"/>
                      <a:pt x="952" y="1243584"/>
                      <a:pt x="952" y="1245394"/>
                    </a:cubicBezTo>
                    <a:cubicBezTo>
                      <a:pt x="952" y="1247204"/>
                      <a:pt x="667" y="1247394"/>
                      <a:pt x="667" y="124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6"/>
              <p:cNvSpPr/>
              <p:nvPr/>
            </p:nvSpPr>
            <p:spPr>
              <a:xfrm>
                <a:off x="3417020" y="1251077"/>
                <a:ext cx="907065" cy="4857"/>
              </a:xfrm>
              <a:custGeom>
                <a:avLst/>
                <a:gdLst/>
                <a:ahLst/>
                <a:cxnLst/>
                <a:rect l="l" t="t" r="r" b="b"/>
                <a:pathLst>
                  <a:path w="907065" h="4857" extrusionOk="0">
                    <a:moveTo>
                      <a:pt x="907066" y="2476"/>
                    </a:moveTo>
                    <a:cubicBezTo>
                      <a:pt x="907066" y="3810"/>
                      <a:pt x="703993" y="4858"/>
                      <a:pt x="453580" y="4858"/>
                    </a:cubicBezTo>
                    <a:cubicBezTo>
                      <a:pt x="203168" y="4858"/>
                      <a:pt x="0" y="3810"/>
                      <a:pt x="0" y="2476"/>
                    </a:cubicBezTo>
                    <a:cubicBezTo>
                      <a:pt x="0" y="1143"/>
                      <a:pt x="203073" y="0"/>
                      <a:pt x="453580" y="0"/>
                    </a:cubicBezTo>
                    <a:cubicBezTo>
                      <a:pt x="704088" y="0"/>
                      <a:pt x="907066" y="1143"/>
                      <a:pt x="907066" y="2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6"/>
              <p:cNvSpPr/>
              <p:nvPr/>
            </p:nvSpPr>
            <p:spPr>
              <a:xfrm>
                <a:off x="3425688" y="2390171"/>
                <a:ext cx="1292542" cy="4762"/>
              </a:xfrm>
              <a:custGeom>
                <a:avLst/>
                <a:gdLst/>
                <a:ahLst/>
                <a:cxnLst/>
                <a:rect l="l" t="t" r="r" b="b"/>
                <a:pathLst>
                  <a:path w="1292542" h="4762" extrusionOk="0">
                    <a:moveTo>
                      <a:pt x="1292542" y="2381"/>
                    </a:moveTo>
                    <a:cubicBezTo>
                      <a:pt x="1292542" y="3715"/>
                      <a:pt x="1003173" y="4763"/>
                      <a:pt x="646366" y="4763"/>
                    </a:cubicBezTo>
                    <a:cubicBezTo>
                      <a:pt x="289560" y="4763"/>
                      <a:pt x="0" y="3715"/>
                      <a:pt x="0" y="2381"/>
                    </a:cubicBezTo>
                    <a:cubicBezTo>
                      <a:pt x="0" y="1048"/>
                      <a:pt x="289370" y="0"/>
                      <a:pt x="646366" y="0"/>
                    </a:cubicBezTo>
                    <a:cubicBezTo>
                      <a:pt x="1003363" y="0"/>
                      <a:pt x="1292542" y="1048"/>
                      <a:pt x="1292542" y="2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6"/>
              <p:cNvSpPr/>
              <p:nvPr/>
            </p:nvSpPr>
            <p:spPr>
              <a:xfrm>
                <a:off x="2297928" y="2765933"/>
                <a:ext cx="1127760" cy="639127"/>
              </a:xfrm>
              <a:custGeom>
                <a:avLst/>
                <a:gdLst/>
                <a:ahLst/>
                <a:cxnLst/>
                <a:rect l="l" t="t" r="r" b="b"/>
                <a:pathLst>
                  <a:path w="1127760" h="639127" extrusionOk="0">
                    <a:moveTo>
                      <a:pt x="1127760" y="2667"/>
                    </a:moveTo>
                    <a:cubicBezTo>
                      <a:pt x="1126431" y="2814"/>
                      <a:pt x="1125089" y="2814"/>
                      <a:pt x="1123760" y="2667"/>
                    </a:cubicBezTo>
                    <a:lnTo>
                      <a:pt x="1112139" y="2667"/>
                    </a:lnTo>
                    <a:lnTo>
                      <a:pt x="1067086" y="3143"/>
                    </a:lnTo>
                    <a:lnTo>
                      <a:pt x="901637" y="3905"/>
                    </a:lnTo>
                    <a:lnTo>
                      <a:pt x="355759" y="4572"/>
                    </a:lnTo>
                    <a:lnTo>
                      <a:pt x="278892" y="4572"/>
                    </a:lnTo>
                    <a:lnTo>
                      <a:pt x="281083" y="3143"/>
                    </a:lnTo>
                    <a:lnTo>
                      <a:pt x="82106" y="455485"/>
                    </a:lnTo>
                    <a:lnTo>
                      <a:pt x="22289" y="590169"/>
                    </a:lnTo>
                    <a:lnTo>
                      <a:pt x="5906" y="626459"/>
                    </a:lnTo>
                    <a:lnTo>
                      <a:pt x="1619" y="635984"/>
                    </a:lnTo>
                    <a:lnTo>
                      <a:pt x="0" y="639128"/>
                    </a:lnTo>
                    <a:cubicBezTo>
                      <a:pt x="259" y="637978"/>
                      <a:pt x="642" y="636860"/>
                      <a:pt x="1143" y="635794"/>
                    </a:cubicBezTo>
                    <a:lnTo>
                      <a:pt x="5144" y="626269"/>
                    </a:lnTo>
                    <a:lnTo>
                      <a:pt x="20669" y="589597"/>
                    </a:lnTo>
                    <a:lnTo>
                      <a:pt x="79153" y="454342"/>
                    </a:lnTo>
                    <a:lnTo>
                      <a:pt x="276701" y="1429"/>
                    </a:lnTo>
                    <a:lnTo>
                      <a:pt x="277273" y="0"/>
                    </a:lnTo>
                    <a:lnTo>
                      <a:pt x="355759" y="0"/>
                    </a:lnTo>
                    <a:lnTo>
                      <a:pt x="901637" y="667"/>
                    </a:lnTo>
                    <a:lnTo>
                      <a:pt x="1067086" y="1429"/>
                    </a:lnTo>
                    <a:lnTo>
                      <a:pt x="1112139" y="1905"/>
                    </a:lnTo>
                    <a:lnTo>
                      <a:pt x="1123760" y="1905"/>
                    </a:lnTo>
                    <a:cubicBezTo>
                      <a:pt x="1125114" y="2031"/>
                      <a:pt x="1126454" y="2286"/>
                      <a:pt x="1127760" y="2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 name="Google Shape;137;p16"/>
            <p:cNvSpPr/>
            <p:nvPr/>
          </p:nvSpPr>
          <p:spPr>
            <a:xfrm>
              <a:off x="1246540" y="4311414"/>
              <a:ext cx="3193141" cy="3653"/>
            </a:xfrm>
            <a:custGeom>
              <a:avLst/>
              <a:gdLst/>
              <a:ahLst/>
              <a:cxnLst/>
              <a:rect l="l" t="t" r="r" b="b"/>
              <a:pathLst>
                <a:path w="4329683" h="4953" extrusionOk="0">
                  <a:moveTo>
                    <a:pt x="4329684" y="2477"/>
                  </a:moveTo>
                  <a:cubicBezTo>
                    <a:pt x="4329684" y="3905"/>
                    <a:pt x="3360325" y="4953"/>
                    <a:pt x="2164937" y="4953"/>
                  </a:cubicBezTo>
                  <a:cubicBezTo>
                    <a:pt x="969550" y="4953"/>
                    <a:pt x="0" y="3905"/>
                    <a:pt x="0" y="2477"/>
                  </a:cubicBezTo>
                  <a:cubicBezTo>
                    <a:pt x="0" y="1048"/>
                    <a:pt x="969169" y="0"/>
                    <a:pt x="2164937" y="0"/>
                  </a:cubicBezTo>
                  <a:cubicBezTo>
                    <a:pt x="3360706" y="0"/>
                    <a:pt x="4329684" y="1143"/>
                    <a:pt x="4329684" y="24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6"/>
            <p:cNvSpPr/>
            <p:nvPr/>
          </p:nvSpPr>
          <p:spPr>
            <a:xfrm>
              <a:off x="2263856" y="1766894"/>
              <a:ext cx="205391" cy="297800"/>
            </a:xfrm>
            <a:custGeom>
              <a:avLst/>
              <a:gdLst/>
              <a:ahLst/>
              <a:cxnLst/>
              <a:rect l="l" t="t" r="r" b="b"/>
              <a:pathLst>
                <a:path w="278496" h="403797" extrusionOk="0">
                  <a:moveTo>
                    <a:pt x="275539" y="62865"/>
                  </a:moveTo>
                  <a:cubicBezTo>
                    <a:pt x="253097" y="24186"/>
                    <a:pt x="211862" y="272"/>
                    <a:pt x="167145" y="0"/>
                  </a:cubicBezTo>
                  <a:cubicBezTo>
                    <a:pt x="121886" y="714"/>
                    <a:pt x="79210" y="21217"/>
                    <a:pt x="50368" y="56102"/>
                  </a:cubicBezTo>
                  <a:cubicBezTo>
                    <a:pt x="-7734" y="125063"/>
                    <a:pt x="-13735" y="227552"/>
                    <a:pt x="22936" y="308229"/>
                  </a:cubicBezTo>
                  <a:cubicBezTo>
                    <a:pt x="40866" y="349015"/>
                    <a:pt x="72984" y="381911"/>
                    <a:pt x="113329" y="400812"/>
                  </a:cubicBezTo>
                  <a:cubicBezTo>
                    <a:pt x="124746" y="407016"/>
                    <a:pt x="139020" y="403260"/>
                    <a:pt x="145904" y="392240"/>
                  </a:cubicBezTo>
                  <a:cubicBezTo>
                    <a:pt x="152425" y="380862"/>
                    <a:pt x="148608" y="366358"/>
                    <a:pt x="137332" y="359664"/>
                  </a:cubicBezTo>
                  <a:cubicBezTo>
                    <a:pt x="80182" y="334518"/>
                    <a:pt x="50464" y="273939"/>
                    <a:pt x="47701" y="213931"/>
                  </a:cubicBezTo>
                  <a:cubicBezTo>
                    <a:pt x="44653" y="146304"/>
                    <a:pt x="75419" y="65246"/>
                    <a:pt x="148476" y="49340"/>
                  </a:cubicBezTo>
                  <a:cubicBezTo>
                    <a:pt x="182169" y="41905"/>
                    <a:pt x="216808" y="57069"/>
                    <a:pt x="234201" y="86868"/>
                  </a:cubicBezTo>
                  <a:cubicBezTo>
                    <a:pt x="248965" y="113824"/>
                    <a:pt x="290113" y="89821"/>
                    <a:pt x="275349" y="62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6"/>
            <p:cNvSpPr/>
            <p:nvPr/>
          </p:nvSpPr>
          <p:spPr>
            <a:xfrm>
              <a:off x="2293537" y="1994048"/>
              <a:ext cx="26453" cy="19997"/>
            </a:xfrm>
            <a:custGeom>
              <a:avLst/>
              <a:gdLst/>
              <a:ahLst/>
              <a:cxnLst/>
              <a:rect l="l" t="t" r="r" b="b"/>
              <a:pathLst>
                <a:path w="35868" h="27114" extrusionOk="0">
                  <a:moveTo>
                    <a:pt x="35869" y="1005"/>
                  </a:moveTo>
                  <a:cubicBezTo>
                    <a:pt x="28764" y="3394"/>
                    <a:pt x="21957" y="6590"/>
                    <a:pt x="15580" y="10530"/>
                  </a:cubicBezTo>
                  <a:cubicBezTo>
                    <a:pt x="5579" y="17578"/>
                    <a:pt x="2150" y="27484"/>
                    <a:pt x="721" y="27103"/>
                  </a:cubicBezTo>
                  <a:cubicBezTo>
                    <a:pt x="-707" y="26722"/>
                    <a:pt x="150" y="24151"/>
                    <a:pt x="1864" y="19960"/>
                  </a:cubicBezTo>
                  <a:cubicBezTo>
                    <a:pt x="6673" y="9036"/>
                    <a:pt x="16953" y="1516"/>
                    <a:pt x="28820" y="243"/>
                  </a:cubicBezTo>
                  <a:cubicBezTo>
                    <a:pt x="33202" y="-424"/>
                    <a:pt x="35869" y="433"/>
                    <a:pt x="35869" y="1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6"/>
            <p:cNvSpPr/>
            <p:nvPr/>
          </p:nvSpPr>
          <p:spPr>
            <a:xfrm>
              <a:off x="2270297" y="1949487"/>
              <a:ext cx="28902" cy="14872"/>
            </a:xfrm>
            <a:custGeom>
              <a:avLst/>
              <a:gdLst/>
              <a:ahLst/>
              <a:cxnLst/>
              <a:rect l="l" t="t" r="r" b="b"/>
              <a:pathLst>
                <a:path w="39189" h="20166" extrusionOk="0">
                  <a:moveTo>
                    <a:pt x="39165" y="3854"/>
                  </a:moveTo>
                  <a:cubicBezTo>
                    <a:pt x="31904" y="3711"/>
                    <a:pt x="24667" y="4740"/>
                    <a:pt x="17734" y="6902"/>
                  </a:cubicBezTo>
                  <a:cubicBezTo>
                    <a:pt x="6494" y="11379"/>
                    <a:pt x="1732" y="20713"/>
                    <a:pt x="493" y="20142"/>
                  </a:cubicBezTo>
                  <a:cubicBezTo>
                    <a:pt x="-745" y="19570"/>
                    <a:pt x="493" y="17094"/>
                    <a:pt x="2589" y="13284"/>
                  </a:cubicBezTo>
                  <a:cubicBezTo>
                    <a:pt x="9200" y="3325"/>
                    <a:pt x="21134" y="-1704"/>
                    <a:pt x="32878" y="520"/>
                  </a:cubicBezTo>
                  <a:cubicBezTo>
                    <a:pt x="37260" y="1949"/>
                    <a:pt x="39451" y="3282"/>
                    <a:pt x="39165" y="3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6"/>
            <p:cNvSpPr/>
            <p:nvPr/>
          </p:nvSpPr>
          <p:spPr>
            <a:xfrm>
              <a:off x="2268623" y="1892109"/>
              <a:ext cx="30535" cy="9111"/>
            </a:xfrm>
            <a:custGeom>
              <a:avLst/>
              <a:gdLst/>
              <a:ahLst/>
              <a:cxnLst/>
              <a:rect l="l" t="t" r="r" b="b"/>
              <a:pathLst>
                <a:path w="41404" h="12354" extrusionOk="0">
                  <a:moveTo>
                    <a:pt x="41338" y="12354"/>
                  </a:moveTo>
                  <a:cubicBezTo>
                    <a:pt x="34852" y="9436"/>
                    <a:pt x="28129" y="7078"/>
                    <a:pt x="21241" y="5306"/>
                  </a:cubicBezTo>
                  <a:cubicBezTo>
                    <a:pt x="14146" y="5060"/>
                    <a:pt x="7044" y="5379"/>
                    <a:pt x="0" y="6258"/>
                  </a:cubicBezTo>
                  <a:cubicBezTo>
                    <a:pt x="0" y="6258"/>
                    <a:pt x="1619" y="3877"/>
                    <a:pt x="5620" y="2163"/>
                  </a:cubicBezTo>
                  <a:cubicBezTo>
                    <a:pt x="16220" y="-1918"/>
                    <a:pt x="28184" y="-147"/>
                    <a:pt x="37147" y="6830"/>
                  </a:cubicBezTo>
                  <a:cubicBezTo>
                    <a:pt x="40481" y="9592"/>
                    <a:pt x="41719" y="11973"/>
                    <a:pt x="41338" y="123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6"/>
            <p:cNvSpPr/>
            <p:nvPr/>
          </p:nvSpPr>
          <p:spPr>
            <a:xfrm>
              <a:off x="2284439" y="1835063"/>
              <a:ext cx="29805" cy="11093"/>
            </a:xfrm>
            <a:custGeom>
              <a:avLst/>
              <a:gdLst/>
              <a:ahLst/>
              <a:cxnLst/>
              <a:rect l="l" t="t" r="r" b="b"/>
              <a:pathLst>
                <a:path w="40413" h="15042" extrusionOk="0">
                  <a:moveTo>
                    <a:pt x="40291" y="14977"/>
                  </a:moveTo>
                  <a:cubicBezTo>
                    <a:pt x="39148" y="15834"/>
                    <a:pt x="32766" y="8024"/>
                    <a:pt x="21241" y="5452"/>
                  </a:cubicBezTo>
                  <a:cubicBezTo>
                    <a:pt x="14187" y="4591"/>
                    <a:pt x="7054" y="4591"/>
                    <a:pt x="0" y="5452"/>
                  </a:cubicBezTo>
                  <a:cubicBezTo>
                    <a:pt x="0" y="4976"/>
                    <a:pt x="1714" y="3071"/>
                    <a:pt x="5715" y="1547"/>
                  </a:cubicBezTo>
                  <a:cubicBezTo>
                    <a:pt x="11095" y="-257"/>
                    <a:pt x="16877" y="-488"/>
                    <a:pt x="22384" y="880"/>
                  </a:cubicBezTo>
                  <a:cubicBezTo>
                    <a:pt x="27912" y="2178"/>
                    <a:pt x="32943" y="5057"/>
                    <a:pt x="36862" y="9167"/>
                  </a:cubicBezTo>
                  <a:cubicBezTo>
                    <a:pt x="39910" y="12024"/>
                    <a:pt x="40767" y="14596"/>
                    <a:pt x="40291" y="149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6"/>
            <p:cNvSpPr/>
            <p:nvPr/>
          </p:nvSpPr>
          <p:spPr>
            <a:xfrm>
              <a:off x="2333493" y="1787094"/>
              <a:ext cx="21050" cy="26528"/>
            </a:xfrm>
            <a:custGeom>
              <a:avLst/>
              <a:gdLst/>
              <a:ahLst/>
              <a:cxnLst/>
              <a:rect l="l" t="t" r="r" b="b"/>
              <a:pathLst>
                <a:path w="28542" h="35970" extrusionOk="0">
                  <a:moveTo>
                    <a:pt x="28020" y="35971"/>
                  </a:moveTo>
                  <a:cubicBezTo>
                    <a:pt x="25009" y="28886"/>
                    <a:pt x="21409" y="22068"/>
                    <a:pt x="17256" y="15587"/>
                  </a:cubicBezTo>
                  <a:cubicBezTo>
                    <a:pt x="9636" y="6062"/>
                    <a:pt x="-460" y="1681"/>
                    <a:pt x="16" y="347"/>
                  </a:cubicBezTo>
                  <a:cubicBezTo>
                    <a:pt x="492" y="-986"/>
                    <a:pt x="12303" y="1204"/>
                    <a:pt x="21162" y="12539"/>
                  </a:cubicBezTo>
                  <a:cubicBezTo>
                    <a:pt x="27171" y="18742"/>
                    <a:pt x="29736" y="27507"/>
                    <a:pt x="28020" y="359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6"/>
            <p:cNvSpPr/>
            <p:nvPr/>
          </p:nvSpPr>
          <p:spPr>
            <a:xfrm>
              <a:off x="2356702" y="2320464"/>
              <a:ext cx="1014013" cy="1042970"/>
            </a:xfrm>
            <a:custGeom>
              <a:avLst/>
              <a:gdLst/>
              <a:ahLst/>
              <a:cxnLst/>
              <a:rect l="l" t="t" r="r" b="b"/>
              <a:pathLst>
                <a:path w="1374933" h="1414196" extrusionOk="0">
                  <a:moveTo>
                    <a:pt x="0" y="0"/>
                  </a:moveTo>
                  <a:cubicBezTo>
                    <a:pt x="0" y="0"/>
                    <a:pt x="476250" y="1337786"/>
                    <a:pt x="512064" y="1399413"/>
                  </a:cubicBezTo>
                  <a:cubicBezTo>
                    <a:pt x="547878" y="1461040"/>
                    <a:pt x="1050036" y="1310068"/>
                    <a:pt x="1050036" y="1310068"/>
                  </a:cubicBezTo>
                  <a:cubicBezTo>
                    <a:pt x="1050036" y="1310068"/>
                    <a:pt x="1133285" y="755809"/>
                    <a:pt x="1165384" y="708946"/>
                  </a:cubicBezTo>
                  <a:cubicBezTo>
                    <a:pt x="1197483" y="662083"/>
                    <a:pt x="1374934" y="76295"/>
                    <a:pt x="1374934" y="76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6"/>
            <p:cNvSpPr/>
            <p:nvPr/>
          </p:nvSpPr>
          <p:spPr>
            <a:xfrm>
              <a:off x="3036925" y="1470070"/>
              <a:ext cx="303017" cy="301724"/>
            </a:xfrm>
            <a:custGeom>
              <a:avLst/>
              <a:gdLst/>
              <a:ahLst/>
              <a:cxnLst/>
              <a:rect l="l" t="t" r="r" b="b"/>
              <a:pathLst>
                <a:path w="410871" h="409117" extrusionOk="0">
                  <a:moveTo>
                    <a:pt x="391406" y="391818"/>
                  </a:moveTo>
                  <a:cubicBezTo>
                    <a:pt x="423076" y="309924"/>
                    <a:pt x="415822" y="218076"/>
                    <a:pt x="371689" y="142168"/>
                  </a:cubicBezTo>
                  <a:cubicBezTo>
                    <a:pt x="328064" y="68064"/>
                    <a:pt x="249674" y="19486"/>
                    <a:pt x="165663" y="5103"/>
                  </a:cubicBezTo>
                  <a:cubicBezTo>
                    <a:pt x="116122" y="-3593"/>
                    <a:pt x="65267" y="-1152"/>
                    <a:pt x="16787" y="12247"/>
                  </a:cubicBezTo>
                  <a:cubicBezTo>
                    <a:pt x="-12645" y="20534"/>
                    <a:pt x="-167" y="66540"/>
                    <a:pt x="29456" y="58253"/>
                  </a:cubicBezTo>
                  <a:cubicBezTo>
                    <a:pt x="101764" y="37677"/>
                    <a:pt x="179281" y="46618"/>
                    <a:pt x="245006" y="83113"/>
                  </a:cubicBezTo>
                  <a:cubicBezTo>
                    <a:pt x="308352" y="119058"/>
                    <a:pt x="351371" y="182425"/>
                    <a:pt x="361402" y="254563"/>
                  </a:cubicBezTo>
                  <a:cubicBezTo>
                    <a:pt x="366960" y="296738"/>
                    <a:pt x="361479" y="339633"/>
                    <a:pt x="345495" y="379055"/>
                  </a:cubicBezTo>
                  <a:cubicBezTo>
                    <a:pt x="342026" y="391755"/>
                    <a:pt x="349477" y="404871"/>
                    <a:pt x="362164" y="408392"/>
                  </a:cubicBezTo>
                  <a:cubicBezTo>
                    <a:pt x="374798" y="411533"/>
                    <a:pt x="387671" y="404195"/>
                    <a:pt x="391406" y="3917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6"/>
            <p:cNvSpPr/>
            <p:nvPr/>
          </p:nvSpPr>
          <p:spPr>
            <a:xfrm>
              <a:off x="3162327" y="1476964"/>
              <a:ext cx="7697" cy="31786"/>
            </a:xfrm>
            <a:custGeom>
              <a:avLst/>
              <a:gdLst/>
              <a:ahLst/>
              <a:cxnLst/>
              <a:rect l="l" t="t" r="r" b="b"/>
              <a:pathLst>
                <a:path w="10437" h="43100" extrusionOk="0">
                  <a:moveTo>
                    <a:pt x="5456" y="43101"/>
                  </a:moveTo>
                  <a:cubicBezTo>
                    <a:pt x="4028" y="43101"/>
                    <a:pt x="6409" y="33576"/>
                    <a:pt x="4885" y="21289"/>
                  </a:cubicBezTo>
                  <a:cubicBezTo>
                    <a:pt x="3361" y="9001"/>
                    <a:pt x="-1021" y="810"/>
                    <a:pt x="218" y="48"/>
                  </a:cubicBezTo>
                  <a:cubicBezTo>
                    <a:pt x="1456" y="-714"/>
                    <a:pt x="8314" y="7668"/>
                    <a:pt x="9743" y="20717"/>
                  </a:cubicBezTo>
                  <a:cubicBezTo>
                    <a:pt x="11480" y="28450"/>
                    <a:pt x="9928" y="36557"/>
                    <a:pt x="5456" y="431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6"/>
            <p:cNvSpPr/>
            <p:nvPr/>
          </p:nvSpPr>
          <p:spPr>
            <a:xfrm>
              <a:off x="3217377" y="1502938"/>
              <a:ext cx="14705" cy="25945"/>
            </a:xfrm>
            <a:custGeom>
              <a:avLst/>
              <a:gdLst/>
              <a:ahLst/>
              <a:cxnLst/>
              <a:rect l="l" t="t" r="r" b="b"/>
              <a:pathLst>
                <a:path w="19939" h="35180" extrusionOk="0">
                  <a:moveTo>
                    <a:pt x="18207" y="0"/>
                  </a:moveTo>
                  <a:cubicBezTo>
                    <a:pt x="19541" y="0"/>
                    <a:pt x="22112" y="10097"/>
                    <a:pt x="16302" y="21241"/>
                  </a:cubicBezTo>
                  <a:cubicBezTo>
                    <a:pt x="10492" y="32385"/>
                    <a:pt x="395" y="36195"/>
                    <a:pt x="14" y="34957"/>
                  </a:cubicBezTo>
                  <a:cubicBezTo>
                    <a:pt x="-367" y="33719"/>
                    <a:pt x="6968" y="28575"/>
                    <a:pt x="11921" y="18955"/>
                  </a:cubicBezTo>
                  <a:cubicBezTo>
                    <a:pt x="16873" y="9335"/>
                    <a:pt x="16397" y="191"/>
                    <a:pt x="182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6"/>
            <p:cNvSpPr/>
            <p:nvPr/>
          </p:nvSpPr>
          <p:spPr>
            <a:xfrm>
              <a:off x="3265453" y="1544686"/>
              <a:ext cx="25375" cy="26630"/>
            </a:xfrm>
            <a:custGeom>
              <a:avLst/>
              <a:gdLst/>
              <a:ahLst/>
              <a:cxnLst/>
              <a:rect l="l" t="t" r="r" b="b"/>
              <a:pathLst>
                <a:path w="34407" h="36109" extrusionOk="0">
                  <a:moveTo>
                    <a:pt x="34407" y="10"/>
                  </a:moveTo>
                  <a:cubicBezTo>
                    <a:pt x="32097" y="18279"/>
                    <a:pt x="18158" y="32914"/>
                    <a:pt x="22" y="36110"/>
                  </a:cubicBezTo>
                  <a:cubicBezTo>
                    <a:pt x="-550" y="34681"/>
                    <a:pt x="10118" y="30395"/>
                    <a:pt x="19548" y="20393"/>
                  </a:cubicBezTo>
                  <a:cubicBezTo>
                    <a:pt x="28978" y="10392"/>
                    <a:pt x="32978" y="-371"/>
                    <a:pt x="34407" y="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6"/>
            <p:cNvSpPr/>
            <p:nvPr/>
          </p:nvSpPr>
          <p:spPr>
            <a:xfrm>
              <a:off x="3300380" y="1622756"/>
              <a:ext cx="28411" cy="8525"/>
            </a:xfrm>
            <a:custGeom>
              <a:avLst/>
              <a:gdLst/>
              <a:ahLst/>
              <a:cxnLst/>
              <a:rect l="l" t="t" r="r" b="b"/>
              <a:pathLst>
                <a:path w="38524" h="11560" extrusionOk="0">
                  <a:moveTo>
                    <a:pt x="38420" y="142"/>
                  </a:moveTo>
                  <a:cubicBezTo>
                    <a:pt x="39468" y="999"/>
                    <a:pt x="32610" y="8809"/>
                    <a:pt x="20608" y="11000"/>
                  </a:cubicBezTo>
                  <a:cubicBezTo>
                    <a:pt x="8606" y="13191"/>
                    <a:pt x="-633" y="8333"/>
                    <a:pt x="34" y="7190"/>
                  </a:cubicBezTo>
                  <a:cubicBezTo>
                    <a:pt x="701" y="6047"/>
                    <a:pt x="9559" y="8142"/>
                    <a:pt x="19655" y="6142"/>
                  </a:cubicBezTo>
                  <a:cubicBezTo>
                    <a:pt x="29752" y="4142"/>
                    <a:pt x="37562" y="-906"/>
                    <a:pt x="38420" y="14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6"/>
            <p:cNvSpPr/>
            <p:nvPr/>
          </p:nvSpPr>
          <p:spPr>
            <a:xfrm>
              <a:off x="3311355" y="1672770"/>
              <a:ext cx="34015" cy="21254"/>
            </a:xfrm>
            <a:custGeom>
              <a:avLst/>
              <a:gdLst/>
              <a:ahLst/>
              <a:cxnLst/>
              <a:rect l="l" t="t" r="r" b="b"/>
              <a:pathLst>
                <a:path w="46122" h="28819" extrusionOk="0">
                  <a:moveTo>
                    <a:pt x="46123" y="28004"/>
                  </a:moveTo>
                  <a:cubicBezTo>
                    <a:pt x="36403" y="30156"/>
                    <a:pt x="26228" y="28003"/>
                    <a:pt x="18214" y="22098"/>
                  </a:cubicBezTo>
                  <a:cubicBezTo>
                    <a:pt x="3927" y="13621"/>
                    <a:pt x="-836" y="381"/>
                    <a:pt x="117" y="0"/>
                  </a:cubicBezTo>
                  <a:cubicBezTo>
                    <a:pt x="6505" y="6525"/>
                    <a:pt x="13418" y="12514"/>
                    <a:pt x="20786" y="17907"/>
                  </a:cubicBezTo>
                  <a:cubicBezTo>
                    <a:pt x="28964" y="21909"/>
                    <a:pt x="37434" y="25285"/>
                    <a:pt x="46123" y="28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6"/>
            <p:cNvSpPr/>
            <p:nvPr/>
          </p:nvSpPr>
          <p:spPr>
            <a:xfrm>
              <a:off x="2341588" y="2893785"/>
              <a:ext cx="1118778" cy="887920"/>
            </a:xfrm>
            <a:custGeom>
              <a:avLst/>
              <a:gdLst/>
              <a:ahLst/>
              <a:cxnLst/>
              <a:rect l="l" t="t" r="r" b="b"/>
              <a:pathLst>
                <a:path w="1516987" h="1203959" extrusionOk="0">
                  <a:moveTo>
                    <a:pt x="59150" y="422910"/>
                  </a:moveTo>
                  <a:lnTo>
                    <a:pt x="519113" y="326041"/>
                  </a:lnTo>
                  <a:lnTo>
                    <a:pt x="509588" y="14002"/>
                  </a:lnTo>
                  <a:lnTo>
                    <a:pt x="993648" y="0"/>
                  </a:lnTo>
                  <a:lnTo>
                    <a:pt x="982218" y="333375"/>
                  </a:lnTo>
                  <a:cubicBezTo>
                    <a:pt x="982218" y="333375"/>
                    <a:pt x="1526667" y="489775"/>
                    <a:pt x="1516856" y="483108"/>
                  </a:cubicBezTo>
                  <a:cubicBezTo>
                    <a:pt x="1507046" y="476440"/>
                    <a:pt x="1153192" y="1155668"/>
                    <a:pt x="1153192" y="1155668"/>
                  </a:cubicBezTo>
                  <a:lnTo>
                    <a:pt x="571405" y="1203960"/>
                  </a:lnTo>
                  <a:cubicBezTo>
                    <a:pt x="571405" y="1203960"/>
                    <a:pt x="109538" y="868680"/>
                    <a:pt x="109538" y="859631"/>
                  </a:cubicBezTo>
                  <a:cubicBezTo>
                    <a:pt x="109538" y="850582"/>
                    <a:pt x="0" y="567309"/>
                    <a:pt x="0" y="5673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6"/>
            <p:cNvSpPr/>
            <p:nvPr/>
          </p:nvSpPr>
          <p:spPr>
            <a:xfrm>
              <a:off x="2345103" y="2893785"/>
              <a:ext cx="1119127" cy="887920"/>
            </a:xfrm>
            <a:custGeom>
              <a:avLst/>
              <a:gdLst/>
              <a:ahLst/>
              <a:cxnLst/>
              <a:rect l="l" t="t" r="r" b="b"/>
              <a:pathLst>
                <a:path w="1517460" h="1203959" extrusionOk="0">
                  <a:moveTo>
                    <a:pt x="59436" y="422910"/>
                  </a:moveTo>
                  <a:lnTo>
                    <a:pt x="519589" y="326041"/>
                  </a:lnTo>
                  <a:lnTo>
                    <a:pt x="510064" y="14002"/>
                  </a:lnTo>
                  <a:lnTo>
                    <a:pt x="994124" y="0"/>
                  </a:lnTo>
                  <a:lnTo>
                    <a:pt x="982694" y="333375"/>
                  </a:lnTo>
                  <a:cubicBezTo>
                    <a:pt x="982694" y="333375"/>
                    <a:pt x="1527048" y="489775"/>
                    <a:pt x="1517332" y="483108"/>
                  </a:cubicBezTo>
                  <a:cubicBezTo>
                    <a:pt x="1507617" y="476440"/>
                    <a:pt x="1153668" y="1155668"/>
                    <a:pt x="1153668" y="1155668"/>
                  </a:cubicBezTo>
                  <a:lnTo>
                    <a:pt x="571881" y="1203960"/>
                  </a:lnTo>
                  <a:cubicBezTo>
                    <a:pt x="571881" y="1203960"/>
                    <a:pt x="109347" y="868775"/>
                    <a:pt x="109347" y="859727"/>
                  </a:cubicBezTo>
                  <a:cubicBezTo>
                    <a:pt x="109347" y="850678"/>
                    <a:pt x="0" y="567309"/>
                    <a:pt x="0" y="567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6"/>
            <p:cNvSpPr/>
            <p:nvPr/>
          </p:nvSpPr>
          <p:spPr>
            <a:xfrm>
              <a:off x="2755060" y="2904118"/>
              <a:ext cx="283516" cy="345966"/>
            </a:xfrm>
            <a:custGeom>
              <a:avLst/>
              <a:gdLst/>
              <a:ahLst/>
              <a:cxnLst/>
              <a:rect l="l" t="t" r="r" b="b"/>
              <a:pathLst>
                <a:path w="384429" h="469106" extrusionOk="0">
                  <a:moveTo>
                    <a:pt x="56674" y="0"/>
                  </a:moveTo>
                  <a:lnTo>
                    <a:pt x="327755" y="0"/>
                  </a:lnTo>
                  <a:cubicBezTo>
                    <a:pt x="359056" y="0"/>
                    <a:pt x="384429" y="25374"/>
                    <a:pt x="384429" y="56674"/>
                  </a:cubicBezTo>
                  <a:lnTo>
                    <a:pt x="384429" y="285274"/>
                  </a:lnTo>
                  <a:cubicBezTo>
                    <a:pt x="384429" y="386802"/>
                    <a:pt x="302124" y="469106"/>
                    <a:pt x="200597" y="469106"/>
                  </a:cubicBezTo>
                  <a:lnTo>
                    <a:pt x="183833" y="469107"/>
                  </a:lnTo>
                  <a:cubicBezTo>
                    <a:pt x="82305" y="469107"/>
                    <a:pt x="0" y="386802"/>
                    <a:pt x="0" y="285274"/>
                  </a:cubicBezTo>
                  <a:lnTo>
                    <a:pt x="0" y="56674"/>
                  </a:lnTo>
                  <a:cubicBezTo>
                    <a:pt x="0" y="25374"/>
                    <a:pt x="25374" y="0"/>
                    <a:pt x="566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6"/>
            <p:cNvSpPr/>
            <p:nvPr/>
          </p:nvSpPr>
          <p:spPr>
            <a:xfrm>
              <a:off x="2755553" y="3091102"/>
              <a:ext cx="286677" cy="117493"/>
            </a:xfrm>
            <a:custGeom>
              <a:avLst/>
              <a:gdLst/>
              <a:ahLst/>
              <a:cxnLst/>
              <a:rect l="l" t="t" r="r" b="b"/>
              <a:pathLst>
                <a:path w="388715" h="159313" extrusionOk="0">
                  <a:moveTo>
                    <a:pt x="388716" y="1"/>
                  </a:moveTo>
                  <a:cubicBezTo>
                    <a:pt x="388566" y="1774"/>
                    <a:pt x="388247" y="3528"/>
                    <a:pt x="387763" y="5240"/>
                  </a:cubicBezTo>
                  <a:cubicBezTo>
                    <a:pt x="386695" y="10197"/>
                    <a:pt x="385359" y="15094"/>
                    <a:pt x="383762" y="19908"/>
                  </a:cubicBezTo>
                  <a:cubicBezTo>
                    <a:pt x="377871" y="37658"/>
                    <a:pt x="369398" y="54443"/>
                    <a:pt x="358616" y="69724"/>
                  </a:cubicBezTo>
                  <a:cubicBezTo>
                    <a:pt x="342687" y="92505"/>
                    <a:pt x="322426" y="111925"/>
                    <a:pt x="298990" y="126874"/>
                  </a:cubicBezTo>
                  <a:cubicBezTo>
                    <a:pt x="240817" y="165553"/>
                    <a:pt x="166337" y="169955"/>
                    <a:pt x="104013" y="138399"/>
                  </a:cubicBezTo>
                  <a:cubicBezTo>
                    <a:pt x="78957" y="126240"/>
                    <a:pt x="56531" y="109283"/>
                    <a:pt x="38005" y="88488"/>
                  </a:cubicBezTo>
                  <a:cubicBezTo>
                    <a:pt x="25479" y="74623"/>
                    <a:pt x="15108" y="58954"/>
                    <a:pt x="7239" y="42006"/>
                  </a:cubicBezTo>
                  <a:cubicBezTo>
                    <a:pt x="5061" y="37455"/>
                    <a:pt x="3153" y="32780"/>
                    <a:pt x="1524" y="28004"/>
                  </a:cubicBezTo>
                  <a:cubicBezTo>
                    <a:pt x="793" y="26364"/>
                    <a:pt x="280" y="24635"/>
                    <a:pt x="0" y="22861"/>
                  </a:cubicBezTo>
                  <a:cubicBezTo>
                    <a:pt x="0" y="22861"/>
                    <a:pt x="3048" y="29528"/>
                    <a:pt x="8954" y="41149"/>
                  </a:cubicBezTo>
                  <a:cubicBezTo>
                    <a:pt x="17427" y="57540"/>
                    <a:pt x="28098" y="72698"/>
                    <a:pt x="40672" y="86202"/>
                  </a:cubicBezTo>
                  <a:cubicBezTo>
                    <a:pt x="59207" y="106233"/>
                    <a:pt x="81381" y="122556"/>
                    <a:pt x="106014" y="134303"/>
                  </a:cubicBezTo>
                  <a:cubicBezTo>
                    <a:pt x="166989" y="164777"/>
                    <a:pt x="239582" y="160457"/>
                    <a:pt x="296513" y="122968"/>
                  </a:cubicBezTo>
                  <a:cubicBezTo>
                    <a:pt x="319606" y="108423"/>
                    <a:pt x="339713" y="89609"/>
                    <a:pt x="355759" y="67533"/>
                  </a:cubicBezTo>
                  <a:cubicBezTo>
                    <a:pt x="366638" y="52628"/>
                    <a:pt x="375449" y="36319"/>
                    <a:pt x="381953" y="19051"/>
                  </a:cubicBezTo>
                  <a:cubicBezTo>
                    <a:pt x="386811" y="6954"/>
                    <a:pt x="388144" y="-94"/>
                    <a:pt x="388716"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6"/>
            <p:cNvSpPr/>
            <p:nvPr/>
          </p:nvSpPr>
          <p:spPr>
            <a:xfrm>
              <a:off x="2757099" y="3061578"/>
              <a:ext cx="282252" cy="93136"/>
            </a:xfrm>
            <a:custGeom>
              <a:avLst/>
              <a:gdLst/>
              <a:ahLst/>
              <a:cxnLst/>
              <a:rect l="l" t="t" r="r" b="b"/>
              <a:pathLst>
                <a:path w="382714" h="126286" extrusionOk="0">
                  <a:moveTo>
                    <a:pt x="382714" y="0"/>
                  </a:moveTo>
                  <a:cubicBezTo>
                    <a:pt x="382356" y="1566"/>
                    <a:pt x="381779" y="3073"/>
                    <a:pt x="381000" y="4477"/>
                  </a:cubicBezTo>
                  <a:cubicBezTo>
                    <a:pt x="379162" y="8652"/>
                    <a:pt x="377095" y="12722"/>
                    <a:pt x="374809" y="16669"/>
                  </a:cubicBezTo>
                  <a:cubicBezTo>
                    <a:pt x="366597" y="31401"/>
                    <a:pt x="356512" y="45008"/>
                    <a:pt x="344805" y="57150"/>
                  </a:cubicBezTo>
                  <a:cubicBezTo>
                    <a:pt x="327542" y="75374"/>
                    <a:pt x="307317" y="90543"/>
                    <a:pt x="284988" y="102013"/>
                  </a:cubicBezTo>
                  <a:cubicBezTo>
                    <a:pt x="229719" y="131216"/>
                    <a:pt x="164298" y="134220"/>
                    <a:pt x="106585" y="110204"/>
                  </a:cubicBezTo>
                  <a:cubicBezTo>
                    <a:pt x="83313" y="100809"/>
                    <a:pt x="61799" y="87540"/>
                    <a:pt x="42958" y="70961"/>
                  </a:cubicBezTo>
                  <a:cubicBezTo>
                    <a:pt x="30238" y="59922"/>
                    <a:pt x="18972" y="47312"/>
                    <a:pt x="9430" y="33433"/>
                  </a:cubicBezTo>
                  <a:cubicBezTo>
                    <a:pt x="6779" y="29680"/>
                    <a:pt x="4361" y="25767"/>
                    <a:pt x="2191" y="21717"/>
                  </a:cubicBezTo>
                  <a:cubicBezTo>
                    <a:pt x="1273" y="20426"/>
                    <a:pt x="536" y="19016"/>
                    <a:pt x="0" y="17526"/>
                  </a:cubicBezTo>
                  <a:cubicBezTo>
                    <a:pt x="12961" y="36226"/>
                    <a:pt x="28154" y="53274"/>
                    <a:pt x="45244" y="68294"/>
                  </a:cubicBezTo>
                  <a:cubicBezTo>
                    <a:pt x="64046" y="84224"/>
                    <a:pt x="85351" y="96936"/>
                    <a:pt x="108299" y="105918"/>
                  </a:cubicBezTo>
                  <a:cubicBezTo>
                    <a:pt x="164842" y="129004"/>
                    <a:pt x="228668" y="126114"/>
                    <a:pt x="282892" y="98012"/>
                  </a:cubicBezTo>
                  <a:cubicBezTo>
                    <a:pt x="304920" y="86920"/>
                    <a:pt x="324995" y="72314"/>
                    <a:pt x="342328" y="54769"/>
                  </a:cubicBezTo>
                  <a:cubicBezTo>
                    <a:pt x="357996" y="38247"/>
                    <a:pt x="371561" y="19851"/>
                    <a:pt x="3827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6"/>
            <p:cNvSpPr/>
            <p:nvPr/>
          </p:nvSpPr>
          <p:spPr>
            <a:xfrm>
              <a:off x="2756537" y="3018417"/>
              <a:ext cx="280636" cy="88337"/>
            </a:xfrm>
            <a:custGeom>
              <a:avLst/>
              <a:gdLst/>
              <a:ahLst/>
              <a:cxnLst/>
              <a:rect l="l" t="t" r="r" b="b"/>
              <a:pathLst>
                <a:path w="380523" h="119779" extrusionOk="0">
                  <a:moveTo>
                    <a:pt x="380524" y="0"/>
                  </a:moveTo>
                  <a:cubicBezTo>
                    <a:pt x="380036" y="1520"/>
                    <a:pt x="379398" y="2988"/>
                    <a:pt x="378619" y="4381"/>
                  </a:cubicBezTo>
                  <a:cubicBezTo>
                    <a:pt x="377095" y="7049"/>
                    <a:pt x="375380" y="11335"/>
                    <a:pt x="372142" y="16288"/>
                  </a:cubicBezTo>
                  <a:cubicBezTo>
                    <a:pt x="363491" y="30545"/>
                    <a:pt x="353092" y="43664"/>
                    <a:pt x="341186" y="55341"/>
                  </a:cubicBezTo>
                  <a:cubicBezTo>
                    <a:pt x="279608" y="118607"/>
                    <a:pt x="185381" y="137324"/>
                    <a:pt x="104299" y="102394"/>
                  </a:cubicBezTo>
                  <a:cubicBezTo>
                    <a:pt x="81468" y="92757"/>
                    <a:pt x="60412" y="79363"/>
                    <a:pt x="42005" y="62770"/>
                  </a:cubicBezTo>
                  <a:cubicBezTo>
                    <a:pt x="29557" y="51653"/>
                    <a:pt x="18520" y="39049"/>
                    <a:pt x="9144" y="25241"/>
                  </a:cubicBezTo>
                  <a:cubicBezTo>
                    <a:pt x="5715" y="20479"/>
                    <a:pt x="3715" y="16288"/>
                    <a:pt x="2096" y="13716"/>
                  </a:cubicBezTo>
                  <a:cubicBezTo>
                    <a:pt x="1232" y="12374"/>
                    <a:pt x="529" y="10935"/>
                    <a:pt x="0" y="9430"/>
                  </a:cubicBezTo>
                  <a:cubicBezTo>
                    <a:pt x="12677" y="28036"/>
                    <a:pt x="27548" y="45050"/>
                    <a:pt x="44291" y="60103"/>
                  </a:cubicBezTo>
                  <a:cubicBezTo>
                    <a:pt x="62713" y="76046"/>
                    <a:pt x="83587" y="88911"/>
                    <a:pt x="106108" y="98203"/>
                  </a:cubicBezTo>
                  <a:cubicBezTo>
                    <a:pt x="133610" y="109673"/>
                    <a:pt x="163182" y="115347"/>
                    <a:pt x="192977" y="114871"/>
                  </a:cubicBezTo>
                  <a:cubicBezTo>
                    <a:pt x="222670" y="113804"/>
                    <a:pt x="251837" y="106707"/>
                    <a:pt x="278702" y="94012"/>
                  </a:cubicBezTo>
                  <a:cubicBezTo>
                    <a:pt x="300733" y="83608"/>
                    <a:pt x="320958" y="69748"/>
                    <a:pt x="338614" y="52959"/>
                  </a:cubicBezTo>
                  <a:cubicBezTo>
                    <a:pt x="354664" y="37056"/>
                    <a:pt x="368735" y="19275"/>
                    <a:pt x="38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6"/>
            <p:cNvSpPr/>
            <p:nvPr/>
          </p:nvSpPr>
          <p:spPr>
            <a:xfrm>
              <a:off x="2754147" y="2967313"/>
              <a:ext cx="285413" cy="82768"/>
            </a:xfrm>
            <a:custGeom>
              <a:avLst/>
              <a:gdLst/>
              <a:ahLst/>
              <a:cxnLst/>
              <a:rect l="l" t="t" r="r" b="b"/>
              <a:pathLst>
                <a:path w="387000" h="112228" extrusionOk="0">
                  <a:moveTo>
                    <a:pt x="387001" y="0"/>
                  </a:moveTo>
                  <a:cubicBezTo>
                    <a:pt x="386405" y="1403"/>
                    <a:pt x="385671" y="2743"/>
                    <a:pt x="384810" y="4001"/>
                  </a:cubicBezTo>
                  <a:cubicBezTo>
                    <a:pt x="383096" y="6572"/>
                    <a:pt x="381000" y="10478"/>
                    <a:pt x="377476" y="15050"/>
                  </a:cubicBezTo>
                  <a:cubicBezTo>
                    <a:pt x="368026" y="28398"/>
                    <a:pt x="357098" y="40636"/>
                    <a:pt x="344900" y="51530"/>
                  </a:cubicBezTo>
                  <a:cubicBezTo>
                    <a:pt x="261708" y="126249"/>
                    <a:pt x="137618" y="132680"/>
                    <a:pt x="47149" y="66961"/>
                  </a:cubicBezTo>
                  <a:cubicBezTo>
                    <a:pt x="33911" y="57517"/>
                    <a:pt x="21770" y="46622"/>
                    <a:pt x="10954" y="34480"/>
                  </a:cubicBezTo>
                  <a:cubicBezTo>
                    <a:pt x="7048" y="30289"/>
                    <a:pt x="4477" y="26575"/>
                    <a:pt x="2572" y="24194"/>
                  </a:cubicBezTo>
                  <a:cubicBezTo>
                    <a:pt x="1556" y="23038"/>
                    <a:pt x="692" y="21758"/>
                    <a:pt x="0" y="20384"/>
                  </a:cubicBezTo>
                  <a:cubicBezTo>
                    <a:pt x="4358" y="24408"/>
                    <a:pt x="8492" y="28669"/>
                    <a:pt x="12383" y="33147"/>
                  </a:cubicBezTo>
                  <a:cubicBezTo>
                    <a:pt x="23617" y="44621"/>
                    <a:pt x="35930" y="54987"/>
                    <a:pt x="49149" y="64103"/>
                  </a:cubicBezTo>
                  <a:cubicBezTo>
                    <a:pt x="68722" y="77634"/>
                    <a:pt x="90154" y="88254"/>
                    <a:pt x="112776" y="95631"/>
                  </a:cubicBezTo>
                  <a:cubicBezTo>
                    <a:pt x="140390" y="104771"/>
                    <a:pt x="169444" y="108774"/>
                    <a:pt x="198501" y="107442"/>
                  </a:cubicBezTo>
                  <a:cubicBezTo>
                    <a:pt x="227547" y="105708"/>
                    <a:pt x="256040" y="98738"/>
                    <a:pt x="282607" y="86868"/>
                  </a:cubicBezTo>
                  <a:cubicBezTo>
                    <a:pt x="319085" y="70498"/>
                    <a:pt x="351097" y="45607"/>
                    <a:pt x="375951" y="14288"/>
                  </a:cubicBezTo>
                  <a:cubicBezTo>
                    <a:pt x="379351" y="9312"/>
                    <a:pt x="383040" y="4542"/>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6"/>
            <p:cNvSpPr/>
            <p:nvPr/>
          </p:nvSpPr>
          <p:spPr>
            <a:xfrm>
              <a:off x="2754147" y="2916350"/>
              <a:ext cx="285413" cy="82487"/>
            </a:xfrm>
            <a:custGeom>
              <a:avLst/>
              <a:gdLst/>
              <a:ahLst/>
              <a:cxnLst/>
              <a:rect l="l" t="t" r="r" b="b"/>
              <a:pathLst>
                <a:path w="387000" h="111847" extrusionOk="0">
                  <a:moveTo>
                    <a:pt x="387001" y="0"/>
                  </a:moveTo>
                  <a:cubicBezTo>
                    <a:pt x="386405" y="1403"/>
                    <a:pt x="385671" y="2743"/>
                    <a:pt x="384810" y="4001"/>
                  </a:cubicBezTo>
                  <a:cubicBezTo>
                    <a:pt x="383096" y="6572"/>
                    <a:pt x="381000" y="10478"/>
                    <a:pt x="377476" y="15050"/>
                  </a:cubicBezTo>
                  <a:cubicBezTo>
                    <a:pt x="368003" y="28265"/>
                    <a:pt x="357076" y="40374"/>
                    <a:pt x="344900" y="51149"/>
                  </a:cubicBezTo>
                  <a:cubicBezTo>
                    <a:pt x="261708" y="125868"/>
                    <a:pt x="137618" y="132299"/>
                    <a:pt x="47149" y="66580"/>
                  </a:cubicBezTo>
                  <a:cubicBezTo>
                    <a:pt x="33911" y="57136"/>
                    <a:pt x="21770" y="46242"/>
                    <a:pt x="10954" y="34100"/>
                  </a:cubicBezTo>
                  <a:cubicBezTo>
                    <a:pt x="7048" y="29909"/>
                    <a:pt x="4477" y="26194"/>
                    <a:pt x="2572" y="23813"/>
                  </a:cubicBezTo>
                  <a:cubicBezTo>
                    <a:pt x="1556" y="22657"/>
                    <a:pt x="692" y="21377"/>
                    <a:pt x="0" y="20003"/>
                  </a:cubicBezTo>
                  <a:cubicBezTo>
                    <a:pt x="4358" y="24027"/>
                    <a:pt x="8492" y="28288"/>
                    <a:pt x="12383" y="32766"/>
                  </a:cubicBezTo>
                  <a:cubicBezTo>
                    <a:pt x="23617" y="44239"/>
                    <a:pt x="35930" y="54606"/>
                    <a:pt x="49149" y="63722"/>
                  </a:cubicBezTo>
                  <a:cubicBezTo>
                    <a:pt x="68722" y="77253"/>
                    <a:pt x="90154" y="87873"/>
                    <a:pt x="112776" y="95250"/>
                  </a:cubicBezTo>
                  <a:cubicBezTo>
                    <a:pt x="140390" y="104390"/>
                    <a:pt x="169444" y="108393"/>
                    <a:pt x="198501" y="107061"/>
                  </a:cubicBezTo>
                  <a:cubicBezTo>
                    <a:pt x="227547" y="105327"/>
                    <a:pt x="256040" y="98357"/>
                    <a:pt x="282607" y="86487"/>
                  </a:cubicBezTo>
                  <a:cubicBezTo>
                    <a:pt x="319085" y="70117"/>
                    <a:pt x="351097" y="45226"/>
                    <a:pt x="375951" y="13906"/>
                  </a:cubicBezTo>
                  <a:cubicBezTo>
                    <a:pt x="379363" y="9062"/>
                    <a:pt x="383052" y="4418"/>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6"/>
            <p:cNvSpPr/>
            <p:nvPr/>
          </p:nvSpPr>
          <p:spPr>
            <a:xfrm>
              <a:off x="2226536" y="2335585"/>
              <a:ext cx="309211" cy="936440"/>
            </a:xfrm>
            <a:custGeom>
              <a:avLst/>
              <a:gdLst/>
              <a:ahLst/>
              <a:cxnLst/>
              <a:rect l="l" t="t" r="r" b="b"/>
              <a:pathLst>
                <a:path w="419269" h="1269749" extrusionOk="0">
                  <a:moveTo>
                    <a:pt x="372019" y="22562"/>
                  </a:moveTo>
                  <a:cubicBezTo>
                    <a:pt x="372591" y="117812"/>
                    <a:pt x="326490" y="204680"/>
                    <a:pt x="272483" y="280309"/>
                  </a:cubicBezTo>
                  <a:cubicBezTo>
                    <a:pt x="215333" y="360414"/>
                    <a:pt x="146943" y="432709"/>
                    <a:pt x="96842" y="517862"/>
                  </a:cubicBezTo>
                  <a:cubicBezTo>
                    <a:pt x="10260" y="665405"/>
                    <a:pt x="-25173" y="843903"/>
                    <a:pt x="19118" y="1010971"/>
                  </a:cubicBezTo>
                  <a:cubicBezTo>
                    <a:pt x="44724" y="1104974"/>
                    <a:pt x="92960" y="1191275"/>
                    <a:pt x="159612" y="1262336"/>
                  </a:cubicBezTo>
                  <a:cubicBezTo>
                    <a:pt x="180376" y="1284815"/>
                    <a:pt x="214000" y="1251097"/>
                    <a:pt x="193235" y="1228618"/>
                  </a:cubicBezTo>
                  <a:cubicBezTo>
                    <a:pt x="80920" y="1109539"/>
                    <a:pt x="29084" y="945717"/>
                    <a:pt x="52456" y="783705"/>
                  </a:cubicBezTo>
                  <a:cubicBezTo>
                    <a:pt x="64300" y="701728"/>
                    <a:pt x="91648" y="622756"/>
                    <a:pt x="133037" y="551009"/>
                  </a:cubicBezTo>
                  <a:cubicBezTo>
                    <a:pt x="181138" y="466523"/>
                    <a:pt x="247337" y="394895"/>
                    <a:pt x="304487" y="316885"/>
                  </a:cubicBezTo>
                  <a:cubicBezTo>
                    <a:pt x="367257" y="231160"/>
                    <a:pt x="419930" y="131814"/>
                    <a:pt x="419263" y="23039"/>
                  </a:cubicBezTo>
                  <a:cubicBezTo>
                    <a:pt x="419263" y="-7632"/>
                    <a:pt x="371638" y="-7727"/>
                    <a:pt x="371638" y="230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6"/>
            <p:cNvSpPr/>
            <p:nvPr/>
          </p:nvSpPr>
          <p:spPr>
            <a:xfrm>
              <a:off x="2258445" y="2803643"/>
              <a:ext cx="32931" cy="16805"/>
            </a:xfrm>
            <a:custGeom>
              <a:avLst/>
              <a:gdLst/>
              <a:ahLst/>
              <a:cxnLst/>
              <a:rect l="l" t="t" r="r" b="b"/>
              <a:pathLst>
                <a:path w="44652" h="22787" extrusionOk="0">
                  <a:moveTo>
                    <a:pt x="44653" y="20131"/>
                  </a:moveTo>
                  <a:cubicBezTo>
                    <a:pt x="36293" y="24011"/>
                    <a:pt x="26576" y="23621"/>
                    <a:pt x="18554" y="19084"/>
                  </a:cubicBezTo>
                  <a:cubicBezTo>
                    <a:pt x="4362" y="12892"/>
                    <a:pt x="-1067" y="700"/>
                    <a:pt x="171" y="34"/>
                  </a:cubicBezTo>
                  <a:cubicBezTo>
                    <a:pt x="1409" y="-633"/>
                    <a:pt x="7981" y="8797"/>
                    <a:pt x="20554" y="14131"/>
                  </a:cubicBezTo>
                  <a:cubicBezTo>
                    <a:pt x="28381" y="16882"/>
                    <a:pt x="36449" y="18891"/>
                    <a:pt x="44653" y="201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6"/>
            <p:cNvSpPr/>
            <p:nvPr/>
          </p:nvSpPr>
          <p:spPr>
            <a:xfrm>
              <a:off x="2279675" y="2751439"/>
              <a:ext cx="33631" cy="19160"/>
            </a:xfrm>
            <a:custGeom>
              <a:avLst/>
              <a:gdLst/>
              <a:ahLst/>
              <a:cxnLst/>
              <a:rect l="l" t="t" r="r" b="b"/>
              <a:pathLst>
                <a:path w="45602" h="25979" extrusionOk="0">
                  <a:moveTo>
                    <a:pt x="45603" y="24860"/>
                  </a:moveTo>
                  <a:cubicBezTo>
                    <a:pt x="36361" y="27317"/>
                    <a:pt x="26509" y="25686"/>
                    <a:pt x="18552" y="20383"/>
                  </a:cubicBezTo>
                  <a:cubicBezTo>
                    <a:pt x="4455" y="12859"/>
                    <a:pt x="-1070" y="476"/>
                    <a:pt x="169" y="0"/>
                  </a:cubicBezTo>
                  <a:cubicBezTo>
                    <a:pt x="6682" y="5872"/>
                    <a:pt x="13623" y="11253"/>
                    <a:pt x="20933" y="16097"/>
                  </a:cubicBezTo>
                  <a:cubicBezTo>
                    <a:pt x="28956" y="19554"/>
                    <a:pt x="37197" y="22481"/>
                    <a:pt x="45603" y="248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6"/>
            <p:cNvSpPr/>
            <p:nvPr/>
          </p:nvSpPr>
          <p:spPr>
            <a:xfrm>
              <a:off x="2310055" y="2697030"/>
              <a:ext cx="27999" cy="24323"/>
            </a:xfrm>
            <a:custGeom>
              <a:avLst/>
              <a:gdLst/>
              <a:ahLst/>
              <a:cxnLst/>
              <a:rect l="l" t="t" r="r" b="b"/>
              <a:pathLst>
                <a:path w="37965" h="32980" extrusionOk="0">
                  <a:moveTo>
                    <a:pt x="37966" y="32290"/>
                  </a:moveTo>
                  <a:cubicBezTo>
                    <a:pt x="37966" y="32957"/>
                    <a:pt x="34822" y="33433"/>
                    <a:pt x="29965" y="32290"/>
                  </a:cubicBezTo>
                  <a:cubicBezTo>
                    <a:pt x="23554" y="30892"/>
                    <a:pt x="17594" y="27912"/>
                    <a:pt x="12629" y="23623"/>
                  </a:cubicBezTo>
                  <a:cubicBezTo>
                    <a:pt x="7629" y="19425"/>
                    <a:pt x="3792" y="14013"/>
                    <a:pt x="1485" y="7906"/>
                  </a:cubicBezTo>
                  <a:cubicBezTo>
                    <a:pt x="-230" y="3239"/>
                    <a:pt x="-230" y="96"/>
                    <a:pt x="342" y="1"/>
                  </a:cubicBezTo>
                  <a:cubicBezTo>
                    <a:pt x="913" y="-95"/>
                    <a:pt x="5199" y="10954"/>
                    <a:pt x="15867" y="19908"/>
                  </a:cubicBezTo>
                  <a:cubicBezTo>
                    <a:pt x="22746" y="24851"/>
                    <a:pt x="30159" y="29004"/>
                    <a:pt x="37966" y="3229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6"/>
            <p:cNvSpPr/>
            <p:nvPr/>
          </p:nvSpPr>
          <p:spPr>
            <a:xfrm>
              <a:off x="2353938" y="2637702"/>
              <a:ext cx="26786" cy="27531"/>
            </a:xfrm>
            <a:custGeom>
              <a:avLst/>
              <a:gdLst/>
              <a:ahLst/>
              <a:cxnLst/>
              <a:rect l="l" t="t" r="r" b="b"/>
              <a:pathLst>
                <a:path w="36320" h="37330" extrusionOk="0">
                  <a:moveTo>
                    <a:pt x="35654" y="36862"/>
                  </a:moveTo>
                  <a:cubicBezTo>
                    <a:pt x="35654" y="37433"/>
                    <a:pt x="32415" y="37719"/>
                    <a:pt x="27367" y="36290"/>
                  </a:cubicBezTo>
                  <a:cubicBezTo>
                    <a:pt x="20895" y="34234"/>
                    <a:pt x="15036" y="30601"/>
                    <a:pt x="10317" y="25717"/>
                  </a:cubicBezTo>
                  <a:cubicBezTo>
                    <a:pt x="5717" y="20808"/>
                    <a:pt x="2440" y="14810"/>
                    <a:pt x="792" y="8287"/>
                  </a:cubicBezTo>
                  <a:cubicBezTo>
                    <a:pt x="-446" y="3334"/>
                    <a:pt x="-65" y="95"/>
                    <a:pt x="792" y="0"/>
                  </a:cubicBezTo>
                  <a:cubicBezTo>
                    <a:pt x="6784" y="16824"/>
                    <a:pt x="19728" y="30255"/>
                    <a:pt x="36320" y="368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6"/>
            <p:cNvSpPr/>
            <p:nvPr/>
          </p:nvSpPr>
          <p:spPr>
            <a:xfrm>
              <a:off x="2395089" y="2583224"/>
              <a:ext cx="29216" cy="28051"/>
            </a:xfrm>
            <a:custGeom>
              <a:avLst/>
              <a:gdLst/>
              <a:ahLst/>
              <a:cxnLst/>
              <a:rect l="l" t="t" r="r" b="b"/>
              <a:pathLst>
                <a:path w="39615" h="38035" extrusionOk="0">
                  <a:moveTo>
                    <a:pt x="39615" y="37529"/>
                  </a:moveTo>
                  <a:cubicBezTo>
                    <a:pt x="39615" y="38195"/>
                    <a:pt x="36091" y="38386"/>
                    <a:pt x="30852" y="36957"/>
                  </a:cubicBezTo>
                  <a:cubicBezTo>
                    <a:pt x="24071" y="34908"/>
                    <a:pt x="17870" y="31285"/>
                    <a:pt x="12755" y="26384"/>
                  </a:cubicBezTo>
                  <a:cubicBezTo>
                    <a:pt x="7612" y="21472"/>
                    <a:pt x="3724" y="15396"/>
                    <a:pt x="1420" y="8668"/>
                  </a:cubicBezTo>
                  <a:cubicBezTo>
                    <a:pt x="-294" y="3524"/>
                    <a:pt x="-199" y="95"/>
                    <a:pt x="372" y="0"/>
                  </a:cubicBezTo>
                  <a:cubicBezTo>
                    <a:pt x="4760" y="8165"/>
                    <a:pt x="10065" y="15802"/>
                    <a:pt x="16184" y="22765"/>
                  </a:cubicBezTo>
                  <a:cubicBezTo>
                    <a:pt x="23367" y="28618"/>
                    <a:pt x="31235" y="33575"/>
                    <a:pt x="39615" y="3752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6"/>
            <p:cNvSpPr/>
            <p:nvPr/>
          </p:nvSpPr>
          <p:spPr>
            <a:xfrm>
              <a:off x="2234530" y="2879445"/>
              <a:ext cx="35194" cy="12770"/>
            </a:xfrm>
            <a:custGeom>
              <a:avLst/>
              <a:gdLst/>
              <a:ahLst/>
              <a:cxnLst/>
              <a:rect l="l" t="t" r="r" b="b"/>
              <a:pathLst>
                <a:path w="47720" h="17315" extrusionOk="0">
                  <a:moveTo>
                    <a:pt x="47720" y="13049"/>
                  </a:moveTo>
                  <a:cubicBezTo>
                    <a:pt x="47720" y="13621"/>
                    <a:pt x="45339" y="15335"/>
                    <a:pt x="40481" y="16478"/>
                  </a:cubicBezTo>
                  <a:cubicBezTo>
                    <a:pt x="34170" y="17787"/>
                    <a:pt x="27636" y="17558"/>
                    <a:pt x="21431" y="15812"/>
                  </a:cubicBezTo>
                  <a:cubicBezTo>
                    <a:pt x="12252" y="14079"/>
                    <a:pt x="4363" y="8259"/>
                    <a:pt x="0" y="0"/>
                  </a:cubicBezTo>
                  <a:cubicBezTo>
                    <a:pt x="7290" y="4241"/>
                    <a:pt x="14902" y="7903"/>
                    <a:pt x="22765" y="10954"/>
                  </a:cubicBezTo>
                  <a:cubicBezTo>
                    <a:pt x="30988" y="12516"/>
                    <a:pt x="39352" y="13218"/>
                    <a:pt x="47720" y="13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6"/>
            <p:cNvSpPr/>
            <p:nvPr/>
          </p:nvSpPr>
          <p:spPr>
            <a:xfrm>
              <a:off x="2226587" y="2957536"/>
              <a:ext cx="34772" cy="5924"/>
            </a:xfrm>
            <a:custGeom>
              <a:avLst/>
              <a:gdLst/>
              <a:ahLst/>
              <a:cxnLst/>
              <a:rect l="l" t="t" r="r" b="b"/>
              <a:pathLst>
                <a:path w="47148" h="8033" extrusionOk="0">
                  <a:moveTo>
                    <a:pt x="47149" y="1437"/>
                  </a:moveTo>
                  <a:cubicBezTo>
                    <a:pt x="40339" y="6496"/>
                    <a:pt x="31861" y="8777"/>
                    <a:pt x="23432" y="7819"/>
                  </a:cubicBezTo>
                  <a:cubicBezTo>
                    <a:pt x="14944" y="8420"/>
                    <a:pt x="6551" y="5725"/>
                    <a:pt x="0" y="294"/>
                  </a:cubicBezTo>
                  <a:cubicBezTo>
                    <a:pt x="572" y="-1040"/>
                    <a:pt x="10668" y="2580"/>
                    <a:pt x="23527" y="2866"/>
                  </a:cubicBezTo>
                  <a:cubicBezTo>
                    <a:pt x="36386" y="3151"/>
                    <a:pt x="46292" y="8"/>
                    <a:pt x="47149" y="14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6"/>
            <p:cNvSpPr/>
            <p:nvPr/>
          </p:nvSpPr>
          <p:spPr>
            <a:xfrm>
              <a:off x="2233897" y="3045638"/>
              <a:ext cx="36458" cy="7054"/>
            </a:xfrm>
            <a:custGeom>
              <a:avLst/>
              <a:gdLst/>
              <a:ahLst/>
              <a:cxnLst/>
              <a:rect l="l" t="t" r="r" b="b"/>
              <a:pathLst>
                <a:path w="49434" h="9565" extrusionOk="0">
                  <a:moveTo>
                    <a:pt x="49435" y="263"/>
                  </a:moveTo>
                  <a:cubicBezTo>
                    <a:pt x="35098" y="10975"/>
                    <a:pt x="15905" y="12565"/>
                    <a:pt x="0" y="4359"/>
                  </a:cubicBezTo>
                  <a:cubicBezTo>
                    <a:pt x="0" y="2930"/>
                    <a:pt x="11335" y="5693"/>
                    <a:pt x="24860" y="4359"/>
                  </a:cubicBezTo>
                  <a:cubicBezTo>
                    <a:pt x="38386" y="3026"/>
                    <a:pt x="48768" y="-1070"/>
                    <a:pt x="49435" y="2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6"/>
            <p:cNvSpPr/>
            <p:nvPr/>
          </p:nvSpPr>
          <p:spPr>
            <a:xfrm>
              <a:off x="2261734" y="3133489"/>
              <a:ext cx="34140" cy="10340"/>
            </a:xfrm>
            <a:custGeom>
              <a:avLst/>
              <a:gdLst/>
              <a:ahLst/>
              <a:cxnLst/>
              <a:rect l="l" t="t" r="r" b="b"/>
              <a:pathLst>
                <a:path w="46291" h="14021" extrusionOk="0">
                  <a:moveTo>
                    <a:pt x="46292" y="191"/>
                  </a:moveTo>
                  <a:cubicBezTo>
                    <a:pt x="40868" y="6807"/>
                    <a:pt x="33145" y="11127"/>
                    <a:pt x="24670" y="12288"/>
                  </a:cubicBezTo>
                  <a:cubicBezTo>
                    <a:pt x="16571" y="15019"/>
                    <a:pt x="7729" y="14507"/>
                    <a:pt x="0" y="10859"/>
                  </a:cubicBezTo>
                  <a:cubicBezTo>
                    <a:pt x="0" y="9431"/>
                    <a:pt x="10954" y="10859"/>
                    <a:pt x="23527" y="7430"/>
                  </a:cubicBezTo>
                  <a:cubicBezTo>
                    <a:pt x="36100" y="4001"/>
                    <a:pt x="44958" y="-1047"/>
                    <a:pt x="46292" y="1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6"/>
            <p:cNvSpPr/>
            <p:nvPr/>
          </p:nvSpPr>
          <p:spPr>
            <a:xfrm>
              <a:off x="3272657" y="2439233"/>
              <a:ext cx="221990" cy="927838"/>
            </a:xfrm>
            <a:custGeom>
              <a:avLst/>
              <a:gdLst/>
              <a:ahLst/>
              <a:cxnLst/>
              <a:rect l="l" t="t" r="r" b="b"/>
              <a:pathLst>
                <a:path w="301003" h="1258085" extrusionOk="0">
                  <a:moveTo>
                    <a:pt x="37695" y="11754"/>
                  </a:moveTo>
                  <a:cubicBezTo>
                    <a:pt x="-28980" y="165107"/>
                    <a:pt x="1786" y="336366"/>
                    <a:pt x="60364" y="487052"/>
                  </a:cubicBezTo>
                  <a:cubicBezTo>
                    <a:pt x="121896" y="645167"/>
                    <a:pt x="212288" y="793661"/>
                    <a:pt x="243340" y="962349"/>
                  </a:cubicBezTo>
                  <a:cubicBezTo>
                    <a:pt x="259627" y="1051122"/>
                    <a:pt x="257341" y="1143324"/>
                    <a:pt x="223623" y="1228096"/>
                  </a:cubicBezTo>
                  <a:cubicBezTo>
                    <a:pt x="220262" y="1240731"/>
                    <a:pt x="227630" y="1253731"/>
                    <a:pt x="240196" y="1257338"/>
                  </a:cubicBezTo>
                  <a:cubicBezTo>
                    <a:pt x="252861" y="1260537"/>
                    <a:pt x="265798" y="1253187"/>
                    <a:pt x="269533" y="1240670"/>
                  </a:cubicBezTo>
                  <a:cubicBezTo>
                    <a:pt x="331827" y="1084745"/>
                    <a:pt x="292393" y="910533"/>
                    <a:pt x="231433" y="760705"/>
                  </a:cubicBezTo>
                  <a:cubicBezTo>
                    <a:pt x="168664" y="606019"/>
                    <a:pt x="81224" y="458572"/>
                    <a:pt x="54268" y="291599"/>
                  </a:cubicBezTo>
                  <a:cubicBezTo>
                    <a:pt x="40648" y="206636"/>
                    <a:pt x="43981" y="115577"/>
                    <a:pt x="78652" y="35757"/>
                  </a:cubicBezTo>
                  <a:cubicBezTo>
                    <a:pt x="84874" y="24364"/>
                    <a:pt x="81161" y="10097"/>
                    <a:pt x="70175" y="3181"/>
                  </a:cubicBezTo>
                  <a:cubicBezTo>
                    <a:pt x="58798" y="-3339"/>
                    <a:pt x="44293" y="478"/>
                    <a:pt x="37599" y="117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6"/>
            <p:cNvSpPr/>
            <p:nvPr/>
          </p:nvSpPr>
          <p:spPr>
            <a:xfrm>
              <a:off x="3387906" y="2949459"/>
              <a:ext cx="36266" cy="16505"/>
            </a:xfrm>
            <a:custGeom>
              <a:avLst/>
              <a:gdLst/>
              <a:ahLst/>
              <a:cxnLst/>
              <a:rect l="l" t="t" r="r" b="b"/>
              <a:pathLst>
                <a:path w="49174" h="22380" extrusionOk="0">
                  <a:moveTo>
                    <a:pt x="48981" y="0"/>
                  </a:moveTo>
                  <a:cubicBezTo>
                    <a:pt x="49552" y="0"/>
                    <a:pt x="48981" y="3620"/>
                    <a:pt x="45647" y="8096"/>
                  </a:cubicBezTo>
                  <a:cubicBezTo>
                    <a:pt x="41375" y="13924"/>
                    <a:pt x="35427" y="18310"/>
                    <a:pt x="28597" y="20669"/>
                  </a:cubicBezTo>
                  <a:cubicBezTo>
                    <a:pt x="21733" y="22950"/>
                    <a:pt x="14316" y="22950"/>
                    <a:pt x="7452" y="20669"/>
                  </a:cubicBezTo>
                  <a:cubicBezTo>
                    <a:pt x="2213" y="18955"/>
                    <a:pt x="-264" y="16478"/>
                    <a:pt x="22" y="16002"/>
                  </a:cubicBezTo>
                  <a:cubicBezTo>
                    <a:pt x="8872" y="18208"/>
                    <a:pt x="18128" y="18208"/>
                    <a:pt x="26978" y="16002"/>
                  </a:cubicBezTo>
                  <a:cubicBezTo>
                    <a:pt x="35365" y="12291"/>
                    <a:pt x="42866" y="6836"/>
                    <a:pt x="4898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a:off x="3348752" y="2861028"/>
              <a:ext cx="33526" cy="14788"/>
            </a:xfrm>
            <a:custGeom>
              <a:avLst/>
              <a:gdLst/>
              <a:ahLst/>
              <a:cxnLst/>
              <a:rect l="l" t="t" r="r" b="b"/>
              <a:pathLst>
                <a:path w="45459" h="20051" extrusionOk="0">
                  <a:moveTo>
                    <a:pt x="45266" y="0"/>
                  </a:moveTo>
                  <a:cubicBezTo>
                    <a:pt x="45837" y="0"/>
                    <a:pt x="45266" y="3334"/>
                    <a:pt x="41932" y="7239"/>
                  </a:cubicBezTo>
                  <a:cubicBezTo>
                    <a:pt x="33459" y="17428"/>
                    <a:pt x="20020" y="22054"/>
                    <a:pt x="7071" y="19241"/>
                  </a:cubicBezTo>
                  <a:cubicBezTo>
                    <a:pt x="2213" y="18002"/>
                    <a:pt x="-264" y="16097"/>
                    <a:pt x="22" y="15526"/>
                  </a:cubicBezTo>
                  <a:cubicBezTo>
                    <a:pt x="16751" y="18242"/>
                    <a:pt x="33730" y="12416"/>
                    <a:pt x="452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a:off x="3306872" y="2759275"/>
              <a:ext cx="33934" cy="15064"/>
            </a:xfrm>
            <a:custGeom>
              <a:avLst/>
              <a:gdLst/>
              <a:ahLst/>
              <a:cxnLst/>
              <a:rect l="l" t="t" r="r" b="b"/>
              <a:pathLst>
                <a:path w="46012" h="20426" extrusionOk="0">
                  <a:moveTo>
                    <a:pt x="45911" y="50"/>
                  </a:moveTo>
                  <a:cubicBezTo>
                    <a:pt x="46958" y="716"/>
                    <a:pt x="39910" y="11099"/>
                    <a:pt x="26003" y="16814"/>
                  </a:cubicBezTo>
                  <a:cubicBezTo>
                    <a:pt x="17968" y="21111"/>
                    <a:pt x="8433" y="21600"/>
                    <a:pt x="0" y="18147"/>
                  </a:cubicBezTo>
                  <a:cubicBezTo>
                    <a:pt x="8130" y="16600"/>
                    <a:pt x="16174" y="14629"/>
                    <a:pt x="24098" y="12242"/>
                  </a:cubicBezTo>
                  <a:cubicBezTo>
                    <a:pt x="36672" y="7479"/>
                    <a:pt x="44768" y="-712"/>
                    <a:pt x="45911" y="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a:off x="3286335" y="2664459"/>
              <a:ext cx="28955" cy="22575"/>
            </a:xfrm>
            <a:custGeom>
              <a:avLst/>
              <a:gdLst/>
              <a:ahLst/>
              <a:cxnLst/>
              <a:rect l="l" t="t" r="r" b="b"/>
              <a:pathLst>
                <a:path w="39261" h="30610" extrusionOk="0">
                  <a:moveTo>
                    <a:pt x="39068" y="35"/>
                  </a:moveTo>
                  <a:cubicBezTo>
                    <a:pt x="40306" y="511"/>
                    <a:pt x="35639" y="11941"/>
                    <a:pt x="23923" y="21085"/>
                  </a:cubicBezTo>
                  <a:cubicBezTo>
                    <a:pt x="17445" y="27168"/>
                    <a:pt x="8902" y="30572"/>
                    <a:pt x="15" y="30610"/>
                  </a:cubicBezTo>
                  <a:cubicBezTo>
                    <a:pt x="-461" y="29277"/>
                    <a:pt x="10207" y="25371"/>
                    <a:pt x="20875" y="16894"/>
                  </a:cubicBezTo>
                  <a:cubicBezTo>
                    <a:pt x="31543" y="8417"/>
                    <a:pt x="38211" y="-632"/>
                    <a:pt x="39068" y="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6"/>
            <p:cNvSpPr/>
            <p:nvPr/>
          </p:nvSpPr>
          <p:spPr>
            <a:xfrm>
              <a:off x="3435301" y="3061386"/>
              <a:ext cx="29146" cy="10186"/>
            </a:xfrm>
            <a:custGeom>
              <a:avLst/>
              <a:gdLst/>
              <a:ahLst/>
              <a:cxnLst/>
              <a:rect l="l" t="t" r="r" b="b"/>
              <a:pathLst>
                <a:path w="39520" h="13812" extrusionOk="0">
                  <a:moveTo>
                    <a:pt x="39434" y="261"/>
                  </a:moveTo>
                  <a:cubicBezTo>
                    <a:pt x="40386" y="1118"/>
                    <a:pt x="33433" y="8833"/>
                    <a:pt x="21431" y="11977"/>
                  </a:cubicBezTo>
                  <a:cubicBezTo>
                    <a:pt x="14469" y="14776"/>
                    <a:pt x="6625" y="14358"/>
                    <a:pt x="0" y="10834"/>
                  </a:cubicBezTo>
                  <a:cubicBezTo>
                    <a:pt x="0" y="9405"/>
                    <a:pt x="9525" y="10167"/>
                    <a:pt x="20193" y="7214"/>
                  </a:cubicBezTo>
                  <a:cubicBezTo>
                    <a:pt x="30861" y="4262"/>
                    <a:pt x="38481" y="-1263"/>
                    <a:pt x="39434" y="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6"/>
            <p:cNvSpPr/>
            <p:nvPr/>
          </p:nvSpPr>
          <p:spPr>
            <a:xfrm>
              <a:off x="3456459" y="3179611"/>
              <a:ext cx="37160" cy="7733"/>
            </a:xfrm>
            <a:custGeom>
              <a:avLst/>
              <a:gdLst/>
              <a:ahLst/>
              <a:cxnLst/>
              <a:rect l="l" t="t" r="r" b="b"/>
              <a:pathLst>
                <a:path w="50387" h="10486" extrusionOk="0">
                  <a:moveTo>
                    <a:pt x="50387" y="180"/>
                  </a:moveTo>
                  <a:cubicBezTo>
                    <a:pt x="36048" y="11549"/>
                    <a:pt x="16462" y="13696"/>
                    <a:pt x="0" y="5704"/>
                  </a:cubicBezTo>
                  <a:cubicBezTo>
                    <a:pt x="0" y="4275"/>
                    <a:pt x="11716" y="6942"/>
                    <a:pt x="25432" y="5704"/>
                  </a:cubicBezTo>
                  <a:cubicBezTo>
                    <a:pt x="39148" y="4466"/>
                    <a:pt x="49721" y="-1059"/>
                    <a:pt x="50387" y="18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a:off x="2497642" y="1435070"/>
              <a:ext cx="796248" cy="283690"/>
            </a:xfrm>
            <a:custGeom>
              <a:avLst/>
              <a:gdLst/>
              <a:ahLst/>
              <a:cxnLst/>
              <a:rect l="l" t="t" r="r" b="b"/>
              <a:pathLst>
                <a:path w="1079658" h="384665" extrusionOk="0">
                  <a:moveTo>
                    <a:pt x="1079659" y="302084"/>
                  </a:moveTo>
                  <a:cubicBezTo>
                    <a:pt x="963359" y="112155"/>
                    <a:pt x="748379" y="4142"/>
                    <a:pt x="550735" y="141"/>
                  </a:cubicBezTo>
                  <a:cubicBezTo>
                    <a:pt x="353092" y="-3859"/>
                    <a:pt x="151162" y="77199"/>
                    <a:pt x="0" y="228741"/>
                  </a:cubicBezTo>
                  <a:lnTo>
                    <a:pt x="129826" y="369616"/>
                  </a:lnTo>
                  <a:lnTo>
                    <a:pt x="971264" y="3846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2384301" y="1597274"/>
              <a:ext cx="328922" cy="402585"/>
            </a:xfrm>
            <a:custGeom>
              <a:avLst/>
              <a:gdLst/>
              <a:ahLst/>
              <a:cxnLst/>
              <a:rect l="l" t="t" r="r" b="b"/>
              <a:pathLst>
                <a:path w="445996" h="545878" extrusionOk="0">
                  <a:moveTo>
                    <a:pt x="162437" y="0"/>
                  </a:moveTo>
                  <a:cubicBezTo>
                    <a:pt x="162437" y="0"/>
                    <a:pt x="-38540" y="155257"/>
                    <a:pt x="6608" y="461486"/>
                  </a:cubicBezTo>
                  <a:cubicBezTo>
                    <a:pt x="35183" y="655130"/>
                    <a:pt x="350747" y="454914"/>
                    <a:pt x="350747" y="454914"/>
                  </a:cubicBezTo>
                  <a:lnTo>
                    <a:pt x="445997" y="102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6"/>
            <p:cNvSpPr/>
            <p:nvPr/>
          </p:nvSpPr>
          <p:spPr>
            <a:xfrm>
              <a:off x="3044815" y="1618432"/>
              <a:ext cx="329842" cy="350113"/>
            </a:xfrm>
            <a:custGeom>
              <a:avLst/>
              <a:gdLst/>
              <a:ahLst/>
              <a:cxnLst/>
              <a:rect l="l" t="t" r="r" b="b"/>
              <a:pathLst>
                <a:path w="447243" h="474730" extrusionOk="0">
                  <a:moveTo>
                    <a:pt x="292894" y="0"/>
                  </a:moveTo>
                  <a:cubicBezTo>
                    <a:pt x="292894" y="0"/>
                    <a:pt x="467487" y="174498"/>
                    <a:pt x="445294" y="369094"/>
                  </a:cubicBezTo>
                  <a:cubicBezTo>
                    <a:pt x="423100" y="563690"/>
                    <a:pt x="95250" y="429863"/>
                    <a:pt x="95250" y="429863"/>
                  </a:cubicBezTo>
                  <a:lnTo>
                    <a:pt x="0" y="774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6"/>
            <p:cNvSpPr/>
            <p:nvPr/>
          </p:nvSpPr>
          <p:spPr>
            <a:xfrm>
              <a:off x="2715343" y="2850070"/>
              <a:ext cx="207334" cy="566334"/>
            </a:xfrm>
            <a:custGeom>
              <a:avLst/>
              <a:gdLst/>
              <a:ahLst/>
              <a:cxnLst/>
              <a:rect l="l" t="t" r="r" b="b"/>
              <a:pathLst>
                <a:path w="281131" h="767910" extrusionOk="0">
                  <a:moveTo>
                    <a:pt x="22196" y="8562"/>
                  </a:moveTo>
                  <a:cubicBezTo>
                    <a:pt x="4384" y="136007"/>
                    <a:pt x="-10571" y="263642"/>
                    <a:pt x="9813" y="391753"/>
                  </a:cubicBezTo>
                  <a:cubicBezTo>
                    <a:pt x="17636" y="447961"/>
                    <a:pt x="35922" y="502205"/>
                    <a:pt x="63725" y="551678"/>
                  </a:cubicBezTo>
                  <a:cubicBezTo>
                    <a:pt x="83559" y="585459"/>
                    <a:pt x="106760" y="617148"/>
                    <a:pt x="132971" y="646261"/>
                  </a:cubicBezTo>
                  <a:cubicBezTo>
                    <a:pt x="172909" y="688464"/>
                    <a:pt x="215441" y="728133"/>
                    <a:pt x="260321" y="765038"/>
                  </a:cubicBezTo>
                  <a:cubicBezTo>
                    <a:pt x="271941" y="774563"/>
                    <a:pt x="288896" y="758180"/>
                    <a:pt x="277180" y="748178"/>
                  </a:cubicBezTo>
                  <a:cubicBezTo>
                    <a:pt x="209457" y="690171"/>
                    <a:pt x="141353" y="631688"/>
                    <a:pt x="93442" y="555392"/>
                  </a:cubicBezTo>
                  <a:cubicBezTo>
                    <a:pt x="34007" y="460714"/>
                    <a:pt x="20671" y="345842"/>
                    <a:pt x="22862" y="236210"/>
                  </a:cubicBezTo>
                  <a:cubicBezTo>
                    <a:pt x="25750" y="162088"/>
                    <a:pt x="33034" y="88203"/>
                    <a:pt x="44675" y="14944"/>
                  </a:cubicBezTo>
                  <a:cubicBezTo>
                    <a:pt x="46770" y="-10"/>
                    <a:pt x="23815" y="-6487"/>
                    <a:pt x="21719" y="8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6"/>
            <p:cNvSpPr/>
            <p:nvPr/>
          </p:nvSpPr>
          <p:spPr>
            <a:xfrm>
              <a:off x="2872377" y="2849979"/>
              <a:ext cx="208222" cy="566535"/>
            </a:xfrm>
            <a:custGeom>
              <a:avLst/>
              <a:gdLst/>
              <a:ahLst/>
              <a:cxnLst/>
              <a:rect l="l" t="t" r="r" b="b"/>
              <a:pathLst>
                <a:path w="282335" h="768183" extrusionOk="0">
                  <a:moveTo>
                    <a:pt x="235846" y="15066"/>
                  </a:moveTo>
                  <a:cubicBezTo>
                    <a:pt x="253181" y="138891"/>
                    <a:pt x="268231" y="264717"/>
                    <a:pt x="247561" y="389494"/>
                  </a:cubicBezTo>
                  <a:cubicBezTo>
                    <a:pt x="239791" y="443864"/>
                    <a:pt x="221754" y="496261"/>
                    <a:pt x="194412" y="543894"/>
                  </a:cubicBezTo>
                  <a:cubicBezTo>
                    <a:pt x="175385" y="576170"/>
                    <a:pt x="153039" y="606369"/>
                    <a:pt x="127737" y="634001"/>
                  </a:cubicBezTo>
                  <a:cubicBezTo>
                    <a:pt x="88701" y="674457"/>
                    <a:pt x="47357" y="712621"/>
                    <a:pt x="3912" y="748301"/>
                  </a:cubicBezTo>
                  <a:cubicBezTo>
                    <a:pt x="-7709" y="758302"/>
                    <a:pt x="9151" y="775066"/>
                    <a:pt x="20771" y="765160"/>
                  </a:cubicBezTo>
                  <a:cubicBezTo>
                    <a:pt x="90970" y="705057"/>
                    <a:pt x="160408" y="644383"/>
                    <a:pt x="209652" y="565135"/>
                  </a:cubicBezTo>
                  <a:cubicBezTo>
                    <a:pt x="270326" y="467790"/>
                    <a:pt x="284233" y="348918"/>
                    <a:pt x="282137" y="236237"/>
                  </a:cubicBezTo>
                  <a:cubicBezTo>
                    <a:pt x="279073" y="159970"/>
                    <a:pt x="271471" y="83953"/>
                    <a:pt x="259372" y="8589"/>
                  </a:cubicBezTo>
                  <a:cubicBezTo>
                    <a:pt x="257277" y="-6460"/>
                    <a:pt x="234322" y="-78"/>
                    <a:pt x="236417" y="14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6"/>
            <p:cNvSpPr/>
            <p:nvPr/>
          </p:nvSpPr>
          <p:spPr>
            <a:xfrm>
              <a:off x="2484180" y="2784947"/>
              <a:ext cx="179927" cy="652664"/>
            </a:xfrm>
            <a:custGeom>
              <a:avLst/>
              <a:gdLst/>
              <a:ahLst/>
              <a:cxnLst/>
              <a:rect l="l" t="t" r="r" b="b"/>
              <a:pathLst>
                <a:path w="243969" h="884968" extrusionOk="0">
                  <a:moveTo>
                    <a:pt x="17193" y="882807"/>
                  </a:moveTo>
                  <a:cubicBezTo>
                    <a:pt x="63658" y="850158"/>
                    <a:pt x="99788" y="804871"/>
                    <a:pt x="121301" y="752315"/>
                  </a:cubicBezTo>
                  <a:cubicBezTo>
                    <a:pt x="139496" y="705481"/>
                    <a:pt x="149733" y="655935"/>
                    <a:pt x="151591" y="605725"/>
                  </a:cubicBezTo>
                  <a:cubicBezTo>
                    <a:pt x="154258" y="560767"/>
                    <a:pt x="153305" y="515333"/>
                    <a:pt x="152448" y="470279"/>
                  </a:cubicBezTo>
                  <a:cubicBezTo>
                    <a:pt x="150829" y="389317"/>
                    <a:pt x="142923" y="308354"/>
                    <a:pt x="152448" y="227106"/>
                  </a:cubicBezTo>
                  <a:cubicBezTo>
                    <a:pt x="161211" y="151763"/>
                    <a:pt x="186547" y="75468"/>
                    <a:pt x="240554" y="20414"/>
                  </a:cubicBezTo>
                  <a:cubicBezTo>
                    <a:pt x="251222" y="9460"/>
                    <a:pt x="234458" y="-7399"/>
                    <a:pt x="223695" y="3554"/>
                  </a:cubicBezTo>
                  <a:cubicBezTo>
                    <a:pt x="118920" y="110139"/>
                    <a:pt x="121301" y="268350"/>
                    <a:pt x="126635" y="407129"/>
                  </a:cubicBezTo>
                  <a:cubicBezTo>
                    <a:pt x="128826" y="461517"/>
                    <a:pt x="129969" y="516000"/>
                    <a:pt x="129112" y="570483"/>
                  </a:cubicBezTo>
                  <a:cubicBezTo>
                    <a:pt x="129400" y="618026"/>
                    <a:pt x="123216" y="665387"/>
                    <a:pt x="110728" y="711262"/>
                  </a:cubicBezTo>
                  <a:cubicBezTo>
                    <a:pt x="93688" y="772073"/>
                    <a:pt x="56513" y="825299"/>
                    <a:pt x="5287" y="862233"/>
                  </a:cubicBezTo>
                  <a:cubicBezTo>
                    <a:pt x="-7191" y="870996"/>
                    <a:pt x="4715" y="891666"/>
                    <a:pt x="17288" y="8828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6"/>
            <p:cNvSpPr/>
            <p:nvPr/>
          </p:nvSpPr>
          <p:spPr>
            <a:xfrm>
              <a:off x="3174601" y="2715053"/>
              <a:ext cx="131562" cy="504249"/>
            </a:xfrm>
            <a:custGeom>
              <a:avLst/>
              <a:gdLst/>
              <a:ahLst/>
              <a:cxnLst/>
              <a:rect l="l" t="t" r="r" b="b"/>
              <a:pathLst>
                <a:path w="178389" h="683728" extrusionOk="0">
                  <a:moveTo>
                    <a:pt x="178276" y="666619"/>
                  </a:moveTo>
                  <a:cubicBezTo>
                    <a:pt x="172085" y="598801"/>
                    <a:pt x="166084" y="530602"/>
                    <a:pt x="154178" y="463546"/>
                  </a:cubicBezTo>
                  <a:cubicBezTo>
                    <a:pt x="145839" y="423655"/>
                    <a:pt x="133719" y="384648"/>
                    <a:pt x="117983" y="347055"/>
                  </a:cubicBezTo>
                  <a:cubicBezTo>
                    <a:pt x="98933" y="297144"/>
                    <a:pt x="77788" y="247900"/>
                    <a:pt x="61595" y="196846"/>
                  </a:cubicBezTo>
                  <a:cubicBezTo>
                    <a:pt x="43212" y="138553"/>
                    <a:pt x="31592" y="78355"/>
                    <a:pt x="37211" y="17109"/>
                  </a:cubicBezTo>
                  <a:cubicBezTo>
                    <a:pt x="39307" y="-5751"/>
                    <a:pt x="3588" y="-5655"/>
                    <a:pt x="1493" y="17109"/>
                  </a:cubicBezTo>
                  <a:cubicBezTo>
                    <a:pt x="-8509" y="126361"/>
                    <a:pt x="33592" y="229707"/>
                    <a:pt x="72930" y="329243"/>
                  </a:cubicBezTo>
                  <a:cubicBezTo>
                    <a:pt x="89313" y="370868"/>
                    <a:pt x="107410" y="413254"/>
                    <a:pt x="116650" y="457259"/>
                  </a:cubicBezTo>
                  <a:cubicBezTo>
                    <a:pt x="123698" y="490692"/>
                    <a:pt x="127699" y="524697"/>
                    <a:pt x="131604" y="558606"/>
                  </a:cubicBezTo>
                  <a:cubicBezTo>
                    <a:pt x="135795" y="594515"/>
                    <a:pt x="139224" y="630615"/>
                    <a:pt x="142558" y="666619"/>
                  </a:cubicBezTo>
                  <a:cubicBezTo>
                    <a:pt x="144653" y="689289"/>
                    <a:pt x="180658" y="689574"/>
                    <a:pt x="178276" y="66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6"/>
            <p:cNvSpPr/>
            <p:nvPr/>
          </p:nvSpPr>
          <p:spPr>
            <a:xfrm>
              <a:off x="3096703" y="2798408"/>
              <a:ext cx="204875" cy="638581"/>
            </a:xfrm>
            <a:custGeom>
              <a:avLst/>
              <a:gdLst/>
              <a:ahLst/>
              <a:cxnLst/>
              <a:rect l="l" t="t" r="r" b="b"/>
              <a:pathLst>
                <a:path w="277797" h="865873" extrusionOk="0">
                  <a:moveTo>
                    <a:pt x="271924" y="843994"/>
                  </a:moveTo>
                  <a:cubicBezTo>
                    <a:pt x="182484" y="794273"/>
                    <a:pt x="154195" y="681402"/>
                    <a:pt x="142956" y="586819"/>
                  </a:cubicBezTo>
                  <a:cubicBezTo>
                    <a:pt x="137481" y="537286"/>
                    <a:pt x="134715" y="487491"/>
                    <a:pt x="134669" y="437657"/>
                  </a:cubicBezTo>
                  <a:cubicBezTo>
                    <a:pt x="133907" y="358600"/>
                    <a:pt x="136288" y="278780"/>
                    <a:pt x="121048" y="200771"/>
                  </a:cubicBezTo>
                  <a:cubicBezTo>
                    <a:pt x="106761" y="127333"/>
                    <a:pt x="76090" y="55133"/>
                    <a:pt x="20750" y="3317"/>
                  </a:cubicBezTo>
                  <a:cubicBezTo>
                    <a:pt x="9606" y="-7160"/>
                    <a:pt x="-7825" y="9604"/>
                    <a:pt x="3891" y="20081"/>
                  </a:cubicBezTo>
                  <a:cubicBezTo>
                    <a:pt x="117333" y="126475"/>
                    <a:pt x="109428" y="295163"/>
                    <a:pt x="110856" y="437657"/>
                  </a:cubicBezTo>
                  <a:cubicBezTo>
                    <a:pt x="111809" y="536336"/>
                    <a:pt x="116286" y="640921"/>
                    <a:pt x="153624" y="733504"/>
                  </a:cubicBezTo>
                  <a:cubicBezTo>
                    <a:pt x="175150" y="786939"/>
                    <a:pt x="208678" y="835802"/>
                    <a:pt x="259923" y="864282"/>
                  </a:cubicBezTo>
                  <a:cubicBezTo>
                    <a:pt x="273353" y="871711"/>
                    <a:pt x="285354" y="851138"/>
                    <a:pt x="271924" y="8437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6"/>
            <p:cNvSpPr/>
            <p:nvPr/>
          </p:nvSpPr>
          <p:spPr>
            <a:xfrm>
              <a:off x="3070402" y="2784759"/>
              <a:ext cx="101647" cy="372589"/>
            </a:xfrm>
            <a:custGeom>
              <a:avLst/>
              <a:gdLst/>
              <a:ahLst/>
              <a:cxnLst/>
              <a:rect l="l" t="t" r="r" b="b"/>
              <a:pathLst>
                <a:path w="137826" h="505206" extrusionOk="0">
                  <a:moveTo>
                    <a:pt x="137827" y="0"/>
                  </a:moveTo>
                  <a:cubicBezTo>
                    <a:pt x="137827" y="0"/>
                    <a:pt x="92393" y="209550"/>
                    <a:pt x="96393" y="303276"/>
                  </a:cubicBezTo>
                  <a:cubicBezTo>
                    <a:pt x="100394" y="397002"/>
                    <a:pt x="104775" y="500729"/>
                    <a:pt x="104775" y="500729"/>
                  </a:cubicBezTo>
                  <a:lnTo>
                    <a:pt x="0" y="505206"/>
                  </a:lnTo>
                  <a:cubicBezTo>
                    <a:pt x="0" y="505206"/>
                    <a:pt x="29909" y="311848"/>
                    <a:pt x="44482" y="218885"/>
                  </a:cubicBezTo>
                  <a:cubicBezTo>
                    <a:pt x="55430" y="152545"/>
                    <a:pt x="70735" y="86998"/>
                    <a:pt x="90297" y="226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6"/>
            <p:cNvSpPr/>
            <p:nvPr/>
          </p:nvSpPr>
          <p:spPr>
            <a:xfrm>
              <a:off x="2589025" y="2774074"/>
              <a:ext cx="117242" cy="367953"/>
            </a:xfrm>
            <a:custGeom>
              <a:avLst/>
              <a:gdLst/>
              <a:ahLst/>
              <a:cxnLst/>
              <a:rect l="l" t="t" r="r" b="b"/>
              <a:pathLst>
                <a:path w="158972" h="498919" extrusionOk="0">
                  <a:moveTo>
                    <a:pt x="0" y="0"/>
                  </a:moveTo>
                  <a:cubicBezTo>
                    <a:pt x="0" y="0"/>
                    <a:pt x="54197" y="207264"/>
                    <a:pt x="54197" y="301276"/>
                  </a:cubicBezTo>
                  <a:lnTo>
                    <a:pt x="54197" y="498920"/>
                  </a:lnTo>
                  <a:lnTo>
                    <a:pt x="158972" y="498920"/>
                  </a:lnTo>
                  <a:cubicBezTo>
                    <a:pt x="158972" y="498920"/>
                    <a:pt x="120872" y="306991"/>
                    <a:pt x="102489" y="214789"/>
                  </a:cubicBezTo>
                  <a:cubicBezTo>
                    <a:pt x="88610" y="148944"/>
                    <a:pt x="70475" y="84070"/>
                    <a:pt x="48197" y="205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6"/>
            <p:cNvSpPr/>
            <p:nvPr/>
          </p:nvSpPr>
          <p:spPr>
            <a:xfrm>
              <a:off x="2725185" y="1475454"/>
              <a:ext cx="71792" cy="207228"/>
            </a:xfrm>
            <a:custGeom>
              <a:avLst/>
              <a:gdLst/>
              <a:ahLst/>
              <a:cxnLst/>
              <a:rect l="l" t="t" r="r" b="b"/>
              <a:pathLst>
                <a:path w="97345" h="280987" extrusionOk="0">
                  <a:moveTo>
                    <a:pt x="0" y="0"/>
                  </a:moveTo>
                  <a:cubicBezTo>
                    <a:pt x="1677" y="3539"/>
                    <a:pt x="2986" y="7242"/>
                    <a:pt x="3905" y="11049"/>
                  </a:cubicBezTo>
                  <a:cubicBezTo>
                    <a:pt x="6477" y="19240"/>
                    <a:pt x="9620" y="29432"/>
                    <a:pt x="13430" y="41529"/>
                  </a:cubicBezTo>
                  <a:cubicBezTo>
                    <a:pt x="21336" y="67246"/>
                    <a:pt x="32480" y="102679"/>
                    <a:pt x="45911" y="141446"/>
                  </a:cubicBezTo>
                  <a:cubicBezTo>
                    <a:pt x="59341" y="180213"/>
                    <a:pt x="72485" y="215075"/>
                    <a:pt x="82201" y="240125"/>
                  </a:cubicBezTo>
                  <a:lnTo>
                    <a:pt x="93631" y="269843"/>
                  </a:lnTo>
                  <a:cubicBezTo>
                    <a:pt x="95238" y="273425"/>
                    <a:pt x="96482" y="277158"/>
                    <a:pt x="97346" y="280988"/>
                  </a:cubicBezTo>
                  <a:cubicBezTo>
                    <a:pt x="95059" y="277782"/>
                    <a:pt x="93202" y="274292"/>
                    <a:pt x="91821" y="270605"/>
                  </a:cubicBezTo>
                  <a:cubicBezTo>
                    <a:pt x="88583" y="263842"/>
                    <a:pt x="84201" y="253841"/>
                    <a:pt x="78962" y="241459"/>
                  </a:cubicBezTo>
                  <a:cubicBezTo>
                    <a:pt x="68390" y="216598"/>
                    <a:pt x="54674" y="182023"/>
                    <a:pt x="40862" y="143065"/>
                  </a:cubicBezTo>
                  <a:cubicBezTo>
                    <a:pt x="27051" y="104108"/>
                    <a:pt x="16764" y="68485"/>
                    <a:pt x="9716" y="42481"/>
                  </a:cubicBezTo>
                  <a:cubicBezTo>
                    <a:pt x="6191" y="29527"/>
                    <a:pt x="3429" y="18955"/>
                    <a:pt x="1810" y="11525"/>
                  </a:cubicBezTo>
                  <a:cubicBezTo>
                    <a:pt x="721" y="7776"/>
                    <a:pt x="113" y="3903"/>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6"/>
            <p:cNvSpPr/>
            <p:nvPr/>
          </p:nvSpPr>
          <p:spPr>
            <a:xfrm>
              <a:off x="2964705" y="1467930"/>
              <a:ext cx="72653" cy="217206"/>
            </a:xfrm>
            <a:custGeom>
              <a:avLst/>
              <a:gdLst/>
              <a:ahLst/>
              <a:cxnLst/>
              <a:rect l="l" t="t" r="r" b="b"/>
              <a:pathLst>
                <a:path w="98513" h="294516" extrusionOk="0">
                  <a:moveTo>
                    <a:pt x="98453" y="2"/>
                  </a:moveTo>
                  <a:cubicBezTo>
                    <a:pt x="99787" y="2"/>
                    <a:pt x="78832" y="66677"/>
                    <a:pt x="51590" y="148020"/>
                  </a:cubicBezTo>
                  <a:cubicBezTo>
                    <a:pt x="24349" y="229364"/>
                    <a:pt x="1394" y="294896"/>
                    <a:pt x="60" y="294515"/>
                  </a:cubicBezTo>
                  <a:cubicBezTo>
                    <a:pt x="-1273" y="294134"/>
                    <a:pt x="19777" y="227840"/>
                    <a:pt x="46923" y="146496"/>
                  </a:cubicBezTo>
                  <a:cubicBezTo>
                    <a:pt x="74069" y="65153"/>
                    <a:pt x="97215" y="-379"/>
                    <a:pt x="98453" y="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6"/>
            <p:cNvSpPr/>
            <p:nvPr/>
          </p:nvSpPr>
          <p:spPr>
            <a:xfrm>
              <a:off x="3400364" y="2044698"/>
              <a:ext cx="85040" cy="357416"/>
            </a:xfrm>
            <a:custGeom>
              <a:avLst/>
              <a:gdLst/>
              <a:ahLst/>
              <a:cxnLst/>
              <a:rect l="l" t="t" r="r" b="b"/>
              <a:pathLst>
                <a:path w="115308" h="484632" extrusionOk="0">
                  <a:moveTo>
                    <a:pt x="73628" y="0"/>
                  </a:moveTo>
                  <a:cubicBezTo>
                    <a:pt x="149315" y="161574"/>
                    <a:pt x="120259" y="352827"/>
                    <a:pt x="0" y="4846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6"/>
            <p:cNvSpPr/>
            <p:nvPr/>
          </p:nvSpPr>
          <p:spPr>
            <a:xfrm rot="-10414438">
              <a:off x="3220717" y="1948567"/>
              <a:ext cx="216041" cy="505173"/>
            </a:xfrm>
            <a:custGeom>
              <a:avLst/>
              <a:gdLst/>
              <a:ahLst/>
              <a:cxnLst/>
              <a:rect l="l" t="t" r="r" b="b"/>
              <a:pathLst>
                <a:path w="293084" h="685323" extrusionOk="0">
                  <a:moveTo>
                    <a:pt x="140113" y="0"/>
                  </a:moveTo>
                  <a:lnTo>
                    <a:pt x="152876" y="0"/>
                  </a:lnTo>
                  <a:cubicBezTo>
                    <a:pt x="230311" y="0"/>
                    <a:pt x="293084" y="62773"/>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6"/>
            <p:cNvSpPr/>
            <p:nvPr/>
          </p:nvSpPr>
          <p:spPr>
            <a:xfrm>
              <a:off x="3453370" y="2112603"/>
              <a:ext cx="25697" cy="199782"/>
            </a:xfrm>
            <a:custGeom>
              <a:avLst/>
              <a:gdLst/>
              <a:ahLst/>
              <a:cxnLst/>
              <a:rect l="l" t="t" r="r" b="b"/>
              <a:pathLst>
                <a:path w="34844" h="270891" extrusionOk="0">
                  <a:moveTo>
                    <a:pt x="6187" y="270891"/>
                  </a:moveTo>
                  <a:cubicBezTo>
                    <a:pt x="5054" y="267471"/>
                    <a:pt x="4382" y="263916"/>
                    <a:pt x="4186" y="260318"/>
                  </a:cubicBezTo>
                  <a:cubicBezTo>
                    <a:pt x="3139" y="253365"/>
                    <a:pt x="2091" y="243364"/>
                    <a:pt x="1234" y="230886"/>
                  </a:cubicBezTo>
                  <a:cubicBezTo>
                    <a:pt x="-3051" y="165931"/>
                    <a:pt x="3843" y="100723"/>
                    <a:pt x="21617" y="38100"/>
                  </a:cubicBezTo>
                  <a:cubicBezTo>
                    <a:pt x="25046" y="26099"/>
                    <a:pt x="28094" y="16478"/>
                    <a:pt x="30571" y="9525"/>
                  </a:cubicBezTo>
                  <a:cubicBezTo>
                    <a:pt x="31610" y="6205"/>
                    <a:pt x="33016" y="3010"/>
                    <a:pt x="34762" y="0"/>
                  </a:cubicBezTo>
                  <a:cubicBezTo>
                    <a:pt x="35524" y="0"/>
                    <a:pt x="30952" y="14954"/>
                    <a:pt x="25237" y="38957"/>
                  </a:cubicBezTo>
                  <a:cubicBezTo>
                    <a:pt x="9522" y="101667"/>
                    <a:pt x="2724" y="166279"/>
                    <a:pt x="5044" y="230886"/>
                  </a:cubicBezTo>
                  <a:cubicBezTo>
                    <a:pt x="5520" y="255556"/>
                    <a:pt x="6949" y="270891"/>
                    <a:pt x="6187" y="27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6"/>
            <p:cNvSpPr/>
            <p:nvPr/>
          </p:nvSpPr>
          <p:spPr>
            <a:xfrm>
              <a:off x="3437890" y="2213628"/>
              <a:ext cx="22425" cy="6557"/>
            </a:xfrm>
            <a:custGeom>
              <a:avLst/>
              <a:gdLst/>
              <a:ahLst/>
              <a:cxnLst/>
              <a:rect l="l" t="t" r="r" b="b"/>
              <a:pathLst>
                <a:path w="30407" h="8891" extrusionOk="0">
                  <a:moveTo>
                    <a:pt x="30304" y="8651"/>
                  </a:moveTo>
                  <a:cubicBezTo>
                    <a:pt x="29447" y="9794"/>
                    <a:pt x="23351" y="6555"/>
                    <a:pt x="15255" y="5317"/>
                  </a:cubicBezTo>
                  <a:cubicBezTo>
                    <a:pt x="7158" y="4079"/>
                    <a:pt x="396" y="5317"/>
                    <a:pt x="15" y="3603"/>
                  </a:cubicBezTo>
                  <a:cubicBezTo>
                    <a:pt x="-366" y="1888"/>
                    <a:pt x="6682" y="-1160"/>
                    <a:pt x="16112" y="459"/>
                  </a:cubicBezTo>
                  <a:cubicBezTo>
                    <a:pt x="25542" y="2079"/>
                    <a:pt x="31257" y="7698"/>
                    <a:pt x="30304" y="8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6"/>
            <p:cNvSpPr/>
            <p:nvPr/>
          </p:nvSpPr>
          <p:spPr>
            <a:xfrm>
              <a:off x="2278269" y="2041324"/>
              <a:ext cx="88424" cy="356572"/>
            </a:xfrm>
            <a:custGeom>
              <a:avLst/>
              <a:gdLst/>
              <a:ahLst/>
              <a:cxnLst/>
              <a:rect l="l" t="t" r="r" b="b"/>
              <a:pathLst>
                <a:path w="119897" h="483488" extrusionOk="0">
                  <a:moveTo>
                    <a:pt x="38935" y="0"/>
                  </a:moveTo>
                  <a:cubicBezTo>
                    <a:pt x="-34361" y="162703"/>
                    <a:pt x="-2404" y="353540"/>
                    <a:pt x="119898" y="4834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6"/>
            <p:cNvSpPr/>
            <p:nvPr/>
          </p:nvSpPr>
          <p:spPr>
            <a:xfrm rot="-443376">
              <a:off x="2326760" y="1942623"/>
              <a:ext cx="216482" cy="506203"/>
            </a:xfrm>
            <a:custGeom>
              <a:avLst/>
              <a:gdLst/>
              <a:ahLst/>
              <a:cxnLst/>
              <a:rect l="l" t="t" r="r" b="b"/>
              <a:pathLst>
                <a:path w="293084" h="685323" extrusionOk="0">
                  <a:moveTo>
                    <a:pt x="140208" y="95"/>
                  </a:moveTo>
                  <a:lnTo>
                    <a:pt x="152971" y="95"/>
                  </a:lnTo>
                  <a:cubicBezTo>
                    <a:pt x="230354" y="95"/>
                    <a:pt x="293084" y="62826"/>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6"/>
            <p:cNvSpPr/>
            <p:nvPr/>
          </p:nvSpPr>
          <p:spPr>
            <a:xfrm>
              <a:off x="2478935" y="2704446"/>
              <a:ext cx="105717" cy="482123"/>
            </a:xfrm>
            <a:custGeom>
              <a:avLst/>
              <a:gdLst/>
              <a:ahLst/>
              <a:cxnLst/>
              <a:rect l="l" t="t" r="r" b="b"/>
              <a:pathLst>
                <a:path w="143345" h="653726" extrusionOk="0">
                  <a:moveTo>
                    <a:pt x="36112" y="636320"/>
                  </a:moveTo>
                  <a:cubicBezTo>
                    <a:pt x="37445" y="601172"/>
                    <a:pt x="38684" y="565930"/>
                    <a:pt x="40684" y="530878"/>
                  </a:cubicBezTo>
                  <a:cubicBezTo>
                    <a:pt x="41769" y="494258"/>
                    <a:pt x="45590" y="457771"/>
                    <a:pt x="52114" y="421721"/>
                  </a:cubicBezTo>
                  <a:cubicBezTo>
                    <a:pt x="62727" y="379007"/>
                    <a:pt x="76677" y="337190"/>
                    <a:pt x="93833" y="296658"/>
                  </a:cubicBezTo>
                  <a:cubicBezTo>
                    <a:pt x="109754" y="255630"/>
                    <a:pt x="122492" y="213436"/>
                    <a:pt x="131933" y="170452"/>
                  </a:cubicBezTo>
                  <a:cubicBezTo>
                    <a:pt x="143674" y="118857"/>
                    <a:pt x="146382" y="65618"/>
                    <a:pt x="139934" y="13099"/>
                  </a:cubicBezTo>
                  <a:cubicBezTo>
                    <a:pt x="137293" y="3633"/>
                    <a:pt x="127516" y="-1936"/>
                    <a:pt x="118027" y="621"/>
                  </a:cubicBezTo>
                  <a:cubicBezTo>
                    <a:pt x="108681" y="3474"/>
                    <a:pt x="103199" y="13139"/>
                    <a:pt x="105549" y="22624"/>
                  </a:cubicBezTo>
                  <a:cubicBezTo>
                    <a:pt x="117455" y="111683"/>
                    <a:pt x="91166" y="202646"/>
                    <a:pt x="59734" y="285133"/>
                  </a:cubicBezTo>
                  <a:cubicBezTo>
                    <a:pt x="43263" y="324488"/>
                    <a:pt x="29546" y="364940"/>
                    <a:pt x="18681" y="406196"/>
                  </a:cubicBezTo>
                  <a:cubicBezTo>
                    <a:pt x="11287" y="442995"/>
                    <a:pt x="6828" y="480323"/>
                    <a:pt x="5346" y="517829"/>
                  </a:cubicBezTo>
                  <a:cubicBezTo>
                    <a:pt x="2870" y="557357"/>
                    <a:pt x="1536" y="596886"/>
                    <a:pt x="12" y="636510"/>
                  </a:cubicBezTo>
                  <a:cubicBezTo>
                    <a:pt x="-750" y="659465"/>
                    <a:pt x="34969" y="659465"/>
                    <a:pt x="35731" y="6365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6"/>
            <p:cNvSpPr/>
            <p:nvPr/>
          </p:nvSpPr>
          <p:spPr>
            <a:xfrm>
              <a:off x="2384045" y="1662734"/>
              <a:ext cx="990412" cy="1284448"/>
            </a:xfrm>
            <a:custGeom>
              <a:avLst/>
              <a:gdLst/>
              <a:ahLst/>
              <a:cxnLst/>
              <a:rect l="l" t="t" r="r" b="b"/>
              <a:pathLst>
                <a:path w="1342931" h="1741624" extrusionOk="0">
                  <a:moveTo>
                    <a:pt x="180025" y="26457"/>
                  </a:moveTo>
                  <a:lnTo>
                    <a:pt x="553976" y="26457"/>
                  </a:lnTo>
                  <a:cubicBezTo>
                    <a:pt x="559789" y="26461"/>
                    <a:pt x="565536" y="25227"/>
                    <a:pt x="570835" y="22838"/>
                  </a:cubicBezTo>
                  <a:lnTo>
                    <a:pt x="574074" y="21314"/>
                  </a:lnTo>
                  <a:cubicBezTo>
                    <a:pt x="637160" y="-7531"/>
                    <a:pt x="709758" y="-7078"/>
                    <a:pt x="772479" y="22552"/>
                  </a:cubicBezTo>
                  <a:lnTo>
                    <a:pt x="772480" y="22552"/>
                  </a:lnTo>
                  <a:cubicBezTo>
                    <a:pt x="777898" y="25122"/>
                    <a:pt x="783819" y="26456"/>
                    <a:pt x="789815" y="26457"/>
                  </a:cubicBezTo>
                  <a:lnTo>
                    <a:pt x="1170815" y="26457"/>
                  </a:lnTo>
                  <a:cubicBezTo>
                    <a:pt x="1186669" y="26233"/>
                    <a:pt x="1201054" y="35710"/>
                    <a:pt x="1207105" y="50365"/>
                  </a:cubicBezTo>
                  <a:lnTo>
                    <a:pt x="1340455" y="387645"/>
                  </a:lnTo>
                  <a:cubicBezTo>
                    <a:pt x="1342082" y="391771"/>
                    <a:pt x="1342922" y="396165"/>
                    <a:pt x="1342932" y="400599"/>
                  </a:cubicBezTo>
                  <a:lnTo>
                    <a:pt x="1342932" y="655869"/>
                  </a:lnTo>
                  <a:cubicBezTo>
                    <a:pt x="1342932" y="655869"/>
                    <a:pt x="1277876" y="1122594"/>
                    <a:pt x="1231966" y="1274994"/>
                  </a:cubicBezTo>
                  <a:cubicBezTo>
                    <a:pt x="1186055" y="1427394"/>
                    <a:pt x="998412" y="1643517"/>
                    <a:pt x="887542" y="1701810"/>
                  </a:cubicBezTo>
                  <a:cubicBezTo>
                    <a:pt x="776671" y="1760103"/>
                    <a:pt x="594648" y="1755150"/>
                    <a:pt x="460155" y="1681902"/>
                  </a:cubicBezTo>
                  <a:cubicBezTo>
                    <a:pt x="334996" y="1613704"/>
                    <a:pt x="172405" y="1482449"/>
                    <a:pt x="103539" y="1253277"/>
                  </a:cubicBezTo>
                  <a:cubicBezTo>
                    <a:pt x="34673" y="1024106"/>
                    <a:pt x="1431" y="655679"/>
                    <a:pt x="1431" y="655679"/>
                  </a:cubicBezTo>
                  <a:lnTo>
                    <a:pt x="2" y="397361"/>
                  </a:lnTo>
                  <a:cubicBezTo>
                    <a:pt x="-50" y="392553"/>
                    <a:pt x="890" y="387787"/>
                    <a:pt x="2764" y="383359"/>
                  </a:cubicBezTo>
                  <a:lnTo>
                    <a:pt x="144496" y="49413"/>
                  </a:lnTo>
                  <a:cubicBezTo>
                    <a:pt x="150734" y="35388"/>
                    <a:pt x="164676" y="26380"/>
                    <a:pt x="180025" y="264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6"/>
            <p:cNvSpPr/>
            <p:nvPr/>
          </p:nvSpPr>
          <p:spPr>
            <a:xfrm>
              <a:off x="2385452" y="1724434"/>
              <a:ext cx="988724" cy="379405"/>
            </a:xfrm>
            <a:custGeom>
              <a:avLst/>
              <a:gdLst/>
              <a:ahLst/>
              <a:cxnLst/>
              <a:rect l="l" t="t" r="r" b="b"/>
              <a:pathLst>
                <a:path w="1340643" h="514448" extrusionOk="0">
                  <a:moveTo>
                    <a:pt x="1340644" y="513877"/>
                  </a:moveTo>
                  <a:lnTo>
                    <a:pt x="1333405" y="513877"/>
                  </a:lnTo>
                  <a:lnTo>
                    <a:pt x="1311688" y="513877"/>
                  </a:lnTo>
                  <a:lnTo>
                    <a:pt x="1311688" y="513877"/>
                  </a:lnTo>
                  <a:lnTo>
                    <a:pt x="1311688" y="513877"/>
                  </a:lnTo>
                  <a:cubicBezTo>
                    <a:pt x="1291971" y="467680"/>
                    <a:pt x="1246918" y="362429"/>
                    <a:pt x="1184053" y="215554"/>
                  </a:cubicBezTo>
                  <a:lnTo>
                    <a:pt x="1184053" y="214792"/>
                  </a:lnTo>
                  <a:cubicBezTo>
                    <a:pt x="1184053" y="204409"/>
                    <a:pt x="1184053" y="193837"/>
                    <a:pt x="1184053" y="183073"/>
                  </a:cubicBezTo>
                  <a:cubicBezTo>
                    <a:pt x="1184318" y="172134"/>
                    <a:pt x="1183873" y="161189"/>
                    <a:pt x="1182719" y="150307"/>
                  </a:cubicBezTo>
                  <a:cubicBezTo>
                    <a:pt x="1173200" y="75452"/>
                    <a:pt x="1114608" y="16313"/>
                    <a:pt x="1039844" y="6099"/>
                  </a:cubicBezTo>
                  <a:cubicBezTo>
                    <a:pt x="1026563" y="4628"/>
                    <a:pt x="1013193" y="4118"/>
                    <a:pt x="999839" y="4575"/>
                  </a:cubicBezTo>
                  <a:lnTo>
                    <a:pt x="895064" y="4575"/>
                  </a:lnTo>
                  <a:cubicBezTo>
                    <a:pt x="888046" y="4404"/>
                    <a:pt x="881028" y="4915"/>
                    <a:pt x="874109" y="6099"/>
                  </a:cubicBezTo>
                  <a:cubicBezTo>
                    <a:pt x="845504" y="11744"/>
                    <a:pt x="822745" y="33426"/>
                    <a:pt x="815721" y="61725"/>
                  </a:cubicBezTo>
                  <a:cubicBezTo>
                    <a:pt x="813953" y="68790"/>
                    <a:pt x="813184" y="76068"/>
                    <a:pt x="813435" y="83347"/>
                  </a:cubicBezTo>
                  <a:lnTo>
                    <a:pt x="813435" y="152974"/>
                  </a:lnTo>
                  <a:lnTo>
                    <a:pt x="812101" y="154498"/>
                  </a:lnTo>
                  <a:lnTo>
                    <a:pt x="741331" y="194980"/>
                  </a:lnTo>
                  <a:lnTo>
                    <a:pt x="740759" y="194980"/>
                  </a:lnTo>
                  <a:lnTo>
                    <a:pt x="612648" y="194980"/>
                  </a:lnTo>
                  <a:lnTo>
                    <a:pt x="612172" y="194980"/>
                  </a:lnTo>
                  <a:lnTo>
                    <a:pt x="533781" y="156880"/>
                  </a:lnTo>
                  <a:lnTo>
                    <a:pt x="532352" y="156213"/>
                  </a:lnTo>
                  <a:lnTo>
                    <a:pt x="532352" y="83537"/>
                  </a:lnTo>
                  <a:cubicBezTo>
                    <a:pt x="532640" y="75963"/>
                    <a:pt x="531805" y="68388"/>
                    <a:pt x="529876" y="61058"/>
                  </a:cubicBezTo>
                  <a:cubicBezTo>
                    <a:pt x="522085" y="31565"/>
                    <a:pt x="497178" y="9748"/>
                    <a:pt x="466916" y="5908"/>
                  </a:cubicBezTo>
                  <a:cubicBezTo>
                    <a:pt x="459569" y="5252"/>
                    <a:pt x="452190" y="5030"/>
                    <a:pt x="444817" y="5242"/>
                  </a:cubicBezTo>
                  <a:lnTo>
                    <a:pt x="272891" y="5242"/>
                  </a:lnTo>
                  <a:cubicBezTo>
                    <a:pt x="266172" y="5042"/>
                    <a:pt x="259447" y="5424"/>
                    <a:pt x="252793" y="6385"/>
                  </a:cubicBezTo>
                  <a:cubicBezTo>
                    <a:pt x="239843" y="8488"/>
                    <a:pt x="227460" y="13221"/>
                    <a:pt x="216408" y="20291"/>
                  </a:cubicBezTo>
                  <a:cubicBezTo>
                    <a:pt x="194936" y="34043"/>
                    <a:pt x="179874" y="55829"/>
                    <a:pt x="174593" y="80775"/>
                  </a:cubicBezTo>
                  <a:cubicBezTo>
                    <a:pt x="172579" y="92760"/>
                    <a:pt x="171844" y="104925"/>
                    <a:pt x="172402" y="117065"/>
                  </a:cubicBezTo>
                  <a:lnTo>
                    <a:pt x="172402" y="152879"/>
                  </a:lnTo>
                  <a:cubicBezTo>
                    <a:pt x="172402" y="176311"/>
                    <a:pt x="172402" y="198885"/>
                    <a:pt x="172402" y="220602"/>
                  </a:cubicBezTo>
                  <a:lnTo>
                    <a:pt x="172402" y="221173"/>
                  </a:lnTo>
                  <a:lnTo>
                    <a:pt x="42291" y="514448"/>
                  </a:lnTo>
                  <a:lnTo>
                    <a:pt x="42291" y="514448"/>
                  </a:lnTo>
                  <a:lnTo>
                    <a:pt x="42291" y="514448"/>
                  </a:lnTo>
                  <a:lnTo>
                    <a:pt x="10192" y="514448"/>
                  </a:lnTo>
                  <a:cubicBezTo>
                    <a:pt x="3238" y="514448"/>
                    <a:pt x="0" y="514448"/>
                    <a:pt x="0" y="514448"/>
                  </a:cubicBezTo>
                  <a:cubicBezTo>
                    <a:pt x="0" y="514448"/>
                    <a:pt x="3238" y="514448"/>
                    <a:pt x="10192" y="514448"/>
                  </a:cubicBezTo>
                  <a:lnTo>
                    <a:pt x="42291" y="514448"/>
                  </a:lnTo>
                  <a:lnTo>
                    <a:pt x="41719" y="514448"/>
                  </a:lnTo>
                  <a:lnTo>
                    <a:pt x="169640" y="220221"/>
                  </a:lnTo>
                  <a:lnTo>
                    <a:pt x="169640" y="220888"/>
                  </a:lnTo>
                  <a:cubicBezTo>
                    <a:pt x="169640" y="199171"/>
                    <a:pt x="169640" y="176596"/>
                    <a:pt x="169640" y="153165"/>
                  </a:cubicBezTo>
                  <a:lnTo>
                    <a:pt x="169640" y="116398"/>
                  </a:lnTo>
                  <a:cubicBezTo>
                    <a:pt x="168991" y="103980"/>
                    <a:pt x="169661" y="91528"/>
                    <a:pt x="171641" y="79251"/>
                  </a:cubicBezTo>
                  <a:cubicBezTo>
                    <a:pt x="180088" y="38898"/>
                    <a:pt x="212559" y="7942"/>
                    <a:pt x="253270" y="1432"/>
                  </a:cubicBezTo>
                  <a:cubicBezTo>
                    <a:pt x="260138" y="369"/>
                    <a:pt x="267087" y="-78"/>
                    <a:pt x="274034" y="98"/>
                  </a:cubicBezTo>
                  <a:lnTo>
                    <a:pt x="445960" y="98"/>
                  </a:lnTo>
                  <a:cubicBezTo>
                    <a:pt x="453555" y="-150"/>
                    <a:pt x="461158" y="73"/>
                    <a:pt x="468725" y="765"/>
                  </a:cubicBezTo>
                  <a:cubicBezTo>
                    <a:pt x="500806" y="4961"/>
                    <a:pt x="527159" y="28152"/>
                    <a:pt x="535400" y="59439"/>
                  </a:cubicBezTo>
                  <a:cubicBezTo>
                    <a:pt x="537408" y="67180"/>
                    <a:pt x="538338" y="75161"/>
                    <a:pt x="538162" y="83156"/>
                  </a:cubicBezTo>
                  <a:lnTo>
                    <a:pt x="538163" y="154498"/>
                  </a:lnTo>
                  <a:lnTo>
                    <a:pt x="536734" y="152212"/>
                  </a:lnTo>
                  <a:lnTo>
                    <a:pt x="615220" y="190312"/>
                  </a:lnTo>
                  <a:lnTo>
                    <a:pt x="614077" y="190312"/>
                  </a:lnTo>
                  <a:lnTo>
                    <a:pt x="740664" y="190312"/>
                  </a:lnTo>
                  <a:lnTo>
                    <a:pt x="739426" y="190312"/>
                  </a:lnTo>
                  <a:lnTo>
                    <a:pt x="810292" y="149831"/>
                  </a:lnTo>
                  <a:lnTo>
                    <a:pt x="809053" y="151927"/>
                  </a:lnTo>
                  <a:lnTo>
                    <a:pt x="809053" y="83728"/>
                  </a:lnTo>
                  <a:cubicBezTo>
                    <a:pt x="808829" y="76062"/>
                    <a:pt x="809662" y="68401"/>
                    <a:pt x="811530" y="60963"/>
                  </a:cubicBezTo>
                  <a:cubicBezTo>
                    <a:pt x="819023" y="30879"/>
                    <a:pt x="843221" y="7832"/>
                    <a:pt x="873633" y="1813"/>
                  </a:cubicBezTo>
                  <a:cubicBezTo>
                    <a:pt x="880864" y="554"/>
                    <a:pt x="888205" y="44"/>
                    <a:pt x="895540" y="289"/>
                  </a:cubicBezTo>
                  <a:lnTo>
                    <a:pt x="1000316" y="289"/>
                  </a:lnTo>
                  <a:cubicBezTo>
                    <a:pt x="1013865" y="-143"/>
                    <a:pt x="1027428" y="430"/>
                    <a:pt x="1040892" y="2003"/>
                  </a:cubicBezTo>
                  <a:cubicBezTo>
                    <a:pt x="1117556" y="12446"/>
                    <a:pt x="1177516" y="73306"/>
                    <a:pt x="1186815" y="150117"/>
                  </a:cubicBezTo>
                  <a:cubicBezTo>
                    <a:pt x="1188011" y="161155"/>
                    <a:pt x="1188456" y="172261"/>
                    <a:pt x="1188149" y="183359"/>
                  </a:cubicBezTo>
                  <a:cubicBezTo>
                    <a:pt x="1188149" y="194122"/>
                    <a:pt x="1188149" y="204695"/>
                    <a:pt x="1188149" y="215077"/>
                  </a:cubicBezTo>
                  <a:lnTo>
                    <a:pt x="1188149" y="214411"/>
                  </a:lnTo>
                  <a:cubicBezTo>
                    <a:pt x="1249870" y="361858"/>
                    <a:pt x="1294067" y="467395"/>
                    <a:pt x="1313498" y="513686"/>
                  </a:cubicBezTo>
                  <a:lnTo>
                    <a:pt x="1313021" y="513686"/>
                  </a:lnTo>
                  <a:lnTo>
                    <a:pt x="1334738" y="5136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2834702" y="1807308"/>
              <a:ext cx="84298" cy="59223"/>
            </a:xfrm>
            <a:custGeom>
              <a:avLst/>
              <a:gdLst/>
              <a:ahLst/>
              <a:cxnLst/>
              <a:rect l="l" t="t" r="r" b="b"/>
              <a:pathLst>
                <a:path w="114302" h="80303" extrusionOk="0">
                  <a:moveTo>
                    <a:pt x="16195" y="7"/>
                  </a:moveTo>
                  <a:lnTo>
                    <a:pt x="98587" y="7"/>
                  </a:lnTo>
                  <a:cubicBezTo>
                    <a:pt x="107266" y="7"/>
                    <a:pt x="114303" y="7044"/>
                    <a:pt x="114303" y="15724"/>
                  </a:cubicBezTo>
                  <a:lnTo>
                    <a:pt x="114303" y="80303"/>
                  </a:lnTo>
                  <a:lnTo>
                    <a:pt x="114303" y="80303"/>
                  </a:lnTo>
                  <a:lnTo>
                    <a:pt x="3" y="80303"/>
                  </a:lnTo>
                  <a:lnTo>
                    <a:pt x="3" y="80303"/>
                  </a:lnTo>
                  <a:lnTo>
                    <a:pt x="3" y="16009"/>
                  </a:lnTo>
                  <a:cubicBezTo>
                    <a:pt x="-159" y="7331"/>
                    <a:pt x="6745" y="165"/>
                    <a:pt x="15423" y="3"/>
                  </a:cubicBezTo>
                  <a:cubicBezTo>
                    <a:pt x="15681" y="-2"/>
                    <a:pt x="15938" y="-1"/>
                    <a:pt x="16195" y="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6"/>
            <p:cNvSpPr/>
            <p:nvPr/>
          </p:nvSpPr>
          <p:spPr>
            <a:xfrm>
              <a:off x="2416374" y="2103113"/>
              <a:ext cx="453451" cy="243323"/>
            </a:xfrm>
            <a:custGeom>
              <a:avLst/>
              <a:gdLst/>
              <a:ahLst/>
              <a:cxnLst/>
              <a:rect l="l" t="t" r="r" b="b"/>
              <a:pathLst>
                <a:path w="614849" h="329929" extrusionOk="0">
                  <a:moveTo>
                    <a:pt x="614850" y="187262"/>
                  </a:moveTo>
                  <a:cubicBezTo>
                    <a:pt x="613083" y="187935"/>
                    <a:pt x="611268" y="188477"/>
                    <a:pt x="609421" y="188881"/>
                  </a:cubicBezTo>
                  <a:lnTo>
                    <a:pt x="593609" y="192881"/>
                  </a:lnTo>
                  <a:cubicBezTo>
                    <a:pt x="586656" y="194405"/>
                    <a:pt x="578179" y="196977"/>
                    <a:pt x="568368" y="199835"/>
                  </a:cubicBezTo>
                  <a:cubicBezTo>
                    <a:pt x="558557" y="202692"/>
                    <a:pt x="547413" y="206407"/>
                    <a:pt x="534935" y="210503"/>
                  </a:cubicBezTo>
                  <a:cubicBezTo>
                    <a:pt x="505586" y="220904"/>
                    <a:pt x="476949" y="233217"/>
                    <a:pt x="449210" y="247364"/>
                  </a:cubicBezTo>
                  <a:cubicBezTo>
                    <a:pt x="413892" y="265106"/>
                    <a:pt x="380449" y="286359"/>
                    <a:pt x="349388" y="310801"/>
                  </a:cubicBezTo>
                  <a:lnTo>
                    <a:pt x="349388" y="310801"/>
                  </a:lnTo>
                  <a:lnTo>
                    <a:pt x="348912" y="310801"/>
                  </a:lnTo>
                  <a:cubicBezTo>
                    <a:pt x="304186" y="322301"/>
                    <a:pt x="258300" y="328692"/>
                    <a:pt x="212133" y="329851"/>
                  </a:cubicBezTo>
                  <a:cubicBezTo>
                    <a:pt x="182418" y="330731"/>
                    <a:pt x="152953" y="324183"/>
                    <a:pt x="126408" y="310801"/>
                  </a:cubicBezTo>
                  <a:cubicBezTo>
                    <a:pt x="101920" y="297978"/>
                    <a:pt x="80929" y="279374"/>
                    <a:pt x="65258" y="256604"/>
                  </a:cubicBezTo>
                  <a:cubicBezTo>
                    <a:pt x="63352" y="253841"/>
                    <a:pt x="61638" y="251079"/>
                    <a:pt x="59923" y="248412"/>
                  </a:cubicBezTo>
                  <a:cubicBezTo>
                    <a:pt x="58209" y="245745"/>
                    <a:pt x="56875" y="242507"/>
                    <a:pt x="55447" y="239554"/>
                  </a:cubicBezTo>
                  <a:cubicBezTo>
                    <a:pt x="53161" y="233553"/>
                    <a:pt x="50684" y="227743"/>
                    <a:pt x="48874" y="221837"/>
                  </a:cubicBezTo>
                  <a:cubicBezTo>
                    <a:pt x="44969" y="210122"/>
                    <a:pt x="41826" y="198596"/>
                    <a:pt x="38778" y="187357"/>
                  </a:cubicBezTo>
                  <a:cubicBezTo>
                    <a:pt x="32872" y="165068"/>
                    <a:pt x="28110" y="144018"/>
                    <a:pt x="23824" y="124873"/>
                  </a:cubicBezTo>
                  <a:cubicBezTo>
                    <a:pt x="15442" y="86773"/>
                    <a:pt x="9441" y="55340"/>
                    <a:pt x="5441" y="33719"/>
                  </a:cubicBezTo>
                  <a:lnTo>
                    <a:pt x="1154" y="8763"/>
                  </a:lnTo>
                  <a:cubicBezTo>
                    <a:pt x="678" y="6191"/>
                    <a:pt x="392" y="4001"/>
                    <a:pt x="106" y="2286"/>
                  </a:cubicBezTo>
                  <a:cubicBezTo>
                    <a:pt x="-35" y="1531"/>
                    <a:pt x="-35" y="755"/>
                    <a:pt x="106" y="0"/>
                  </a:cubicBezTo>
                  <a:cubicBezTo>
                    <a:pt x="416" y="701"/>
                    <a:pt x="640" y="1436"/>
                    <a:pt x="773" y="2191"/>
                  </a:cubicBezTo>
                  <a:lnTo>
                    <a:pt x="2202" y="8573"/>
                  </a:lnTo>
                  <a:cubicBezTo>
                    <a:pt x="3440" y="14669"/>
                    <a:pt x="5250" y="22955"/>
                    <a:pt x="7441" y="33338"/>
                  </a:cubicBezTo>
                  <a:cubicBezTo>
                    <a:pt x="12013" y="54769"/>
                    <a:pt x="18490" y="85916"/>
                    <a:pt x="27348" y="124111"/>
                  </a:cubicBezTo>
                  <a:cubicBezTo>
                    <a:pt x="31825" y="143161"/>
                    <a:pt x="36873" y="164116"/>
                    <a:pt x="42874" y="186309"/>
                  </a:cubicBezTo>
                  <a:cubicBezTo>
                    <a:pt x="45922" y="197453"/>
                    <a:pt x="49160" y="208883"/>
                    <a:pt x="53161" y="220409"/>
                  </a:cubicBezTo>
                  <a:cubicBezTo>
                    <a:pt x="54875" y="226314"/>
                    <a:pt x="57447" y="231934"/>
                    <a:pt x="59638" y="237744"/>
                  </a:cubicBezTo>
                  <a:cubicBezTo>
                    <a:pt x="60971" y="240506"/>
                    <a:pt x="62400" y="243269"/>
                    <a:pt x="63829" y="246031"/>
                  </a:cubicBezTo>
                  <a:cubicBezTo>
                    <a:pt x="65258" y="248793"/>
                    <a:pt x="67258" y="251365"/>
                    <a:pt x="69067" y="253937"/>
                  </a:cubicBezTo>
                  <a:cubicBezTo>
                    <a:pt x="84424" y="276015"/>
                    <a:pt x="104921" y="294027"/>
                    <a:pt x="128789" y="306419"/>
                  </a:cubicBezTo>
                  <a:cubicBezTo>
                    <a:pt x="154653" y="319329"/>
                    <a:pt x="183340" y="325551"/>
                    <a:pt x="212228" y="324517"/>
                  </a:cubicBezTo>
                  <a:cubicBezTo>
                    <a:pt x="258009" y="323242"/>
                    <a:pt x="303504" y="316852"/>
                    <a:pt x="347864" y="305467"/>
                  </a:cubicBezTo>
                  <a:lnTo>
                    <a:pt x="346912" y="305943"/>
                  </a:lnTo>
                  <a:cubicBezTo>
                    <a:pt x="378343" y="281401"/>
                    <a:pt x="412207" y="260145"/>
                    <a:pt x="447972" y="242507"/>
                  </a:cubicBezTo>
                  <a:cubicBezTo>
                    <a:pt x="475958" y="228502"/>
                    <a:pt x="504890" y="216471"/>
                    <a:pt x="534554" y="206502"/>
                  </a:cubicBezTo>
                  <a:cubicBezTo>
                    <a:pt x="547127" y="202502"/>
                    <a:pt x="558271" y="198787"/>
                    <a:pt x="568368" y="196406"/>
                  </a:cubicBezTo>
                  <a:cubicBezTo>
                    <a:pt x="578464" y="194024"/>
                    <a:pt x="586751" y="191453"/>
                    <a:pt x="593800" y="190119"/>
                  </a:cubicBezTo>
                  <a:lnTo>
                    <a:pt x="609802" y="186881"/>
                  </a:lnTo>
                  <a:cubicBezTo>
                    <a:pt x="611493" y="186858"/>
                    <a:pt x="613182" y="186986"/>
                    <a:pt x="614850" y="18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6"/>
            <p:cNvSpPr/>
            <p:nvPr/>
          </p:nvSpPr>
          <p:spPr>
            <a:xfrm>
              <a:off x="2870133" y="2103464"/>
              <a:ext cx="482411" cy="243561"/>
            </a:xfrm>
            <a:custGeom>
              <a:avLst/>
              <a:gdLst/>
              <a:ahLst/>
              <a:cxnLst/>
              <a:rect l="l" t="t" r="r" b="b"/>
              <a:pathLst>
                <a:path w="654117" h="330252" extrusionOk="0">
                  <a:moveTo>
                    <a:pt x="0" y="186785"/>
                  </a:moveTo>
                  <a:cubicBezTo>
                    <a:pt x="2153" y="186554"/>
                    <a:pt x="4324" y="186554"/>
                    <a:pt x="6477" y="186785"/>
                  </a:cubicBezTo>
                  <a:lnTo>
                    <a:pt x="25527" y="187547"/>
                  </a:lnTo>
                  <a:cubicBezTo>
                    <a:pt x="48840" y="189132"/>
                    <a:pt x="71993" y="192540"/>
                    <a:pt x="94774" y="197739"/>
                  </a:cubicBezTo>
                  <a:cubicBezTo>
                    <a:pt x="173198" y="216877"/>
                    <a:pt x="246004" y="254242"/>
                    <a:pt x="307276" y="306800"/>
                  </a:cubicBezTo>
                  <a:lnTo>
                    <a:pt x="306324" y="306229"/>
                  </a:lnTo>
                  <a:cubicBezTo>
                    <a:pt x="344393" y="315797"/>
                    <a:pt x="383259" y="321855"/>
                    <a:pt x="422434" y="324326"/>
                  </a:cubicBezTo>
                  <a:cubicBezTo>
                    <a:pt x="437730" y="325282"/>
                    <a:pt x="453076" y="325091"/>
                    <a:pt x="468344" y="323755"/>
                  </a:cubicBezTo>
                  <a:cubicBezTo>
                    <a:pt x="511471" y="319394"/>
                    <a:pt x="550991" y="297744"/>
                    <a:pt x="577882" y="263747"/>
                  </a:cubicBezTo>
                  <a:cubicBezTo>
                    <a:pt x="582092" y="258633"/>
                    <a:pt x="585974" y="253256"/>
                    <a:pt x="589502" y="247650"/>
                  </a:cubicBezTo>
                  <a:cubicBezTo>
                    <a:pt x="592717" y="242160"/>
                    <a:pt x="595426" y="236389"/>
                    <a:pt x="597599" y="230410"/>
                  </a:cubicBezTo>
                  <a:cubicBezTo>
                    <a:pt x="602075" y="218504"/>
                    <a:pt x="605599" y="206597"/>
                    <a:pt x="608933" y="194977"/>
                  </a:cubicBezTo>
                  <a:cubicBezTo>
                    <a:pt x="615505" y="171831"/>
                    <a:pt x="620744" y="150019"/>
                    <a:pt x="625507" y="130112"/>
                  </a:cubicBezTo>
                  <a:cubicBezTo>
                    <a:pt x="635032" y="90107"/>
                    <a:pt x="641604" y="57626"/>
                    <a:pt x="646366" y="34862"/>
                  </a:cubicBezTo>
                  <a:cubicBezTo>
                    <a:pt x="648653" y="23908"/>
                    <a:pt x="650462" y="15812"/>
                    <a:pt x="651891" y="8954"/>
                  </a:cubicBezTo>
                  <a:lnTo>
                    <a:pt x="653320" y="2286"/>
                  </a:lnTo>
                  <a:cubicBezTo>
                    <a:pt x="653442" y="1486"/>
                    <a:pt x="653700" y="713"/>
                    <a:pt x="654082" y="0"/>
                  </a:cubicBezTo>
                  <a:cubicBezTo>
                    <a:pt x="654129" y="793"/>
                    <a:pt x="654129" y="1588"/>
                    <a:pt x="654082" y="2381"/>
                  </a:cubicBezTo>
                  <a:cubicBezTo>
                    <a:pt x="654082" y="4191"/>
                    <a:pt x="653415" y="6477"/>
                    <a:pt x="653034" y="9144"/>
                  </a:cubicBezTo>
                  <a:cubicBezTo>
                    <a:pt x="651891" y="15526"/>
                    <a:pt x="650367" y="24194"/>
                    <a:pt x="648462" y="35242"/>
                  </a:cubicBezTo>
                  <a:cubicBezTo>
                    <a:pt x="644271" y="57817"/>
                    <a:pt x="637985" y="90392"/>
                    <a:pt x="629412" y="130492"/>
                  </a:cubicBezTo>
                  <a:cubicBezTo>
                    <a:pt x="624840" y="150495"/>
                    <a:pt x="619887" y="172403"/>
                    <a:pt x="613410" y="195739"/>
                  </a:cubicBezTo>
                  <a:cubicBezTo>
                    <a:pt x="610076" y="207359"/>
                    <a:pt x="606647" y="219456"/>
                    <a:pt x="602075" y="231553"/>
                  </a:cubicBezTo>
                  <a:cubicBezTo>
                    <a:pt x="599819" y="238126"/>
                    <a:pt x="596949" y="244472"/>
                    <a:pt x="593503" y="250508"/>
                  </a:cubicBezTo>
                  <a:cubicBezTo>
                    <a:pt x="589879" y="256218"/>
                    <a:pt x="585936" y="261720"/>
                    <a:pt x="581692" y="266986"/>
                  </a:cubicBezTo>
                  <a:cubicBezTo>
                    <a:pt x="563749" y="289711"/>
                    <a:pt x="540171" y="307344"/>
                    <a:pt x="513302" y="318135"/>
                  </a:cubicBezTo>
                  <a:cubicBezTo>
                    <a:pt x="499132" y="323744"/>
                    <a:pt x="484263" y="327397"/>
                    <a:pt x="469106" y="328993"/>
                  </a:cubicBezTo>
                  <a:cubicBezTo>
                    <a:pt x="453557" y="330408"/>
                    <a:pt x="437922" y="330631"/>
                    <a:pt x="422338" y="329660"/>
                  </a:cubicBezTo>
                  <a:cubicBezTo>
                    <a:pt x="382830" y="327196"/>
                    <a:pt x="343638" y="321042"/>
                    <a:pt x="305276" y="311277"/>
                  </a:cubicBezTo>
                  <a:lnTo>
                    <a:pt x="304705" y="311277"/>
                  </a:lnTo>
                  <a:lnTo>
                    <a:pt x="304229" y="311277"/>
                  </a:lnTo>
                  <a:cubicBezTo>
                    <a:pt x="286840" y="295937"/>
                    <a:pt x="268272" y="281988"/>
                    <a:pt x="248698" y="269558"/>
                  </a:cubicBezTo>
                  <a:cubicBezTo>
                    <a:pt x="230861" y="257986"/>
                    <a:pt x="212350" y="247490"/>
                    <a:pt x="193262" y="238125"/>
                  </a:cubicBezTo>
                  <a:cubicBezTo>
                    <a:pt x="161552" y="222668"/>
                    <a:pt x="128364" y="210446"/>
                    <a:pt x="94202" y="201644"/>
                  </a:cubicBezTo>
                  <a:cubicBezTo>
                    <a:pt x="71614" y="196175"/>
                    <a:pt x="48664" y="192323"/>
                    <a:pt x="25527" y="190119"/>
                  </a:cubicBezTo>
                  <a:lnTo>
                    <a:pt x="6953" y="188595"/>
                  </a:lnTo>
                  <a:cubicBezTo>
                    <a:pt x="4595" y="188161"/>
                    <a:pt x="2271" y="187556"/>
                    <a:pt x="0" y="1867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6"/>
            <p:cNvSpPr/>
            <p:nvPr/>
          </p:nvSpPr>
          <p:spPr>
            <a:xfrm>
              <a:off x="2511139" y="2335998"/>
              <a:ext cx="106494" cy="452319"/>
            </a:xfrm>
            <a:custGeom>
              <a:avLst/>
              <a:gdLst/>
              <a:ahLst/>
              <a:cxnLst/>
              <a:rect l="l" t="t" r="r" b="b"/>
              <a:pathLst>
                <a:path w="144398" h="613314" extrusionOk="0">
                  <a:moveTo>
                    <a:pt x="83344" y="613315"/>
                  </a:moveTo>
                  <a:cubicBezTo>
                    <a:pt x="84595" y="612660"/>
                    <a:pt x="85902" y="612118"/>
                    <a:pt x="87249" y="611696"/>
                  </a:cubicBezTo>
                  <a:lnTo>
                    <a:pt x="98774" y="607600"/>
                  </a:lnTo>
                  <a:lnTo>
                    <a:pt x="142589" y="592931"/>
                  </a:lnTo>
                  <a:lnTo>
                    <a:pt x="141541" y="594360"/>
                  </a:lnTo>
                  <a:cubicBezTo>
                    <a:pt x="138017" y="563880"/>
                    <a:pt x="133350" y="523875"/>
                    <a:pt x="127921" y="477488"/>
                  </a:cubicBezTo>
                  <a:cubicBezTo>
                    <a:pt x="126587" y="465868"/>
                    <a:pt x="125254" y="453771"/>
                    <a:pt x="123825" y="441293"/>
                  </a:cubicBezTo>
                  <a:cubicBezTo>
                    <a:pt x="122396" y="428816"/>
                    <a:pt x="120491" y="416242"/>
                    <a:pt x="117824" y="403193"/>
                  </a:cubicBezTo>
                  <a:cubicBezTo>
                    <a:pt x="113062" y="377380"/>
                    <a:pt x="106489" y="350520"/>
                    <a:pt x="99441" y="322993"/>
                  </a:cubicBezTo>
                  <a:cubicBezTo>
                    <a:pt x="75724" y="232791"/>
                    <a:pt x="49625" y="152400"/>
                    <a:pt x="30670" y="94393"/>
                  </a:cubicBezTo>
                  <a:lnTo>
                    <a:pt x="8001" y="25717"/>
                  </a:lnTo>
                  <a:cubicBezTo>
                    <a:pt x="5429" y="17907"/>
                    <a:pt x="3429" y="11716"/>
                    <a:pt x="1905" y="6667"/>
                  </a:cubicBezTo>
                  <a:cubicBezTo>
                    <a:pt x="1018" y="4525"/>
                    <a:pt x="378" y="2288"/>
                    <a:pt x="0" y="0"/>
                  </a:cubicBezTo>
                  <a:cubicBezTo>
                    <a:pt x="1118" y="2003"/>
                    <a:pt x="2043" y="4108"/>
                    <a:pt x="2762" y="6287"/>
                  </a:cubicBezTo>
                  <a:cubicBezTo>
                    <a:pt x="4572" y="11049"/>
                    <a:pt x="6858" y="17145"/>
                    <a:pt x="9811" y="24765"/>
                  </a:cubicBezTo>
                  <a:cubicBezTo>
                    <a:pt x="15716" y="40767"/>
                    <a:pt x="24098" y="64103"/>
                    <a:pt x="34004" y="92964"/>
                  </a:cubicBezTo>
                  <a:cubicBezTo>
                    <a:pt x="53816" y="150876"/>
                    <a:pt x="80486" y="231172"/>
                    <a:pt x="104203" y="321564"/>
                  </a:cubicBezTo>
                  <a:cubicBezTo>
                    <a:pt x="111347" y="349187"/>
                    <a:pt x="117824" y="376047"/>
                    <a:pt x="122491" y="402146"/>
                  </a:cubicBezTo>
                  <a:cubicBezTo>
                    <a:pt x="125254" y="415100"/>
                    <a:pt x="126682" y="428054"/>
                    <a:pt x="128397" y="440246"/>
                  </a:cubicBezTo>
                  <a:cubicBezTo>
                    <a:pt x="130111" y="452438"/>
                    <a:pt x="131064" y="464725"/>
                    <a:pt x="132302" y="476441"/>
                  </a:cubicBezTo>
                  <a:cubicBezTo>
                    <a:pt x="137160" y="522922"/>
                    <a:pt x="141256" y="563023"/>
                    <a:pt x="144399" y="593598"/>
                  </a:cubicBezTo>
                  <a:lnTo>
                    <a:pt x="144399" y="594741"/>
                  </a:lnTo>
                  <a:lnTo>
                    <a:pt x="143256" y="594741"/>
                  </a:lnTo>
                  <a:lnTo>
                    <a:pt x="99060" y="608076"/>
                  </a:lnTo>
                  <a:lnTo>
                    <a:pt x="87344" y="611410"/>
                  </a:lnTo>
                  <a:cubicBezTo>
                    <a:pt x="86094" y="612206"/>
                    <a:pt x="84750" y="612846"/>
                    <a:pt x="83344" y="613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6"/>
            <p:cNvSpPr/>
            <p:nvPr/>
          </p:nvSpPr>
          <p:spPr>
            <a:xfrm>
              <a:off x="3149554" y="2333398"/>
              <a:ext cx="105159" cy="460749"/>
            </a:xfrm>
            <a:custGeom>
              <a:avLst/>
              <a:gdLst/>
              <a:ahLst/>
              <a:cxnLst/>
              <a:rect l="l" t="t" r="r" b="b"/>
              <a:pathLst>
                <a:path w="142589" h="624744" extrusionOk="0">
                  <a:moveTo>
                    <a:pt x="61150" y="624745"/>
                  </a:moveTo>
                  <a:cubicBezTo>
                    <a:pt x="59754" y="624579"/>
                    <a:pt x="58380" y="624260"/>
                    <a:pt x="57055" y="623792"/>
                  </a:cubicBezTo>
                  <a:lnTo>
                    <a:pt x="45244" y="620458"/>
                  </a:lnTo>
                  <a:lnTo>
                    <a:pt x="1143" y="607123"/>
                  </a:lnTo>
                  <a:lnTo>
                    <a:pt x="0" y="607123"/>
                  </a:lnTo>
                  <a:lnTo>
                    <a:pt x="0" y="605695"/>
                  </a:lnTo>
                  <a:cubicBezTo>
                    <a:pt x="3238" y="574643"/>
                    <a:pt x="7525" y="533876"/>
                    <a:pt x="12382" y="486442"/>
                  </a:cubicBezTo>
                  <a:cubicBezTo>
                    <a:pt x="13716" y="474535"/>
                    <a:pt x="14954" y="462153"/>
                    <a:pt x="16383" y="449485"/>
                  </a:cubicBezTo>
                  <a:cubicBezTo>
                    <a:pt x="17812" y="436817"/>
                    <a:pt x="19812" y="423577"/>
                    <a:pt x="22574" y="410432"/>
                  </a:cubicBezTo>
                  <a:cubicBezTo>
                    <a:pt x="27241" y="383762"/>
                    <a:pt x="33909" y="356330"/>
                    <a:pt x="40862" y="328041"/>
                  </a:cubicBezTo>
                  <a:cubicBezTo>
                    <a:pt x="64389" y="236125"/>
                    <a:pt x="90297" y="154210"/>
                    <a:pt x="109538" y="95155"/>
                  </a:cubicBezTo>
                  <a:cubicBezTo>
                    <a:pt x="119063" y="65627"/>
                    <a:pt x="127349" y="41815"/>
                    <a:pt x="133064" y="25432"/>
                  </a:cubicBezTo>
                  <a:lnTo>
                    <a:pt x="139922" y="6382"/>
                  </a:lnTo>
                  <a:cubicBezTo>
                    <a:pt x="140635" y="4185"/>
                    <a:pt x="141527" y="2051"/>
                    <a:pt x="142589" y="0"/>
                  </a:cubicBezTo>
                  <a:cubicBezTo>
                    <a:pt x="142216" y="2300"/>
                    <a:pt x="141643" y="4563"/>
                    <a:pt x="140875" y="6763"/>
                  </a:cubicBezTo>
                  <a:cubicBezTo>
                    <a:pt x="139351" y="11525"/>
                    <a:pt x="137350" y="17907"/>
                    <a:pt x="134969" y="25813"/>
                  </a:cubicBezTo>
                  <a:cubicBezTo>
                    <a:pt x="129540" y="42958"/>
                    <a:pt x="122111" y="66770"/>
                    <a:pt x="112871" y="96012"/>
                  </a:cubicBezTo>
                  <a:cubicBezTo>
                    <a:pt x="94488" y="155353"/>
                    <a:pt x="69152" y="237363"/>
                    <a:pt x="45720" y="329089"/>
                  </a:cubicBezTo>
                  <a:cubicBezTo>
                    <a:pt x="38767" y="357664"/>
                    <a:pt x="32099" y="384619"/>
                    <a:pt x="27241" y="411099"/>
                  </a:cubicBezTo>
                  <a:cubicBezTo>
                    <a:pt x="24479" y="424243"/>
                    <a:pt x="22955" y="437197"/>
                    <a:pt x="20955" y="449771"/>
                  </a:cubicBezTo>
                  <a:cubicBezTo>
                    <a:pt x="18955" y="462343"/>
                    <a:pt x="18097" y="474821"/>
                    <a:pt x="16764" y="486727"/>
                  </a:cubicBezTo>
                  <a:lnTo>
                    <a:pt x="2953" y="605695"/>
                  </a:lnTo>
                  <a:lnTo>
                    <a:pt x="2000" y="604266"/>
                  </a:lnTo>
                  <a:lnTo>
                    <a:pt x="45720" y="618935"/>
                  </a:lnTo>
                  <a:lnTo>
                    <a:pt x="57245" y="623030"/>
                  </a:lnTo>
                  <a:cubicBezTo>
                    <a:pt x="58615" y="623432"/>
                    <a:pt x="59928" y="624008"/>
                    <a:pt x="61151" y="624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6"/>
            <p:cNvSpPr/>
            <p:nvPr/>
          </p:nvSpPr>
          <p:spPr>
            <a:xfrm>
              <a:off x="2547903" y="2331148"/>
              <a:ext cx="134093" cy="110698"/>
            </a:xfrm>
            <a:custGeom>
              <a:avLst/>
              <a:gdLst/>
              <a:ahLst/>
              <a:cxnLst/>
              <a:rect l="l" t="t" r="r" b="b"/>
              <a:pathLst>
                <a:path w="181821" h="150099" extrusionOk="0">
                  <a:moveTo>
                    <a:pt x="169640" y="0"/>
                  </a:moveTo>
                  <a:cubicBezTo>
                    <a:pt x="171221" y="3500"/>
                    <a:pt x="172372" y="7178"/>
                    <a:pt x="173069" y="10954"/>
                  </a:cubicBezTo>
                  <a:cubicBezTo>
                    <a:pt x="174879" y="18193"/>
                    <a:pt x="177165" y="28670"/>
                    <a:pt x="179165" y="41815"/>
                  </a:cubicBezTo>
                  <a:cubicBezTo>
                    <a:pt x="181674" y="57302"/>
                    <a:pt x="182409" y="73024"/>
                    <a:pt x="181356" y="88678"/>
                  </a:cubicBezTo>
                  <a:cubicBezTo>
                    <a:pt x="180921" y="98379"/>
                    <a:pt x="177605" y="107730"/>
                    <a:pt x="171831" y="115538"/>
                  </a:cubicBezTo>
                  <a:cubicBezTo>
                    <a:pt x="164031" y="122188"/>
                    <a:pt x="154860" y="127035"/>
                    <a:pt x="144971" y="129731"/>
                  </a:cubicBezTo>
                  <a:cubicBezTo>
                    <a:pt x="126681" y="135274"/>
                    <a:pt x="107987" y="139382"/>
                    <a:pt x="89059" y="142018"/>
                  </a:cubicBezTo>
                  <a:cubicBezTo>
                    <a:pt x="71628" y="144590"/>
                    <a:pt x="55912" y="146209"/>
                    <a:pt x="42767" y="147447"/>
                  </a:cubicBezTo>
                  <a:cubicBezTo>
                    <a:pt x="29623" y="148685"/>
                    <a:pt x="18860" y="149447"/>
                    <a:pt x="11525" y="149924"/>
                  </a:cubicBezTo>
                  <a:cubicBezTo>
                    <a:pt x="7687" y="150159"/>
                    <a:pt x="3838" y="150159"/>
                    <a:pt x="0" y="149924"/>
                  </a:cubicBezTo>
                  <a:cubicBezTo>
                    <a:pt x="13929" y="146634"/>
                    <a:pt x="28106" y="144499"/>
                    <a:pt x="42386" y="143542"/>
                  </a:cubicBezTo>
                  <a:cubicBezTo>
                    <a:pt x="55531" y="141827"/>
                    <a:pt x="70961" y="139827"/>
                    <a:pt x="88297" y="136970"/>
                  </a:cubicBezTo>
                  <a:cubicBezTo>
                    <a:pt x="106927" y="134197"/>
                    <a:pt x="125328" y="130058"/>
                    <a:pt x="143351" y="124587"/>
                  </a:cubicBezTo>
                  <a:cubicBezTo>
                    <a:pt x="152488" y="122120"/>
                    <a:pt x="160995" y="117737"/>
                    <a:pt x="168307" y="111728"/>
                  </a:cubicBezTo>
                  <a:cubicBezTo>
                    <a:pt x="173309" y="104678"/>
                    <a:pt x="176215" y="96357"/>
                    <a:pt x="176689" y="87725"/>
                  </a:cubicBezTo>
                  <a:cubicBezTo>
                    <a:pt x="177937" y="72425"/>
                    <a:pt x="177554" y="57034"/>
                    <a:pt x="175546" y="41815"/>
                  </a:cubicBezTo>
                  <a:cubicBezTo>
                    <a:pt x="174117" y="28766"/>
                    <a:pt x="172307" y="18193"/>
                    <a:pt x="171164" y="10954"/>
                  </a:cubicBezTo>
                  <a:cubicBezTo>
                    <a:pt x="170366" y="7349"/>
                    <a:pt x="169856" y="3686"/>
                    <a:pt x="16964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3090949" y="2333257"/>
              <a:ext cx="123402" cy="108741"/>
            </a:xfrm>
            <a:custGeom>
              <a:avLst/>
              <a:gdLst/>
              <a:ahLst/>
              <a:cxnLst/>
              <a:rect l="l" t="t" r="r" b="b"/>
              <a:pathLst>
                <a:path w="167325" h="147445" extrusionOk="0">
                  <a:moveTo>
                    <a:pt x="12163" y="0"/>
                  </a:moveTo>
                  <a:cubicBezTo>
                    <a:pt x="12084" y="3661"/>
                    <a:pt x="11605" y="7302"/>
                    <a:pt x="10734" y="10858"/>
                  </a:cubicBezTo>
                  <a:cubicBezTo>
                    <a:pt x="9591" y="17717"/>
                    <a:pt x="7876" y="27718"/>
                    <a:pt x="6448" y="40196"/>
                  </a:cubicBezTo>
                  <a:cubicBezTo>
                    <a:pt x="4511" y="54651"/>
                    <a:pt x="3937" y="69257"/>
                    <a:pt x="4733" y="83820"/>
                  </a:cubicBezTo>
                  <a:cubicBezTo>
                    <a:pt x="4964" y="92190"/>
                    <a:pt x="6909" y="100425"/>
                    <a:pt x="10448" y="108013"/>
                  </a:cubicBezTo>
                  <a:cubicBezTo>
                    <a:pt x="15581" y="115186"/>
                    <a:pt x="23007" y="120394"/>
                    <a:pt x="31498" y="122777"/>
                  </a:cubicBezTo>
                  <a:cubicBezTo>
                    <a:pt x="48356" y="128676"/>
                    <a:pt x="65739" y="132950"/>
                    <a:pt x="83410" y="135541"/>
                  </a:cubicBezTo>
                  <a:cubicBezTo>
                    <a:pt x="99697" y="138208"/>
                    <a:pt x="114556" y="140017"/>
                    <a:pt x="127034" y="141446"/>
                  </a:cubicBezTo>
                  <a:cubicBezTo>
                    <a:pt x="140609" y="142199"/>
                    <a:pt x="154091" y="144143"/>
                    <a:pt x="167325" y="147257"/>
                  </a:cubicBezTo>
                  <a:cubicBezTo>
                    <a:pt x="163678" y="147509"/>
                    <a:pt x="160018" y="147509"/>
                    <a:pt x="156371" y="147257"/>
                  </a:cubicBezTo>
                  <a:cubicBezTo>
                    <a:pt x="149418" y="147257"/>
                    <a:pt x="139226" y="146304"/>
                    <a:pt x="126653" y="145256"/>
                  </a:cubicBezTo>
                  <a:cubicBezTo>
                    <a:pt x="114080" y="144209"/>
                    <a:pt x="99221" y="142780"/>
                    <a:pt x="82648" y="140303"/>
                  </a:cubicBezTo>
                  <a:cubicBezTo>
                    <a:pt x="64608" y="137951"/>
                    <a:pt x="46860" y="133738"/>
                    <a:pt x="29689" y="127730"/>
                  </a:cubicBezTo>
                  <a:cubicBezTo>
                    <a:pt x="25080" y="125997"/>
                    <a:pt x="20646" y="123828"/>
                    <a:pt x="16449" y="121253"/>
                  </a:cubicBezTo>
                  <a:cubicBezTo>
                    <a:pt x="12115" y="118697"/>
                    <a:pt x="8559" y="115009"/>
                    <a:pt x="6162" y="110585"/>
                  </a:cubicBezTo>
                  <a:cubicBezTo>
                    <a:pt x="2358" y="102368"/>
                    <a:pt x="314" y="93446"/>
                    <a:pt x="161" y="84392"/>
                  </a:cubicBezTo>
                  <a:cubicBezTo>
                    <a:pt x="-412" y="69537"/>
                    <a:pt x="545" y="54663"/>
                    <a:pt x="3018" y="40005"/>
                  </a:cubicBezTo>
                  <a:cubicBezTo>
                    <a:pt x="4924" y="27527"/>
                    <a:pt x="7114" y="17526"/>
                    <a:pt x="8829" y="10668"/>
                  </a:cubicBezTo>
                  <a:cubicBezTo>
                    <a:pt x="9517" y="6993"/>
                    <a:pt x="10637" y="3413"/>
                    <a:pt x="121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2616369" y="2764374"/>
              <a:ext cx="533946" cy="150687"/>
            </a:xfrm>
            <a:custGeom>
              <a:avLst/>
              <a:gdLst/>
              <a:ahLst/>
              <a:cxnLst/>
              <a:rect l="l" t="t" r="r" b="b"/>
              <a:pathLst>
                <a:path w="723995" h="204321" extrusionOk="0">
                  <a:moveTo>
                    <a:pt x="723995" y="0"/>
                  </a:moveTo>
                  <a:cubicBezTo>
                    <a:pt x="723612" y="2503"/>
                    <a:pt x="722974" y="4961"/>
                    <a:pt x="722090" y="7334"/>
                  </a:cubicBezTo>
                  <a:lnTo>
                    <a:pt x="715423" y="28670"/>
                  </a:lnTo>
                  <a:lnTo>
                    <a:pt x="715423" y="28670"/>
                  </a:lnTo>
                  <a:lnTo>
                    <a:pt x="715423" y="28670"/>
                  </a:lnTo>
                  <a:cubicBezTo>
                    <a:pt x="691134" y="47149"/>
                    <a:pt x="647890" y="79629"/>
                    <a:pt x="591598" y="119634"/>
                  </a:cubicBezTo>
                  <a:cubicBezTo>
                    <a:pt x="577405" y="129159"/>
                    <a:pt x="562547" y="140018"/>
                    <a:pt x="546545" y="150495"/>
                  </a:cubicBezTo>
                  <a:cubicBezTo>
                    <a:pt x="538639" y="155638"/>
                    <a:pt x="530352" y="160877"/>
                    <a:pt x="521780" y="165926"/>
                  </a:cubicBezTo>
                  <a:cubicBezTo>
                    <a:pt x="517303" y="168212"/>
                    <a:pt x="512826" y="170688"/>
                    <a:pt x="508254" y="172879"/>
                  </a:cubicBezTo>
                  <a:cubicBezTo>
                    <a:pt x="503682" y="175070"/>
                    <a:pt x="498729" y="177070"/>
                    <a:pt x="494062" y="178879"/>
                  </a:cubicBezTo>
                  <a:cubicBezTo>
                    <a:pt x="452843" y="193503"/>
                    <a:pt x="409576" y="201539"/>
                    <a:pt x="365855" y="202692"/>
                  </a:cubicBezTo>
                  <a:lnTo>
                    <a:pt x="359188" y="202692"/>
                  </a:lnTo>
                  <a:lnTo>
                    <a:pt x="359188" y="197739"/>
                  </a:lnTo>
                  <a:lnTo>
                    <a:pt x="360617" y="197739"/>
                  </a:lnTo>
                  <a:cubicBezTo>
                    <a:pt x="360617" y="193357"/>
                    <a:pt x="360617" y="203740"/>
                    <a:pt x="360617" y="202692"/>
                  </a:cubicBezTo>
                  <a:lnTo>
                    <a:pt x="353854" y="202692"/>
                  </a:lnTo>
                  <a:lnTo>
                    <a:pt x="345662" y="202692"/>
                  </a:lnTo>
                  <a:cubicBezTo>
                    <a:pt x="340233" y="202692"/>
                    <a:pt x="334804" y="202121"/>
                    <a:pt x="329470" y="201739"/>
                  </a:cubicBezTo>
                  <a:cubicBezTo>
                    <a:pt x="318707" y="200978"/>
                    <a:pt x="308038" y="199835"/>
                    <a:pt x="297656" y="198120"/>
                  </a:cubicBezTo>
                  <a:cubicBezTo>
                    <a:pt x="277281" y="195093"/>
                    <a:pt x="257269" y="189986"/>
                    <a:pt x="237934" y="182880"/>
                  </a:cubicBezTo>
                  <a:cubicBezTo>
                    <a:pt x="219978" y="175809"/>
                    <a:pt x="202831" y="166836"/>
                    <a:pt x="186785" y="156115"/>
                  </a:cubicBezTo>
                  <a:cubicBezTo>
                    <a:pt x="171164" y="146590"/>
                    <a:pt x="156400" y="136588"/>
                    <a:pt x="142399" y="127540"/>
                  </a:cubicBezTo>
                  <a:cubicBezTo>
                    <a:pt x="86487" y="90297"/>
                    <a:pt x="42863" y="59722"/>
                    <a:pt x="16954" y="41815"/>
                  </a:cubicBezTo>
                  <a:lnTo>
                    <a:pt x="16954" y="41815"/>
                  </a:lnTo>
                  <a:lnTo>
                    <a:pt x="3905" y="19526"/>
                  </a:lnTo>
                  <a:cubicBezTo>
                    <a:pt x="2762" y="17240"/>
                    <a:pt x="1715" y="15430"/>
                    <a:pt x="953" y="13906"/>
                  </a:cubicBezTo>
                  <a:lnTo>
                    <a:pt x="0" y="12002"/>
                  </a:lnTo>
                  <a:cubicBezTo>
                    <a:pt x="0" y="12002"/>
                    <a:pt x="571" y="12002"/>
                    <a:pt x="1333" y="13716"/>
                  </a:cubicBezTo>
                  <a:cubicBezTo>
                    <a:pt x="2096" y="15430"/>
                    <a:pt x="3429" y="16859"/>
                    <a:pt x="4763" y="19050"/>
                  </a:cubicBezTo>
                  <a:cubicBezTo>
                    <a:pt x="8001" y="24098"/>
                    <a:pt x="12287" y="31052"/>
                    <a:pt x="17717" y="39814"/>
                  </a:cubicBezTo>
                  <a:lnTo>
                    <a:pt x="17717" y="39814"/>
                  </a:lnTo>
                  <a:cubicBezTo>
                    <a:pt x="44101" y="57436"/>
                    <a:pt x="88106" y="87439"/>
                    <a:pt x="144209" y="124206"/>
                  </a:cubicBezTo>
                  <a:cubicBezTo>
                    <a:pt x="158305" y="133414"/>
                    <a:pt x="173165" y="142938"/>
                    <a:pt x="188786" y="152781"/>
                  </a:cubicBezTo>
                  <a:cubicBezTo>
                    <a:pt x="204585" y="163309"/>
                    <a:pt x="221479" y="172091"/>
                    <a:pt x="239173" y="178975"/>
                  </a:cubicBezTo>
                  <a:cubicBezTo>
                    <a:pt x="258257" y="185834"/>
                    <a:pt x="277975" y="190780"/>
                    <a:pt x="298037" y="193738"/>
                  </a:cubicBezTo>
                  <a:cubicBezTo>
                    <a:pt x="308324" y="195358"/>
                    <a:pt x="318802" y="196596"/>
                    <a:pt x="329470" y="197358"/>
                  </a:cubicBezTo>
                  <a:cubicBezTo>
                    <a:pt x="334709" y="197358"/>
                    <a:pt x="340138" y="198025"/>
                    <a:pt x="345472" y="198215"/>
                  </a:cubicBezTo>
                  <a:lnTo>
                    <a:pt x="353568" y="198215"/>
                  </a:lnTo>
                  <a:lnTo>
                    <a:pt x="360236" y="198215"/>
                  </a:lnTo>
                  <a:cubicBezTo>
                    <a:pt x="360236" y="197168"/>
                    <a:pt x="360236" y="207740"/>
                    <a:pt x="360236" y="203168"/>
                  </a:cubicBezTo>
                  <a:lnTo>
                    <a:pt x="358807" y="203168"/>
                  </a:lnTo>
                  <a:lnTo>
                    <a:pt x="358807" y="198215"/>
                  </a:lnTo>
                  <a:lnTo>
                    <a:pt x="365284" y="198215"/>
                  </a:lnTo>
                  <a:cubicBezTo>
                    <a:pt x="408455" y="197188"/>
                    <a:pt x="451200" y="189411"/>
                    <a:pt x="491966" y="175165"/>
                  </a:cubicBezTo>
                  <a:cubicBezTo>
                    <a:pt x="496729" y="173450"/>
                    <a:pt x="501491" y="171260"/>
                    <a:pt x="505873" y="169354"/>
                  </a:cubicBezTo>
                  <a:cubicBezTo>
                    <a:pt x="510254" y="167449"/>
                    <a:pt x="514731" y="164878"/>
                    <a:pt x="519113" y="162687"/>
                  </a:cubicBezTo>
                  <a:cubicBezTo>
                    <a:pt x="527590" y="157829"/>
                    <a:pt x="535781" y="153162"/>
                    <a:pt x="543782" y="147447"/>
                  </a:cubicBezTo>
                  <a:cubicBezTo>
                    <a:pt x="559689" y="137160"/>
                    <a:pt x="574643" y="126778"/>
                    <a:pt x="588931" y="117062"/>
                  </a:cubicBezTo>
                  <a:cubicBezTo>
                    <a:pt x="645605" y="77533"/>
                    <a:pt x="689229" y="45720"/>
                    <a:pt x="714089" y="27908"/>
                  </a:cubicBezTo>
                  <a:lnTo>
                    <a:pt x="714089" y="28385"/>
                  </a:lnTo>
                  <a:cubicBezTo>
                    <a:pt x="717328" y="19431"/>
                    <a:pt x="719804" y="12478"/>
                    <a:pt x="721614" y="7334"/>
                  </a:cubicBezTo>
                  <a:cubicBezTo>
                    <a:pt x="722281" y="4850"/>
                    <a:pt x="723076" y="2402"/>
                    <a:pt x="7239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2820284" y="2105008"/>
              <a:ext cx="124495" cy="376315"/>
            </a:xfrm>
            <a:custGeom>
              <a:avLst/>
              <a:gdLst/>
              <a:ahLst/>
              <a:cxnLst/>
              <a:rect l="l" t="t" r="r" b="b"/>
              <a:pathLst>
                <a:path w="168807" h="510257" extrusionOk="0">
                  <a:moveTo>
                    <a:pt x="168796" y="481397"/>
                  </a:moveTo>
                  <a:cubicBezTo>
                    <a:pt x="168796" y="483302"/>
                    <a:pt x="159271" y="483206"/>
                    <a:pt x="144793" y="488540"/>
                  </a:cubicBezTo>
                  <a:cubicBezTo>
                    <a:pt x="137269" y="491112"/>
                    <a:pt x="128410" y="495017"/>
                    <a:pt x="117552" y="499589"/>
                  </a:cubicBezTo>
                  <a:cubicBezTo>
                    <a:pt x="104716" y="505478"/>
                    <a:pt x="90954" y="509087"/>
                    <a:pt x="76880" y="510257"/>
                  </a:cubicBezTo>
                  <a:lnTo>
                    <a:pt x="70498" y="510257"/>
                  </a:lnTo>
                  <a:cubicBezTo>
                    <a:pt x="68022" y="510257"/>
                    <a:pt x="65926" y="509686"/>
                    <a:pt x="63926" y="509400"/>
                  </a:cubicBezTo>
                  <a:cubicBezTo>
                    <a:pt x="59926" y="508733"/>
                    <a:pt x="55925" y="507876"/>
                    <a:pt x="51925" y="507019"/>
                  </a:cubicBezTo>
                  <a:cubicBezTo>
                    <a:pt x="43416" y="505146"/>
                    <a:pt x="35021" y="502793"/>
                    <a:pt x="26779" y="499970"/>
                  </a:cubicBezTo>
                  <a:cubicBezTo>
                    <a:pt x="24448" y="499165"/>
                    <a:pt x="22159" y="498243"/>
                    <a:pt x="19921" y="497208"/>
                  </a:cubicBezTo>
                  <a:cubicBezTo>
                    <a:pt x="18778" y="496732"/>
                    <a:pt x="17444" y="495970"/>
                    <a:pt x="16015" y="495208"/>
                  </a:cubicBezTo>
                  <a:cubicBezTo>
                    <a:pt x="14312" y="494167"/>
                    <a:pt x="12745" y="492919"/>
                    <a:pt x="11348" y="491493"/>
                  </a:cubicBezTo>
                  <a:cubicBezTo>
                    <a:pt x="6807" y="486950"/>
                    <a:pt x="3524" y="481304"/>
                    <a:pt x="1823" y="475110"/>
                  </a:cubicBezTo>
                  <a:cubicBezTo>
                    <a:pt x="317" y="469430"/>
                    <a:pt x="-262" y="463544"/>
                    <a:pt x="109" y="457679"/>
                  </a:cubicBezTo>
                  <a:cubicBezTo>
                    <a:pt x="680" y="451488"/>
                    <a:pt x="1442" y="447583"/>
                    <a:pt x="2109" y="442535"/>
                  </a:cubicBezTo>
                  <a:cubicBezTo>
                    <a:pt x="7633" y="404435"/>
                    <a:pt x="14015" y="362239"/>
                    <a:pt x="21159" y="318138"/>
                  </a:cubicBezTo>
                  <a:cubicBezTo>
                    <a:pt x="35065" y="229937"/>
                    <a:pt x="48496" y="150212"/>
                    <a:pt x="59259" y="92681"/>
                  </a:cubicBezTo>
                  <a:cubicBezTo>
                    <a:pt x="70022" y="35150"/>
                    <a:pt x="77452" y="-378"/>
                    <a:pt x="80785" y="3"/>
                  </a:cubicBezTo>
                  <a:cubicBezTo>
                    <a:pt x="88024" y="956"/>
                    <a:pt x="73927" y="145450"/>
                    <a:pt x="45829" y="321948"/>
                  </a:cubicBezTo>
                  <a:cubicBezTo>
                    <a:pt x="38971" y="366144"/>
                    <a:pt x="31922" y="407673"/>
                    <a:pt x="25159" y="445773"/>
                  </a:cubicBezTo>
                  <a:cubicBezTo>
                    <a:pt x="22980" y="453414"/>
                    <a:pt x="22364" y="461416"/>
                    <a:pt x="23350" y="469300"/>
                  </a:cubicBezTo>
                  <a:cubicBezTo>
                    <a:pt x="23905" y="471950"/>
                    <a:pt x="25080" y="474430"/>
                    <a:pt x="26779" y="476539"/>
                  </a:cubicBezTo>
                  <a:lnTo>
                    <a:pt x="26779" y="476539"/>
                  </a:lnTo>
                  <a:lnTo>
                    <a:pt x="26779" y="476539"/>
                  </a:lnTo>
                  <a:cubicBezTo>
                    <a:pt x="27350" y="475872"/>
                    <a:pt x="21159" y="482159"/>
                    <a:pt x="24016" y="479301"/>
                  </a:cubicBezTo>
                  <a:lnTo>
                    <a:pt x="24016" y="479301"/>
                  </a:lnTo>
                  <a:lnTo>
                    <a:pt x="25636" y="477682"/>
                  </a:lnTo>
                  <a:lnTo>
                    <a:pt x="26302" y="476920"/>
                  </a:lnTo>
                  <a:lnTo>
                    <a:pt x="26302" y="476920"/>
                  </a:lnTo>
                  <a:cubicBezTo>
                    <a:pt x="26302" y="476920"/>
                    <a:pt x="26302" y="476920"/>
                    <a:pt x="26302" y="476920"/>
                  </a:cubicBezTo>
                  <a:lnTo>
                    <a:pt x="28207" y="477968"/>
                  </a:lnTo>
                  <a:lnTo>
                    <a:pt x="33256" y="480349"/>
                  </a:lnTo>
                  <a:cubicBezTo>
                    <a:pt x="40495" y="483302"/>
                    <a:pt x="48305" y="485778"/>
                    <a:pt x="55735" y="487969"/>
                  </a:cubicBezTo>
                  <a:cubicBezTo>
                    <a:pt x="59449" y="489112"/>
                    <a:pt x="63069" y="490064"/>
                    <a:pt x="66498" y="490922"/>
                  </a:cubicBezTo>
                  <a:lnTo>
                    <a:pt x="71260" y="491874"/>
                  </a:lnTo>
                  <a:lnTo>
                    <a:pt x="75928" y="491874"/>
                  </a:lnTo>
                  <a:cubicBezTo>
                    <a:pt x="88211" y="491630"/>
                    <a:pt x="100385" y="489510"/>
                    <a:pt x="112028" y="485588"/>
                  </a:cubicBezTo>
                  <a:cubicBezTo>
                    <a:pt x="121684" y="482584"/>
                    <a:pt x="131512" y="480167"/>
                    <a:pt x="141460" y="478349"/>
                  </a:cubicBezTo>
                  <a:cubicBezTo>
                    <a:pt x="159557" y="476348"/>
                    <a:pt x="169177" y="479968"/>
                    <a:pt x="168796" y="48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6"/>
            <p:cNvSpPr/>
            <p:nvPr/>
          </p:nvSpPr>
          <p:spPr>
            <a:xfrm>
              <a:off x="2809801" y="2647803"/>
              <a:ext cx="154211" cy="40377"/>
            </a:xfrm>
            <a:custGeom>
              <a:avLst/>
              <a:gdLst/>
              <a:ahLst/>
              <a:cxnLst/>
              <a:rect l="l" t="t" r="r" b="b"/>
              <a:pathLst>
                <a:path w="209099" h="54749" extrusionOk="0">
                  <a:moveTo>
                    <a:pt x="209100" y="29"/>
                  </a:moveTo>
                  <a:cubicBezTo>
                    <a:pt x="207728" y="2831"/>
                    <a:pt x="205929" y="5402"/>
                    <a:pt x="203766" y="7649"/>
                  </a:cubicBezTo>
                  <a:cubicBezTo>
                    <a:pt x="198254" y="14195"/>
                    <a:pt x="192059" y="20134"/>
                    <a:pt x="185287" y="25366"/>
                  </a:cubicBezTo>
                  <a:cubicBezTo>
                    <a:pt x="139251" y="61693"/>
                    <a:pt x="75171" y="64606"/>
                    <a:pt x="26029" y="32605"/>
                  </a:cubicBezTo>
                  <a:cubicBezTo>
                    <a:pt x="18840" y="27994"/>
                    <a:pt x="12138" y="22664"/>
                    <a:pt x="6026" y="16698"/>
                  </a:cubicBezTo>
                  <a:cubicBezTo>
                    <a:pt x="1836" y="12412"/>
                    <a:pt x="-260" y="9745"/>
                    <a:pt x="26" y="9459"/>
                  </a:cubicBezTo>
                  <a:cubicBezTo>
                    <a:pt x="8930" y="16682"/>
                    <a:pt x="18214" y="23422"/>
                    <a:pt x="27839" y="29652"/>
                  </a:cubicBezTo>
                  <a:cubicBezTo>
                    <a:pt x="76294" y="58894"/>
                    <a:pt x="137583" y="56113"/>
                    <a:pt x="183191" y="22604"/>
                  </a:cubicBezTo>
                  <a:cubicBezTo>
                    <a:pt x="200337" y="10126"/>
                    <a:pt x="208528" y="-637"/>
                    <a:pt x="209100" y="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6"/>
            <p:cNvSpPr/>
            <p:nvPr/>
          </p:nvSpPr>
          <p:spPr>
            <a:xfrm>
              <a:off x="3258088" y="1912474"/>
              <a:ext cx="107618" cy="115626"/>
            </a:xfrm>
            <a:custGeom>
              <a:avLst/>
              <a:gdLst/>
              <a:ahLst/>
              <a:cxnLst/>
              <a:rect l="l" t="t" r="r" b="b"/>
              <a:pathLst>
                <a:path w="145923" h="156781" extrusionOk="0">
                  <a:moveTo>
                    <a:pt x="145923" y="0"/>
                  </a:moveTo>
                  <a:cubicBezTo>
                    <a:pt x="140456" y="8983"/>
                    <a:pt x="134243" y="17491"/>
                    <a:pt x="127349" y="25432"/>
                  </a:cubicBezTo>
                  <a:cubicBezTo>
                    <a:pt x="115253" y="40672"/>
                    <a:pt x="97822" y="61150"/>
                    <a:pt x="77724" y="82582"/>
                  </a:cubicBezTo>
                  <a:cubicBezTo>
                    <a:pt x="57626" y="104013"/>
                    <a:pt x="38290" y="123158"/>
                    <a:pt x="24003" y="136398"/>
                  </a:cubicBezTo>
                  <a:cubicBezTo>
                    <a:pt x="16609" y="143877"/>
                    <a:pt x="8578" y="150697"/>
                    <a:pt x="0" y="156782"/>
                  </a:cubicBezTo>
                  <a:cubicBezTo>
                    <a:pt x="6653" y="148626"/>
                    <a:pt x="13878" y="140954"/>
                    <a:pt x="21622" y="133826"/>
                  </a:cubicBezTo>
                  <a:cubicBezTo>
                    <a:pt x="35242" y="120015"/>
                    <a:pt x="53912" y="100870"/>
                    <a:pt x="74009" y="79248"/>
                  </a:cubicBezTo>
                  <a:cubicBezTo>
                    <a:pt x="94107" y="57626"/>
                    <a:pt x="112109" y="37529"/>
                    <a:pt x="124682" y="22860"/>
                  </a:cubicBezTo>
                  <a:cubicBezTo>
                    <a:pt x="131206" y="14741"/>
                    <a:pt x="138304" y="7101"/>
                    <a:pt x="14592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2899854" y="1859543"/>
              <a:ext cx="44133" cy="230766"/>
            </a:xfrm>
            <a:custGeom>
              <a:avLst/>
              <a:gdLst/>
              <a:ahLst/>
              <a:cxnLst/>
              <a:rect l="l" t="t" r="r" b="b"/>
              <a:pathLst>
                <a:path w="59841" h="312903" extrusionOk="0">
                  <a:moveTo>
                    <a:pt x="781" y="0"/>
                  </a:moveTo>
                  <a:cubicBezTo>
                    <a:pt x="1789" y="4277"/>
                    <a:pt x="2300" y="8655"/>
                    <a:pt x="2305" y="13049"/>
                  </a:cubicBezTo>
                  <a:cubicBezTo>
                    <a:pt x="2971" y="22574"/>
                    <a:pt x="3733" y="34385"/>
                    <a:pt x="4590" y="48673"/>
                  </a:cubicBezTo>
                  <a:cubicBezTo>
                    <a:pt x="6305" y="78772"/>
                    <a:pt x="8400" y="120396"/>
                    <a:pt x="10306" y="166307"/>
                  </a:cubicBezTo>
                  <a:cubicBezTo>
                    <a:pt x="12211" y="212217"/>
                    <a:pt x="10306" y="254984"/>
                    <a:pt x="25069" y="281273"/>
                  </a:cubicBezTo>
                  <a:cubicBezTo>
                    <a:pt x="30427" y="291710"/>
                    <a:pt x="38444" y="300548"/>
                    <a:pt x="48310" y="306896"/>
                  </a:cubicBezTo>
                  <a:cubicBezTo>
                    <a:pt x="55359" y="311277"/>
                    <a:pt x="60026" y="312230"/>
                    <a:pt x="59836" y="312706"/>
                  </a:cubicBezTo>
                  <a:cubicBezTo>
                    <a:pt x="59645" y="313182"/>
                    <a:pt x="58692" y="312706"/>
                    <a:pt x="56502" y="312230"/>
                  </a:cubicBezTo>
                  <a:cubicBezTo>
                    <a:pt x="53189" y="311379"/>
                    <a:pt x="49991" y="310132"/>
                    <a:pt x="46977" y="308515"/>
                  </a:cubicBezTo>
                  <a:cubicBezTo>
                    <a:pt x="36294" y="302564"/>
                    <a:pt x="27511" y="293715"/>
                    <a:pt x="21640" y="282988"/>
                  </a:cubicBezTo>
                  <a:cubicBezTo>
                    <a:pt x="13433" y="266967"/>
                    <a:pt x="8817" y="249349"/>
                    <a:pt x="8115" y="231362"/>
                  </a:cubicBezTo>
                  <a:cubicBezTo>
                    <a:pt x="6686" y="211360"/>
                    <a:pt x="6019" y="189547"/>
                    <a:pt x="4972" y="166497"/>
                  </a:cubicBezTo>
                  <a:cubicBezTo>
                    <a:pt x="3066" y="120587"/>
                    <a:pt x="1542" y="78962"/>
                    <a:pt x="781" y="48863"/>
                  </a:cubicBezTo>
                  <a:cubicBezTo>
                    <a:pt x="781" y="34480"/>
                    <a:pt x="209" y="22479"/>
                    <a:pt x="19" y="13145"/>
                  </a:cubicBezTo>
                  <a:cubicBezTo>
                    <a:pt x="-74" y="8750"/>
                    <a:pt x="180" y="4355"/>
                    <a:pt x="7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2807077" y="1859543"/>
              <a:ext cx="44375" cy="230674"/>
            </a:xfrm>
            <a:custGeom>
              <a:avLst/>
              <a:gdLst/>
              <a:ahLst/>
              <a:cxnLst/>
              <a:rect l="l" t="t" r="r" b="b"/>
              <a:pathLst>
                <a:path w="60170" h="312778" extrusionOk="0">
                  <a:moveTo>
                    <a:pt x="59818" y="0"/>
                  </a:moveTo>
                  <a:cubicBezTo>
                    <a:pt x="60288" y="4369"/>
                    <a:pt x="60288" y="8776"/>
                    <a:pt x="59818" y="13145"/>
                  </a:cubicBezTo>
                  <a:cubicBezTo>
                    <a:pt x="59818" y="22670"/>
                    <a:pt x="59818" y="34480"/>
                    <a:pt x="59152" y="48863"/>
                  </a:cubicBezTo>
                  <a:cubicBezTo>
                    <a:pt x="58294" y="78962"/>
                    <a:pt x="56866" y="120587"/>
                    <a:pt x="54961" y="166497"/>
                  </a:cubicBezTo>
                  <a:cubicBezTo>
                    <a:pt x="53818" y="189547"/>
                    <a:pt x="53151" y="211360"/>
                    <a:pt x="51817" y="231362"/>
                  </a:cubicBezTo>
                  <a:cubicBezTo>
                    <a:pt x="51132" y="249363"/>
                    <a:pt x="46481" y="266991"/>
                    <a:pt x="38197" y="282988"/>
                  </a:cubicBezTo>
                  <a:cubicBezTo>
                    <a:pt x="32356" y="293705"/>
                    <a:pt x="23606" y="302554"/>
                    <a:pt x="12956" y="308515"/>
                  </a:cubicBezTo>
                  <a:cubicBezTo>
                    <a:pt x="9934" y="310115"/>
                    <a:pt x="6738" y="311361"/>
                    <a:pt x="3431" y="312229"/>
                  </a:cubicBezTo>
                  <a:cubicBezTo>
                    <a:pt x="1240" y="312706"/>
                    <a:pt x="97" y="312896"/>
                    <a:pt x="1" y="312706"/>
                  </a:cubicBezTo>
                  <a:cubicBezTo>
                    <a:pt x="-94" y="312515"/>
                    <a:pt x="4573" y="311277"/>
                    <a:pt x="11622" y="306896"/>
                  </a:cubicBezTo>
                  <a:cubicBezTo>
                    <a:pt x="21430" y="300508"/>
                    <a:pt x="29407" y="291678"/>
                    <a:pt x="34768" y="281273"/>
                  </a:cubicBezTo>
                  <a:cubicBezTo>
                    <a:pt x="49817" y="254984"/>
                    <a:pt x="46960" y="211931"/>
                    <a:pt x="49627" y="166307"/>
                  </a:cubicBezTo>
                  <a:cubicBezTo>
                    <a:pt x="52294" y="120682"/>
                    <a:pt x="53532" y="78772"/>
                    <a:pt x="55246" y="48673"/>
                  </a:cubicBezTo>
                  <a:cubicBezTo>
                    <a:pt x="56199" y="34385"/>
                    <a:pt x="56961" y="22384"/>
                    <a:pt x="57532" y="13049"/>
                  </a:cubicBezTo>
                  <a:cubicBezTo>
                    <a:pt x="57846" y="8633"/>
                    <a:pt x="58612" y="4260"/>
                    <a:pt x="598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2765956" y="2556106"/>
              <a:ext cx="236240" cy="63433"/>
            </a:xfrm>
            <a:custGeom>
              <a:avLst/>
              <a:gdLst/>
              <a:ahLst/>
              <a:cxnLst/>
              <a:rect l="l" t="t" r="r" b="b"/>
              <a:pathLst>
                <a:path w="320325" h="86011" extrusionOk="0">
                  <a:moveTo>
                    <a:pt x="37052" y="44937"/>
                  </a:moveTo>
                  <a:cubicBezTo>
                    <a:pt x="50387" y="32745"/>
                    <a:pt x="67818" y="13886"/>
                    <a:pt x="83153" y="5694"/>
                  </a:cubicBezTo>
                  <a:cubicBezTo>
                    <a:pt x="98489" y="-2497"/>
                    <a:pt x="118777" y="-402"/>
                    <a:pt x="135446" y="3503"/>
                  </a:cubicBezTo>
                  <a:cubicBezTo>
                    <a:pt x="145086" y="7260"/>
                    <a:pt x="155170" y="9757"/>
                    <a:pt x="165449" y="10933"/>
                  </a:cubicBezTo>
                  <a:cubicBezTo>
                    <a:pt x="174210" y="9805"/>
                    <a:pt x="182751" y="7365"/>
                    <a:pt x="190786" y="3694"/>
                  </a:cubicBezTo>
                  <a:cubicBezTo>
                    <a:pt x="219932" y="-5831"/>
                    <a:pt x="241459" y="3694"/>
                    <a:pt x="265462" y="25030"/>
                  </a:cubicBezTo>
                  <a:cubicBezTo>
                    <a:pt x="283940" y="41603"/>
                    <a:pt x="308038" y="63130"/>
                    <a:pt x="320326" y="85895"/>
                  </a:cubicBezTo>
                  <a:cubicBezTo>
                    <a:pt x="299129" y="83013"/>
                    <a:pt x="278427" y="77244"/>
                    <a:pt x="258794" y="68750"/>
                  </a:cubicBezTo>
                  <a:cubicBezTo>
                    <a:pt x="238506" y="61701"/>
                    <a:pt x="216789" y="56558"/>
                    <a:pt x="196310" y="62939"/>
                  </a:cubicBezTo>
                  <a:cubicBezTo>
                    <a:pt x="180880" y="67797"/>
                    <a:pt x="166878" y="78941"/>
                    <a:pt x="150971" y="80275"/>
                  </a:cubicBezTo>
                  <a:cubicBezTo>
                    <a:pt x="125825" y="82370"/>
                    <a:pt x="103346" y="59415"/>
                    <a:pt x="78391" y="58177"/>
                  </a:cubicBezTo>
                  <a:cubicBezTo>
                    <a:pt x="67058" y="58362"/>
                    <a:pt x="55916" y="61131"/>
                    <a:pt x="45815" y="66273"/>
                  </a:cubicBezTo>
                  <a:cubicBezTo>
                    <a:pt x="37243" y="69988"/>
                    <a:pt x="8763" y="87609"/>
                    <a:pt x="0" y="85895"/>
                  </a:cubicBezTo>
                  <a:cubicBezTo>
                    <a:pt x="0" y="79513"/>
                    <a:pt x="29813" y="51319"/>
                    <a:pt x="37052" y="449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6"/>
            <p:cNvSpPr/>
            <p:nvPr/>
          </p:nvSpPr>
          <p:spPr>
            <a:xfrm>
              <a:off x="2395082" y="1921753"/>
              <a:ext cx="89775" cy="123494"/>
            </a:xfrm>
            <a:custGeom>
              <a:avLst/>
              <a:gdLst/>
              <a:ahLst/>
              <a:cxnLst/>
              <a:rect l="l" t="t" r="r" b="b"/>
              <a:pathLst>
                <a:path w="121729" h="167449" extrusionOk="0">
                  <a:moveTo>
                    <a:pt x="0" y="0"/>
                  </a:moveTo>
                  <a:cubicBezTo>
                    <a:pt x="6541" y="7726"/>
                    <a:pt x="12525" y="15906"/>
                    <a:pt x="17907" y="24479"/>
                  </a:cubicBezTo>
                  <a:cubicBezTo>
                    <a:pt x="28575" y="39910"/>
                    <a:pt x="43339" y="61150"/>
                    <a:pt x="60198" y="84201"/>
                  </a:cubicBezTo>
                  <a:cubicBezTo>
                    <a:pt x="77057" y="107251"/>
                    <a:pt x="92583" y="127921"/>
                    <a:pt x="104013" y="142780"/>
                  </a:cubicBezTo>
                  <a:cubicBezTo>
                    <a:pt x="110542" y="150537"/>
                    <a:pt x="116465" y="158784"/>
                    <a:pt x="121730" y="167449"/>
                  </a:cubicBezTo>
                  <a:cubicBezTo>
                    <a:pt x="114280" y="160549"/>
                    <a:pt x="107429" y="153029"/>
                    <a:pt x="101251" y="144970"/>
                  </a:cubicBezTo>
                  <a:cubicBezTo>
                    <a:pt x="89154" y="130683"/>
                    <a:pt x="72676" y="110299"/>
                    <a:pt x="56198" y="87154"/>
                  </a:cubicBezTo>
                  <a:cubicBezTo>
                    <a:pt x="39719" y="64008"/>
                    <a:pt x="24956" y="42386"/>
                    <a:pt x="14954" y="26479"/>
                  </a:cubicBezTo>
                  <a:cubicBezTo>
                    <a:pt x="9158" y="18136"/>
                    <a:pt x="4152" y="9272"/>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6"/>
            <p:cNvSpPr/>
            <p:nvPr/>
          </p:nvSpPr>
          <p:spPr>
            <a:xfrm>
              <a:off x="2642730" y="2352798"/>
              <a:ext cx="18685" cy="18685"/>
            </a:xfrm>
            <a:custGeom>
              <a:avLst/>
              <a:gdLst/>
              <a:ahLst/>
              <a:cxnLst/>
              <a:rect l="l" t="t" r="r" b="b"/>
              <a:pathLst>
                <a:path w="25336" h="25336" extrusionOk="0">
                  <a:moveTo>
                    <a:pt x="25336"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a:off x="3111805" y="2352798"/>
              <a:ext cx="18685" cy="18685"/>
            </a:xfrm>
            <a:custGeom>
              <a:avLst/>
              <a:gdLst/>
              <a:ahLst/>
              <a:cxnLst/>
              <a:rect l="l" t="t" r="r" b="b"/>
              <a:pathLst>
                <a:path w="25336" h="25336" extrusionOk="0">
                  <a:moveTo>
                    <a:pt x="25337"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6"/>
            <p:cNvSpPr/>
            <p:nvPr/>
          </p:nvSpPr>
          <p:spPr>
            <a:xfrm>
              <a:off x="2726205" y="2625753"/>
              <a:ext cx="313598" cy="208861"/>
            </a:xfrm>
            <a:custGeom>
              <a:avLst/>
              <a:gdLst/>
              <a:ahLst/>
              <a:cxnLst/>
              <a:rect l="l" t="t" r="r" b="b"/>
              <a:pathLst>
                <a:path w="425217" h="283202" extrusionOk="0">
                  <a:moveTo>
                    <a:pt x="412575" y="6477"/>
                  </a:moveTo>
                  <a:cubicBezTo>
                    <a:pt x="413121" y="6987"/>
                    <a:pt x="413601" y="7563"/>
                    <a:pt x="414004" y="8191"/>
                  </a:cubicBezTo>
                  <a:cubicBezTo>
                    <a:pt x="414861" y="9334"/>
                    <a:pt x="416195" y="11049"/>
                    <a:pt x="417814" y="13525"/>
                  </a:cubicBezTo>
                  <a:cubicBezTo>
                    <a:pt x="421593" y="21016"/>
                    <a:pt x="423889" y="29167"/>
                    <a:pt x="424576" y="37529"/>
                  </a:cubicBezTo>
                  <a:cubicBezTo>
                    <a:pt x="427053" y="59341"/>
                    <a:pt x="422195" y="90868"/>
                    <a:pt x="412765" y="128397"/>
                  </a:cubicBezTo>
                  <a:cubicBezTo>
                    <a:pt x="408194" y="147447"/>
                    <a:pt x="402574" y="167545"/>
                    <a:pt x="396764" y="189547"/>
                  </a:cubicBezTo>
                  <a:cubicBezTo>
                    <a:pt x="394189" y="201092"/>
                    <a:pt x="390848" y="212452"/>
                    <a:pt x="386762" y="223552"/>
                  </a:cubicBezTo>
                  <a:cubicBezTo>
                    <a:pt x="382417" y="235638"/>
                    <a:pt x="375968" y="246860"/>
                    <a:pt x="367712" y="256699"/>
                  </a:cubicBezTo>
                  <a:cubicBezTo>
                    <a:pt x="357360" y="265347"/>
                    <a:pt x="344721" y="270806"/>
                    <a:pt x="331327" y="272415"/>
                  </a:cubicBezTo>
                  <a:cubicBezTo>
                    <a:pt x="318182" y="275082"/>
                    <a:pt x="304657" y="277368"/>
                    <a:pt x="290750" y="279082"/>
                  </a:cubicBezTo>
                  <a:cubicBezTo>
                    <a:pt x="262126" y="282579"/>
                    <a:pt x="233274" y="283853"/>
                    <a:pt x="204454" y="282892"/>
                  </a:cubicBezTo>
                  <a:cubicBezTo>
                    <a:pt x="175671" y="282003"/>
                    <a:pt x="147005" y="278818"/>
                    <a:pt x="118729" y="273367"/>
                  </a:cubicBezTo>
                  <a:cubicBezTo>
                    <a:pt x="105194" y="270945"/>
                    <a:pt x="91807" y="267765"/>
                    <a:pt x="78628" y="263842"/>
                  </a:cubicBezTo>
                  <a:cubicBezTo>
                    <a:pt x="65480" y="260001"/>
                    <a:pt x="54048" y="251763"/>
                    <a:pt x="46244" y="240506"/>
                  </a:cubicBezTo>
                  <a:cubicBezTo>
                    <a:pt x="39730" y="229565"/>
                    <a:pt x="35064" y="217626"/>
                    <a:pt x="32432" y="205168"/>
                  </a:cubicBezTo>
                  <a:cubicBezTo>
                    <a:pt x="29575" y="193357"/>
                    <a:pt x="26908" y="181928"/>
                    <a:pt x="24241" y="170879"/>
                  </a:cubicBezTo>
                  <a:cubicBezTo>
                    <a:pt x="19002" y="148780"/>
                    <a:pt x="14240" y="128207"/>
                    <a:pt x="9763" y="109252"/>
                  </a:cubicBezTo>
                  <a:cubicBezTo>
                    <a:pt x="5117" y="92412"/>
                    <a:pt x="1930" y="75203"/>
                    <a:pt x="238" y="57817"/>
                  </a:cubicBezTo>
                  <a:cubicBezTo>
                    <a:pt x="-905" y="44537"/>
                    <a:pt x="2089" y="31228"/>
                    <a:pt x="8810" y="19717"/>
                  </a:cubicBezTo>
                  <a:cubicBezTo>
                    <a:pt x="13056" y="12338"/>
                    <a:pt x="19476" y="6450"/>
                    <a:pt x="27194" y="2858"/>
                  </a:cubicBezTo>
                  <a:cubicBezTo>
                    <a:pt x="29912" y="1292"/>
                    <a:pt x="32931" y="318"/>
                    <a:pt x="36052" y="0"/>
                  </a:cubicBezTo>
                  <a:cubicBezTo>
                    <a:pt x="33294" y="851"/>
                    <a:pt x="30590" y="1868"/>
                    <a:pt x="27955" y="3048"/>
                  </a:cubicBezTo>
                  <a:cubicBezTo>
                    <a:pt x="20726" y="6929"/>
                    <a:pt x="14772" y="12817"/>
                    <a:pt x="10810" y="20003"/>
                  </a:cubicBezTo>
                  <a:cubicBezTo>
                    <a:pt x="4581" y="31399"/>
                    <a:pt x="1989" y="44428"/>
                    <a:pt x="3381" y="57341"/>
                  </a:cubicBezTo>
                  <a:cubicBezTo>
                    <a:pt x="5340" y="74544"/>
                    <a:pt x="8717" y="91557"/>
                    <a:pt x="13477" y="108204"/>
                  </a:cubicBezTo>
                  <a:cubicBezTo>
                    <a:pt x="18049" y="127254"/>
                    <a:pt x="23066" y="147733"/>
                    <a:pt x="28527" y="169640"/>
                  </a:cubicBezTo>
                  <a:cubicBezTo>
                    <a:pt x="31194" y="180594"/>
                    <a:pt x="34052" y="192024"/>
                    <a:pt x="36909" y="203740"/>
                  </a:cubicBezTo>
                  <a:cubicBezTo>
                    <a:pt x="39480" y="215708"/>
                    <a:pt x="44018" y="227166"/>
                    <a:pt x="50339" y="237649"/>
                  </a:cubicBezTo>
                  <a:cubicBezTo>
                    <a:pt x="57576" y="248075"/>
                    <a:pt x="68219" y="255653"/>
                    <a:pt x="80438" y="259080"/>
                  </a:cubicBezTo>
                  <a:cubicBezTo>
                    <a:pt x="93423" y="263002"/>
                    <a:pt x="106621" y="266182"/>
                    <a:pt x="119967" y="268605"/>
                  </a:cubicBezTo>
                  <a:cubicBezTo>
                    <a:pt x="148025" y="274014"/>
                    <a:pt x="176466" y="277199"/>
                    <a:pt x="205025" y="278130"/>
                  </a:cubicBezTo>
                  <a:cubicBezTo>
                    <a:pt x="233653" y="279132"/>
                    <a:pt x="262316" y="277890"/>
                    <a:pt x="290750" y="274415"/>
                  </a:cubicBezTo>
                  <a:cubicBezTo>
                    <a:pt x="304466" y="272796"/>
                    <a:pt x="317897" y="270510"/>
                    <a:pt x="330946" y="268034"/>
                  </a:cubicBezTo>
                  <a:cubicBezTo>
                    <a:pt x="343575" y="266623"/>
                    <a:pt x="355538" y="261633"/>
                    <a:pt x="365426" y="253651"/>
                  </a:cubicBezTo>
                  <a:cubicBezTo>
                    <a:pt x="373135" y="244230"/>
                    <a:pt x="379190" y="233569"/>
                    <a:pt x="383333" y="222123"/>
                  </a:cubicBezTo>
                  <a:cubicBezTo>
                    <a:pt x="387394" y="211201"/>
                    <a:pt x="390766" y="200035"/>
                    <a:pt x="393430" y="188690"/>
                  </a:cubicBezTo>
                  <a:lnTo>
                    <a:pt x="409908" y="127730"/>
                  </a:lnTo>
                  <a:cubicBezTo>
                    <a:pt x="419433" y="90392"/>
                    <a:pt x="425053" y="59341"/>
                    <a:pt x="423243" y="37909"/>
                  </a:cubicBezTo>
                  <a:cubicBezTo>
                    <a:pt x="422770" y="29715"/>
                    <a:pt x="420801" y="21677"/>
                    <a:pt x="417433" y="14192"/>
                  </a:cubicBezTo>
                  <a:cubicBezTo>
                    <a:pt x="415636" y="11736"/>
                    <a:pt x="414013" y="9158"/>
                    <a:pt x="412575" y="6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6"/>
            <p:cNvSpPr/>
            <p:nvPr/>
          </p:nvSpPr>
          <p:spPr>
            <a:xfrm>
              <a:off x="2704519" y="2808518"/>
              <a:ext cx="62870" cy="39127"/>
            </a:xfrm>
            <a:custGeom>
              <a:avLst/>
              <a:gdLst/>
              <a:ahLst/>
              <a:cxnLst/>
              <a:rect l="l" t="t" r="r" b="b"/>
              <a:pathLst>
                <a:path w="85248" h="53054" extrusionOk="0">
                  <a:moveTo>
                    <a:pt x="85249" y="0"/>
                  </a:moveTo>
                  <a:cubicBezTo>
                    <a:pt x="72484" y="10915"/>
                    <a:pt x="58631" y="20490"/>
                    <a:pt x="43910" y="28575"/>
                  </a:cubicBezTo>
                  <a:cubicBezTo>
                    <a:pt x="30148" y="38213"/>
                    <a:pt x="15434" y="46415"/>
                    <a:pt x="0" y="53054"/>
                  </a:cubicBezTo>
                  <a:cubicBezTo>
                    <a:pt x="12793" y="42176"/>
                    <a:pt x="26641" y="32603"/>
                    <a:pt x="41338" y="24479"/>
                  </a:cubicBezTo>
                  <a:cubicBezTo>
                    <a:pt x="55155" y="14929"/>
                    <a:pt x="69860" y="6731"/>
                    <a:pt x="8524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9475" y="2811682"/>
              <a:ext cx="56197" cy="33999"/>
            </a:xfrm>
            <a:custGeom>
              <a:avLst/>
              <a:gdLst/>
              <a:ahLst/>
              <a:cxnLst/>
              <a:rect l="l" t="t" r="r" b="b"/>
              <a:pathLst>
                <a:path w="76200" h="46101" extrusionOk="0">
                  <a:moveTo>
                    <a:pt x="76200" y="46101"/>
                  </a:moveTo>
                  <a:cubicBezTo>
                    <a:pt x="63069" y="39260"/>
                    <a:pt x="50347" y="31659"/>
                    <a:pt x="38100" y="23336"/>
                  </a:cubicBezTo>
                  <a:cubicBezTo>
                    <a:pt x="24933" y="16347"/>
                    <a:pt x="12209" y="8553"/>
                    <a:pt x="0" y="0"/>
                  </a:cubicBezTo>
                  <a:cubicBezTo>
                    <a:pt x="14351" y="4186"/>
                    <a:pt x="27949" y="10615"/>
                    <a:pt x="40291" y="19050"/>
                  </a:cubicBezTo>
                  <a:cubicBezTo>
                    <a:pt x="53664" y="26035"/>
                    <a:pt x="65796" y="35174"/>
                    <a:pt x="76200" y="46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2826269" y="2604312"/>
              <a:ext cx="28992" cy="64559"/>
            </a:xfrm>
            <a:custGeom>
              <a:avLst/>
              <a:gdLst/>
              <a:ahLst/>
              <a:cxnLst/>
              <a:rect l="l" t="t" r="r" b="b"/>
              <a:pathLst>
                <a:path w="39311" h="87537" extrusionOk="0">
                  <a:moveTo>
                    <a:pt x="0" y="87535"/>
                  </a:moveTo>
                  <a:cubicBezTo>
                    <a:pt x="1982" y="54550"/>
                    <a:pt x="15936" y="23424"/>
                    <a:pt x="39243" y="0"/>
                  </a:cubicBezTo>
                  <a:cubicBezTo>
                    <a:pt x="40386" y="857"/>
                    <a:pt x="26956" y="17907"/>
                    <a:pt x="16192" y="42196"/>
                  </a:cubicBezTo>
                  <a:cubicBezTo>
                    <a:pt x="5429" y="66484"/>
                    <a:pt x="1429" y="87821"/>
                    <a:pt x="0" y="875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2921870" y="2607195"/>
              <a:ext cx="17381" cy="57392"/>
            </a:xfrm>
            <a:custGeom>
              <a:avLst/>
              <a:gdLst/>
              <a:ahLst/>
              <a:cxnLst/>
              <a:rect l="l" t="t" r="r" b="b"/>
              <a:pathLst>
                <a:path w="23567" h="77819" extrusionOk="0">
                  <a:moveTo>
                    <a:pt x="21146" y="77819"/>
                  </a:moveTo>
                  <a:cubicBezTo>
                    <a:pt x="19824" y="64323"/>
                    <a:pt x="17789" y="50905"/>
                    <a:pt x="15049" y="37624"/>
                  </a:cubicBezTo>
                  <a:cubicBezTo>
                    <a:pt x="10734" y="24813"/>
                    <a:pt x="5710" y="12253"/>
                    <a:pt x="0" y="0"/>
                  </a:cubicBezTo>
                  <a:cubicBezTo>
                    <a:pt x="10070" y="9907"/>
                    <a:pt x="16994" y="22563"/>
                    <a:pt x="19907" y="36386"/>
                  </a:cubicBezTo>
                  <a:cubicBezTo>
                    <a:pt x="24323" y="49786"/>
                    <a:pt x="24753" y="64180"/>
                    <a:pt x="21146" y="77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6"/>
            <p:cNvSpPr/>
            <p:nvPr/>
          </p:nvSpPr>
          <p:spPr>
            <a:xfrm>
              <a:off x="2744305" y="2598497"/>
              <a:ext cx="285137" cy="32449"/>
            </a:xfrm>
            <a:custGeom>
              <a:avLst/>
              <a:gdLst/>
              <a:ahLst/>
              <a:cxnLst/>
              <a:rect l="l" t="t" r="r" b="b"/>
              <a:pathLst>
                <a:path w="386626" h="43999" extrusionOk="0">
                  <a:moveTo>
                    <a:pt x="386621" y="43408"/>
                  </a:moveTo>
                  <a:cubicBezTo>
                    <a:pt x="386621" y="44361"/>
                    <a:pt x="380716" y="44266"/>
                    <a:pt x="370619" y="42361"/>
                  </a:cubicBezTo>
                  <a:cubicBezTo>
                    <a:pt x="356643" y="39271"/>
                    <a:pt x="342869" y="35327"/>
                    <a:pt x="329376" y="30550"/>
                  </a:cubicBezTo>
                  <a:cubicBezTo>
                    <a:pt x="309961" y="23572"/>
                    <a:pt x="289838" y="18749"/>
                    <a:pt x="269369" y="16167"/>
                  </a:cubicBezTo>
                  <a:cubicBezTo>
                    <a:pt x="257650" y="14805"/>
                    <a:pt x="245804" y="14965"/>
                    <a:pt x="234126" y="16643"/>
                  </a:cubicBezTo>
                  <a:cubicBezTo>
                    <a:pt x="221004" y="20131"/>
                    <a:pt x="207716" y="22961"/>
                    <a:pt x="194312" y="25120"/>
                  </a:cubicBezTo>
                  <a:cubicBezTo>
                    <a:pt x="180153" y="24931"/>
                    <a:pt x="166134" y="22289"/>
                    <a:pt x="152878" y="17310"/>
                  </a:cubicBezTo>
                  <a:cubicBezTo>
                    <a:pt x="141475" y="14560"/>
                    <a:pt x="129710" y="13628"/>
                    <a:pt x="118016" y="14548"/>
                  </a:cubicBezTo>
                  <a:cubicBezTo>
                    <a:pt x="97501" y="16346"/>
                    <a:pt x="77267" y="20534"/>
                    <a:pt x="57723" y="27025"/>
                  </a:cubicBezTo>
                  <a:cubicBezTo>
                    <a:pt x="44067" y="31399"/>
                    <a:pt x="30128" y="34836"/>
                    <a:pt x="16003" y="37312"/>
                  </a:cubicBezTo>
                  <a:cubicBezTo>
                    <a:pt x="5812" y="38741"/>
                    <a:pt x="97" y="38455"/>
                    <a:pt x="1" y="37312"/>
                  </a:cubicBezTo>
                  <a:cubicBezTo>
                    <a:pt x="-94" y="36169"/>
                    <a:pt x="5145" y="34550"/>
                    <a:pt x="14670" y="31407"/>
                  </a:cubicBezTo>
                  <a:cubicBezTo>
                    <a:pt x="24195" y="28263"/>
                    <a:pt x="37530" y="23311"/>
                    <a:pt x="54389" y="16834"/>
                  </a:cubicBezTo>
                  <a:cubicBezTo>
                    <a:pt x="74416" y="8617"/>
                    <a:pt x="95470" y="3169"/>
                    <a:pt x="116968" y="641"/>
                  </a:cubicBezTo>
                  <a:cubicBezTo>
                    <a:pt x="130155" y="-718"/>
                    <a:pt x="143475" y="87"/>
                    <a:pt x="156402" y="3022"/>
                  </a:cubicBezTo>
                  <a:cubicBezTo>
                    <a:pt x="168275" y="7297"/>
                    <a:pt x="180746" y="9676"/>
                    <a:pt x="193359" y="10071"/>
                  </a:cubicBezTo>
                  <a:cubicBezTo>
                    <a:pt x="205360" y="9404"/>
                    <a:pt x="217933" y="4070"/>
                    <a:pt x="231935" y="2070"/>
                  </a:cubicBezTo>
                  <a:cubicBezTo>
                    <a:pt x="244921" y="254"/>
                    <a:pt x="258097" y="254"/>
                    <a:pt x="271083" y="2070"/>
                  </a:cubicBezTo>
                  <a:cubicBezTo>
                    <a:pt x="292419" y="5386"/>
                    <a:pt x="313232" y="11470"/>
                    <a:pt x="332995" y="20167"/>
                  </a:cubicBezTo>
                  <a:cubicBezTo>
                    <a:pt x="349664" y="27216"/>
                    <a:pt x="362904" y="32740"/>
                    <a:pt x="372238" y="36360"/>
                  </a:cubicBezTo>
                  <a:cubicBezTo>
                    <a:pt x="381573" y="39979"/>
                    <a:pt x="386812" y="42361"/>
                    <a:pt x="386621" y="434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6"/>
            <p:cNvSpPr/>
            <p:nvPr/>
          </p:nvSpPr>
          <p:spPr>
            <a:xfrm>
              <a:off x="3097465" y="1689289"/>
              <a:ext cx="169365" cy="322714"/>
            </a:xfrm>
            <a:custGeom>
              <a:avLst/>
              <a:gdLst/>
              <a:ahLst/>
              <a:cxnLst/>
              <a:rect l="l" t="t" r="r" b="b"/>
              <a:pathLst>
                <a:path w="229647" h="437578" extrusionOk="0">
                  <a:moveTo>
                    <a:pt x="229648" y="0"/>
                  </a:moveTo>
                  <a:cubicBezTo>
                    <a:pt x="229648" y="0"/>
                    <a:pt x="228886" y="1619"/>
                    <a:pt x="226886" y="4477"/>
                  </a:cubicBezTo>
                  <a:lnTo>
                    <a:pt x="218313" y="16764"/>
                  </a:lnTo>
                  <a:lnTo>
                    <a:pt x="185833" y="61341"/>
                  </a:lnTo>
                  <a:lnTo>
                    <a:pt x="77343" y="207169"/>
                  </a:lnTo>
                  <a:lnTo>
                    <a:pt x="4477" y="303657"/>
                  </a:lnTo>
                  <a:lnTo>
                    <a:pt x="4477" y="302228"/>
                  </a:lnTo>
                  <a:cubicBezTo>
                    <a:pt x="7906" y="342233"/>
                    <a:pt x="10763" y="375952"/>
                    <a:pt x="12859" y="400431"/>
                  </a:cubicBezTo>
                  <a:cubicBezTo>
                    <a:pt x="13716" y="411766"/>
                    <a:pt x="14383" y="421005"/>
                    <a:pt x="14859" y="428054"/>
                  </a:cubicBezTo>
                  <a:cubicBezTo>
                    <a:pt x="15189" y="431220"/>
                    <a:pt x="15189" y="434412"/>
                    <a:pt x="14859" y="437579"/>
                  </a:cubicBezTo>
                  <a:cubicBezTo>
                    <a:pt x="14088" y="434451"/>
                    <a:pt x="13578" y="431265"/>
                    <a:pt x="13335" y="428054"/>
                  </a:cubicBezTo>
                  <a:cubicBezTo>
                    <a:pt x="12478" y="421005"/>
                    <a:pt x="11430" y="411766"/>
                    <a:pt x="10096" y="400431"/>
                  </a:cubicBezTo>
                  <a:cubicBezTo>
                    <a:pt x="7525" y="376047"/>
                    <a:pt x="4096" y="342329"/>
                    <a:pt x="0" y="302419"/>
                  </a:cubicBezTo>
                  <a:lnTo>
                    <a:pt x="0" y="301562"/>
                  </a:lnTo>
                  <a:lnTo>
                    <a:pt x="476" y="300895"/>
                  </a:lnTo>
                  <a:lnTo>
                    <a:pt x="72866" y="203930"/>
                  </a:lnTo>
                  <a:lnTo>
                    <a:pt x="183071" y="59246"/>
                  </a:lnTo>
                  <a:lnTo>
                    <a:pt x="216789" y="15716"/>
                  </a:lnTo>
                  <a:cubicBezTo>
                    <a:pt x="220504" y="10954"/>
                    <a:pt x="223647" y="7048"/>
                    <a:pt x="226314" y="4000"/>
                  </a:cubicBezTo>
                  <a:cubicBezTo>
                    <a:pt x="227276" y="2549"/>
                    <a:pt x="228394" y="1208"/>
                    <a:pt x="22964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502001" y="1684369"/>
              <a:ext cx="169154" cy="322854"/>
            </a:xfrm>
            <a:custGeom>
              <a:avLst/>
              <a:gdLst/>
              <a:ahLst/>
              <a:cxnLst/>
              <a:rect l="l" t="t" r="r" b="b"/>
              <a:pathLst>
                <a:path w="229361" h="437768" extrusionOk="0">
                  <a:moveTo>
                    <a:pt x="0" y="0"/>
                  </a:moveTo>
                  <a:cubicBezTo>
                    <a:pt x="0" y="0"/>
                    <a:pt x="1333" y="1238"/>
                    <a:pt x="3524" y="3905"/>
                  </a:cubicBezTo>
                  <a:lnTo>
                    <a:pt x="13049" y="15621"/>
                  </a:lnTo>
                  <a:lnTo>
                    <a:pt x="46672" y="59246"/>
                  </a:lnTo>
                  <a:lnTo>
                    <a:pt x="156400" y="204121"/>
                  </a:lnTo>
                  <a:lnTo>
                    <a:pt x="228790" y="301085"/>
                  </a:lnTo>
                  <a:lnTo>
                    <a:pt x="229362" y="301752"/>
                  </a:lnTo>
                  <a:lnTo>
                    <a:pt x="229362" y="302609"/>
                  </a:lnTo>
                  <a:cubicBezTo>
                    <a:pt x="225171" y="342519"/>
                    <a:pt x="221742" y="376238"/>
                    <a:pt x="219170" y="400621"/>
                  </a:cubicBezTo>
                  <a:cubicBezTo>
                    <a:pt x="217837" y="412051"/>
                    <a:pt x="216789" y="421196"/>
                    <a:pt x="216027" y="428244"/>
                  </a:cubicBezTo>
                  <a:cubicBezTo>
                    <a:pt x="215732" y="431456"/>
                    <a:pt x="215190" y="434640"/>
                    <a:pt x="214408" y="437769"/>
                  </a:cubicBezTo>
                  <a:cubicBezTo>
                    <a:pt x="214078" y="434603"/>
                    <a:pt x="214078" y="431410"/>
                    <a:pt x="214408" y="428244"/>
                  </a:cubicBezTo>
                  <a:cubicBezTo>
                    <a:pt x="214979" y="421291"/>
                    <a:pt x="215646" y="412051"/>
                    <a:pt x="216408" y="400621"/>
                  </a:cubicBezTo>
                  <a:cubicBezTo>
                    <a:pt x="218503" y="376142"/>
                    <a:pt x="221361" y="342424"/>
                    <a:pt x="224790" y="302419"/>
                  </a:cubicBezTo>
                  <a:lnTo>
                    <a:pt x="225266" y="303943"/>
                  </a:lnTo>
                  <a:lnTo>
                    <a:pt x="152400" y="207359"/>
                  </a:lnTo>
                  <a:lnTo>
                    <a:pt x="43815" y="61531"/>
                  </a:lnTo>
                  <a:lnTo>
                    <a:pt x="11335" y="16954"/>
                  </a:lnTo>
                  <a:lnTo>
                    <a:pt x="2762" y="4667"/>
                  </a:lnTo>
                  <a:cubicBezTo>
                    <a:pt x="1696" y="3203"/>
                    <a:pt x="771" y="164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093107" y="2149156"/>
              <a:ext cx="118436" cy="118436"/>
            </a:xfrm>
            <a:custGeom>
              <a:avLst/>
              <a:gdLst/>
              <a:ahLst/>
              <a:cxnLst/>
              <a:rect l="l" t="t" r="r" b="b"/>
              <a:pathLst>
                <a:path w="160591" h="160591" extrusionOk="0">
                  <a:moveTo>
                    <a:pt x="80391" y="160591"/>
                  </a:moveTo>
                  <a:cubicBezTo>
                    <a:pt x="36045" y="160644"/>
                    <a:pt x="53" y="124737"/>
                    <a:pt x="0" y="80391"/>
                  </a:cubicBezTo>
                  <a:cubicBezTo>
                    <a:pt x="-53" y="36045"/>
                    <a:pt x="35855" y="53"/>
                    <a:pt x="80200" y="0"/>
                  </a:cubicBezTo>
                  <a:cubicBezTo>
                    <a:pt x="124547" y="-53"/>
                    <a:pt x="160539" y="35854"/>
                    <a:pt x="160591" y="80201"/>
                  </a:cubicBezTo>
                  <a:cubicBezTo>
                    <a:pt x="160591" y="80232"/>
                    <a:pt x="160591" y="80264"/>
                    <a:pt x="160591" y="80296"/>
                  </a:cubicBezTo>
                  <a:cubicBezTo>
                    <a:pt x="160539" y="124583"/>
                    <a:pt x="124678" y="160487"/>
                    <a:pt x="80391" y="160591"/>
                  </a:cubicBezTo>
                  <a:close/>
                  <a:moveTo>
                    <a:pt x="80391" y="9620"/>
                  </a:moveTo>
                  <a:cubicBezTo>
                    <a:pt x="41305" y="9568"/>
                    <a:pt x="9578" y="41210"/>
                    <a:pt x="9525" y="80296"/>
                  </a:cubicBezTo>
                  <a:cubicBezTo>
                    <a:pt x="9473" y="119381"/>
                    <a:pt x="41115" y="151109"/>
                    <a:pt x="80201" y="151162"/>
                  </a:cubicBezTo>
                  <a:cubicBezTo>
                    <a:pt x="119287" y="151214"/>
                    <a:pt x="151014" y="119572"/>
                    <a:pt x="151067" y="80486"/>
                  </a:cubicBezTo>
                  <a:cubicBezTo>
                    <a:pt x="151067" y="80423"/>
                    <a:pt x="151067" y="80359"/>
                    <a:pt x="151067" y="80296"/>
                  </a:cubicBezTo>
                  <a:cubicBezTo>
                    <a:pt x="151014" y="41284"/>
                    <a:pt x="119402" y="9673"/>
                    <a:pt x="80391" y="96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111314" y="2165155"/>
              <a:ext cx="84998" cy="81330"/>
            </a:xfrm>
            <a:custGeom>
              <a:avLst/>
              <a:gdLst/>
              <a:ahLst/>
              <a:cxnLst/>
              <a:rect l="l" t="t" r="r" b="b"/>
              <a:pathLst>
                <a:path w="115252" h="110278" extrusionOk="0">
                  <a:moveTo>
                    <a:pt x="0" y="54615"/>
                  </a:moveTo>
                  <a:cubicBezTo>
                    <a:pt x="1133" y="85821"/>
                    <a:pt x="26877" y="110468"/>
                    <a:pt x="58103" y="110241"/>
                  </a:cubicBezTo>
                  <a:cubicBezTo>
                    <a:pt x="88541" y="111348"/>
                    <a:pt x="114113" y="87569"/>
                    <a:pt x="115219" y="57131"/>
                  </a:cubicBezTo>
                  <a:cubicBezTo>
                    <a:pt x="115237" y="56642"/>
                    <a:pt x="115248" y="56152"/>
                    <a:pt x="115253" y="55663"/>
                  </a:cubicBezTo>
                  <a:cubicBezTo>
                    <a:pt x="114120" y="24457"/>
                    <a:pt x="88376" y="-190"/>
                    <a:pt x="57150" y="37"/>
                  </a:cubicBezTo>
                  <a:cubicBezTo>
                    <a:pt x="26712" y="-1069"/>
                    <a:pt x="1140" y="22709"/>
                    <a:pt x="34" y="53148"/>
                  </a:cubicBezTo>
                  <a:cubicBezTo>
                    <a:pt x="16" y="53637"/>
                    <a:pt x="5" y="54126"/>
                    <a:pt x="0" y="546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6"/>
            <p:cNvSpPr/>
            <p:nvPr/>
          </p:nvSpPr>
          <p:spPr>
            <a:xfrm>
              <a:off x="2948756" y="2009797"/>
              <a:ext cx="344559" cy="226792"/>
            </a:xfrm>
            <a:custGeom>
              <a:avLst/>
              <a:gdLst/>
              <a:ahLst/>
              <a:cxnLst/>
              <a:rect l="l" t="t" r="r" b="b"/>
              <a:pathLst>
                <a:path w="467199" h="307515" extrusionOk="0">
                  <a:moveTo>
                    <a:pt x="111397" y="307515"/>
                  </a:moveTo>
                  <a:cubicBezTo>
                    <a:pt x="78155" y="283607"/>
                    <a:pt x="44722" y="258461"/>
                    <a:pt x="22148" y="223981"/>
                  </a:cubicBezTo>
                  <a:cubicBezTo>
                    <a:pt x="-427" y="189500"/>
                    <a:pt x="-8332" y="143399"/>
                    <a:pt x="10718" y="107395"/>
                  </a:cubicBezTo>
                  <a:cubicBezTo>
                    <a:pt x="27006" y="77486"/>
                    <a:pt x="59200" y="59770"/>
                    <a:pt x="90633" y="46911"/>
                  </a:cubicBezTo>
                  <a:cubicBezTo>
                    <a:pt x="179949" y="9766"/>
                    <a:pt x="276800" y="-5674"/>
                    <a:pt x="373240" y="1858"/>
                  </a:cubicBezTo>
                  <a:cubicBezTo>
                    <a:pt x="398671" y="3858"/>
                    <a:pt x="425627" y="8144"/>
                    <a:pt x="444296" y="25480"/>
                  </a:cubicBezTo>
                  <a:cubicBezTo>
                    <a:pt x="471061" y="50245"/>
                    <a:pt x="471347" y="93107"/>
                    <a:pt x="460488" y="127969"/>
                  </a:cubicBezTo>
                  <a:cubicBezTo>
                    <a:pt x="449630" y="162830"/>
                    <a:pt x="429723" y="194644"/>
                    <a:pt x="422388" y="230458"/>
                  </a:cubicBezTo>
                  <a:cubicBezTo>
                    <a:pt x="384860" y="176165"/>
                    <a:pt x="305136" y="164640"/>
                    <a:pt x="243699" y="188738"/>
                  </a:cubicBezTo>
                  <a:cubicBezTo>
                    <a:pt x="182263" y="212836"/>
                    <a:pt x="150450" y="254365"/>
                    <a:pt x="111397" y="3075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6"/>
            <p:cNvSpPr/>
            <p:nvPr/>
          </p:nvSpPr>
          <p:spPr>
            <a:xfrm>
              <a:off x="3032782" y="2131713"/>
              <a:ext cx="238027" cy="114121"/>
            </a:xfrm>
            <a:custGeom>
              <a:avLst/>
              <a:gdLst/>
              <a:ahLst/>
              <a:cxnLst/>
              <a:rect l="l" t="t" r="r" b="b"/>
              <a:pathLst>
                <a:path w="322749" h="154741" extrusionOk="0">
                  <a:moveTo>
                    <a:pt x="322533" y="65735"/>
                  </a:moveTo>
                  <a:cubicBezTo>
                    <a:pt x="319866" y="68592"/>
                    <a:pt x="302816" y="53638"/>
                    <a:pt x="270717" y="40303"/>
                  </a:cubicBezTo>
                  <a:cubicBezTo>
                    <a:pt x="252112" y="32507"/>
                    <a:pt x="232478" y="27438"/>
                    <a:pt x="212424" y="25254"/>
                  </a:cubicBezTo>
                  <a:cubicBezTo>
                    <a:pt x="163461" y="19266"/>
                    <a:pt x="114124" y="32971"/>
                    <a:pt x="75264" y="63354"/>
                  </a:cubicBezTo>
                  <a:cubicBezTo>
                    <a:pt x="59200" y="75593"/>
                    <a:pt x="44960" y="90058"/>
                    <a:pt x="32973" y="106311"/>
                  </a:cubicBezTo>
                  <a:cubicBezTo>
                    <a:pt x="12304" y="134220"/>
                    <a:pt x="5446" y="155841"/>
                    <a:pt x="1636" y="154698"/>
                  </a:cubicBezTo>
                  <a:cubicBezTo>
                    <a:pt x="-2174" y="153555"/>
                    <a:pt x="-364" y="130124"/>
                    <a:pt x="18305" y="96691"/>
                  </a:cubicBezTo>
                  <a:cubicBezTo>
                    <a:pt x="57663" y="26899"/>
                    <a:pt x="136569" y="-10706"/>
                    <a:pt x="215567" y="2679"/>
                  </a:cubicBezTo>
                  <a:cubicBezTo>
                    <a:pt x="237649" y="6224"/>
                    <a:pt x="258931" y="13640"/>
                    <a:pt x="278432" y="24587"/>
                  </a:cubicBezTo>
                  <a:cubicBezTo>
                    <a:pt x="311580" y="43542"/>
                    <a:pt x="324629" y="63925"/>
                    <a:pt x="322533" y="65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948505" y="1994226"/>
              <a:ext cx="328137" cy="96886"/>
            </a:xfrm>
            <a:custGeom>
              <a:avLst/>
              <a:gdLst/>
              <a:ahLst/>
              <a:cxnLst/>
              <a:rect l="l" t="t" r="r" b="b"/>
              <a:pathLst>
                <a:path w="444932" h="131371" extrusionOk="0">
                  <a:moveTo>
                    <a:pt x="444826" y="46578"/>
                  </a:moveTo>
                  <a:cubicBezTo>
                    <a:pt x="442350" y="49816"/>
                    <a:pt x="420347" y="34100"/>
                    <a:pt x="378151" y="27528"/>
                  </a:cubicBezTo>
                  <a:cubicBezTo>
                    <a:pt x="323191" y="19602"/>
                    <a:pt x="267256" y="21569"/>
                    <a:pt x="212988" y="33338"/>
                  </a:cubicBezTo>
                  <a:cubicBezTo>
                    <a:pt x="182892" y="39369"/>
                    <a:pt x="153259" y="47518"/>
                    <a:pt x="124310" y="57722"/>
                  </a:cubicBezTo>
                  <a:cubicBezTo>
                    <a:pt x="101010" y="65956"/>
                    <a:pt x="78884" y="77195"/>
                    <a:pt x="58492" y="91155"/>
                  </a:cubicBezTo>
                  <a:cubicBezTo>
                    <a:pt x="40966" y="103156"/>
                    <a:pt x="27345" y="114491"/>
                    <a:pt x="17344" y="121635"/>
                  </a:cubicBezTo>
                  <a:cubicBezTo>
                    <a:pt x="7343" y="128779"/>
                    <a:pt x="1342" y="132303"/>
                    <a:pt x="199" y="131160"/>
                  </a:cubicBezTo>
                  <a:cubicBezTo>
                    <a:pt x="-944" y="130017"/>
                    <a:pt x="2866" y="124111"/>
                    <a:pt x="10772" y="114682"/>
                  </a:cubicBezTo>
                  <a:cubicBezTo>
                    <a:pt x="22087" y="101249"/>
                    <a:pt x="34479" y="88761"/>
                    <a:pt x="47824" y="77344"/>
                  </a:cubicBezTo>
                  <a:cubicBezTo>
                    <a:pt x="68184" y="60228"/>
                    <a:pt x="91142" y="46466"/>
                    <a:pt x="115833" y="36577"/>
                  </a:cubicBezTo>
                  <a:cubicBezTo>
                    <a:pt x="145585" y="24594"/>
                    <a:pt x="176388" y="15410"/>
                    <a:pt x="207845" y="9145"/>
                  </a:cubicBezTo>
                  <a:cubicBezTo>
                    <a:pt x="275091" y="-4572"/>
                    <a:pt x="338242" y="-1809"/>
                    <a:pt x="381961" y="10478"/>
                  </a:cubicBezTo>
                  <a:cubicBezTo>
                    <a:pt x="399398" y="14934"/>
                    <a:pt x="415930" y="22378"/>
                    <a:pt x="430825" y="32481"/>
                  </a:cubicBezTo>
                  <a:cubicBezTo>
                    <a:pt x="441397" y="39625"/>
                    <a:pt x="445684" y="45435"/>
                    <a:pt x="444826" y="465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6"/>
            <p:cNvSpPr/>
            <p:nvPr/>
          </p:nvSpPr>
          <p:spPr>
            <a:xfrm>
              <a:off x="2281294" y="2116961"/>
              <a:ext cx="27424" cy="173720"/>
            </a:xfrm>
            <a:custGeom>
              <a:avLst/>
              <a:gdLst/>
              <a:ahLst/>
              <a:cxnLst/>
              <a:rect l="l" t="t" r="r" b="b"/>
              <a:pathLst>
                <a:path w="37185" h="235553" extrusionOk="0">
                  <a:moveTo>
                    <a:pt x="70" y="0"/>
                  </a:moveTo>
                  <a:cubicBezTo>
                    <a:pt x="2033" y="2529"/>
                    <a:pt x="3636" y="5318"/>
                    <a:pt x="4833" y="8287"/>
                  </a:cubicBezTo>
                  <a:cubicBezTo>
                    <a:pt x="7595" y="13716"/>
                    <a:pt x="11119" y="21908"/>
                    <a:pt x="15025" y="32099"/>
                  </a:cubicBezTo>
                  <a:cubicBezTo>
                    <a:pt x="35192" y="85830"/>
                    <a:pt x="41737" y="143720"/>
                    <a:pt x="34075" y="200597"/>
                  </a:cubicBezTo>
                  <a:cubicBezTo>
                    <a:pt x="32946" y="209153"/>
                    <a:pt x="31356" y="217643"/>
                    <a:pt x="29312" y="226028"/>
                  </a:cubicBezTo>
                  <a:cubicBezTo>
                    <a:pt x="28863" y="229322"/>
                    <a:pt x="27932" y="232531"/>
                    <a:pt x="26550" y="235553"/>
                  </a:cubicBezTo>
                  <a:cubicBezTo>
                    <a:pt x="25693" y="235553"/>
                    <a:pt x="28455" y="222123"/>
                    <a:pt x="30550" y="200596"/>
                  </a:cubicBezTo>
                  <a:cubicBezTo>
                    <a:pt x="36306" y="144251"/>
                    <a:pt x="29974" y="87326"/>
                    <a:pt x="11977" y="33623"/>
                  </a:cubicBezTo>
                  <a:cubicBezTo>
                    <a:pt x="4833" y="13145"/>
                    <a:pt x="-692" y="381"/>
                    <a:pt x="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6"/>
            <p:cNvSpPr/>
            <p:nvPr/>
          </p:nvSpPr>
          <p:spPr>
            <a:xfrm>
              <a:off x="2307271" y="2190945"/>
              <a:ext cx="18913" cy="3918"/>
            </a:xfrm>
            <a:custGeom>
              <a:avLst/>
              <a:gdLst/>
              <a:ahLst/>
              <a:cxnLst/>
              <a:rect l="l" t="t" r="r" b="b"/>
              <a:pathLst>
                <a:path w="25645" h="5312" extrusionOk="0">
                  <a:moveTo>
                    <a:pt x="25641" y="2907"/>
                  </a:moveTo>
                  <a:cubicBezTo>
                    <a:pt x="25641" y="4336"/>
                    <a:pt x="19735" y="4622"/>
                    <a:pt x="12877" y="5002"/>
                  </a:cubicBezTo>
                  <a:cubicBezTo>
                    <a:pt x="6019" y="5384"/>
                    <a:pt x="399" y="5669"/>
                    <a:pt x="18" y="4240"/>
                  </a:cubicBezTo>
                  <a:cubicBezTo>
                    <a:pt x="-363" y="2812"/>
                    <a:pt x="5257" y="430"/>
                    <a:pt x="12687" y="49"/>
                  </a:cubicBezTo>
                  <a:cubicBezTo>
                    <a:pt x="20116" y="-332"/>
                    <a:pt x="25831" y="1573"/>
                    <a:pt x="25641" y="2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2583922" y="2160140"/>
              <a:ext cx="117744" cy="117715"/>
            </a:xfrm>
            <a:custGeom>
              <a:avLst/>
              <a:gdLst/>
              <a:ahLst/>
              <a:cxnLst/>
              <a:rect l="l" t="t" r="r" b="b"/>
              <a:pathLst>
                <a:path w="159653" h="159613" extrusionOk="0">
                  <a:moveTo>
                    <a:pt x="80353" y="159614"/>
                  </a:moveTo>
                  <a:cubicBezTo>
                    <a:pt x="77209" y="159614"/>
                    <a:pt x="74161" y="159614"/>
                    <a:pt x="70828" y="159137"/>
                  </a:cubicBezTo>
                  <a:cubicBezTo>
                    <a:pt x="27026" y="154167"/>
                    <a:pt x="-4454" y="114630"/>
                    <a:pt x="516" y="70828"/>
                  </a:cubicBezTo>
                  <a:cubicBezTo>
                    <a:pt x="5486" y="27026"/>
                    <a:pt x="45024" y="-4454"/>
                    <a:pt x="88826" y="516"/>
                  </a:cubicBezTo>
                  <a:cubicBezTo>
                    <a:pt x="132628" y="5486"/>
                    <a:pt x="164107" y="45024"/>
                    <a:pt x="159137" y="88826"/>
                  </a:cubicBezTo>
                  <a:cubicBezTo>
                    <a:pt x="159133" y="88863"/>
                    <a:pt x="159129" y="88901"/>
                    <a:pt x="159125" y="88938"/>
                  </a:cubicBezTo>
                  <a:cubicBezTo>
                    <a:pt x="154490" y="129127"/>
                    <a:pt x="120522" y="159494"/>
                    <a:pt x="80067" y="159614"/>
                  </a:cubicBezTo>
                  <a:close/>
                  <a:moveTo>
                    <a:pt x="80353" y="9595"/>
                  </a:moveTo>
                  <a:cubicBezTo>
                    <a:pt x="41583" y="9406"/>
                    <a:pt x="10001" y="40681"/>
                    <a:pt x="9812" y="79451"/>
                  </a:cubicBezTo>
                  <a:cubicBezTo>
                    <a:pt x="9733" y="95618"/>
                    <a:pt x="15237" y="111316"/>
                    <a:pt x="25394" y="123895"/>
                  </a:cubicBezTo>
                  <a:cubicBezTo>
                    <a:pt x="49671" y="154073"/>
                    <a:pt x="93768" y="158968"/>
                    <a:pt x="124073" y="134849"/>
                  </a:cubicBezTo>
                  <a:cubicBezTo>
                    <a:pt x="138676" y="123253"/>
                    <a:pt x="148066" y="106323"/>
                    <a:pt x="150171" y="87795"/>
                  </a:cubicBezTo>
                  <a:lnTo>
                    <a:pt x="150171" y="87795"/>
                  </a:lnTo>
                  <a:cubicBezTo>
                    <a:pt x="154524" y="49254"/>
                    <a:pt x="126880" y="14454"/>
                    <a:pt x="88354" y="9976"/>
                  </a:cubicBezTo>
                  <a:cubicBezTo>
                    <a:pt x="85600" y="9702"/>
                    <a:pt x="82834" y="9575"/>
                    <a:pt x="80067" y="95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2600623" y="2178371"/>
              <a:ext cx="84787" cy="81053"/>
            </a:xfrm>
            <a:custGeom>
              <a:avLst/>
              <a:gdLst/>
              <a:ahLst/>
              <a:cxnLst/>
              <a:rect l="l" t="t" r="r" b="b"/>
              <a:pathLst>
                <a:path w="114966" h="109902" extrusionOk="0">
                  <a:moveTo>
                    <a:pt x="114967" y="52614"/>
                  </a:moveTo>
                  <a:cubicBezTo>
                    <a:pt x="114972" y="83773"/>
                    <a:pt x="90018" y="109193"/>
                    <a:pt x="58864" y="109764"/>
                  </a:cubicBezTo>
                  <a:cubicBezTo>
                    <a:pt x="28534" y="111898"/>
                    <a:pt x="2216" y="89040"/>
                    <a:pt x="82" y="58709"/>
                  </a:cubicBezTo>
                  <a:cubicBezTo>
                    <a:pt x="48" y="58234"/>
                    <a:pt x="21" y="57758"/>
                    <a:pt x="0" y="57281"/>
                  </a:cubicBezTo>
                  <a:cubicBezTo>
                    <a:pt x="295" y="26247"/>
                    <a:pt x="25078" y="1001"/>
                    <a:pt x="56102" y="131"/>
                  </a:cubicBezTo>
                  <a:cubicBezTo>
                    <a:pt x="86489" y="-1952"/>
                    <a:pt x="112812" y="20992"/>
                    <a:pt x="114896" y="51379"/>
                  </a:cubicBezTo>
                  <a:cubicBezTo>
                    <a:pt x="114924" y="51790"/>
                    <a:pt x="114948" y="52202"/>
                    <a:pt x="114967" y="526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2481804" y="2003837"/>
              <a:ext cx="330909" cy="84098"/>
            </a:xfrm>
            <a:custGeom>
              <a:avLst/>
              <a:gdLst/>
              <a:ahLst/>
              <a:cxnLst/>
              <a:rect l="l" t="t" r="r" b="b"/>
              <a:pathLst>
                <a:path w="448690" h="114031" extrusionOk="0">
                  <a:moveTo>
                    <a:pt x="448372" y="113850"/>
                  </a:moveTo>
                  <a:cubicBezTo>
                    <a:pt x="445038" y="116231"/>
                    <a:pt x="429322" y="94800"/>
                    <a:pt x="391222" y="74798"/>
                  </a:cubicBezTo>
                  <a:cubicBezTo>
                    <a:pt x="341502" y="50048"/>
                    <a:pt x="287764" y="34372"/>
                    <a:pt x="232535" y="28506"/>
                  </a:cubicBezTo>
                  <a:cubicBezTo>
                    <a:pt x="202049" y="24740"/>
                    <a:pt x="171330" y="23180"/>
                    <a:pt x="140619" y="23839"/>
                  </a:cubicBezTo>
                  <a:cubicBezTo>
                    <a:pt x="115924" y="24367"/>
                    <a:pt x="91401" y="28080"/>
                    <a:pt x="67657" y="34888"/>
                  </a:cubicBezTo>
                  <a:cubicBezTo>
                    <a:pt x="47274" y="40889"/>
                    <a:pt x="30796" y="47270"/>
                    <a:pt x="19080" y="50985"/>
                  </a:cubicBezTo>
                  <a:cubicBezTo>
                    <a:pt x="7364" y="54700"/>
                    <a:pt x="506" y="56129"/>
                    <a:pt x="30" y="54509"/>
                  </a:cubicBezTo>
                  <a:cubicBezTo>
                    <a:pt x="-446" y="52890"/>
                    <a:pt x="4792" y="48699"/>
                    <a:pt x="15270" y="42222"/>
                  </a:cubicBezTo>
                  <a:cubicBezTo>
                    <a:pt x="30258" y="33010"/>
                    <a:pt x="45961" y="25015"/>
                    <a:pt x="62228" y="18314"/>
                  </a:cubicBezTo>
                  <a:cubicBezTo>
                    <a:pt x="86976" y="8524"/>
                    <a:pt x="113106" y="2675"/>
                    <a:pt x="139666" y="979"/>
                  </a:cubicBezTo>
                  <a:cubicBezTo>
                    <a:pt x="171659" y="-967"/>
                    <a:pt x="203763" y="-10"/>
                    <a:pt x="235583" y="3836"/>
                  </a:cubicBezTo>
                  <a:cubicBezTo>
                    <a:pt x="303782" y="11933"/>
                    <a:pt x="362932" y="34412"/>
                    <a:pt x="400556" y="59748"/>
                  </a:cubicBezTo>
                  <a:cubicBezTo>
                    <a:pt x="415732" y="69429"/>
                    <a:pt x="429108" y="81677"/>
                    <a:pt x="440085" y="95943"/>
                  </a:cubicBezTo>
                  <a:cubicBezTo>
                    <a:pt x="447324" y="106230"/>
                    <a:pt x="449610" y="113088"/>
                    <a:pt x="448372" y="1138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2467174" y="2019810"/>
              <a:ext cx="351521" cy="206810"/>
            </a:xfrm>
            <a:custGeom>
              <a:avLst/>
              <a:gdLst/>
              <a:ahLst/>
              <a:cxnLst/>
              <a:rect l="l" t="t" r="r" b="b"/>
              <a:pathLst>
                <a:path w="476638" h="280420" extrusionOk="0">
                  <a:moveTo>
                    <a:pt x="63193" y="255656"/>
                  </a:moveTo>
                  <a:cubicBezTo>
                    <a:pt x="39094" y="222413"/>
                    <a:pt x="14901" y="188028"/>
                    <a:pt x="4614" y="148309"/>
                  </a:cubicBezTo>
                  <a:cubicBezTo>
                    <a:pt x="-5673" y="108590"/>
                    <a:pt x="518" y="62012"/>
                    <a:pt x="30522" y="34009"/>
                  </a:cubicBezTo>
                  <a:cubicBezTo>
                    <a:pt x="55382" y="10768"/>
                    <a:pt x="91387" y="4291"/>
                    <a:pt x="125772" y="1719"/>
                  </a:cubicBezTo>
                  <a:cubicBezTo>
                    <a:pt x="222270" y="-5521"/>
                    <a:pt x="319111" y="10178"/>
                    <a:pt x="408379" y="47534"/>
                  </a:cubicBezTo>
                  <a:cubicBezTo>
                    <a:pt x="431810" y="57059"/>
                    <a:pt x="456004" y="70013"/>
                    <a:pt x="468386" y="92207"/>
                  </a:cubicBezTo>
                  <a:cubicBezTo>
                    <a:pt x="486103" y="124211"/>
                    <a:pt x="472863" y="164978"/>
                    <a:pt x="451622" y="194696"/>
                  </a:cubicBezTo>
                  <a:cubicBezTo>
                    <a:pt x="430381" y="224414"/>
                    <a:pt x="401425" y="248417"/>
                    <a:pt x="383042" y="280421"/>
                  </a:cubicBezTo>
                  <a:cubicBezTo>
                    <a:pt x="364468" y="217079"/>
                    <a:pt x="292459" y="181170"/>
                    <a:pt x="226546" y="185171"/>
                  </a:cubicBezTo>
                  <a:cubicBezTo>
                    <a:pt x="160633" y="189171"/>
                    <a:pt x="117390" y="218127"/>
                    <a:pt x="63669" y="25641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2519790" y="2146118"/>
              <a:ext cx="242375" cy="109845"/>
            </a:xfrm>
            <a:custGeom>
              <a:avLst/>
              <a:gdLst/>
              <a:ahLst/>
              <a:cxnLst/>
              <a:rect l="l" t="t" r="r" b="b"/>
              <a:pathLst>
                <a:path w="328644" h="148943" extrusionOk="0">
                  <a:moveTo>
                    <a:pt x="661" y="103843"/>
                  </a:moveTo>
                  <a:cubicBezTo>
                    <a:pt x="-768" y="103177"/>
                    <a:pt x="-6" y="96985"/>
                    <a:pt x="4185" y="86508"/>
                  </a:cubicBezTo>
                  <a:cubicBezTo>
                    <a:pt x="10708" y="71785"/>
                    <a:pt x="20098" y="58510"/>
                    <a:pt x="31808" y="47455"/>
                  </a:cubicBezTo>
                  <a:cubicBezTo>
                    <a:pt x="49252" y="30890"/>
                    <a:pt x="70129" y="18370"/>
                    <a:pt x="92958" y="10784"/>
                  </a:cubicBezTo>
                  <a:cubicBezTo>
                    <a:pt x="106319" y="6008"/>
                    <a:pt x="120193" y="2811"/>
                    <a:pt x="134297" y="1259"/>
                  </a:cubicBezTo>
                  <a:cubicBezTo>
                    <a:pt x="149526" y="-593"/>
                    <a:pt x="164934" y="-401"/>
                    <a:pt x="180112" y="1830"/>
                  </a:cubicBezTo>
                  <a:cubicBezTo>
                    <a:pt x="233828" y="9432"/>
                    <a:pt x="281212" y="40952"/>
                    <a:pt x="308985" y="87555"/>
                  </a:cubicBezTo>
                  <a:cubicBezTo>
                    <a:pt x="317216" y="101130"/>
                    <a:pt x="323259" y="115916"/>
                    <a:pt x="326892" y="131371"/>
                  </a:cubicBezTo>
                  <a:cubicBezTo>
                    <a:pt x="329273" y="142229"/>
                    <a:pt x="328988" y="148516"/>
                    <a:pt x="327464" y="148897"/>
                  </a:cubicBezTo>
                  <a:cubicBezTo>
                    <a:pt x="323559" y="150135"/>
                    <a:pt x="316605" y="126894"/>
                    <a:pt x="294412" y="97271"/>
                  </a:cubicBezTo>
                  <a:cubicBezTo>
                    <a:pt x="281450" y="80261"/>
                    <a:pt x="265817" y="65464"/>
                    <a:pt x="248120" y="53456"/>
                  </a:cubicBezTo>
                  <a:cubicBezTo>
                    <a:pt x="226550" y="39178"/>
                    <a:pt x="202091" y="29843"/>
                    <a:pt x="176492" y="26119"/>
                  </a:cubicBezTo>
                  <a:cubicBezTo>
                    <a:pt x="163313" y="24141"/>
                    <a:pt x="149937" y="23821"/>
                    <a:pt x="136678" y="25167"/>
                  </a:cubicBezTo>
                  <a:cubicBezTo>
                    <a:pt x="124217" y="26167"/>
                    <a:pt x="111895" y="28465"/>
                    <a:pt x="99911" y="32025"/>
                  </a:cubicBezTo>
                  <a:cubicBezTo>
                    <a:pt x="79440" y="37951"/>
                    <a:pt x="60252" y="47641"/>
                    <a:pt x="43333" y="60600"/>
                  </a:cubicBezTo>
                  <a:cubicBezTo>
                    <a:pt x="14282" y="83079"/>
                    <a:pt x="4471" y="105653"/>
                    <a:pt x="661" y="103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2862892" y="1682822"/>
              <a:ext cx="28590" cy="96449"/>
            </a:xfrm>
            <a:custGeom>
              <a:avLst/>
              <a:gdLst/>
              <a:ahLst/>
              <a:cxnLst/>
              <a:rect l="l" t="t" r="r" b="b"/>
              <a:pathLst>
                <a:path w="38766" h="130778" extrusionOk="0">
                  <a:moveTo>
                    <a:pt x="0" y="0"/>
                  </a:moveTo>
                  <a:lnTo>
                    <a:pt x="38767" y="0"/>
                  </a:lnTo>
                  <a:lnTo>
                    <a:pt x="38767" y="130778"/>
                  </a:lnTo>
                  <a:lnTo>
                    <a:pt x="0" y="1307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2874140" y="2859763"/>
              <a:ext cx="28590" cy="24656"/>
            </a:xfrm>
            <a:custGeom>
              <a:avLst/>
              <a:gdLst/>
              <a:ahLst/>
              <a:cxnLst/>
              <a:rect l="l" t="t" r="r" b="b"/>
              <a:pathLst>
                <a:path w="38766" h="33432" extrusionOk="0">
                  <a:moveTo>
                    <a:pt x="0" y="0"/>
                  </a:moveTo>
                  <a:lnTo>
                    <a:pt x="38767" y="0"/>
                  </a:lnTo>
                  <a:lnTo>
                    <a:pt x="38767" y="33433"/>
                  </a:lnTo>
                  <a:lnTo>
                    <a:pt x="0" y="334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2872523" y="2708840"/>
              <a:ext cx="28590" cy="72284"/>
            </a:xfrm>
            <a:custGeom>
              <a:avLst/>
              <a:gdLst/>
              <a:ahLst/>
              <a:cxnLst/>
              <a:rect l="l" t="t" r="r" b="b"/>
              <a:pathLst>
                <a:path w="38766" h="98012" extrusionOk="0">
                  <a:moveTo>
                    <a:pt x="0" y="0"/>
                  </a:moveTo>
                  <a:lnTo>
                    <a:pt x="38767" y="0"/>
                  </a:lnTo>
                  <a:lnTo>
                    <a:pt x="38767" y="98012"/>
                  </a:lnTo>
                  <a:lnTo>
                    <a:pt x="0" y="980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3126848" y="2180366"/>
              <a:ext cx="50999" cy="50999"/>
            </a:xfrm>
            <a:custGeom>
              <a:avLst/>
              <a:gdLst/>
              <a:ahLst/>
              <a:cxnLst/>
              <a:rect l="l" t="t" r="r" b="b"/>
              <a:pathLst>
                <a:path w="69151" h="69151" extrusionOk="0">
                  <a:moveTo>
                    <a:pt x="69151" y="34576"/>
                  </a:moveTo>
                  <a:cubicBezTo>
                    <a:pt x="69151" y="53672"/>
                    <a:pt x="53671" y="69152"/>
                    <a:pt x="34576" y="69152"/>
                  </a:cubicBezTo>
                  <a:cubicBezTo>
                    <a:pt x="15480" y="69152"/>
                    <a:pt x="0" y="53671"/>
                    <a:pt x="0" y="34576"/>
                  </a:cubicBezTo>
                  <a:cubicBezTo>
                    <a:pt x="0" y="15480"/>
                    <a:pt x="15480" y="0"/>
                    <a:pt x="34576" y="0"/>
                  </a:cubicBezTo>
                  <a:cubicBezTo>
                    <a:pt x="34607" y="0"/>
                    <a:pt x="34639" y="0"/>
                    <a:pt x="34671" y="0"/>
                  </a:cubicBezTo>
                  <a:cubicBezTo>
                    <a:pt x="53714" y="0"/>
                    <a:pt x="69151" y="15437"/>
                    <a:pt x="69152" y="34480"/>
                  </a:cubicBezTo>
                  <a:cubicBezTo>
                    <a:pt x="69152" y="34512"/>
                    <a:pt x="69152" y="34544"/>
                    <a:pt x="69152" y="345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2972801" y="2030176"/>
              <a:ext cx="353749" cy="355732"/>
            </a:xfrm>
            <a:custGeom>
              <a:avLst/>
              <a:gdLst/>
              <a:ahLst/>
              <a:cxnLst/>
              <a:rect l="l" t="t" r="r" b="b"/>
              <a:pathLst>
                <a:path w="479659" h="482349" extrusionOk="0">
                  <a:moveTo>
                    <a:pt x="479627" y="241515"/>
                  </a:moveTo>
                  <a:cubicBezTo>
                    <a:pt x="479520" y="240247"/>
                    <a:pt x="479520" y="238973"/>
                    <a:pt x="479627" y="237705"/>
                  </a:cubicBezTo>
                  <a:cubicBezTo>
                    <a:pt x="479627" y="234943"/>
                    <a:pt x="479151" y="231133"/>
                    <a:pt x="478769" y="226370"/>
                  </a:cubicBezTo>
                  <a:cubicBezTo>
                    <a:pt x="478769" y="223894"/>
                    <a:pt x="478769" y="221036"/>
                    <a:pt x="478198" y="218083"/>
                  </a:cubicBezTo>
                  <a:cubicBezTo>
                    <a:pt x="477627" y="215131"/>
                    <a:pt x="477245" y="211702"/>
                    <a:pt x="476674" y="208558"/>
                  </a:cubicBezTo>
                  <a:cubicBezTo>
                    <a:pt x="475585" y="200256"/>
                    <a:pt x="473898" y="192043"/>
                    <a:pt x="471626" y="183984"/>
                  </a:cubicBezTo>
                  <a:cubicBezTo>
                    <a:pt x="466052" y="161713"/>
                    <a:pt x="457123" y="140419"/>
                    <a:pt x="445146" y="120833"/>
                  </a:cubicBezTo>
                  <a:cubicBezTo>
                    <a:pt x="386832" y="23426"/>
                    <a:pt x="267570" y="-18860"/>
                    <a:pt x="160920" y="20059"/>
                  </a:cubicBezTo>
                  <a:cubicBezTo>
                    <a:pt x="150382" y="23894"/>
                    <a:pt x="140105" y="28412"/>
                    <a:pt x="130154" y="33584"/>
                  </a:cubicBezTo>
                  <a:cubicBezTo>
                    <a:pt x="120196" y="39259"/>
                    <a:pt x="110648" y="45625"/>
                    <a:pt x="101579" y="52634"/>
                  </a:cubicBezTo>
                  <a:cubicBezTo>
                    <a:pt x="92147" y="59638"/>
                    <a:pt x="83175" y="67243"/>
                    <a:pt x="74719" y="75399"/>
                  </a:cubicBezTo>
                  <a:cubicBezTo>
                    <a:pt x="66427" y="84014"/>
                    <a:pt x="58727" y="93179"/>
                    <a:pt x="51668" y="102831"/>
                  </a:cubicBezTo>
                  <a:cubicBezTo>
                    <a:pt x="36950" y="122543"/>
                    <a:pt x="25531" y="144514"/>
                    <a:pt x="17855" y="167887"/>
                  </a:cubicBezTo>
                  <a:cubicBezTo>
                    <a:pt x="1600" y="216214"/>
                    <a:pt x="1600" y="268531"/>
                    <a:pt x="17855" y="316858"/>
                  </a:cubicBezTo>
                  <a:cubicBezTo>
                    <a:pt x="25535" y="340239"/>
                    <a:pt x="36919" y="362236"/>
                    <a:pt x="51573" y="382009"/>
                  </a:cubicBezTo>
                  <a:cubicBezTo>
                    <a:pt x="58693" y="391608"/>
                    <a:pt x="66425" y="400740"/>
                    <a:pt x="74719" y="409345"/>
                  </a:cubicBezTo>
                  <a:cubicBezTo>
                    <a:pt x="83174" y="417532"/>
                    <a:pt x="92146" y="425168"/>
                    <a:pt x="101579" y="432205"/>
                  </a:cubicBezTo>
                  <a:cubicBezTo>
                    <a:pt x="110661" y="439053"/>
                    <a:pt x="120209" y="445259"/>
                    <a:pt x="130154" y="450779"/>
                  </a:cubicBezTo>
                  <a:cubicBezTo>
                    <a:pt x="140067" y="456030"/>
                    <a:pt x="150349" y="460551"/>
                    <a:pt x="160920" y="464304"/>
                  </a:cubicBezTo>
                  <a:cubicBezTo>
                    <a:pt x="267693" y="502752"/>
                    <a:pt x="386737" y="460142"/>
                    <a:pt x="444861" y="362673"/>
                  </a:cubicBezTo>
                  <a:cubicBezTo>
                    <a:pt x="456838" y="343087"/>
                    <a:pt x="465766" y="321793"/>
                    <a:pt x="471340" y="299522"/>
                  </a:cubicBezTo>
                  <a:cubicBezTo>
                    <a:pt x="473621" y="291465"/>
                    <a:pt x="475308" y="283251"/>
                    <a:pt x="476388" y="274947"/>
                  </a:cubicBezTo>
                  <a:cubicBezTo>
                    <a:pt x="476960" y="271424"/>
                    <a:pt x="477627" y="268090"/>
                    <a:pt x="477912" y="265423"/>
                  </a:cubicBezTo>
                  <a:cubicBezTo>
                    <a:pt x="478198" y="262756"/>
                    <a:pt x="477912" y="259612"/>
                    <a:pt x="478484" y="257136"/>
                  </a:cubicBezTo>
                  <a:cubicBezTo>
                    <a:pt x="478484" y="252278"/>
                    <a:pt x="479151" y="248563"/>
                    <a:pt x="479341" y="245801"/>
                  </a:cubicBezTo>
                  <a:cubicBezTo>
                    <a:pt x="479240" y="244501"/>
                    <a:pt x="479240" y="243196"/>
                    <a:pt x="479341" y="241896"/>
                  </a:cubicBezTo>
                  <a:cubicBezTo>
                    <a:pt x="479445" y="243196"/>
                    <a:pt x="479445" y="244502"/>
                    <a:pt x="479341" y="245801"/>
                  </a:cubicBezTo>
                  <a:cubicBezTo>
                    <a:pt x="479341" y="248563"/>
                    <a:pt x="479341" y="252374"/>
                    <a:pt x="479341" y="257136"/>
                  </a:cubicBezTo>
                  <a:cubicBezTo>
                    <a:pt x="479341" y="259708"/>
                    <a:pt x="479341" y="262470"/>
                    <a:pt x="479341" y="265518"/>
                  </a:cubicBezTo>
                  <a:cubicBezTo>
                    <a:pt x="479341" y="268566"/>
                    <a:pt x="478484" y="271995"/>
                    <a:pt x="478008" y="275615"/>
                  </a:cubicBezTo>
                  <a:cubicBezTo>
                    <a:pt x="477148" y="283978"/>
                    <a:pt x="475619" y="292260"/>
                    <a:pt x="473436" y="300380"/>
                  </a:cubicBezTo>
                  <a:cubicBezTo>
                    <a:pt x="468104" y="322954"/>
                    <a:pt x="459334" y="344574"/>
                    <a:pt x="447432" y="364483"/>
                  </a:cubicBezTo>
                  <a:cubicBezTo>
                    <a:pt x="412303" y="423913"/>
                    <a:pt x="353321" y="465374"/>
                    <a:pt x="285507" y="478307"/>
                  </a:cubicBezTo>
                  <a:cubicBezTo>
                    <a:pt x="243195" y="486153"/>
                    <a:pt x="199553" y="482536"/>
                    <a:pt x="159110" y="467829"/>
                  </a:cubicBezTo>
                  <a:cubicBezTo>
                    <a:pt x="148326" y="463958"/>
                    <a:pt x="137823" y="459343"/>
                    <a:pt x="127678" y="454018"/>
                  </a:cubicBezTo>
                  <a:cubicBezTo>
                    <a:pt x="117337" y="448426"/>
                    <a:pt x="107434" y="442057"/>
                    <a:pt x="98056" y="434968"/>
                  </a:cubicBezTo>
                  <a:cubicBezTo>
                    <a:pt x="88423" y="427889"/>
                    <a:pt x="79289" y="420156"/>
                    <a:pt x="70719" y="411822"/>
                  </a:cubicBezTo>
                  <a:cubicBezTo>
                    <a:pt x="62185" y="403072"/>
                    <a:pt x="54260" y="393747"/>
                    <a:pt x="47002" y="383914"/>
                  </a:cubicBezTo>
                  <a:cubicBezTo>
                    <a:pt x="31996" y="363689"/>
                    <a:pt x="20352" y="341174"/>
                    <a:pt x="12521" y="317239"/>
                  </a:cubicBezTo>
                  <a:cubicBezTo>
                    <a:pt x="-4174" y="267811"/>
                    <a:pt x="-4174" y="214267"/>
                    <a:pt x="12521" y="164839"/>
                  </a:cubicBezTo>
                  <a:cubicBezTo>
                    <a:pt x="20392" y="140920"/>
                    <a:pt x="32032" y="118412"/>
                    <a:pt x="47002" y="98164"/>
                  </a:cubicBezTo>
                  <a:cubicBezTo>
                    <a:pt x="54285" y="88350"/>
                    <a:pt x="62208" y="79027"/>
                    <a:pt x="70719" y="70256"/>
                  </a:cubicBezTo>
                  <a:cubicBezTo>
                    <a:pt x="79313" y="61949"/>
                    <a:pt x="88445" y="54217"/>
                    <a:pt x="98056" y="47110"/>
                  </a:cubicBezTo>
                  <a:cubicBezTo>
                    <a:pt x="107495" y="40108"/>
                    <a:pt x="117391" y="33744"/>
                    <a:pt x="127678" y="28060"/>
                  </a:cubicBezTo>
                  <a:cubicBezTo>
                    <a:pt x="137826" y="22767"/>
                    <a:pt x="148329" y="18184"/>
                    <a:pt x="159110" y="14344"/>
                  </a:cubicBezTo>
                  <a:cubicBezTo>
                    <a:pt x="199609" y="-284"/>
                    <a:pt x="243285" y="-3803"/>
                    <a:pt x="285602" y="4152"/>
                  </a:cubicBezTo>
                  <a:cubicBezTo>
                    <a:pt x="353517" y="17160"/>
                    <a:pt x="412528" y="58815"/>
                    <a:pt x="447527" y="118452"/>
                  </a:cubicBezTo>
                  <a:cubicBezTo>
                    <a:pt x="459425" y="138329"/>
                    <a:pt x="468196" y="159917"/>
                    <a:pt x="473531" y="182460"/>
                  </a:cubicBezTo>
                  <a:cubicBezTo>
                    <a:pt x="475715" y="190612"/>
                    <a:pt x="477244" y="198925"/>
                    <a:pt x="478103" y="207320"/>
                  </a:cubicBezTo>
                  <a:cubicBezTo>
                    <a:pt x="478579" y="210940"/>
                    <a:pt x="479246" y="214274"/>
                    <a:pt x="479436" y="217321"/>
                  </a:cubicBezTo>
                  <a:cubicBezTo>
                    <a:pt x="479627" y="220370"/>
                    <a:pt x="479436" y="223227"/>
                    <a:pt x="479436" y="225703"/>
                  </a:cubicBezTo>
                  <a:cubicBezTo>
                    <a:pt x="479436" y="230561"/>
                    <a:pt x="479436" y="234276"/>
                    <a:pt x="479436" y="237133"/>
                  </a:cubicBezTo>
                  <a:cubicBezTo>
                    <a:pt x="479641" y="238584"/>
                    <a:pt x="479705" y="240052"/>
                    <a:pt x="479627" y="2415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2991172" y="2048908"/>
              <a:ext cx="317820" cy="317090"/>
            </a:xfrm>
            <a:custGeom>
              <a:avLst/>
              <a:gdLst/>
              <a:ahLst/>
              <a:cxnLst/>
              <a:rect l="l" t="t" r="r" b="b"/>
              <a:pathLst>
                <a:path w="430942" h="429952" extrusionOk="0">
                  <a:moveTo>
                    <a:pt x="430540" y="216133"/>
                  </a:moveTo>
                  <a:cubicBezTo>
                    <a:pt x="430439" y="215278"/>
                    <a:pt x="430439" y="214415"/>
                    <a:pt x="430540" y="213561"/>
                  </a:cubicBezTo>
                  <a:cubicBezTo>
                    <a:pt x="430540" y="211561"/>
                    <a:pt x="430540" y="209084"/>
                    <a:pt x="429874" y="205941"/>
                  </a:cubicBezTo>
                  <a:cubicBezTo>
                    <a:pt x="429207" y="202798"/>
                    <a:pt x="429302" y="198321"/>
                    <a:pt x="429017" y="193558"/>
                  </a:cubicBezTo>
                  <a:cubicBezTo>
                    <a:pt x="428731" y="188796"/>
                    <a:pt x="427207" y="183081"/>
                    <a:pt x="426159" y="176890"/>
                  </a:cubicBezTo>
                  <a:cubicBezTo>
                    <a:pt x="425111" y="170698"/>
                    <a:pt x="422920" y="163840"/>
                    <a:pt x="421111" y="156316"/>
                  </a:cubicBezTo>
                  <a:cubicBezTo>
                    <a:pt x="419301" y="148791"/>
                    <a:pt x="415681" y="141171"/>
                    <a:pt x="412538" y="132694"/>
                  </a:cubicBezTo>
                  <a:cubicBezTo>
                    <a:pt x="404129" y="114095"/>
                    <a:pt x="393374" y="96650"/>
                    <a:pt x="380534" y="80782"/>
                  </a:cubicBezTo>
                  <a:cubicBezTo>
                    <a:pt x="364546" y="61853"/>
                    <a:pt x="345484" y="45753"/>
                    <a:pt x="324146" y="33157"/>
                  </a:cubicBezTo>
                  <a:cubicBezTo>
                    <a:pt x="271999" y="2697"/>
                    <a:pt x="209381" y="-4226"/>
                    <a:pt x="151839" y="14107"/>
                  </a:cubicBezTo>
                  <a:cubicBezTo>
                    <a:pt x="86715" y="34954"/>
                    <a:pt x="35666" y="85967"/>
                    <a:pt x="14774" y="151077"/>
                  </a:cubicBezTo>
                  <a:cubicBezTo>
                    <a:pt x="-3563" y="208650"/>
                    <a:pt x="3359" y="271298"/>
                    <a:pt x="33824" y="323479"/>
                  </a:cubicBezTo>
                  <a:cubicBezTo>
                    <a:pt x="46420" y="344817"/>
                    <a:pt x="62520" y="363879"/>
                    <a:pt x="81449" y="379867"/>
                  </a:cubicBezTo>
                  <a:cubicBezTo>
                    <a:pt x="97349" y="392709"/>
                    <a:pt x="114826" y="403465"/>
                    <a:pt x="133456" y="411871"/>
                  </a:cubicBezTo>
                  <a:cubicBezTo>
                    <a:pt x="141838" y="415015"/>
                    <a:pt x="149553" y="418348"/>
                    <a:pt x="157078" y="420444"/>
                  </a:cubicBezTo>
                  <a:cubicBezTo>
                    <a:pt x="164602" y="422539"/>
                    <a:pt x="171270" y="424635"/>
                    <a:pt x="177556" y="425492"/>
                  </a:cubicBezTo>
                  <a:lnTo>
                    <a:pt x="194225" y="428350"/>
                  </a:lnTo>
                  <a:lnTo>
                    <a:pt x="206608" y="429207"/>
                  </a:lnTo>
                  <a:lnTo>
                    <a:pt x="214228" y="429874"/>
                  </a:lnTo>
                  <a:lnTo>
                    <a:pt x="216800" y="429874"/>
                  </a:lnTo>
                  <a:cubicBezTo>
                    <a:pt x="215946" y="429979"/>
                    <a:pt x="215082" y="429979"/>
                    <a:pt x="214228" y="429874"/>
                  </a:cubicBezTo>
                  <a:lnTo>
                    <a:pt x="206512" y="429874"/>
                  </a:lnTo>
                  <a:cubicBezTo>
                    <a:pt x="203179" y="429874"/>
                    <a:pt x="198988" y="429874"/>
                    <a:pt x="194130" y="429874"/>
                  </a:cubicBezTo>
                  <a:lnTo>
                    <a:pt x="177176" y="427492"/>
                  </a:lnTo>
                  <a:cubicBezTo>
                    <a:pt x="170794" y="426730"/>
                    <a:pt x="164031" y="424540"/>
                    <a:pt x="156411" y="422825"/>
                  </a:cubicBezTo>
                  <a:cubicBezTo>
                    <a:pt x="148791" y="421111"/>
                    <a:pt x="140885" y="417586"/>
                    <a:pt x="132313" y="414538"/>
                  </a:cubicBezTo>
                  <a:cubicBezTo>
                    <a:pt x="113319" y="406248"/>
                    <a:pt x="95484" y="395522"/>
                    <a:pt x="79258" y="382630"/>
                  </a:cubicBezTo>
                  <a:cubicBezTo>
                    <a:pt x="59833" y="366530"/>
                    <a:pt x="43334" y="347196"/>
                    <a:pt x="30490" y="325480"/>
                  </a:cubicBezTo>
                  <a:cubicBezTo>
                    <a:pt x="15582" y="300602"/>
                    <a:pt x="5862" y="272964"/>
                    <a:pt x="1915" y="244231"/>
                  </a:cubicBezTo>
                  <a:cubicBezTo>
                    <a:pt x="-2315" y="212453"/>
                    <a:pt x="482" y="180133"/>
                    <a:pt x="10107" y="149553"/>
                  </a:cubicBezTo>
                  <a:cubicBezTo>
                    <a:pt x="31555" y="83275"/>
                    <a:pt x="83598" y="31374"/>
                    <a:pt x="149934" y="10107"/>
                  </a:cubicBezTo>
                  <a:cubicBezTo>
                    <a:pt x="180514" y="482"/>
                    <a:pt x="212834" y="-2315"/>
                    <a:pt x="244612" y="1915"/>
                  </a:cubicBezTo>
                  <a:cubicBezTo>
                    <a:pt x="273345" y="5862"/>
                    <a:pt x="300983" y="15582"/>
                    <a:pt x="325860" y="30490"/>
                  </a:cubicBezTo>
                  <a:cubicBezTo>
                    <a:pt x="347577" y="43334"/>
                    <a:pt x="366911" y="59833"/>
                    <a:pt x="383010" y="79258"/>
                  </a:cubicBezTo>
                  <a:cubicBezTo>
                    <a:pt x="395903" y="95484"/>
                    <a:pt x="406629" y="113319"/>
                    <a:pt x="414919" y="132313"/>
                  </a:cubicBezTo>
                  <a:cubicBezTo>
                    <a:pt x="417968" y="140885"/>
                    <a:pt x="421206" y="148791"/>
                    <a:pt x="423206" y="156411"/>
                  </a:cubicBezTo>
                  <a:cubicBezTo>
                    <a:pt x="425206" y="164031"/>
                    <a:pt x="427111" y="170794"/>
                    <a:pt x="427873" y="177175"/>
                  </a:cubicBezTo>
                  <a:cubicBezTo>
                    <a:pt x="428636" y="183557"/>
                    <a:pt x="429588" y="189082"/>
                    <a:pt x="430255" y="194035"/>
                  </a:cubicBezTo>
                  <a:cubicBezTo>
                    <a:pt x="430921" y="198988"/>
                    <a:pt x="430255" y="203560"/>
                    <a:pt x="430731" y="206512"/>
                  </a:cubicBezTo>
                  <a:cubicBezTo>
                    <a:pt x="431207" y="209465"/>
                    <a:pt x="430731" y="212227"/>
                    <a:pt x="430731" y="214228"/>
                  </a:cubicBezTo>
                  <a:cubicBezTo>
                    <a:pt x="430726" y="214867"/>
                    <a:pt x="430662" y="215505"/>
                    <a:pt x="430541" y="2161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3176757"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3154685"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3196440" y="2278849"/>
              <a:ext cx="86965" cy="16297"/>
            </a:xfrm>
            <a:custGeom>
              <a:avLst/>
              <a:gdLst/>
              <a:ahLst/>
              <a:cxnLst/>
              <a:rect l="l" t="t" r="r" b="b"/>
              <a:pathLst>
                <a:path w="117919" h="22097" extrusionOk="0">
                  <a:moveTo>
                    <a:pt x="0" y="0"/>
                  </a:moveTo>
                  <a:lnTo>
                    <a:pt x="117919" y="0"/>
                  </a:lnTo>
                  <a:lnTo>
                    <a:pt x="117919"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3226034" y="2308513"/>
              <a:ext cx="86965" cy="16297"/>
            </a:xfrm>
            <a:custGeom>
              <a:avLst/>
              <a:gdLst/>
              <a:ahLst/>
              <a:cxnLst/>
              <a:rect l="l" t="t" r="r" b="b"/>
              <a:pathLst>
                <a:path w="117919" h="22097" extrusionOk="0">
                  <a:moveTo>
                    <a:pt x="0" y="0"/>
                  </a:moveTo>
                  <a:lnTo>
                    <a:pt x="117920" y="0"/>
                  </a:lnTo>
                  <a:lnTo>
                    <a:pt x="117920"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3198549" y="2308513"/>
              <a:ext cx="22970" cy="16297"/>
            </a:xfrm>
            <a:custGeom>
              <a:avLst/>
              <a:gdLst/>
              <a:ahLst/>
              <a:cxnLst/>
              <a:rect l="l" t="t" r="r" b="b"/>
              <a:pathLst>
                <a:path w="31146" h="22097" extrusionOk="0">
                  <a:moveTo>
                    <a:pt x="0" y="0"/>
                  </a:moveTo>
                  <a:lnTo>
                    <a:pt x="31147" y="0"/>
                  </a:lnTo>
                  <a:lnTo>
                    <a:pt x="3114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2120582" y="3513923"/>
              <a:ext cx="1534824" cy="798777"/>
            </a:xfrm>
            <a:custGeom>
              <a:avLst/>
              <a:gdLst/>
              <a:ahLst/>
              <a:cxnLst/>
              <a:rect l="l" t="t" r="r" b="b"/>
              <a:pathLst>
                <a:path w="2081117" h="1083087" extrusionOk="0">
                  <a:moveTo>
                    <a:pt x="0" y="173641"/>
                  </a:moveTo>
                  <a:lnTo>
                    <a:pt x="449771" y="1083088"/>
                  </a:lnTo>
                  <a:lnTo>
                    <a:pt x="1613630" y="1083088"/>
                  </a:lnTo>
                  <a:lnTo>
                    <a:pt x="2081117" y="0"/>
                  </a:lnTo>
                  <a:lnTo>
                    <a:pt x="0" y="1736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2883700" y="3166598"/>
              <a:ext cx="1007199" cy="1049733"/>
            </a:xfrm>
            <a:custGeom>
              <a:avLst/>
              <a:gdLst/>
              <a:ahLst/>
              <a:cxnLst/>
              <a:rect l="l" t="t" r="r" b="b"/>
              <a:pathLst>
                <a:path w="1365694" h="1423367" extrusionOk="0">
                  <a:moveTo>
                    <a:pt x="1365695" y="308896"/>
                  </a:moveTo>
                  <a:cubicBezTo>
                    <a:pt x="1365695" y="308896"/>
                    <a:pt x="1007269" y="4096"/>
                    <a:pt x="533114" y="0"/>
                  </a:cubicBezTo>
                  <a:cubicBezTo>
                    <a:pt x="533114" y="0"/>
                    <a:pt x="743903" y="121634"/>
                    <a:pt x="664655" y="262604"/>
                  </a:cubicBezTo>
                  <a:cubicBezTo>
                    <a:pt x="585406" y="403574"/>
                    <a:pt x="248126" y="608076"/>
                    <a:pt x="241745" y="613886"/>
                  </a:cubicBezTo>
                  <a:cubicBezTo>
                    <a:pt x="235363" y="619697"/>
                    <a:pt x="93536" y="716185"/>
                    <a:pt x="0" y="735521"/>
                  </a:cubicBezTo>
                  <a:lnTo>
                    <a:pt x="0" y="1420844"/>
                  </a:lnTo>
                  <a:cubicBezTo>
                    <a:pt x="0" y="1420844"/>
                    <a:pt x="186785" y="1444085"/>
                    <a:pt x="335185" y="1349502"/>
                  </a:cubicBezTo>
                  <a:cubicBezTo>
                    <a:pt x="483584" y="1254919"/>
                    <a:pt x="747808" y="1223867"/>
                    <a:pt x="747808" y="1223867"/>
                  </a:cubicBezTo>
                  <a:cubicBezTo>
                    <a:pt x="747808" y="1223867"/>
                    <a:pt x="1175099" y="704374"/>
                    <a:pt x="1254728" y="565499"/>
                  </a:cubicBezTo>
                  <a:cubicBezTo>
                    <a:pt x="1355312" y="391096"/>
                    <a:pt x="1365695" y="308896"/>
                    <a:pt x="1365695"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1855432" y="3166598"/>
              <a:ext cx="1007129" cy="1049733"/>
            </a:xfrm>
            <a:custGeom>
              <a:avLst/>
              <a:gdLst/>
              <a:ahLst/>
              <a:cxnLst/>
              <a:rect l="l" t="t" r="r" b="b"/>
              <a:pathLst>
                <a:path w="1365599" h="1423367" extrusionOk="0">
                  <a:moveTo>
                    <a:pt x="0" y="308896"/>
                  </a:moveTo>
                  <a:cubicBezTo>
                    <a:pt x="0" y="308896"/>
                    <a:pt x="358426" y="4096"/>
                    <a:pt x="832580" y="0"/>
                  </a:cubicBezTo>
                  <a:cubicBezTo>
                    <a:pt x="832580" y="0"/>
                    <a:pt x="621887" y="121634"/>
                    <a:pt x="701135" y="262604"/>
                  </a:cubicBezTo>
                  <a:cubicBezTo>
                    <a:pt x="780383" y="403574"/>
                    <a:pt x="1117759" y="608076"/>
                    <a:pt x="1123855" y="613886"/>
                  </a:cubicBezTo>
                  <a:cubicBezTo>
                    <a:pt x="1129951" y="619697"/>
                    <a:pt x="1272159" y="716185"/>
                    <a:pt x="1365599" y="735521"/>
                  </a:cubicBezTo>
                  <a:lnTo>
                    <a:pt x="1365599" y="1420844"/>
                  </a:lnTo>
                  <a:cubicBezTo>
                    <a:pt x="1365599" y="1420844"/>
                    <a:pt x="1178814" y="1444085"/>
                    <a:pt x="1030510" y="1349502"/>
                  </a:cubicBezTo>
                  <a:cubicBezTo>
                    <a:pt x="882206" y="1254919"/>
                    <a:pt x="617792" y="1223867"/>
                    <a:pt x="617792" y="1223867"/>
                  </a:cubicBezTo>
                  <a:cubicBezTo>
                    <a:pt x="617792" y="1223867"/>
                    <a:pt x="190500" y="704374"/>
                    <a:pt x="111062" y="565499"/>
                  </a:cubicBezTo>
                  <a:cubicBezTo>
                    <a:pt x="10573" y="391096"/>
                    <a:pt x="0" y="308896"/>
                    <a:pt x="0"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2702129" y="3698587"/>
              <a:ext cx="108882" cy="511116"/>
            </a:xfrm>
            <a:custGeom>
              <a:avLst/>
              <a:gdLst/>
              <a:ahLst/>
              <a:cxnLst/>
              <a:rect l="l" t="t" r="r" b="b"/>
              <a:pathLst>
                <a:path w="147637" h="693039" extrusionOk="0">
                  <a:moveTo>
                    <a:pt x="144018" y="693039"/>
                  </a:moveTo>
                  <a:cubicBezTo>
                    <a:pt x="143875" y="690533"/>
                    <a:pt x="143875" y="688021"/>
                    <a:pt x="144018" y="685514"/>
                  </a:cubicBezTo>
                  <a:cubicBezTo>
                    <a:pt x="144018" y="680085"/>
                    <a:pt x="144018" y="672941"/>
                    <a:pt x="143542" y="663988"/>
                  </a:cubicBezTo>
                  <a:cubicBezTo>
                    <a:pt x="143542" y="644938"/>
                    <a:pt x="143542" y="617792"/>
                    <a:pt x="142780" y="584549"/>
                  </a:cubicBezTo>
                  <a:cubicBezTo>
                    <a:pt x="142780" y="517112"/>
                    <a:pt x="142780" y="424529"/>
                    <a:pt x="142018" y="321850"/>
                  </a:cubicBezTo>
                  <a:lnTo>
                    <a:pt x="142875" y="323755"/>
                  </a:lnTo>
                  <a:lnTo>
                    <a:pt x="137446" y="318802"/>
                  </a:lnTo>
                  <a:lnTo>
                    <a:pt x="762" y="194977"/>
                  </a:lnTo>
                  <a:lnTo>
                    <a:pt x="0" y="194215"/>
                  </a:lnTo>
                  <a:lnTo>
                    <a:pt x="0" y="193262"/>
                  </a:lnTo>
                  <a:cubicBezTo>
                    <a:pt x="3810" y="136112"/>
                    <a:pt x="6858" y="87535"/>
                    <a:pt x="9525" y="53150"/>
                  </a:cubicBezTo>
                  <a:cubicBezTo>
                    <a:pt x="10763" y="36671"/>
                    <a:pt x="11716" y="23431"/>
                    <a:pt x="12383" y="13906"/>
                  </a:cubicBezTo>
                  <a:cubicBezTo>
                    <a:pt x="12383" y="9716"/>
                    <a:pt x="13145" y="6287"/>
                    <a:pt x="13335" y="3524"/>
                  </a:cubicBezTo>
                  <a:cubicBezTo>
                    <a:pt x="13411" y="2334"/>
                    <a:pt x="13602" y="1153"/>
                    <a:pt x="13907" y="0"/>
                  </a:cubicBezTo>
                  <a:cubicBezTo>
                    <a:pt x="14073" y="1201"/>
                    <a:pt x="14073" y="2419"/>
                    <a:pt x="13907" y="3620"/>
                  </a:cubicBezTo>
                  <a:cubicBezTo>
                    <a:pt x="13907" y="6287"/>
                    <a:pt x="13907" y="9716"/>
                    <a:pt x="13907" y="14002"/>
                  </a:cubicBezTo>
                  <a:cubicBezTo>
                    <a:pt x="13907" y="23527"/>
                    <a:pt x="12954" y="36767"/>
                    <a:pt x="12192" y="53340"/>
                  </a:cubicBezTo>
                  <a:cubicBezTo>
                    <a:pt x="10478" y="87725"/>
                    <a:pt x="7906" y="135922"/>
                    <a:pt x="4953" y="193453"/>
                  </a:cubicBezTo>
                  <a:lnTo>
                    <a:pt x="4191" y="191738"/>
                  </a:lnTo>
                  <a:cubicBezTo>
                    <a:pt x="44291" y="227933"/>
                    <a:pt x="91345" y="270320"/>
                    <a:pt x="141351" y="315563"/>
                  </a:cubicBezTo>
                  <a:lnTo>
                    <a:pt x="146780" y="320421"/>
                  </a:lnTo>
                  <a:lnTo>
                    <a:pt x="147638" y="321183"/>
                  </a:lnTo>
                  <a:lnTo>
                    <a:pt x="147638" y="322231"/>
                  </a:lnTo>
                  <a:cubicBezTo>
                    <a:pt x="147638" y="424910"/>
                    <a:pt x="147066" y="517493"/>
                    <a:pt x="146876" y="584930"/>
                  </a:cubicBezTo>
                  <a:cubicBezTo>
                    <a:pt x="146876" y="618172"/>
                    <a:pt x="146209" y="645128"/>
                    <a:pt x="146114" y="664369"/>
                  </a:cubicBezTo>
                  <a:cubicBezTo>
                    <a:pt x="146114" y="673322"/>
                    <a:pt x="146114" y="680466"/>
                    <a:pt x="145637" y="685895"/>
                  </a:cubicBezTo>
                  <a:cubicBezTo>
                    <a:pt x="145328" y="688323"/>
                    <a:pt x="144786" y="690715"/>
                    <a:pt x="144018" y="693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2960883" y="3698306"/>
              <a:ext cx="108812" cy="511397"/>
            </a:xfrm>
            <a:custGeom>
              <a:avLst/>
              <a:gdLst/>
              <a:ahLst/>
              <a:cxnLst/>
              <a:rect l="l" t="t" r="r" b="b"/>
              <a:pathLst>
                <a:path w="147542" h="693420" extrusionOk="0">
                  <a:moveTo>
                    <a:pt x="2476" y="693420"/>
                  </a:moveTo>
                  <a:cubicBezTo>
                    <a:pt x="2050" y="690936"/>
                    <a:pt x="1890" y="688414"/>
                    <a:pt x="2000" y="685895"/>
                  </a:cubicBezTo>
                  <a:cubicBezTo>
                    <a:pt x="2000" y="680466"/>
                    <a:pt x="2000" y="673322"/>
                    <a:pt x="1524" y="664369"/>
                  </a:cubicBezTo>
                  <a:cubicBezTo>
                    <a:pt x="1524" y="645319"/>
                    <a:pt x="1048" y="618173"/>
                    <a:pt x="762" y="584930"/>
                  </a:cubicBezTo>
                  <a:cubicBezTo>
                    <a:pt x="762" y="517493"/>
                    <a:pt x="286" y="424910"/>
                    <a:pt x="0" y="322231"/>
                  </a:cubicBezTo>
                  <a:lnTo>
                    <a:pt x="0" y="321183"/>
                  </a:lnTo>
                  <a:lnTo>
                    <a:pt x="762" y="320421"/>
                  </a:lnTo>
                  <a:lnTo>
                    <a:pt x="6191" y="315563"/>
                  </a:lnTo>
                  <a:cubicBezTo>
                    <a:pt x="56197" y="270320"/>
                    <a:pt x="103251" y="227933"/>
                    <a:pt x="143351" y="191738"/>
                  </a:cubicBezTo>
                  <a:lnTo>
                    <a:pt x="142684" y="193453"/>
                  </a:lnTo>
                  <a:cubicBezTo>
                    <a:pt x="139637" y="136303"/>
                    <a:pt x="137160" y="87725"/>
                    <a:pt x="135350" y="53340"/>
                  </a:cubicBezTo>
                  <a:cubicBezTo>
                    <a:pt x="134588" y="36767"/>
                    <a:pt x="134017" y="23527"/>
                    <a:pt x="133636" y="14002"/>
                  </a:cubicBezTo>
                  <a:cubicBezTo>
                    <a:pt x="133636" y="9716"/>
                    <a:pt x="133636" y="6287"/>
                    <a:pt x="133636" y="3620"/>
                  </a:cubicBezTo>
                  <a:cubicBezTo>
                    <a:pt x="133532" y="2415"/>
                    <a:pt x="133532" y="1204"/>
                    <a:pt x="133636" y="0"/>
                  </a:cubicBezTo>
                  <a:cubicBezTo>
                    <a:pt x="133636" y="0"/>
                    <a:pt x="133636" y="1238"/>
                    <a:pt x="134207" y="3524"/>
                  </a:cubicBezTo>
                  <a:cubicBezTo>
                    <a:pt x="134779" y="5810"/>
                    <a:pt x="134779" y="9716"/>
                    <a:pt x="135160" y="13907"/>
                  </a:cubicBezTo>
                  <a:cubicBezTo>
                    <a:pt x="135826" y="23432"/>
                    <a:pt x="136874" y="36671"/>
                    <a:pt x="138017" y="53150"/>
                  </a:cubicBezTo>
                  <a:cubicBezTo>
                    <a:pt x="140303" y="87535"/>
                    <a:pt x="143446" y="135731"/>
                    <a:pt x="147542" y="193262"/>
                  </a:cubicBezTo>
                  <a:lnTo>
                    <a:pt x="147542" y="194215"/>
                  </a:lnTo>
                  <a:lnTo>
                    <a:pt x="146780" y="194977"/>
                  </a:lnTo>
                  <a:lnTo>
                    <a:pt x="10001" y="318802"/>
                  </a:lnTo>
                  <a:lnTo>
                    <a:pt x="4572" y="323755"/>
                  </a:lnTo>
                  <a:lnTo>
                    <a:pt x="5429" y="321850"/>
                  </a:lnTo>
                  <a:cubicBezTo>
                    <a:pt x="5429" y="424529"/>
                    <a:pt x="4858" y="517112"/>
                    <a:pt x="4667" y="584550"/>
                  </a:cubicBezTo>
                  <a:cubicBezTo>
                    <a:pt x="4667" y="617792"/>
                    <a:pt x="4096" y="644747"/>
                    <a:pt x="3905" y="663988"/>
                  </a:cubicBezTo>
                  <a:cubicBezTo>
                    <a:pt x="3905" y="672942"/>
                    <a:pt x="3905" y="680085"/>
                    <a:pt x="3905" y="685514"/>
                  </a:cubicBezTo>
                  <a:cubicBezTo>
                    <a:pt x="3661" y="688186"/>
                    <a:pt x="3182" y="690831"/>
                    <a:pt x="2477" y="693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6"/>
            <p:cNvSpPr/>
            <p:nvPr/>
          </p:nvSpPr>
          <p:spPr>
            <a:xfrm>
              <a:off x="3434879" y="3293128"/>
              <a:ext cx="302272" cy="775947"/>
            </a:xfrm>
            <a:custGeom>
              <a:avLst/>
              <a:gdLst/>
              <a:ahLst/>
              <a:cxnLst/>
              <a:rect l="l" t="t" r="r" b="b"/>
              <a:pathLst>
                <a:path w="409860" h="1052131" extrusionOk="0">
                  <a:moveTo>
                    <a:pt x="409861" y="0"/>
                  </a:moveTo>
                  <a:cubicBezTo>
                    <a:pt x="409428" y="920"/>
                    <a:pt x="408884" y="1784"/>
                    <a:pt x="408241" y="2572"/>
                  </a:cubicBezTo>
                  <a:lnTo>
                    <a:pt x="402907" y="9906"/>
                  </a:lnTo>
                  <a:cubicBezTo>
                    <a:pt x="397859" y="16478"/>
                    <a:pt x="390906" y="25813"/>
                    <a:pt x="381953" y="37624"/>
                  </a:cubicBezTo>
                  <a:cubicBezTo>
                    <a:pt x="363474" y="61817"/>
                    <a:pt x="336995" y="96488"/>
                    <a:pt x="304324" y="139065"/>
                  </a:cubicBezTo>
                  <a:cubicBezTo>
                    <a:pt x="238315" y="224790"/>
                    <a:pt x="147256" y="342519"/>
                    <a:pt x="47149" y="472440"/>
                  </a:cubicBezTo>
                  <a:lnTo>
                    <a:pt x="3524" y="528733"/>
                  </a:lnTo>
                  <a:lnTo>
                    <a:pt x="4001" y="527209"/>
                  </a:lnTo>
                  <a:cubicBezTo>
                    <a:pt x="4001" y="675132"/>
                    <a:pt x="3429" y="806196"/>
                    <a:pt x="3238" y="900779"/>
                  </a:cubicBezTo>
                  <a:cubicBezTo>
                    <a:pt x="3238" y="947642"/>
                    <a:pt x="2667" y="985361"/>
                    <a:pt x="2477" y="1011841"/>
                  </a:cubicBezTo>
                  <a:cubicBezTo>
                    <a:pt x="2477" y="1024604"/>
                    <a:pt x="2477" y="1034605"/>
                    <a:pt x="2000" y="1041749"/>
                  </a:cubicBezTo>
                  <a:lnTo>
                    <a:pt x="2000" y="1049560"/>
                  </a:lnTo>
                  <a:cubicBezTo>
                    <a:pt x="2124" y="1050413"/>
                    <a:pt x="2124" y="1051279"/>
                    <a:pt x="2000" y="1052131"/>
                  </a:cubicBezTo>
                  <a:cubicBezTo>
                    <a:pt x="2000" y="1052131"/>
                    <a:pt x="2000" y="1051274"/>
                    <a:pt x="2000" y="1049560"/>
                  </a:cubicBezTo>
                  <a:cubicBezTo>
                    <a:pt x="2000" y="1047845"/>
                    <a:pt x="2000" y="1044988"/>
                    <a:pt x="2000" y="1041749"/>
                  </a:cubicBezTo>
                  <a:cubicBezTo>
                    <a:pt x="2000" y="1034605"/>
                    <a:pt x="2000" y="1024604"/>
                    <a:pt x="1524" y="1011841"/>
                  </a:cubicBezTo>
                  <a:cubicBezTo>
                    <a:pt x="1524" y="985361"/>
                    <a:pt x="1048" y="947642"/>
                    <a:pt x="762" y="900779"/>
                  </a:cubicBezTo>
                  <a:cubicBezTo>
                    <a:pt x="762" y="806196"/>
                    <a:pt x="286" y="675132"/>
                    <a:pt x="0" y="527209"/>
                  </a:cubicBezTo>
                  <a:lnTo>
                    <a:pt x="0" y="526352"/>
                  </a:lnTo>
                  <a:lnTo>
                    <a:pt x="0" y="525685"/>
                  </a:lnTo>
                  <a:cubicBezTo>
                    <a:pt x="13906" y="507682"/>
                    <a:pt x="28575" y="488728"/>
                    <a:pt x="43529" y="469392"/>
                  </a:cubicBezTo>
                  <a:lnTo>
                    <a:pt x="302228" y="136684"/>
                  </a:lnTo>
                  <a:lnTo>
                    <a:pt x="380714" y="36386"/>
                  </a:lnTo>
                  <a:lnTo>
                    <a:pt x="402336" y="9239"/>
                  </a:lnTo>
                  <a:lnTo>
                    <a:pt x="408146" y="2286"/>
                  </a:lnTo>
                  <a:cubicBezTo>
                    <a:pt x="408620" y="1455"/>
                    <a:pt x="409196" y="687"/>
                    <a:pt x="4098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6"/>
            <p:cNvSpPr/>
            <p:nvPr/>
          </p:nvSpPr>
          <p:spPr>
            <a:xfrm>
              <a:off x="2992586" y="3976953"/>
              <a:ext cx="22619" cy="168031"/>
            </a:xfrm>
            <a:custGeom>
              <a:avLst/>
              <a:gdLst/>
              <a:ahLst/>
              <a:cxnLst/>
              <a:rect l="l" t="t" r="r" b="b"/>
              <a:pathLst>
                <a:path w="30670" h="227838" extrusionOk="0">
                  <a:moveTo>
                    <a:pt x="0" y="0"/>
                  </a:moveTo>
                  <a:lnTo>
                    <a:pt x="30670" y="0"/>
                  </a:lnTo>
                  <a:lnTo>
                    <a:pt x="30670" y="227838"/>
                  </a:lnTo>
                  <a:lnTo>
                    <a:pt x="0" y="22783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2644839" y="3765086"/>
              <a:ext cx="29925" cy="65891"/>
            </a:xfrm>
            <a:custGeom>
              <a:avLst/>
              <a:gdLst/>
              <a:ahLst/>
              <a:cxnLst/>
              <a:rect l="l" t="t" r="r" b="b"/>
              <a:pathLst>
                <a:path w="40576" h="89344" extrusionOk="0">
                  <a:moveTo>
                    <a:pt x="0" y="0"/>
                  </a:moveTo>
                  <a:lnTo>
                    <a:pt x="40576" y="0"/>
                  </a:lnTo>
                  <a:lnTo>
                    <a:pt x="40576" y="89344"/>
                  </a:lnTo>
                  <a:lnTo>
                    <a:pt x="0" y="893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3326555" y="3203433"/>
              <a:ext cx="277194" cy="69404"/>
            </a:xfrm>
            <a:custGeom>
              <a:avLst/>
              <a:gdLst/>
              <a:ahLst/>
              <a:cxnLst/>
              <a:rect l="l" t="t" r="r" b="b"/>
              <a:pathLst>
                <a:path w="375856" h="94107" extrusionOk="0">
                  <a:moveTo>
                    <a:pt x="375856" y="45911"/>
                  </a:moveTo>
                  <a:cubicBezTo>
                    <a:pt x="375856" y="45911"/>
                    <a:pt x="374618" y="47339"/>
                    <a:pt x="371951" y="49625"/>
                  </a:cubicBezTo>
                  <a:lnTo>
                    <a:pt x="360140" y="59150"/>
                  </a:lnTo>
                  <a:lnTo>
                    <a:pt x="316230" y="93440"/>
                  </a:lnTo>
                  <a:lnTo>
                    <a:pt x="315468" y="94107"/>
                  </a:lnTo>
                  <a:lnTo>
                    <a:pt x="314516" y="94107"/>
                  </a:lnTo>
                  <a:lnTo>
                    <a:pt x="193453" y="59246"/>
                  </a:lnTo>
                  <a:cubicBezTo>
                    <a:pt x="139827" y="43529"/>
                    <a:pt x="91345" y="29051"/>
                    <a:pt x="56388" y="18383"/>
                  </a:cubicBezTo>
                  <a:lnTo>
                    <a:pt x="14954" y="5429"/>
                  </a:lnTo>
                  <a:cubicBezTo>
                    <a:pt x="9814" y="4082"/>
                    <a:pt x="4808" y="2264"/>
                    <a:pt x="0" y="0"/>
                  </a:cubicBezTo>
                  <a:cubicBezTo>
                    <a:pt x="5256" y="783"/>
                    <a:pt x="10446" y="1961"/>
                    <a:pt x="15526" y="3524"/>
                  </a:cubicBezTo>
                  <a:lnTo>
                    <a:pt x="57341" y="14954"/>
                  </a:lnTo>
                  <a:cubicBezTo>
                    <a:pt x="92583" y="24479"/>
                    <a:pt x="141256" y="38767"/>
                    <a:pt x="194881" y="54483"/>
                  </a:cubicBezTo>
                  <a:lnTo>
                    <a:pt x="315659" y="90392"/>
                  </a:lnTo>
                  <a:lnTo>
                    <a:pt x="313944" y="90392"/>
                  </a:lnTo>
                  <a:lnTo>
                    <a:pt x="358807" y="57436"/>
                  </a:lnTo>
                  <a:lnTo>
                    <a:pt x="371285" y="48578"/>
                  </a:lnTo>
                  <a:cubicBezTo>
                    <a:pt x="372714" y="47535"/>
                    <a:pt x="374246" y="46642"/>
                    <a:pt x="375857" y="45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3483945" y="3495436"/>
              <a:ext cx="157493" cy="198798"/>
            </a:xfrm>
            <a:custGeom>
              <a:avLst/>
              <a:gdLst/>
              <a:ahLst/>
              <a:cxnLst/>
              <a:rect l="l" t="t" r="r" b="b"/>
              <a:pathLst>
                <a:path w="213550" h="269557" extrusionOk="0">
                  <a:moveTo>
                    <a:pt x="0" y="252127"/>
                  </a:moveTo>
                  <a:lnTo>
                    <a:pt x="23813" y="269557"/>
                  </a:lnTo>
                  <a:lnTo>
                    <a:pt x="213550" y="20288"/>
                  </a:lnTo>
                  <a:lnTo>
                    <a:pt x="190500" y="0"/>
                  </a:lnTo>
                  <a:lnTo>
                    <a:pt x="0"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3647961" y="3462676"/>
              <a:ext cx="24868" cy="24871"/>
            </a:xfrm>
            <a:custGeom>
              <a:avLst/>
              <a:gdLst/>
              <a:ahLst/>
              <a:cxnLst/>
              <a:rect l="l" t="t" r="r" b="b"/>
              <a:pathLst>
                <a:path w="33719" h="33723" extrusionOk="0">
                  <a:moveTo>
                    <a:pt x="33692" y="15911"/>
                  </a:moveTo>
                  <a:cubicBezTo>
                    <a:pt x="34218" y="25208"/>
                    <a:pt x="27108" y="33170"/>
                    <a:pt x="17812" y="33696"/>
                  </a:cubicBezTo>
                  <a:cubicBezTo>
                    <a:pt x="8516" y="34222"/>
                    <a:pt x="553" y="27112"/>
                    <a:pt x="27" y="17816"/>
                  </a:cubicBezTo>
                  <a:cubicBezTo>
                    <a:pt x="-498" y="8520"/>
                    <a:pt x="6611" y="557"/>
                    <a:pt x="15907" y="31"/>
                  </a:cubicBezTo>
                  <a:cubicBezTo>
                    <a:pt x="16247" y="12"/>
                    <a:pt x="16587" y="3"/>
                    <a:pt x="16928" y="5"/>
                  </a:cubicBezTo>
                  <a:cubicBezTo>
                    <a:pt x="25941" y="-209"/>
                    <a:pt x="33432" y="6900"/>
                    <a:pt x="33692" y="159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2020060" y="3295097"/>
              <a:ext cx="302836" cy="776228"/>
            </a:xfrm>
            <a:custGeom>
              <a:avLst/>
              <a:gdLst/>
              <a:ahLst/>
              <a:cxnLst/>
              <a:rect l="l" t="t" r="r" b="b"/>
              <a:pathLst>
                <a:path w="410625" h="1052512" extrusionOk="0">
                  <a:moveTo>
                    <a:pt x="3" y="0"/>
                  </a:moveTo>
                  <a:cubicBezTo>
                    <a:pt x="3" y="0"/>
                    <a:pt x="765" y="762"/>
                    <a:pt x="2098" y="2286"/>
                  </a:cubicBezTo>
                  <a:lnTo>
                    <a:pt x="7813" y="9239"/>
                  </a:lnTo>
                  <a:lnTo>
                    <a:pt x="29435" y="36481"/>
                  </a:lnTo>
                  <a:lnTo>
                    <a:pt x="108302" y="136970"/>
                  </a:lnTo>
                  <a:cubicBezTo>
                    <a:pt x="174977" y="222695"/>
                    <a:pt x="266131" y="339852"/>
                    <a:pt x="367001" y="469678"/>
                  </a:cubicBezTo>
                  <a:lnTo>
                    <a:pt x="410625" y="525971"/>
                  </a:lnTo>
                  <a:lnTo>
                    <a:pt x="410625" y="526637"/>
                  </a:lnTo>
                  <a:lnTo>
                    <a:pt x="410625" y="527495"/>
                  </a:lnTo>
                  <a:cubicBezTo>
                    <a:pt x="410625" y="675418"/>
                    <a:pt x="410054" y="806482"/>
                    <a:pt x="409768" y="901065"/>
                  </a:cubicBezTo>
                  <a:cubicBezTo>
                    <a:pt x="409768" y="947928"/>
                    <a:pt x="409197" y="985647"/>
                    <a:pt x="409101" y="1012127"/>
                  </a:cubicBezTo>
                  <a:cubicBezTo>
                    <a:pt x="409101" y="1024890"/>
                    <a:pt x="409101" y="1034891"/>
                    <a:pt x="409101" y="1042035"/>
                  </a:cubicBezTo>
                  <a:lnTo>
                    <a:pt x="409101" y="1049846"/>
                  </a:lnTo>
                  <a:cubicBezTo>
                    <a:pt x="409218" y="1050731"/>
                    <a:pt x="409218" y="1051627"/>
                    <a:pt x="409101" y="1052513"/>
                  </a:cubicBezTo>
                  <a:cubicBezTo>
                    <a:pt x="408962" y="1051629"/>
                    <a:pt x="408962" y="1050729"/>
                    <a:pt x="409101" y="1049846"/>
                  </a:cubicBezTo>
                  <a:cubicBezTo>
                    <a:pt x="409101" y="1047845"/>
                    <a:pt x="409101" y="1045273"/>
                    <a:pt x="409101" y="1042035"/>
                  </a:cubicBezTo>
                  <a:cubicBezTo>
                    <a:pt x="409101" y="1034891"/>
                    <a:pt x="409101" y="1024890"/>
                    <a:pt x="409101" y="1012127"/>
                  </a:cubicBezTo>
                  <a:cubicBezTo>
                    <a:pt x="409101" y="985647"/>
                    <a:pt x="409101" y="947928"/>
                    <a:pt x="408339" y="901065"/>
                  </a:cubicBezTo>
                  <a:cubicBezTo>
                    <a:pt x="408339" y="806482"/>
                    <a:pt x="407863" y="675418"/>
                    <a:pt x="407482" y="527495"/>
                  </a:cubicBezTo>
                  <a:lnTo>
                    <a:pt x="408054" y="529019"/>
                  </a:lnTo>
                  <a:lnTo>
                    <a:pt x="364429" y="472726"/>
                  </a:lnTo>
                  <a:lnTo>
                    <a:pt x="107254" y="139351"/>
                  </a:lnTo>
                  <a:lnTo>
                    <a:pt x="29625" y="37910"/>
                  </a:lnTo>
                  <a:lnTo>
                    <a:pt x="8765" y="10192"/>
                  </a:lnTo>
                  <a:lnTo>
                    <a:pt x="3432" y="2857"/>
                  </a:lnTo>
                  <a:cubicBezTo>
                    <a:pt x="1082" y="1080"/>
                    <a:pt x="-61" y="127"/>
                    <a:pt x="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2153476" y="3205471"/>
              <a:ext cx="277269" cy="69404"/>
            </a:xfrm>
            <a:custGeom>
              <a:avLst/>
              <a:gdLst/>
              <a:ahLst/>
              <a:cxnLst/>
              <a:rect l="l" t="t" r="r" b="b"/>
              <a:pathLst>
                <a:path w="375958" h="94107" extrusionOk="0">
                  <a:moveTo>
                    <a:pt x="6" y="45815"/>
                  </a:moveTo>
                  <a:cubicBezTo>
                    <a:pt x="1660" y="46560"/>
                    <a:pt x="3225" y="47486"/>
                    <a:pt x="4674" y="48578"/>
                  </a:cubicBezTo>
                  <a:cubicBezTo>
                    <a:pt x="8007" y="51054"/>
                    <a:pt x="12198" y="53912"/>
                    <a:pt x="17151" y="57436"/>
                  </a:cubicBezTo>
                  <a:lnTo>
                    <a:pt x="62014" y="90392"/>
                  </a:lnTo>
                  <a:lnTo>
                    <a:pt x="60300" y="90392"/>
                  </a:lnTo>
                  <a:lnTo>
                    <a:pt x="181077" y="54483"/>
                  </a:lnTo>
                  <a:cubicBezTo>
                    <a:pt x="234702" y="38767"/>
                    <a:pt x="283280" y="24860"/>
                    <a:pt x="318618" y="14954"/>
                  </a:cubicBezTo>
                  <a:lnTo>
                    <a:pt x="360432" y="3524"/>
                  </a:lnTo>
                  <a:cubicBezTo>
                    <a:pt x="365512" y="1961"/>
                    <a:pt x="370702" y="783"/>
                    <a:pt x="375958" y="0"/>
                  </a:cubicBezTo>
                  <a:cubicBezTo>
                    <a:pt x="371122" y="2275"/>
                    <a:pt x="366083" y="4092"/>
                    <a:pt x="360909" y="5429"/>
                  </a:cubicBezTo>
                  <a:lnTo>
                    <a:pt x="319570" y="18383"/>
                  </a:lnTo>
                  <a:cubicBezTo>
                    <a:pt x="284518" y="29051"/>
                    <a:pt x="236036" y="43529"/>
                    <a:pt x="182410" y="59246"/>
                  </a:cubicBezTo>
                  <a:lnTo>
                    <a:pt x="61347" y="94107"/>
                  </a:lnTo>
                  <a:lnTo>
                    <a:pt x="60395" y="94107"/>
                  </a:lnTo>
                  <a:lnTo>
                    <a:pt x="59633" y="93440"/>
                  </a:lnTo>
                  <a:lnTo>
                    <a:pt x="15818" y="59150"/>
                  </a:lnTo>
                  <a:cubicBezTo>
                    <a:pt x="11055" y="55340"/>
                    <a:pt x="7150" y="52197"/>
                    <a:pt x="4007" y="49625"/>
                  </a:cubicBezTo>
                  <a:cubicBezTo>
                    <a:pt x="864" y="47054"/>
                    <a:pt x="-89" y="46006"/>
                    <a:pt x="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2115943" y="3497405"/>
              <a:ext cx="157493" cy="198798"/>
            </a:xfrm>
            <a:custGeom>
              <a:avLst/>
              <a:gdLst/>
              <a:ahLst/>
              <a:cxnLst/>
              <a:rect l="l" t="t" r="r" b="b"/>
              <a:pathLst>
                <a:path w="213550" h="269557" extrusionOk="0">
                  <a:moveTo>
                    <a:pt x="213551" y="252127"/>
                  </a:moveTo>
                  <a:lnTo>
                    <a:pt x="189738" y="269557"/>
                  </a:lnTo>
                  <a:lnTo>
                    <a:pt x="0" y="20288"/>
                  </a:lnTo>
                  <a:lnTo>
                    <a:pt x="22955" y="0"/>
                  </a:lnTo>
                  <a:lnTo>
                    <a:pt x="213551"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2084662" y="3464577"/>
              <a:ext cx="24726" cy="23603"/>
            </a:xfrm>
            <a:custGeom>
              <a:avLst/>
              <a:gdLst/>
              <a:ahLst/>
              <a:cxnLst/>
              <a:rect l="l" t="t" r="r" b="b"/>
              <a:pathLst>
                <a:path w="33527" h="32004" extrusionOk="0">
                  <a:moveTo>
                    <a:pt x="33528" y="16002"/>
                  </a:moveTo>
                  <a:cubicBezTo>
                    <a:pt x="33528" y="24840"/>
                    <a:pt x="26023" y="32004"/>
                    <a:pt x="16764" y="32004"/>
                  </a:cubicBezTo>
                  <a:cubicBezTo>
                    <a:pt x="7506" y="32004"/>
                    <a:pt x="0" y="24840"/>
                    <a:pt x="0" y="16002"/>
                  </a:cubicBezTo>
                  <a:cubicBezTo>
                    <a:pt x="0" y="7165"/>
                    <a:pt x="7506" y="0"/>
                    <a:pt x="16764" y="0"/>
                  </a:cubicBezTo>
                  <a:cubicBezTo>
                    <a:pt x="26023" y="0"/>
                    <a:pt x="33528" y="7165"/>
                    <a:pt x="33528" y="160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2734605" y="3347044"/>
              <a:ext cx="316462" cy="223595"/>
            </a:xfrm>
            <a:custGeom>
              <a:avLst/>
              <a:gdLst/>
              <a:ahLst/>
              <a:cxnLst/>
              <a:rect l="l" t="t" r="r" b="b"/>
              <a:pathLst>
                <a:path w="429101" h="303180" extrusionOk="0">
                  <a:moveTo>
                    <a:pt x="0" y="8382"/>
                  </a:moveTo>
                  <a:cubicBezTo>
                    <a:pt x="0" y="8382"/>
                    <a:pt x="125730" y="88011"/>
                    <a:pt x="218027" y="84582"/>
                  </a:cubicBezTo>
                  <a:cubicBezTo>
                    <a:pt x="310324" y="81153"/>
                    <a:pt x="429101" y="0"/>
                    <a:pt x="429101" y="0"/>
                  </a:cubicBezTo>
                  <a:lnTo>
                    <a:pt x="339566" y="303181"/>
                  </a:lnTo>
                  <a:lnTo>
                    <a:pt x="94774" y="2967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2620025" y="3098608"/>
              <a:ext cx="198466" cy="599051"/>
            </a:xfrm>
            <a:custGeom>
              <a:avLst/>
              <a:gdLst/>
              <a:ahLst/>
              <a:cxnLst/>
              <a:rect l="l" t="t" r="r" b="b"/>
              <a:pathLst>
                <a:path w="269107" h="812272" extrusionOk="0">
                  <a:moveTo>
                    <a:pt x="111728" y="663533"/>
                  </a:moveTo>
                  <a:cubicBezTo>
                    <a:pt x="111728" y="663533"/>
                    <a:pt x="52197" y="779929"/>
                    <a:pt x="136684" y="808028"/>
                  </a:cubicBezTo>
                  <a:cubicBezTo>
                    <a:pt x="186959" y="823511"/>
                    <a:pt x="240266" y="795308"/>
                    <a:pt x="255750" y="745033"/>
                  </a:cubicBezTo>
                  <a:cubicBezTo>
                    <a:pt x="256434" y="742813"/>
                    <a:pt x="257036" y="740569"/>
                    <a:pt x="257556" y="738304"/>
                  </a:cubicBezTo>
                  <a:cubicBezTo>
                    <a:pt x="266319" y="703253"/>
                    <a:pt x="273082" y="664771"/>
                    <a:pt x="266414" y="648007"/>
                  </a:cubicBezTo>
                  <a:cubicBezTo>
                    <a:pt x="252603" y="613527"/>
                    <a:pt x="145447" y="223859"/>
                    <a:pt x="135446" y="159185"/>
                  </a:cubicBezTo>
                  <a:cubicBezTo>
                    <a:pt x="132779" y="142611"/>
                    <a:pt x="109061" y="51076"/>
                    <a:pt x="106204" y="38027"/>
                  </a:cubicBezTo>
                  <a:cubicBezTo>
                    <a:pt x="92583" y="-23029"/>
                    <a:pt x="95" y="-5979"/>
                    <a:pt x="0" y="56600"/>
                  </a:cubicBezTo>
                  <a:cubicBezTo>
                    <a:pt x="0" y="75079"/>
                    <a:pt x="2096" y="139944"/>
                    <a:pt x="3524" y="151850"/>
                  </a:cubicBezTo>
                  <a:cubicBezTo>
                    <a:pt x="23241" y="312823"/>
                    <a:pt x="47244" y="397024"/>
                    <a:pt x="67342" y="481225"/>
                  </a:cubicBezTo>
                  <a:cubicBezTo>
                    <a:pt x="92869" y="587905"/>
                    <a:pt x="111728" y="663628"/>
                    <a:pt x="111728" y="66362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2618549" y="3096783"/>
              <a:ext cx="201467" cy="602097"/>
            </a:xfrm>
            <a:custGeom>
              <a:avLst/>
              <a:gdLst/>
              <a:ahLst/>
              <a:cxnLst/>
              <a:rect l="l" t="t" r="r" b="b"/>
              <a:pathLst>
                <a:path w="273176" h="816403" extrusionOk="0">
                  <a:moveTo>
                    <a:pt x="113729" y="666005"/>
                  </a:moveTo>
                  <a:cubicBezTo>
                    <a:pt x="113729" y="666005"/>
                    <a:pt x="113252" y="664481"/>
                    <a:pt x="112395" y="661433"/>
                  </a:cubicBezTo>
                  <a:cubicBezTo>
                    <a:pt x="111538" y="658385"/>
                    <a:pt x="110395" y="653813"/>
                    <a:pt x="108871" y="648098"/>
                  </a:cubicBezTo>
                  <a:cubicBezTo>
                    <a:pt x="105823" y="636097"/>
                    <a:pt x="101441" y="618761"/>
                    <a:pt x="95917" y="596663"/>
                  </a:cubicBezTo>
                  <a:cubicBezTo>
                    <a:pt x="84773" y="551610"/>
                    <a:pt x="68675" y="486935"/>
                    <a:pt x="48958" y="407020"/>
                  </a:cubicBezTo>
                  <a:cubicBezTo>
                    <a:pt x="39433" y="366920"/>
                    <a:pt x="29908" y="322819"/>
                    <a:pt x="21241" y="275004"/>
                  </a:cubicBezTo>
                  <a:cubicBezTo>
                    <a:pt x="16986" y="251128"/>
                    <a:pt x="13049" y="226363"/>
                    <a:pt x="9430" y="200709"/>
                  </a:cubicBezTo>
                  <a:cubicBezTo>
                    <a:pt x="5114" y="174421"/>
                    <a:pt x="2442" y="147890"/>
                    <a:pt x="1429" y="121270"/>
                  </a:cubicBezTo>
                  <a:cubicBezTo>
                    <a:pt x="953" y="107650"/>
                    <a:pt x="476" y="93838"/>
                    <a:pt x="0" y="79932"/>
                  </a:cubicBezTo>
                  <a:cubicBezTo>
                    <a:pt x="0" y="72883"/>
                    <a:pt x="0" y="65930"/>
                    <a:pt x="0" y="58786"/>
                  </a:cubicBezTo>
                  <a:lnTo>
                    <a:pt x="953" y="47547"/>
                  </a:lnTo>
                  <a:cubicBezTo>
                    <a:pt x="1810" y="43927"/>
                    <a:pt x="2953" y="40403"/>
                    <a:pt x="4001" y="36784"/>
                  </a:cubicBezTo>
                  <a:cubicBezTo>
                    <a:pt x="16813" y="7793"/>
                    <a:pt x="49501" y="-6781"/>
                    <a:pt x="79629" y="3065"/>
                  </a:cubicBezTo>
                  <a:cubicBezTo>
                    <a:pt x="94606" y="8684"/>
                    <a:pt x="105885" y="21279"/>
                    <a:pt x="109823" y="36784"/>
                  </a:cubicBezTo>
                  <a:cubicBezTo>
                    <a:pt x="113824" y="51452"/>
                    <a:pt x="117253" y="66121"/>
                    <a:pt x="121063" y="80980"/>
                  </a:cubicBezTo>
                  <a:cubicBezTo>
                    <a:pt x="128302" y="110793"/>
                    <a:pt x="136589" y="140797"/>
                    <a:pt x="142113" y="171848"/>
                  </a:cubicBezTo>
                  <a:cubicBezTo>
                    <a:pt x="155162" y="233189"/>
                    <a:pt x="171260" y="292625"/>
                    <a:pt x="186214" y="349966"/>
                  </a:cubicBezTo>
                  <a:cubicBezTo>
                    <a:pt x="201168" y="407306"/>
                    <a:pt x="216408" y="462551"/>
                    <a:pt x="230981" y="515034"/>
                  </a:cubicBezTo>
                  <a:lnTo>
                    <a:pt x="252698" y="591234"/>
                  </a:lnTo>
                  <a:cubicBezTo>
                    <a:pt x="256445" y="603934"/>
                    <a:pt x="260064" y="616126"/>
                    <a:pt x="263557" y="627810"/>
                  </a:cubicBezTo>
                  <a:cubicBezTo>
                    <a:pt x="265367" y="633811"/>
                    <a:pt x="267176" y="639716"/>
                    <a:pt x="269272" y="645431"/>
                  </a:cubicBezTo>
                  <a:cubicBezTo>
                    <a:pt x="270395" y="648544"/>
                    <a:pt x="271317" y="651725"/>
                    <a:pt x="272034" y="654956"/>
                  </a:cubicBezTo>
                  <a:cubicBezTo>
                    <a:pt x="272749" y="658082"/>
                    <a:pt x="273132" y="661275"/>
                    <a:pt x="273177" y="664481"/>
                  </a:cubicBezTo>
                  <a:cubicBezTo>
                    <a:pt x="272913" y="688059"/>
                    <a:pt x="269714" y="711512"/>
                    <a:pt x="263652" y="734299"/>
                  </a:cubicBezTo>
                  <a:cubicBezTo>
                    <a:pt x="259458" y="755994"/>
                    <a:pt x="248446" y="775783"/>
                    <a:pt x="232219" y="790782"/>
                  </a:cubicBezTo>
                  <a:cubicBezTo>
                    <a:pt x="224619" y="797675"/>
                    <a:pt x="216051" y="803419"/>
                    <a:pt x="206788" y="807832"/>
                  </a:cubicBezTo>
                  <a:cubicBezTo>
                    <a:pt x="197888" y="811745"/>
                    <a:pt x="188500" y="814436"/>
                    <a:pt x="178879" y="815833"/>
                  </a:cubicBezTo>
                  <a:cubicBezTo>
                    <a:pt x="161046" y="817839"/>
                    <a:pt x="143018" y="814525"/>
                    <a:pt x="127063" y="806308"/>
                  </a:cubicBezTo>
                  <a:cubicBezTo>
                    <a:pt x="112976" y="799325"/>
                    <a:pt x="102248" y="787021"/>
                    <a:pt x="97250" y="772113"/>
                  </a:cubicBezTo>
                  <a:cubicBezTo>
                    <a:pt x="93334" y="759819"/>
                    <a:pt x="92036" y="746840"/>
                    <a:pt x="93440" y="734013"/>
                  </a:cubicBezTo>
                  <a:cubicBezTo>
                    <a:pt x="95360" y="716311"/>
                    <a:pt x="99753" y="698966"/>
                    <a:pt x="106489" y="682483"/>
                  </a:cubicBezTo>
                  <a:cubicBezTo>
                    <a:pt x="108776" y="676864"/>
                    <a:pt x="110681" y="672958"/>
                    <a:pt x="112109" y="669815"/>
                  </a:cubicBezTo>
                  <a:cubicBezTo>
                    <a:pt x="112765" y="668411"/>
                    <a:pt x="113496" y="667044"/>
                    <a:pt x="114300" y="665719"/>
                  </a:cubicBezTo>
                  <a:lnTo>
                    <a:pt x="112586" y="670006"/>
                  </a:lnTo>
                  <a:cubicBezTo>
                    <a:pt x="111347" y="672863"/>
                    <a:pt x="109538" y="677149"/>
                    <a:pt x="107442" y="682865"/>
                  </a:cubicBezTo>
                  <a:cubicBezTo>
                    <a:pt x="101184" y="699343"/>
                    <a:pt x="97117" y="716572"/>
                    <a:pt x="95345" y="734109"/>
                  </a:cubicBezTo>
                  <a:cubicBezTo>
                    <a:pt x="94096" y="746736"/>
                    <a:pt x="95491" y="759485"/>
                    <a:pt x="99441" y="771542"/>
                  </a:cubicBezTo>
                  <a:cubicBezTo>
                    <a:pt x="104278" y="785732"/>
                    <a:pt x="114558" y="797417"/>
                    <a:pt x="128016" y="804023"/>
                  </a:cubicBezTo>
                  <a:cubicBezTo>
                    <a:pt x="143527" y="811691"/>
                    <a:pt x="160947" y="814639"/>
                    <a:pt x="178117" y="812500"/>
                  </a:cubicBezTo>
                  <a:cubicBezTo>
                    <a:pt x="187399" y="811143"/>
                    <a:pt x="196442" y="808482"/>
                    <a:pt x="204978" y="804594"/>
                  </a:cubicBezTo>
                  <a:cubicBezTo>
                    <a:pt x="213894" y="800278"/>
                    <a:pt x="222139" y="794696"/>
                    <a:pt x="229457" y="788021"/>
                  </a:cubicBezTo>
                  <a:cubicBezTo>
                    <a:pt x="245030" y="773407"/>
                    <a:pt x="255568" y="754232"/>
                    <a:pt x="259556" y="733252"/>
                  </a:cubicBezTo>
                  <a:cubicBezTo>
                    <a:pt x="265566" y="710811"/>
                    <a:pt x="268765" y="687711"/>
                    <a:pt x="269081" y="664482"/>
                  </a:cubicBezTo>
                  <a:cubicBezTo>
                    <a:pt x="268883" y="658590"/>
                    <a:pt x="267625" y="652782"/>
                    <a:pt x="265367" y="647337"/>
                  </a:cubicBezTo>
                  <a:cubicBezTo>
                    <a:pt x="263176" y="641431"/>
                    <a:pt x="261366" y="635430"/>
                    <a:pt x="259556" y="629429"/>
                  </a:cubicBezTo>
                  <a:lnTo>
                    <a:pt x="248603" y="593139"/>
                  </a:lnTo>
                  <a:cubicBezTo>
                    <a:pt x="241554" y="568374"/>
                    <a:pt x="234220" y="542752"/>
                    <a:pt x="226695" y="516939"/>
                  </a:cubicBezTo>
                  <a:cubicBezTo>
                    <a:pt x="211931" y="464456"/>
                    <a:pt x="196882" y="409211"/>
                    <a:pt x="181642" y="351871"/>
                  </a:cubicBezTo>
                  <a:cubicBezTo>
                    <a:pt x="166402" y="294530"/>
                    <a:pt x="150495" y="235190"/>
                    <a:pt x="137351" y="173467"/>
                  </a:cubicBezTo>
                  <a:cubicBezTo>
                    <a:pt x="131921" y="142606"/>
                    <a:pt x="123539" y="112603"/>
                    <a:pt x="116396" y="82885"/>
                  </a:cubicBezTo>
                  <a:cubicBezTo>
                    <a:pt x="112586" y="68121"/>
                    <a:pt x="109061" y="53167"/>
                    <a:pt x="105156" y="38784"/>
                  </a:cubicBezTo>
                  <a:cubicBezTo>
                    <a:pt x="101727" y="24748"/>
                    <a:pt x="91556" y="13329"/>
                    <a:pt x="78010" y="8304"/>
                  </a:cubicBezTo>
                  <a:cubicBezTo>
                    <a:pt x="50333" y="-557"/>
                    <a:pt x="20413" y="12763"/>
                    <a:pt x="8477" y="39260"/>
                  </a:cubicBezTo>
                  <a:cubicBezTo>
                    <a:pt x="4566" y="52505"/>
                    <a:pt x="3368" y="66403"/>
                    <a:pt x="4953" y="80122"/>
                  </a:cubicBezTo>
                  <a:cubicBezTo>
                    <a:pt x="5429" y="94124"/>
                    <a:pt x="5810" y="107840"/>
                    <a:pt x="6287" y="121461"/>
                  </a:cubicBezTo>
                  <a:cubicBezTo>
                    <a:pt x="7199" y="147922"/>
                    <a:pt x="9808" y="174296"/>
                    <a:pt x="14097" y="200423"/>
                  </a:cubicBezTo>
                  <a:cubicBezTo>
                    <a:pt x="17653" y="225823"/>
                    <a:pt x="21463" y="250556"/>
                    <a:pt x="25527" y="274623"/>
                  </a:cubicBezTo>
                  <a:cubicBezTo>
                    <a:pt x="33623" y="322248"/>
                    <a:pt x="43148" y="366539"/>
                    <a:pt x="52578" y="406640"/>
                  </a:cubicBezTo>
                  <a:lnTo>
                    <a:pt x="98012" y="596568"/>
                  </a:lnTo>
                  <a:cubicBezTo>
                    <a:pt x="103251" y="618857"/>
                    <a:pt x="107537" y="636192"/>
                    <a:pt x="110109" y="648193"/>
                  </a:cubicBezTo>
                  <a:cubicBezTo>
                    <a:pt x="111443" y="654004"/>
                    <a:pt x="112490" y="658481"/>
                    <a:pt x="113157" y="661719"/>
                  </a:cubicBezTo>
                  <a:cubicBezTo>
                    <a:pt x="113824" y="664957"/>
                    <a:pt x="113729" y="666005"/>
                    <a:pt x="113729" y="666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2637106" y="3122875"/>
              <a:ext cx="51421" cy="51421"/>
            </a:xfrm>
            <a:custGeom>
              <a:avLst/>
              <a:gdLst/>
              <a:ahLst/>
              <a:cxnLst/>
              <a:rect l="l" t="t" r="r" b="b"/>
              <a:pathLst>
                <a:path w="69723" h="69723" extrusionOk="0">
                  <a:moveTo>
                    <a:pt x="69723" y="34766"/>
                  </a:moveTo>
                  <a:cubicBezTo>
                    <a:pt x="69776" y="54020"/>
                    <a:pt x="54210" y="69670"/>
                    <a:pt x="34957" y="69723"/>
                  </a:cubicBezTo>
                  <a:cubicBezTo>
                    <a:pt x="15703" y="69776"/>
                    <a:pt x="53" y="54210"/>
                    <a:pt x="0" y="34957"/>
                  </a:cubicBezTo>
                  <a:cubicBezTo>
                    <a:pt x="-52" y="15703"/>
                    <a:pt x="15513" y="53"/>
                    <a:pt x="34766" y="0"/>
                  </a:cubicBezTo>
                  <a:cubicBezTo>
                    <a:pt x="34798" y="0"/>
                    <a:pt x="34830" y="0"/>
                    <a:pt x="34861" y="0"/>
                  </a:cubicBezTo>
                  <a:cubicBezTo>
                    <a:pt x="54062" y="-52"/>
                    <a:pt x="69670" y="15470"/>
                    <a:pt x="69723" y="34671"/>
                  </a:cubicBezTo>
                  <a:cubicBezTo>
                    <a:pt x="69723" y="34703"/>
                    <a:pt x="69723" y="34735"/>
                    <a:pt x="69723"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2719281" y="3616413"/>
              <a:ext cx="51280" cy="51280"/>
            </a:xfrm>
            <a:custGeom>
              <a:avLst/>
              <a:gdLst/>
              <a:ahLst/>
              <a:cxnLst/>
              <a:rect l="l" t="t" r="r" b="b"/>
              <a:pathLst>
                <a:path w="69532" h="69532" extrusionOk="0">
                  <a:moveTo>
                    <a:pt x="69532" y="34766"/>
                  </a:moveTo>
                  <a:cubicBezTo>
                    <a:pt x="69532" y="53967"/>
                    <a:pt x="53967" y="69532"/>
                    <a:pt x="34766" y="69532"/>
                  </a:cubicBezTo>
                  <a:cubicBezTo>
                    <a:pt x="15565" y="69532"/>
                    <a:pt x="0" y="53967"/>
                    <a:pt x="0" y="34766"/>
                  </a:cubicBezTo>
                  <a:cubicBezTo>
                    <a:pt x="0" y="15565"/>
                    <a:pt x="15565" y="0"/>
                    <a:pt x="34766" y="0"/>
                  </a:cubicBezTo>
                  <a:cubicBezTo>
                    <a:pt x="53967" y="0"/>
                    <a:pt x="69532" y="15565"/>
                    <a:pt x="69532"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2712813" y="3592864"/>
              <a:ext cx="81626" cy="24516"/>
            </a:xfrm>
            <a:custGeom>
              <a:avLst/>
              <a:gdLst/>
              <a:ahLst/>
              <a:cxnLst/>
              <a:rect l="l" t="t" r="r" b="b"/>
              <a:pathLst>
                <a:path w="110680" h="33242" extrusionOk="0">
                  <a:moveTo>
                    <a:pt x="110681" y="33242"/>
                  </a:moveTo>
                  <a:cubicBezTo>
                    <a:pt x="91638" y="30133"/>
                    <a:pt x="72899" y="25385"/>
                    <a:pt x="54674" y="19050"/>
                  </a:cubicBezTo>
                  <a:cubicBezTo>
                    <a:pt x="35935" y="14283"/>
                    <a:pt x="17643" y="7910"/>
                    <a:pt x="0" y="0"/>
                  </a:cubicBezTo>
                  <a:cubicBezTo>
                    <a:pt x="19061" y="3170"/>
                    <a:pt x="37827" y="7917"/>
                    <a:pt x="56102" y="14192"/>
                  </a:cubicBezTo>
                  <a:cubicBezTo>
                    <a:pt x="74807" y="18968"/>
                    <a:pt x="93067" y="25341"/>
                    <a:pt x="110680" y="33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2701707" y="3390276"/>
              <a:ext cx="25148" cy="25148"/>
            </a:xfrm>
            <a:custGeom>
              <a:avLst/>
              <a:gdLst/>
              <a:ahLst/>
              <a:cxnLst/>
              <a:rect l="l" t="t" r="r" b="b"/>
              <a:pathLst>
                <a:path w="34099" h="34099" extrusionOk="0">
                  <a:moveTo>
                    <a:pt x="34099" y="17050"/>
                  </a:moveTo>
                  <a:cubicBezTo>
                    <a:pt x="34099" y="26466"/>
                    <a:pt x="26466" y="34099"/>
                    <a:pt x="17050" y="34099"/>
                  </a:cubicBezTo>
                  <a:cubicBezTo>
                    <a:pt x="7634" y="34099"/>
                    <a:pt x="0" y="26466"/>
                    <a:pt x="0" y="17050"/>
                  </a:cubicBezTo>
                  <a:cubicBezTo>
                    <a:pt x="0" y="7633"/>
                    <a:pt x="7634" y="0"/>
                    <a:pt x="17050" y="0"/>
                  </a:cubicBezTo>
                  <a:cubicBezTo>
                    <a:pt x="26466" y="0"/>
                    <a:pt x="34099" y="7633"/>
                    <a:pt x="34099"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2741705" y="3533184"/>
              <a:ext cx="25148" cy="25148"/>
            </a:xfrm>
            <a:custGeom>
              <a:avLst/>
              <a:gdLst/>
              <a:ahLst/>
              <a:cxnLst/>
              <a:rect l="l" t="t" r="r" b="b"/>
              <a:pathLst>
                <a:path w="34099" h="34099" extrusionOk="0">
                  <a:moveTo>
                    <a:pt x="34099" y="17145"/>
                  </a:moveTo>
                  <a:cubicBezTo>
                    <a:pt x="34047" y="26561"/>
                    <a:pt x="26371" y="34152"/>
                    <a:pt x="16954" y="34099"/>
                  </a:cubicBezTo>
                  <a:cubicBezTo>
                    <a:pt x="7538" y="34046"/>
                    <a:pt x="-52" y="26370"/>
                    <a:pt x="0" y="16954"/>
                  </a:cubicBezTo>
                  <a:cubicBezTo>
                    <a:pt x="53" y="7576"/>
                    <a:pt x="7670" y="0"/>
                    <a:pt x="17050" y="0"/>
                  </a:cubicBezTo>
                  <a:cubicBezTo>
                    <a:pt x="26466" y="0"/>
                    <a:pt x="34099" y="7633"/>
                    <a:pt x="34100" y="17050"/>
                  </a:cubicBezTo>
                  <a:cubicBezTo>
                    <a:pt x="34100" y="17082"/>
                    <a:pt x="34099" y="17113"/>
                    <a:pt x="34099" y="17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2968642" y="3112295"/>
              <a:ext cx="180082" cy="602152"/>
            </a:xfrm>
            <a:custGeom>
              <a:avLst/>
              <a:gdLst/>
              <a:ahLst/>
              <a:cxnLst/>
              <a:rect l="l" t="t" r="r" b="b"/>
              <a:pathLst>
                <a:path w="244179" h="816477" extrusionOk="0">
                  <a:moveTo>
                    <a:pt x="157698" y="665180"/>
                  </a:moveTo>
                  <a:cubicBezTo>
                    <a:pt x="157698" y="665180"/>
                    <a:pt x="222182" y="778908"/>
                    <a:pt x="138648" y="810627"/>
                  </a:cubicBezTo>
                  <a:cubicBezTo>
                    <a:pt x="87308" y="830153"/>
                    <a:pt x="30539" y="798816"/>
                    <a:pt x="14823" y="746142"/>
                  </a:cubicBezTo>
                  <a:cubicBezTo>
                    <a:pt x="4631" y="711471"/>
                    <a:pt x="-4227" y="673371"/>
                    <a:pt x="2155" y="656226"/>
                  </a:cubicBezTo>
                  <a:cubicBezTo>
                    <a:pt x="14537" y="621174"/>
                    <a:pt x="105025" y="227601"/>
                    <a:pt x="112264" y="162355"/>
                  </a:cubicBezTo>
                  <a:cubicBezTo>
                    <a:pt x="114169" y="145591"/>
                    <a:pt x="133981" y="53199"/>
                    <a:pt x="136362" y="40054"/>
                  </a:cubicBezTo>
                  <a:cubicBezTo>
                    <a:pt x="147411" y="-21477"/>
                    <a:pt x="240470" y="-8428"/>
                    <a:pt x="243232" y="54056"/>
                  </a:cubicBezTo>
                  <a:cubicBezTo>
                    <a:pt x="243995" y="72534"/>
                    <a:pt x="244661" y="137400"/>
                    <a:pt x="243709" y="149306"/>
                  </a:cubicBezTo>
                  <a:cubicBezTo>
                    <a:pt x="230850" y="311231"/>
                    <a:pt x="210466" y="396099"/>
                    <a:pt x="193988" y="481062"/>
                  </a:cubicBezTo>
                  <a:cubicBezTo>
                    <a:pt x="173033" y="588789"/>
                    <a:pt x="157317" y="665180"/>
                    <a:pt x="157317" y="66518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2966223" y="3109532"/>
              <a:ext cx="184263" cy="605439"/>
            </a:xfrm>
            <a:custGeom>
              <a:avLst/>
              <a:gdLst/>
              <a:ahLst/>
              <a:cxnLst/>
              <a:rect l="l" t="t" r="r" b="b"/>
              <a:pathLst>
                <a:path w="249848" h="820934" extrusionOk="0">
                  <a:moveTo>
                    <a:pt x="160975" y="668924"/>
                  </a:moveTo>
                  <a:cubicBezTo>
                    <a:pt x="160975" y="668924"/>
                    <a:pt x="160975" y="667305"/>
                    <a:pt x="161641" y="664257"/>
                  </a:cubicBezTo>
                  <a:lnTo>
                    <a:pt x="164118" y="650636"/>
                  </a:lnTo>
                  <a:lnTo>
                    <a:pt x="173643" y="598534"/>
                  </a:lnTo>
                  <a:lnTo>
                    <a:pt x="210981" y="406796"/>
                  </a:lnTo>
                  <a:cubicBezTo>
                    <a:pt x="218696" y="366315"/>
                    <a:pt x="226316" y="321833"/>
                    <a:pt x="232412" y="273446"/>
                  </a:cubicBezTo>
                  <a:cubicBezTo>
                    <a:pt x="235556" y="249443"/>
                    <a:pt x="238318" y="224488"/>
                    <a:pt x="240699" y="198865"/>
                  </a:cubicBezTo>
                  <a:cubicBezTo>
                    <a:pt x="243892" y="172573"/>
                    <a:pt x="245387" y="146102"/>
                    <a:pt x="245176" y="119617"/>
                  </a:cubicBezTo>
                  <a:cubicBezTo>
                    <a:pt x="245176" y="105997"/>
                    <a:pt x="245176" y="92185"/>
                    <a:pt x="244699" y="78279"/>
                  </a:cubicBezTo>
                  <a:cubicBezTo>
                    <a:pt x="245698" y="64476"/>
                    <a:pt x="243916" y="50614"/>
                    <a:pt x="239461" y="37512"/>
                  </a:cubicBezTo>
                  <a:cubicBezTo>
                    <a:pt x="226421" y="11542"/>
                    <a:pt x="195969" y="-507"/>
                    <a:pt x="168690" y="9508"/>
                  </a:cubicBezTo>
                  <a:cubicBezTo>
                    <a:pt x="155405" y="15182"/>
                    <a:pt x="145731" y="26990"/>
                    <a:pt x="142782" y="41131"/>
                  </a:cubicBezTo>
                  <a:cubicBezTo>
                    <a:pt x="139544" y="55705"/>
                    <a:pt x="136686" y="70754"/>
                    <a:pt x="133257" y="85708"/>
                  </a:cubicBezTo>
                  <a:cubicBezTo>
                    <a:pt x="127352" y="115712"/>
                    <a:pt x="120303" y="146001"/>
                    <a:pt x="116112" y="177053"/>
                  </a:cubicBezTo>
                  <a:cubicBezTo>
                    <a:pt x="105635" y="239347"/>
                    <a:pt x="92014" y="299259"/>
                    <a:pt x="79441" y="357266"/>
                  </a:cubicBezTo>
                  <a:cubicBezTo>
                    <a:pt x="66868" y="415273"/>
                    <a:pt x="53914" y="470994"/>
                    <a:pt x="41341" y="524049"/>
                  </a:cubicBezTo>
                  <a:cubicBezTo>
                    <a:pt x="34959" y="550528"/>
                    <a:pt x="28768" y="576436"/>
                    <a:pt x="22291" y="601487"/>
                  </a:cubicBezTo>
                  <a:cubicBezTo>
                    <a:pt x="19147" y="614060"/>
                    <a:pt x="16004" y="626347"/>
                    <a:pt x="12766" y="638539"/>
                  </a:cubicBezTo>
                  <a:cubicBezTo>
                    <a:pt x="11147" y="644635"/>
                    <a:pt x="9622" y="650636"/>
                    <a:pt x="7718" y="656542"/>
                  </a:cubicBezTo>
                  <a:cubicBezTo>
                    <a:pt x="5685" y="662128"/>
                    <a:pt x="4654" y="668028"/>
                    <a:pt x="4670" y="673972"/>
                  </a:cubicBezTo>
                  <a:cubicBezTo>
                    <a:pt x="5983" y="697135"/>
                    <a:pt x="10174" y="720044"/>
                    <a:pt x="17147" y="742171"/>
                  </a:cubicBezTo>
                  <a:cubicBezTo>
                    <a:pt x="22002" y="762993"/>
                    <a:pt x="33342" y="781737"/>
                    <a:pt x="49532" y="795702"/>
                  </a:cubicBezTo>
                  <a:cubicBezTo>
                    <a:pt x="57130" y="802051"/>
                    <a:pt x="65598" y="807279"/>
                    <a:pt x="74678" y="811227"/>
                  </a:cubicBezTo>
                  <a:cubicBezTo>
                    <a:pt x="83400" y="814720"/>
                    <a:pt x="92571" y="816964"/>
                    <a:pt x="101920" y="817895"/>
                  </a:cubicBezTo>
                  <a:cubicBezTo>
                    <a:pt x="119133" y="819376"/>
                    <a:pt x="136400" y="815731"/>
                    <a:pt x="151545" y="807418"/>
                  </a:cubicBezTo>
                  <a:cubicBezTo>
                    <a:pt x="164845" y="800269"/>
                    <a:pt x="174776" y="788146"/>
                    <a:pt x="179167" y="773699"/>
                  </a:cubicBezTo>
                  <a:cubicBezTo>
                    <a:pt x="182533" y="761487"/>
                    <a:pt x="183376" y="748718"/>
                    <a:pt x="181644" y="736170"/>
                  </a:cubicBezTo>
                  <a:cubicBezTo>
                    <a:pt x="179131" y="718694"/>
                    <a:pt x="174327" y="701624"/>
                    <a:pt x="167356" y="685402"/>
                  </a:cubicBezTo>
                  <a:cubicBezTo>
                    <a:pt x="164975" y="679783"/>
                    <a:pt x="163070" y="675877"/>
                    <a:pt x="161737" y="672829"/>
                  </a:cubicBezTo>
                  <a:lnTo>
                    <a:pt x="159737" y="668543"/>
                  </a:lnTo>
                  <a:cubicBezTo>
                    <a:pt x="159737" y="668543"/>
                    <a:pt x="160689" y="669876"/>
                    <a:pt x="162213" y="672543"/>
                  </a:cubicBezTo>
                  <a:cubicBezTo>
                    <a:pt x="163737" y="675210"/>
                    <a:pt x="165737" y="679401"/>
                    <a:pt x="168309" y="685021"/>
                  </a:cubicBezTo>
                  <a:cubicBezTo>
                    <a:pt x="175684" y="701202"/>
                    <a:pt x="180811" y="718315"/>
                    <a:pt x="183549" y="735885"/>
                  </a:cubicBezTo>
                  <a:cubicBezTo>
                    <a:pt x="185467" y="748599"/>
                    <a:pt x="184721" y="761574"/>
                    <a:pt x="181358" y="773985"/>
                  </a:cubicBezTo>
                  <a:cubicBezTo>
                    <a:pt x="176941" y="789135"/>
                    <a:pt x="166653" y="801891"/>
                    <a:pt x="152783" y="809418"/>
                  </a:cubicBezTo>
                  <a:cubicBezTo>
                    <a:pt x="137153" y="818145"/>
                    <a:pt x="119291" y="822055"/>
                    <a:pt x="101443" y="820657"/>
                  </a:cubicBezTo>
                  <a:cubicBezTo>
                    <a:pt x="91645" y="819777"/>
                    <a:pt x="82022" y="817500"/>
                    <a:pt x="72868" y="813894"/>
                  </a:cubicBezTo>
                  <a:cubicBezTo>
                    <a:pt x="42566" y="801288"/>
                    <a:pt x="20217" y="774823"/>
                    <a:pt x="12861" y="742838"/>
                  </a:cubicBezTo>
                  <a:cubicBezTo>
                    <a:pt x="5684" y="720355"/>
                    <a:pt x="1364" y="697058"/>
                    <a:pt x="2" y="673496"/>
                  </a:cubicBezTo>
                  <a:cubicBezTo>
                    <a:pt x="-26" y="670305"/>
                    <a:pt x="229" y="667117"/>
                    <a:pt x="764" y="663971"/>
                  </a:cubicBezTo>
                  <a:cubicBezTo>
                    <a:pt x="1362" y="660750"/>
                    <a:pt x="2157" y="657569"/>
                    <a:pt x="3145" y="654446"/>
                  </a:cubicBezTo>
                  <a:cubicBezTo>
                    <a:pt x="4955" y="648636"/>
                    <a:pt x="6479" y="642635"/>
                    <a:pt x="8098" y="636634"/>
                  </a:cubicBezTo>
                  <a:cubicBezTo>
                    <a:pt x="11147" y="624442"/>
                    <a:pt x="14290" y="612155"/>
                    <a:pt x="17623" y="599582"/>
                  </a:cubicBezTo>
                  <a:cubicBezTo>
                    <a:pt x="23529" y="574531"/>
                    <a:pt x="29720" y="548623"/>
                    <a:pt x="36007" y="522144"/>
                  </a:cubicBezTo>
                  <a:cubicBezTo>
                    <a:pt x="48389" y="469090"/>
                    <a:pt x="61057" y="413273"/>
                    <a:pt x="74107" y="355361"/>
                  </a:cubicBezTo>
                  <a:cubicBezTo>
                    <a:pt x="87156" y="297449"/>
                    <a:pt x="100205" y="237346"/>
                    <a:pt x="110683" y="175529"/>
                  </a:cubicBezTo>
                  <a:cubicBezTo>
                    <a:pt x="114779" y="144192"/>
                    <a:pt x="121922" y="113902"/>
                    <a:pt x="127828" y="83803"/>
                  </a:cubicBezTo>
                  <a:cubicBezTo>
                    <a:pt x="131066" y="68849"/>
                    <a:pt x="133829" y="53990"/>
                    <a:pt x="137353" y="39131"/>
                  </a:cubicBezTo>
                  <a:cubicBezTo>
                    <a:pt x="140675" y="23548"/>
                    <a:pt x="151317" y="10529"/>
                    <a:pt x="165928" y="4174"/>
                  </a:cubicBezTo>
                  <a:cubicBezTo>
                    <a:pt x="196333" y="-7604"/>
                    <a:pt x="230651" y="6340"/>
                    <a:pt x="244223" y="35988"/>
                  </a:cubicBezTo>
                  <a:cubicBezTo>
                    <a:pt x="245462" y="39512"/>
                    <a:pt x="246700" y="42941"/>
                    <a:pt x="247747" y="46465"/>
                  </a:cubicBezTo>
                  <a:lnTo>
                    <a:pt x="249272" y="57419"/>
                  </a:lnTo>
                  <a:cubicBezTo>
                    <a:pt x="249272" y="64563"/>
                    <a:pt x="249272" y="71516"/>
                    <a:pt x="249843" y="78565"/>
                  </a:cubicBezTo>
                  <a:cubicBezTo>
                    <a:pt x="249843" y="92471"/>
                    <a:pt x="249843" y="106282"/>
                    <a:pt x="249843" y="119998"/>
                  </a:cubicBezTo>
                  <a:cubicBezTo>
                    <a:pt x="249949" y="146613"/>
                    <a:pt x="248390" y="173208"/>
                    <a:pt x="245176" y="199627"/>
                  </a:cubicBezTo>
                  <a:cubicBezTo>
                    <a:pt x="242604" y="225345"/>
                    <a:pt x="239842" y="250300"/>
                    <a:pt x="236603" y="274303"/>
                  </a:cubicBezTo>
                  <a:cubicBezTo>
                    <a:pt x="230317" y="322500"/>
                    <a:pt x="222411" y="366982"/>
                    <a:pt x="214505" y="407653"/>
                  </a:cubicBezTo>
                  <a:lnTo>
                    <a:pt x="175643" y="599106"/>
                  </a:lnTo>
                  <a:cubicBezTo>
                    <a:pt x="170976" y="621490"/>
                    <a:pt x="167356" y="638920"/>
                    <a:pt x="164785" y="651017"/>
                  </a:cubicBezTo>
                  <a:cubicBezTo>
                    <a:pt x="163547" y="656827"/>
                    <a:pt x="162594" y="661304"/>
                    <a:pt x="161832" y="664543"/>
                  </a:cubicBezTo>
                  <a:cubicBezTo>
                    <a:pt x="161070" y="667781"/>
                    <a:pt x="160975" y="668924"/>
                    <a:pt x="160975" y="6689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3080293" y="3136488"/>
              <a:ext cx="51278" cy="51281"/>
            </a:xfrm>
            <a:custGeom>
              <a:avLst/>
              <a:gdLst/>
              <a:ahLst/>
              <a:cxnLst/>
              <a:rect l="l" t="t" r="r" b="b"/>
              <a:pathLst>
                <a:path w="69529" h="69533" extrusionOk="0">
                  <a:moveTo>
                    <a:pt x="27" y="36228"/>
                  </a:moveTo>
                  <a:cubicBezTo>
                    <a:pt x="834" y="55412"/>
                    <a:pt x="17040" y="70309"/>
                    <a:pt x="36224" y="69502"/>
                  </a:cubicBezTo>
                  <a:cubicBezTo>
                    <a:pt x="55408" y="68695"/>
                    <a:pt x="70305" y="52490"/>
                    <a:pt x="69498" y="33306"/>
                  </a:cubicBezTo>
                  <a:cubicBezTo>
                    <a:pt x="68692" y="14122"/>
                    <a:pt x="52486" y="-776"/>
                    <a:pt x="33302" y="31"/>
                  </a:cubicBezTo>
                  <a:cubicBezTo>
                    <a:pt x="33291" y="32"/>
                    <a:pt x="33281" y="32"/>
                    <a:pt x="33270" y="33"/>
                  </a:cubicBezTo>
                  <a:cubicBezTo>
                    <a:pt x="14123" y="908"/>
                    <a:pt x="-726" y="17076"/>
                    <a:pt x="27" y="3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3019272" y="3633048"/>
              <a:ext cx="51281" cy="51281"/>
            </a:xfrm>
            <a:custGeom>
              <a:avLst/>
              <a:gdLst/>
              <a:ahLst/>
              <a:cxnLst/>
              <a:rect l="l" t="t" r="r" b="b"/>
              <a:pathLst>
                <a:path w="69533" h="69533" extrusionOk="0">
                  <a:moveTo>
                    <a:pt x="35" y="36323"/>
                  </a:moveTo>
                  <a:cubicBezTo>
                    <a:pt x="894" y="55504"/>
                    <a:pt x="17141" y="70358"/>
                    <a:pt x="36322" y="69498"/>
                  </a:cubicBezTo>
                  <a:cubicBezTo>
                    <a:pt x="55504" y="68639"/>
                    <a:pt x="70357" y="52393"/>
                    <a:pt x="69498" y="33211"/>
                  </a:cubicBezTo>
                  <a:cubicBezTo>
                    <a:pt x="68640" y="14055"/>
                    <a:pt x="52435" y="-789"/>
                    <a:pt x="33278" y="32"/>
                  </a:cubicBezTo>
                  <a:cubicBezTo>
                    <a:pt x="14094" y="855"/>
                    <a:pt x="-790" y="17073"/>
                    <a:pt x="33" y="36256"/>
                  </a:cubicBezTo>
                  <a:cubicBezTo>
                    <a:pt x="33" y="36278"/>
                    <a:pt x="35" y="36300"/>
                    <a:pt x="35" y="36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2994343" y="3608329"/>
              <a:ext cx="80503" cy="27888"/>
            </a:xfrm>
            <a:custGeom>
              <a:avLst/>
              <a:gdLst/>
              <a:ahLst/>
              <a:cxnLst/>
              <a:rect l="l" t="t" r="r" b="b"/>
              <a:pathLst>
                <a:path w="109156" h="37814" extrusionOk="0">
                  <a:moveTo>
                    <a:pt x="0" y="37814"/>
                  </a:moveTo>
                  <a:cubicBezTo>
                    <a:pt x="17284" y="29176"/>
                    <a:pt x="35292" y="22068"/>
                    <a:pt x="53816" y="16573"/>
                  </a:cubicBezTo>
                  <a:cubicBezTo>
                    <a:pt x="71741" y="9435"/>
                    <a:pt x="90259" y="3889"/>
                    <a:pt x="109157" y="0"/>
                  </a:cubicBezTo>
                  <a:cubicBezTo>
                    <a:pt x="91868" y="8554"/>
                    <a:pt x="73899" y="15658"/>
                    <a:pt x="55436" y="21241"/>
                  </a:cubicBezTo>
                  <a:cubicBezTo>
                    <a:pt x="37440" y="28268"/>
                    <a:pt x="18900" y="33811"/>
                    <a:pt x="0" y="37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6"/>
            <p:cNvSpPr/>
            <p:nvPr/>
          </p:nvSpPr>
          <p:spPr>
            <a:xfrm>
              <a:off x="3067520" y="3400608"/>
              <a:ext cx="25148" cy="25148"/>
            </a:xfrm>
            <a:custGeom>
              <a:avLst/>
              <a:gdLst/>
              <a:ahLst/>
              <a:cxnLst/>
              <a:rect l="l" t="t" r="r" b="b"/>
              <a:pathLst>
                <a:path w="34099" h="34099" extrusionOk="0">
                  <a:moveTo>
                    <a:pt x="34100" y="17050"/>
                  </a:moveTo>
                  <a:cubicBezTo>
                    <a:pt x="34100" y="26466"/>
                    <a:pt x="26466" y="34099"/>
                    <a:pt x="17050" y="34099"/>
                  </a:cubicBezTo>
                  <a:cubicBezTo>
                    <a:pt x="7633" y="34099"/>
                    <a:pt x="0" y="26466"/>
                    <a:pt x="0" y="17050"/>
                  </a:cubicBezTo>
                  <a:cubicBezTo>
                    <a:pt x="0" y="7633"/>
                    <a:pt x="7633" y="0"/>
                    <a:pt x="17050" y="0"/>
                  </a:cubicBezTo>
                  <a:cubicBezTo>
                    <a:pt x="26466" y="0"/>
                    <a:pt x="34100" y="7633"/>
                    <a:pt x="3410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6"/>
            <p:cNvSpPr/>
            <p:nvPr/>
          </p:nvSpPr>
          <p:spPr>
            <a:xfrm>
              <a:off x="3026749" y="3545837"/>
              <a:ext cx="25289" cy="25289"/>
            </a:xfrm>
            <a:custGeom>
              <a:avLst/>
              <a:gdLst/>
              <a:ahLst/>
              <a:cxnLst/>
              <a:rect l="l" t="t" r="r" b="b"/>
              <a:pathLst>
                <a:path w="34290" h="34290" extrusionOk="0">
                  <a:moveTo>
                    <a:pt x="34290" y="17050"/>
                  </a:moveTo>
                  <a:cubicBezTo>
                    <a:pt x="34342" y="26519"/>
                    <a:pt x="26709" y="34237"/>
                    <a:pt x="17240" y="34290"/>
                  </a:cubicBezTo>
                  <a:cubicBezTo>
                    <a:pt x="7771" y="34342"/>
                    <a:pt x="53" y="26709"/>
                    <a:pt x="0" y="17240"/>
                  </a:cubicBezTo>
                  <a:cubicBezTo>
                    <a:pt x="-52" y="7771"/>
                    <a:pt x="7581" y="53"/>
                    <a:pt x="17050" y="0"/>
                  </a:cubicBezTo>
                  <a:cubicBezTo>
                    <a:pt x="17081" y="0"/>
                    <a:pt x="17113" y="0"/>
                    <a:pt x="17145" y="0"/>
                  </a:cubicBezTo>
                  <a:cubicBezTo>
                    <a:pt x="26577" y="0"/>
                    <a:pt x="34237" y="7618"/>
                    <a:pt x="3429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 name="Google Shape;275;p16"/>
            <p:cNvGrpSpPr/>
            <p:nvPr/>
          </p:nvGrpSpPr>
          <p:grpSpPr>
            <a:xfrm>
              <a:off x="2035724" y="1149832"/>
              <a:ext cx="827668" cy="587690"/>
              <a:chOff x="2183420" y="1130657"/>
              <a:chExt cx="1121502" cy="796328"/>
            </a:xfrm>
          </p:grpSpPr>
          <p:sp>
            <p:nvSpPr>
              <p:cNvPr id="276" name="Google Shape;276;p16"/>
              <p:cNvSpPr/>
              <p:nvPr/>
            </p:nvSpPr>
            <p:spPr>
              <a:xfrm>
                <a:off x="2282033" y="1212048"/>
                <a:ext cx="908569" cy="641581"/>
              </a:xfrm>
              <a:custGeom>
                <a:avLst/>
                <a:gdLst/>
                <a:ahLst/>
                <a:cxnLst/>
                <a:rect l="l" t="t" r="r" b="b"/>
                <a:pathLst>
                  <a:path w="908569" h="641581" extrusionOk="0">
                    <a:moveTo>
                      <a:pt x="896386" y="44648"/>
                    </a:moveTo>
                    <a:cubicBezTo>
                      <a:pt x="891676" y="38264"/>
                      <a:pt x="886243" y="32446"/>
                      <a:pt x="880194" y="27313"/>
                    </a:cubicBezTo>
                    <a:cubicBezTo>
                      <a:pt x="861798" y="13741"/>
                      <a:pt x="839937" y="5651"/>
                      <a:pt x="817138" y="3977"/>
                    </a:cubicBezTo>
                    <a:cubicBezTo>
                      <a:pt x="757988" y="-3453"/>
                      <a:pt x="671215" y="12644"/>
                      <a:pt x="572346" y="51030"/>
                    </a:cubicBezTo>
                    <a:cubicBezTo>
                      <a:pt x="456477" y="97210"/>
                      <a:pt x="347507" y="159099"/>
                      <a:pt x="248495" y="234958"/>
                    </a:cubicBezTo>
                    <a:cubicBezTo>
                      <a:pt x="189785" y="279046"/>
                      <a:pt x="136007" y="329343"/>
                      <a:pt x="88095" y="384977"/>
                    </a:cubicBezTo>
                    <a:cubicBezTo>
                      <a:pt x="62743" y="414312"/>
                      <a:pt x="41145" y="446693"/>
                      <a:pt x="23801" y="481370"/>
                    </a:cubicBezTo>
                    <a:cubicBezTo>
                      <a:pt x="15132" y="499034"/>
                      <a:pt x="9221" y="517922"/>
                      <a:pt x="6275" y="537377"/>
                    </a:cubicBezTo>
                    <a:cubicBezTo>
                      <a:pt x="4941" y="547142"/>
                      <a:pt x="4941" y="557043"/>
                      <a:pt x="6275" y="566809"/>
                    </a:cubicBezTo>
                    <a:cubicBezTo>
                      <a:pt x="8957" y="586514"/>
                      <a:pt x="19948" y="604127"/>
                      <a:pt x="36469" y="615196"/>
                    </a:cubicBezTo>
                    <a:cubicBezTo>
                      <a:pt x="44635" y="620668"/>
                      <a:pt x="53512" y="624994"/>
                      <a:pt x="62853" y="628055"/>
                    </a:cubicBezTo>
                    <a:cubicBezTo>
                      <a:pt x="81673" y="633847"/>
                      <a:pt x="101265" y="636737"/>
                      <a:pt x="120956" y="636627"/>
                    </a:cubicBezTo>
                    <a:cubicBezTo>
                      <a:pt x="159740" y="636292"/>
                      <a:pt x="198330" y="631109"/>
                      <a:pt x="235827" y="621197"/>
                    </a:cubicBezTo>
                    <a:cubicBezTo>
                      <a:pt x="306942" y="602563"/>
                      <a:pt x="375829" y="576279"/>
                      <a:pt x="441282" y="542806"/>
                    </a:cubicBezTo>
                    <a:cubicBezTo>
                      <a:pt x="552871" y="487344"/>
                      <a:pt x="656324" y="416837"/>
                      <a:pt x="748749" y="333256"/>
                    </a:cubicBezTo>
                    <a:cubicBezTo>
                      <a:pt x="826663" y="261342"/>
                      <a:pt x="879241" y="190381"/>
                      <a:pt x="898482" y="134088"/>
                    </a:cubicBezTo>
                    <a:cubicBezTo>
                      <a:pt x="906950" y="112939"/>
                      <a:pt x="909294" y="89832"/>
                      <a:pt x="905244" y="67413"/>
                    </a:cubicBezTo>
                    <a:cubicBezTo>
                      <a:pt x="903269" y="59718"/>
                      <a:pt x="900425" y="52272"/>
                      <a:pt x="896767" y="45220"/>
                    </a:cubicBezTo>
                    <a:lnTo>
                      <a:pt x="899815" y="50459"/>
                    </a:lnTo>
                    <a:cubicBezTo>
                      <a:pt x="901101" y="52594"/>
                      <a:pt x="902155" y="54861"/>
                      <a:pt x="902958" y="57221"/>
                    </a:cubicBezTo>
                    <a:cubicBezTo>
                      <a:pt x="904340" y="60286"/>
                      <a:pt x="905424" y="63475"/>
                      <a:pt x="906197" y="66746"/>
                    </a:cubicBezTo>
                    <a:cubicBezTo>
                      <a:pt x="910761" y="89452"/>
                      <a:pt x="908711" y="112990"/>
                      <a:pt x="900291" y="134564"/>
                    </a:cubicBezTo>
                    <a:cubicBezTo>
                      <a:pt x="881241" y="191714"/>
                      <a:pt x="828949" y="263152"/>
                      <a:pt x="751130" y="335637"/>
                    </a:cubicBezTo>
                    <a:cubicBezTo>
                      <a:pt x="658649" y="419927"/>
                      <a:pt x="554956" y="491022"/>
                      <a:pt x="442996" y="546902"/>
                    </a:cubicBezTo>
                    <a:cubicBezTo>
                      <a:pt x="377265" y="580588"/>
                      <a:pt x="308095" y="607094"/>
                      <a:pt x="236684" y="625959"/>
                    </a:cubicBezTo>
                    <a:cubicBezTo>
                      <a:pt x="198785" y="635994"/>
                      <a:pt x="159778" y="641242"/>
                      <a:pt x="120575" y="641580"/>
                    </a:cubicBezTo>
                    <a:cubicBezTo>
                      <a:pt x="100366" y="641656"/>
                      <a:pt x="80262" y="638670"/>
                      <a:pt x="60948" y="632722"/>
                    </a:cubicBezTo>
                    <a:cubicBezTo>
                      <a:pt x="51145" y="629516"/>
                      <a:pt x="41821" y="624998"/>
                      <a:pt x="33230" y="619292"/>
                    </a:cubicBezTo>
                    <a:cubicBezTo>
                      <a:pt x="24709" y="613184"/>
                      <a:pt x="17381" y="605565"/>
                      <a:pt x="11609" y="596813"/>
                    </a:cubicBezTo>
                    <a:cubicBezTo>
                      <a:pt x="6289" y="587811"/>
                      <a:pt x="2703" y="577893"/>
                      <a:pt x="1036" y="567571"/>
                    </a:cubicBezTo>
                    <a:cubicBezTo>
                      <a:pt x="-345" y="557330"/>
                      <a:pt x="-345" y="546951"/>
                      <a:pt x="1036" y="536710"/>
                    </a:cubicBezTo>
                    <a:cubicBezTo>
                      <a:pt x="4237" y="516839"/>
                      <a:pt x="10435" y="497570"/>
                      <a:pt x="19419" y="479560"/>
                    </a:cubicBezTo>
                    <a:cubicBezTo>
                      <a:pt x="36875" y="444469"/>
                      <a:pt x="58702" y="411729"/>
                      <a:pt x="84380" y="382119"/>
                    </a:cubicBezTo>
                    <a:cubicBezTo>
                      <a:pt x="132761" y="326225"/>
                      <a:pt x="187053" y="275734"/>
                      <a:pt x="246305" y="231529"/>
                    </a:cubicBezTo>
                    <a:cubicBezTo>
                      <a:pt x="345550" y="155551"/>
                      <a:pt x="454861" y="93716"/>
                      <a:pt x="571107" y="47792"/>
                    </a:cubicBezTo>
                    <a:cubicBezTo>
                      <a:pt x="670453" y="9692"/>
                      <a:pt x="757702" y="-6025"/>
                      <a:pt x="817329" y="2072"/>
                    </a:cubicBezTo>
                    <a:cubicBezTo>
                      <a:pt x="840392" y="3945"/>
                      <a:pt x="862422" y="12446"/>
                      <a:pt x="880765" y="26551"/>
                    </a:cubicBezTo>
                    <a:cubicBezTo>
                      <a:pt x="883491" y="28691"/>
                      <a:pt x="886011" y="31083"/>
                      <a:pt x="888290" y="33695"/>
                    </a:cubicBezTo>
                    <a:cubicBezTo>
                      <a:pt x="890050" y="35493"/>
                      <a:pt x="891614" y="37472"/>
                      <a:pt x="892957" y="39600"/>
                    </a:cubicBezTo>
                    <a:cubicBezTo>
                      <a:pt x="895338" y="42934"/>
                      <a:pt x="896386" y="44648"/>
                      <a:pt x="896386" y="446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6"/>
              <p:cNvSpPr/>
              <p:nvPr/>
            </p:nvSpPr>
            <p:spPr>
              <a:xfrm>
                <a:off x="2183420" y="1130657"/>
                <a:ext cx="1121502" cy="796328"/>
              </a:xfrm>
              <a:custGeom>
                <a:avLst/>
                <a:gdLst/>
                <a:ahLst/>
                <a:cxnLst/>
                <a:rect l="l" t="t" r="r" b="b"/>
                <a:pathLst>
                  <a:path w="1121502" h="796328" extrusionOk="0">
                    <a:moveTo>
                      <a:pt x="1106346" y="57364"/>
                    </a:moveTo>
                    <a:cubicBezTo>
                      <a:pt x="1100526" y="49418"/>
                      <a:pt x="1093850" y="42135"/>
                      <a:pt x="1086439" y="35647"/>
                    </a:cubicBezTo>
                    <a:cubicBezTo>
                      <a:pt x="1077229" y="28067"/>
                      <a:pt x="1066919" y="21932"/>
                      <a:pt x="1055863" y="17454"/>
                    </a:cubicBezTo>
                    <a:cubicBezTo>
                      <a:pt x="1040586" y="11318"/>
                      <a:pt x="1024578" y="7188"/>
                      <a:pt x="1008238" y="5167"/>
                    </a:cubicBezTo>
                    <a:cubicBezTo>
                      <a:pt x="934991" y="-5501"/>
                      <a:pt x="827263" y="13168"/>
                      <a:pt x="704010" y="60126"/>
                    </a:cubicBezTo>
                    <a:cubicBezTo>
                      <a:pt x="637041" y="86026"/>
                      <a:pt x="572037" y="116745"/>
                      <a:pt x="509509" y="152043"/>
                    </a:cubicBezTo>
                    <a:cubicBezTo>
                      <a:pt x="437432" y="192249"/>
                      <a:pt x="368355" y="237611"/>
                      <a:pt x="302817" y="287774"/>
                    </a:cubicBezTo>
                    <a:cubicBezTo>
                      <a:pt x="230133" y="342664"/>
                      <a:pt x="163752" y="405436"/>
                      <a:pt x="104887" y="474940"/>
                    </a:cubicBezTo>
                    <a:cubicBezTo>
                      <a:pt x="73719" y="511661"/>
                      <a:pt x="47375" y="552217"/>
                      <a:pt x="26497" y="595622"/>
                    </a:cubicBezTo>
                    <a:cubicBezTo>
                      <a:pt x="15906" y="617683"/>
                      <a:pt x="8866" y="641278"/>
                      <a:pt x="5637" y="665535"/>
                    </a:cubicBezTo>
                    <a:cubicBezTo>
                      <a:pt x="4128" y="677692"/>
                      <a:pt x="4288" y="689998"/>
                      <a:pt x="6113" y="702111"/>
                    </a:cubicBezTo>
                    <a:cubicBezTo>
                      <a:pt x="8280" y="714169"/>
                      <a:pt x="12569" y="725747"/>
                      <a:pt x="18782" y="736306"/>
                    </a:cubicBezTo>
                    <a:cubicBezTo>
                      <a:pt x="25584" y="746536"/>
                      <a:pt x="34089" y="755524"/>
                      <a:pt x="43928" y="762881"/>
                    </a:cubicBezTo>
                    <a:cubicBezTo>
                      <a:pt x="54030" y="769813"/>
                      <a:pt x="65019" y="775356"/>
                      <a:pt x="76598" y="779359"/>
                    </a:cubicBezTo>
                    <a:cubicBezTo>
                      <a:pt x="99827" y="787096"/>
                      <a:pt x="124125" y="791145"/>
                      <a:pt x="148607" y="791361"/>
                    </a:cubicBezTo>
                    <a:cubicBezTo>
                      <a:pt x="196776" y="791693"/>
                      <a:pt x="244790" y="785867"/>
                      <a:pt x="291482" y="774025"/>
                    </a:cubicBezTo>
                    <a:cubicBezTo>
                      <a:pt x="379899" y="751528"/>
                      <a:pt x="465569" y="719362"/>
                      <a:pt x="546943" y="678108"/>
                    </a:cubicBezTo>
                    <a:cubicBezTo>
                      <a:pt x="620655" y="641269"/>
                      <a:pt x="691610" y="599155"/>
                      <a:pt x="759255" y="552093"/>
                    </a:cubicBezTo>
                    <a:cubicBezTo>
                      <a:pt x="818475" y="511250"/>
                      <a:pt x="874660" y="466174"/>
                      <a:pt x="927371" y="417219"/>
                    </a:cubicBezTo>
                    <a:cubicBezTo>
                      <a:pt x="1023574" y="327398"/>
                      <a:pt x="1087772" y="238530"/>
                      <a:pt x="1110346" y="168140"/>
                    </a:cubicBezTo>
                    <a:cubicBezTo>
                      <a:pt x="1115460" y="152715"/>
                      <a:pt x="1118659" y="136720"/>
                      <a:pt x="1119871" y="120515"/>
                    </a:cubicBezTo>
                    <a:cubicBezTo>
                      <a:pt x="1120666" y="108591"/>
                      <a:pt x="1119670" y="96616"/>
                      <a:pt x="1116919" y="84987"/>
                    </a:cubicBezTo>
                    <a:cubicBezTo>
                      <a:pt x="1114377" y="75466"/>
                      <a:pt x="1110767" y="66263"/>
                      <a:pt x="1106155" y="57555"/>
                    </a:cubicBezTo>
                    <a:cubicBezTo>
                      <a:pt x="1106155" y="57555"/>
                      <a:pt x="1107489" y="59745"/>
                      <a:pt x="1109870" y="64127"/>
                    </a:cubicBezTo>
                    <a:cubicBezTo>
                      <a:pt x="1111462" y="66790"/>
                      <a:pt x="1112802" y="69596"/>
                      <a:pt x="1113871" y="72509"/>
                    </a:cubicBezTo>
                    <a:cubicBezTo>
                      <a:pt x="1115558" y="76448"/>
                      <a:pt x="1116897" y="80528"/>
                      <a:pt x="1117871" y="84701"/>
                    </a:cubicBezTo>
                    <a:cubicBezTo>
                      <a:pt x="1120853" y="96391"/>
                      <a:pt x="1122009" y="108472"/>
                      <a:pt x="1121300" y="120515"/>
                    </a:cubicBezTo>
                    <a:cubicBezTo>
                      <a:pt x="1120176" y="136950"/>
                      <a:pt x="1116975" y="153176"/>
                      <a:pt x="1111775" y="168807"/>
                    </a:cubicBezTo>
                    <a:cubicBezTo>
                      <a:pt x="1089487" y="239958"/>
                      <a:pt x="1025479" y="329493"/>
                      <a:pt x="929276" y="419886"/>
                    </a:cubicBezTo>
                    <a:cubicBezTo>
                      <a:pt x="876905" y="469019"/>
                      <a:pt x="821037" y="514286"/>
                      <a:pt x="762112" y="555331"/>
                    </a:cubicBezTo>
                    <a:cubicBezTo>
                      <a:pt x="694240" y="602756"/>
                      <a:pt x="622994" y="645160"/>
                      <a:pt x="548943" y="682204"/>
                    </a:cubicBezTo>
                    <a:cubicBezTo>
                      <a:pt x="467348" y="723776"/>
                      <a:pt x="381379" y="756138"/>
                      <a:pt x="292625" y="778693"/>
                    </a:cubicBezTo>
                    <a:cubicBezTo>
                      <a:pt x="245577" y="790737"/>
                      <a:pt x="197171" y="796660"/>
                      <a:pt x="148607" y="796314"/>
                    </a:cubicBezTo>
                    <a:cubicBezTo>
                      <a:pt x="123571" y="796114"/>
                      <a:pt x="98723" y="791967"/>
                      <a:pt x="74979" y="784026"/>
                    </a:cubicBezTo>
                    <a:cubicBezTo>
                      <a:pt x="62959" y="779857"/>
                      <a:pt x="51553" y="774091"/>
                      <a:pt x="41070" y="766881"/>
                    </a:cubicBezTo>
                    <a:cubicBezTo>
                      <a:pt x="30726" y="759176"/>
                      <a:pt x="21799" y="749733"/>
                      <a:pt x="14686" y="738973"/>
                    </a:cubicBezTo>
                    <a:cubicBezTo>
                      <a:pt x="8128" y="727854"/>
                      <a:pt x="3581" y="715666"/>
                      <a:pt x="1255" y="702969"/>
                    </a:cubicBezTo>
                    <a:cubicBezTo>
                      <a:pt x="-418" y="690324"/>
                      <a:pt x="-418" y="677514"/>
                      <a:pt x="1255" y="664869"/>
                    </a:cubicBezTo>
                    <a:cubicBezTo>
                      <a:pt x="4637" y="640097"/>
                      <a:pt x="11834" y="615999"/>
                      <a:pt x="22591" y="593431"/>
                    </a:cubicBezTo>
                    <a:cubicBezTo>
                      <a:pt x="43670" y="549693"/>
                      <a:pt x="70237" y="508819"/>
                      <a:pt x="101649" y="471797"/>
                    </a:cubicBezTo>
                    <a:cubicBezTo>
                      <a:pt x="160921" y="402011"/>
                      <a:pt x="227751" y="339015"/>
                      <a:pt x="300912" y="283964"/>
                    </a:cubicBezTo>
                    <a:cubicBezTo>
                      <a:pt x="366694" y="233721"/>
                      <a:pt x="436062" y="188357"/>
                      <a:pt x="508462" y="148233"/>
                    </a:cubicBezTo>
                    <a:cubicBezTo>
                      <a:pt x="571101" y="113097"/>
                      <a:pt x="636200" y="82537"/>
                      <a:pt x="703248" y="56793"/>
                    </a:cubicBezTo>
                    <a:cubicBezTo>
                      <a:pt x="827073" y="10215"/>
                      <a:pt x="935277" y="-8073"/>
                      <a:pt x="1009000" y="3262"/>
                    </a:cubicBezTo>
                    <a:cubicBezTo>
                      <a:pt x="1025349" y="5498"/>
                      <a:pt x="1041350" y="9787"/>
                      <a:pt x="1056626" y="16026"/>
                    </a:cubicBezTo>
                    <a:cubicBezTo>
                      <a:pt x="1067757" y="20782"/>
                      <a:pt x="1078099" y="27206"/>
                      <a:pt x="1087296" y="35076"/>
                    </a:cubicBezTo>
                    <a:cubicBezTo>
                      <a:pt x="1090750" y="37749"/>
                      <a:pt x="1093939" y="40747"/>
                      <a:pt x="1096821" y="44029"/>
                    </a:cubicBezTo>
                    <a:cubicBezTo>
                      <a:pt x="1099025" y="46250"/>
                      <a:pt x="1100974" y="48710"/>
                      <a:pt x="1102631" y="513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6"/>
              <p:cNvSpPr/>
              <p:nvPr/>
            </p:nvSpPr>
            <p:spPr>
              <a:xfrm>
                <a:off x="2569052" y="1499866"/>
                <a:ext cx="563027" cy="399678"/>
              </a:xfrm>
              <a:custGeom>
                <a:avLst/>
                <a:gdLst/>
                <a:ahLst/>
                <a:cxnLst/>
                <a:rect l="l" t="t" r="r" b="b"/>
                <a:pathLst>
                  <a:path w="563027" h="399678" extrusionOk="0">
                    <a:moveTo>
                      <a:pt x="554788" y="28959"/>
                    </a:moveTo>
                    <a:cubicBezTo>
                      <a:pt x="551711" y="25141"/>
                      <a:pt x="548335" y="21573"/>
                      <a:pt x="544692" y="18291"/>
                    </a:cubicBezTo>
                    <a:cubicBezTo>
                      <a:pt x="533404" y="9812"/>
                      <a:pt x="519983" y="4634"/>
                      <a:pt x="505925" y="3337"/>
                    </a:cubicBezTo>
                    <a:cubicBezTo>
                      <a:pt x="469349" y="-1806"/>
                      <a:pt x="415533" y="7623"/>
                      <a:pt x="354192" y="31150"/>
                    </a:cubicBezTo>
                    <a:cubicBezTo>
                      <a:pt x="282472" y="59652"/>
                      <a:pt x="215133" y="98131"/>
                      <a:pt x="154167" y="145450"/>
                    </a:cubicBezTo>
                    <a:cubicBezTo>
                      <a:pt x="117841" y="172861"/>
                      <a:pt x="84652" y="204197"/>
                      <a:pt x="55202" y="238890"/>
                    </a:cubicBezTo>
                    <a:cubicBezTo>
                      <a:pt x="39722" y="257193"/>
                      <a:pt x="26631" y="277389"/>
                      <a:pt x="16245" y="298993"/>
                    </a:cubicBezTo>
                    <a:cubicBezTo>
                      <a:pt x="11001" y="309906"/>
                      <a:pt x="7498" y="321572"/>
                      <a:pt x="5862" y="333569"/>
                    </a:cubicBezTo>
                    <a:cubicBezTo>
                      <a:pt x="5049" y="339542"/>
                      <a:pt x="5049" y="345598"/>
                      <a:pt x="5862" y="351571"/>
                    </a:cubicBezTo>
                    <a:cubicBezTo>
                      <a:pt x="7780" y="363481"/>
                      <a:pt x="14404" y="374121"/>
                      <a:pt x="24246" y="381099"/>
                    </a:cubicBezTo>
                    <a:cubicBezTo>
                      <a:pt x="29191" y="384506"/>
                      <a:pt x="34573" y="387229"/>
                      <a:pt x="40248" y="389195"/>
                    </a:cubicBezTo>
                    <a:cubicBezTo>
                      <a:pt x="51773" y="393013"/>
                      <a:pt x="63825" y="395005"/>
                      <a:pt x="75966" y="395100"/>
                    </a:cubicBezTo>
                    <a:cubicBezTo>
                      <a:pt x="99920" y="395285"/>
                      <a:pt x="123800" y="392405"/>
                      <a:pt x="147023" y="386528"/>
                    </a:cubicBezTo>
                    <a:cubicBezTo>
                      <a:pt x="191120" y="375367"/>
                      <a:pt x="233857" y="359396"/>
                      <a:pt x="274467" y="338903"/>
                    </a:cubicBezTo>
                    <a:cubicBezTo>
                      <a:pt x="343766" y="304699"/>
                      <a:pt x="407897" y="260898"/>
                      <a:pt x="464967" y="208791"/>
                    </a:cubicBezTo>
                    <a:cubicBezTo>
                      <a:pt x="513069" y="164024"/>
                      <a:pt x="545263" y="119733"/>
                      <a:pt x="556598" y="84966"/>
                    </a:cubicBezTo>
                    <a:cubicBezTo>
                      <a:pt x="564418" y="67291"/>
                      <a:pt x="563858" y="47033"/>
                      <a:pt x="555074" y="29817"/>
                    </a:cubicBezTo>
                    <a:cubicBezTo>
                      <a:pt x="557878" y="33936"/>
                      <a:pt x="559941" y="38513"/>
                      <a:pt x="561170" y="43342"/>
                    </a:cubicBezTo>
                    <a:cubicBezTo>
                      <a:pt x="564356" y="57403"/>
                      <a:pt x="563430" y="72084"/>
                      <a:pt x="558503" y="85633"/>
                    </a:cubicBezTo>
                    <a:cubicBezTo>
                      <a:pt x="547454" y="121352"/>
                      <a:pt x="515450" y="166310"/>
                      <a:pt x="467348" y="211649"/>
                    </a:cubicBezTo>
                    <a:cubicBezTo>
                      <a:pt x="410418" y="264346"/>
                      <a:pt x="346274" y="308670"/>
                      <a:pt x="276848" y="343284"/>
                    </a:cubicBezTo>
                    <a:cubicBezTo>
                      <a:pt x="235749" y="363849"/>
                      <a:pt x="192495" y="379790"/>
                      <a:pt x="147880" y="390814"/>
                    </a:cubicBezTo>
                    <a:cubicBezTo>
                      <a:pt x="124230" y="396861"/>
                      <a:pt x="99900" y="399838"/>
                      <a:pt x="75490" y="399672"/>
                    </a:cubicBezTo>
                    <a:cubicBezTo>
                      <a:pt x="62862" y="399543"/>
                      <a:pt x="50330" y="397455"/>
                      <a:pt x="38343" y="393481"/>
                    </a:cubicBezTo>
                    <a:cubicBezTo>
                      <a:pt x="32210" y="391390"/>
                      <a:pt x="26406" y="388440"/>
                      <a:pt x="21102" y="384718"/>
                    </a:cubicBezTo>
                    <a:cubicBezTo>
                      <a:pt x="15775" y="380803"/>
                      <a:pt x="11194" y="375964"/>
                      <a:pt x="7577" y="370431"/>
                    </a:cubicBezTo>
                    <a:cubicBezTo>
                      <a:pt x="4192" y="364727"/>
                      <a:pt x="1839" y="358472"/>
                      <a:pt x="624" y="351952"/>
                    </a:cubicBezTo>
                    <a:cubicBezTo>
                      <a:pt x="-208" y="345629"/>
                      <a:pt x="-208" y="339225"/>
                      <a:pt x="624" y="332902"/>
                    </a:cubicBezTo>
                    <a:cubicBezTo>
                      <a:pt x="2287" y="320377"/>
                      <a:pt x="5920" y="308193"/>
                      <a:pt x="11387" y="296802"/>
                    </a:cubicBezTo>
                    <a:cubicBezTo>
                      <a:pt x="21998" y="274856"/>
                      <a:pt x="35344" y="254342"/>
                      <a:pt x="51106" y="235747"/>
                    </a:cubicBezTo>
                    <a:cubicBezTo>
                      <a:pt x="80827" y="200777"/>
                      <a:pt x="114338" y="169215"/>
                      <a:pt x="151023" y="141640"/>
                    </a:cubicBezTo>
                    <a:cubicBezTo>
                      <a:pt x="212608" y="94381"/>
                      <a:pt x="280639" y="56179"/>
                      <a:pt x="353049" y="28197"/>
                    </a:cubicBezTo>
                    <a:cubicBezTo>
                      <a:pt x="414866" y="4861"/>
                      <a:pt x="469254" y="-4092"/>
                      <a:pt x="506211" y="1718"/>
                    </a:cubicBezTo>
                    <a:cubicBezTo>
                      <a:pt x="520529" y="3238"/>
                      <a:pt x="534113" y="8823"/>
                      <a:pt x="545358" y="17815"/>
                    </a:cubicBezTo>
                    <a:cubicBezTo>
                      <a:pt x="548255" y="20198"/>
                      <a:pt x="550790" y="22989"/>
                      <a:pt x="552883" y="26102"/>
                    </a:cubicBezTo>
                    <a:cubicBezTo>
                      <a:pt x="554121" y="27816"/>
                      <a:pt x="554788" y="28959"/>
                      <a:pt x="554788" y="289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2571802" y="1399439"/>
                <a:ext cx="296176" cy="211878"/>
              </a:xfrm>
              <a:custGeom>
                <a:avLst/>
                <a:gdLst/>
                <a:ahLst/>
                <a:cxnLst/>
                <a:rect l="l" t="t" r="r" b="b"/>
                <a:pathLst>
                  <a:path w="296176" h="211878" extrusionOk="0">
                    <a:moveTo>
                      <a:pt x="291435" y="16611"/>
                    </a:moveTo>
                    <a:cubicBezTo>
                      <a:pt x="291435" y="16611"/>
                      <a:pt x="289625" y="14515"/>
                      <a:pt x="285910" y="11181"/>
                    </a:cubicBezTo>
                    <a:cubicBezTo>
                      <a:pt x="279904" y="6975"/>
                      <a:pt x="272918" y="4384"/>
                      <a:pt x="265622" y="3657"/>
                    </a:cubicBezTo>
                    <a:cubicBezTo>
                      <a:pt x="246572" y="1085"/>
                      <a:pt x="217997" y="6228"/>
                      <a:pt x="186279" y="18516"/>
                    </a:cubicBezTo>
                    <a:cubicBezTo>
                      <a:pt x="148763" y="33569"/>
                      <a:pt x="113505" y="53730"/>
                      <a:pt x="81504" y="78428"/>
                    </a:cubicBezTo>
                    <a:cubicBezTo>
                      <a:pt x="62501" y="92780"/>
                      <a:pt x="45182" y="109236"/>
                      <a:pt x="29878" y="127482"/>
                    </a:cubicBezTo>
                    <a:cubicBezTo>
                      <a:pt x="21669" y="136900"/>
                      <a:pt x="14808" y="147415"/>
                      <a:pt x="9495" y="158724"/>
                    </a:cubicBezTo>
                    <a:cubicBezTo>
                      <a:pt x="3222" y="169460"/>
                      <a:pt x="2410" y="182535"/>
                      <a:pt x="7304" y="193966"/>
                    </a:cubicBezTo>
                    <a:cubicBezTo>
                      <a:pt x="15598" y="203363"/>
                      <a:pt x="27874" y="208244"/>
                      <a:pt x="40356" y="207110"/>
                    </a:cubicBezTo>
                    <a:cubicBezTo>
                      <a:pt x="52819" y="207261"/>
                      <a:pt x="65246" y="205755"/>
                      <a:pt x="77313" y="202634"/>
                    </a:cubicBezTo>
                    <a:cubicBezTo>
                      <a:pt x="100393" y="196809"/>
                      <a:pt x="122755" y="188440"/>
                      <a:pt x="143988" y="177678"/>
                    </a:cubicBezTo>
                    <a:cubicBezTo>
                      <a:pt x="180270" y="159763"/>
                      <a:pt x="213895" y="136908"/>
                      <a:pt x="243905" y="109765"/>
                    </a:cubicBezTo>
                    <a:cubicBezTo>
                      <a:pt x="269051" y="86334"/>
                      <a:pt x="286005" y="63283"/>
                      <a:pt x="292101" y="45090"/>
                    </a:cubicBezTo>
                    <a:cubicBezTo>
                      <a:pt x="294658" y="38219"/>
                      <a:pt x="295380" y="30799"/>
                      <a:pt x="294197" y="23564"/>
                    </a:cubicBezTo>
                    <a:cubicBezTo>
                      <a:pt x="292864" y="18706"/>
                      <a:pt x="291530" y="16325"/>
                      <a:pt x="291816" y="16230"/>
                    </a:cubicBezTo>
                    <a:cubicBezTo>
                      <a:pt x="293284" y="18393"/>
                      <a:pt x="294409" y="20771"/>
                      <a:pt x="295150" y="23278"/>
                    </a:cubicBezTo>
                    <a:cubicBezTo>
                      <a:pt x="296857" y="30707"/>
                      <a:pt x="296428" y="38467"/>
                      <a:pt x="293911" y="45662"/>
                    </a:cubicBezTo>
                    <a:cubicBezTo>
                      <a:pt x="288292" y="64712"/>
                      <a:pt x="271432" y="88238"/>
                      <a:pt x="246286" y="112337"/>
                    </a:cubicBezTo>
                    <a:cubicBezTo>
                      <a:pt x="216313" y="140119"/>
                      <a:pt x="182542" y="163498"/>
                      <a:pt x="145988" y="181774"/>
                    </a:cubicBezTo>
                    <a:cubicBezTo>
                      <a:pt x="124515" y="192762"/>
                      <a:pt x="101857" y="201263"/>
                      <a:pt x="78456" y="207111"/>
                    </a:cubicBezTo>
                    <a:cubicBezTo>
                      <a:pt x="66023" y="210380"/>
                      <a:pt x="53211" y="211982"/>
                      <a:pt x="40356" y="211873"/>
                    </a:cubicBezTo>
                    <a:cubicBezTo>
                      <a:pt x="37117" y="211873"/>
                      <a:pt x="33784" y="211302"/>
                      <a:pt x="30831" y="211016"/>
                    </a:cubicBezTo>
                    <a:cubicBezTo>
                      <a:pt x="27603" y="210409"/>
                      <a:pt x="24420" y="209582"/>
                      <a:pt x="21306" y="208539"/>
                    </a:cubicBezTo>
                    <a:cubicBezTo>
                      <a:pt x="6722" y="204701"/>
                      <a:pt x="-2368" y="190190"/>
                      <a:pt x="541" y="175392"/>
                    </a:cubicBezTo>
                    <a:cubicBezTo>
                      <a:pt x="1069" y="172017"/>
                      <a:pt x="1801" y="168678"/>
                      <a:pt x="2732" y="165391"/>
                    </a:cubicBezTo>
                    <a:cubicBezTo>
                      <a:pt x="3970" y="162248"/>
                      <a:pt x="4923" y="159009"/>
                      <a:pt x="6351" y="155866"/>
                    </a:cubicBezTo>
                    <a:cubicBezTo>
                      <a:pt x="11912" y="144221"/>
                      <a:pt x="18991" y="133363"/>
                      <a:pt x="27402" y="123576"/>
                    </a:cubicBezTo>
                    <a:cubicBezTo>
                      <a:pt x="43033" y="105131"/>
                      <a:pt x="60704" y="88515"/>
                      <a:pt x="80075" y="74046"/>
                    </a:cubicBezTo>
                    <a:cubicBezTo>
                      <a:pt x="112516" y="49225"/>
                      <a:pt x="148344" y="29177"/>
                      <a:pt x="186469" y="14515"/>
                    </a:cubicBezTo>
                    <a:cubicBezTo>
                      <a:pt x="219140" y="2514"/>
                      <a:pt x="247810" y="-2249"/>
                      <a:pt x="267337" y="990"/>
                    </a:cubicBezTo>
                    <a:cubicBezTo>
                      <a:pt x="274868" y="1908"/>
                      <a:pt x="281993" y="4910"/>
                      <a:pt x="287911" y="9657"/>
                    </a:cubicBezTo>
                    <a:cubicBezTo>
                      <a:pt x="289409" y="11796"/>
                      <a:pt x="290596" y="14137"/>
                      <a:pt x="291435" y="166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0" name="Google Shape;280;p16"/>
            <p:cNvGrpSpPr/>
            <p:nvPr/>
          </p:nvGrpSpPr>
          <p:grpSpPr>
            <a:xfrm>
              <a:off x="3309189" y="2275457"/>
              <a:ext cx="731979" cy="322036"/>
              <a:chOff x="3908982" y="2655895"/>
              <a:chExt cx="991842" cy="436363"/>
            </a:xfrm>
          </p:grpSpPr>
          <p:sp>
            <p:nvSpPr>
              <p:cNvPr id="281" name="Google Shape;281;p16"/>
              <p:cNvSpPr/>
              <p:nvPr/>
            </p:nvSpPr>
            <p:spPr>
              <a:xfrm>
                <a:off x="3908982" y="2655895"/>
                <a:ext cx="392628" cy="214455"/>
              </a:xfrm>
              <a:custGeom>
                <a:avLst/>
                <a:gdLst/>
                <a:ahLst/>
                <a:cxnLst/>
                <a:rect l="l" t="t" r="r" b="b"/>
                <a:pathLst>
                  <a:path w="392628" h="214455" extrusionOk="0">
                    <a:moveTo>
                      <a:pt x="392624" y="214432"/>
                    </a:moveTo>
                    <a:cubicBezTo>
                      <a:pt x="391957" y="215670"/>
                      <a:pt x="303566" y="168521"/>
                      <a:pt x="195171" y="109657"/>
                    </a:cubicBezTo>
                    <a:cubicBezTo>
                      <a:pt x="86777" y="50792"/>
                      <a:pt x="-663" y="1262"/>
                      <a:pt x="4" y="24"/>
                    </a:cubicBezTo>
                    <a:cubicBezTo>
                      <a:pt x="671" y="-1214"/>
                      <a:pt x="89063" y="45934"/>
                      <a:pt x="197552" y="105275"/>
                    </a:cubicBezTo>
                    <a:cubicBezTo>
                      <a:pt x="306042" y="164616"/>
                      <a:pt x="393291" y="213193"/>
                      <a:pt x="392624" y="2144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4326467" y="2719355"/>
                <a:ext cx="574357" cy="372903"/>
              </a:xfrm>
              <a:custGeom>
                <a:avLst/>
                <a:gdLst/>
                <a:ahLst/>
                <a:cxnLst/>
                <a:rect l="l" t="t" r="r" b="b"/>
                <a:pathLst>
                  <a:path w="574357" h="372903" extrusionOk="0">
                    <a:moveTo>
                      <a:pt x="574357" y="179832"/>
                    </a:moveTo>
                    <a:lnTo>
                      <a:pt x="568071" y="179832"/>
                    </a:lnTo>
                    <a:lnTo>
                      <a:pt x="549878" y="179832"/>
                    </a:lnTo>
                    <a:lnTo>
                      <a:pt x="479869" y="179832"/>
                    </a:lnTo>
                    <a:lnTo>
                      <a:pt x="479107" y="179832"/>
                    </a:lnTo>
                    <a:lnTo>
                      <a:pt x="479107" y="179070"/>
                    </a:lnTo>
                    <a:lnTo>
                      <a:pt x="426434" y="33147"/>
                    </a:lnTo>
                    <a:lnTo>
                      <a:pt x="429863" y="33147"/>
                    </a:lnTo>
                    <a:cubicBezTo>
                      <a:pt x="419290" y="92488"/>
                      <a:pt x="406813" y="162020"/>
                      <a:pt x="393097" y="238601"/>
                    </a:cubicBezTo>
                    <a:lnTo>
                      <a:pt x="391954" y="245269"/>
                    </a:lnTo>
                    <a:lnTo>
                      <a:pt x="389001" y="239173"/>
                    </a:lnTo>
                    <a:lnTo>
                      <a:pt x="334327" y="126301"/>
                    </a:lnTo>
                    <a:lnTo>
                      <a:pt x="338709" y="126301"/>
                    </a:lnTo>
                    <a:cubicBezTo>
                      <a:pt x="332422" y="143161"/>
                      <a:pt x="325755" y="161449"/>
                      <a:pt x="318897" y="180022"/>
                    </a:cubicBezTo>
                    <a:lnTo>
                      <a:pt x="318325" y="181642"/>
                    </a:lnTo>
                    <a:lnTo>
                      <a:pt x="230219" y="181642"/>
                    </a:lnTo>
                    <a:lnTo>
                      <a:pt x="230219" y="179546"/>
                    </a:lnTo>
                    <a:cubicBezTo>
                      <a:pt x="225552" y="145733"/>
                      <a:pt x="220694" y="110109"/>
                      <a:pt x="215551" y="73914"/>
                    </a:cubicBezTo>
                    <a:cubicBezTo>
                      <a:pt x="212979" y="55340"/>
                      <a:pt x="210407" y="36767"/>
                      <a:pt x="207931" y="18479"/>
                    </a:cubicBezTo>
                    <a:lnTo>
                      <a:pt x="212788" y="18479"/>
                    </a:lnTo>
                    <a:cubicBezTo>
                      <a:pt x="196596" y="142304"/>
                      <a:pt x="181356" y="258223"/>
                      <a:pt x="167926" y="360331"/>
                    </a:cubicBezTo>
                    <a:lnTo>
                      <a:pt x="166306" y="372904"/>
                    </a:lnTo>
                    <a:lnTo>
                      <a:pt x="163639" y="360521"/>
                    </a:lnTo>
                    <a:cubicBezTo>
                      <a:pt x="141827" y="257842"/>
                      <a:pt x="122968" y="169354"/>
                      <a:pt x="108394" y="100584"/>
                    </a:cubicBezTo>
                    <a:lnTo>
                      <a:pt x="111157" y="100584"/>
                    </a:lnTo>
                    <a:lnTo>
                      <a:pt x="66865" y="189262"/>
                    </a:lnTo>
                    <a:lnTo>
                      <a:pt x="66865" y="189738"/>
                    </a:lnTo>
                    <a:lnTo>
                      <a:pt x="4381" y="189738"/>
                    </a:lnTo>
                    <a:lnTo>
                      <a:pt x="0" y="189738"/>
                    </a:lnTo>
                    <a:lnTo>
                      <a:pt x="4381" y="189738"/>
                    </a:lnTo>
                    <a:lnTo>
                      <a:pt x="17145" y="189738"/>
                    </a:lnTo>
                    <a:lnTo>
                      <a:pt x="66294" y="188785"/>
                    </a:lnTo>
                    <a:lnTo>
                      <a:pt x="65437" y="189357"/>
                    </a:lnTo>
                    <a:lnTo>
                      <a:pt x="108775" y="100298"/>
                    </a:lnTo>
                    <a:lnTo>
                      <a:pt x="110680" y="96393"/>
                    </a:lnTo>
                    <a:lnTo>
                      <a:pt x="111538" y="100584"/>
                    </a:lnTo>
                    <a:cubicBezTo>
                      <a:pt x="126492" y="169259"/>
                      <a:pt x="145828" y="257651"/>
                      <a:pt x="168212" y="360235"/>
                    </a:cubicBezTo>
                    <a:lnTo>
                      <a:pt x="163925" y="360235"/>
                    </a:lnTo>
                    <a:cubicBezTo>
                      <a:pt x="177165" y="258127"/>
                      <a:pt x="192500" y="142018"/>
                      <a:pt x="208216" y="18288"/>
                    </a:cubicBezTo>
                    <a:lnTo>
                      <a:pt x="210598" y="0"/>
                    </a:lnTo>
                    <a:lnTo>
                      <a:pt x="213074" y="18288"/>
                    </a:lnTo>
                    <a:cubicBezTo>
                      <a:pt x="215614" y="36576"/>
                      <a:pt x="218186" y="55054"/>
                      <a:pt x="220789" y="73724"/>
                    </a:cubicBezTo>
                    <a:cubicBezTo>
                      <a:pt x="225838" y="109918"/>
                      <a:pt x="230314" y="145542"/>
                      <a:pt x="235363" y="179356"/>
                    </a:cubicBezTo>
                    <a:lnTo>
                      <a:pt x="232981" y="177165"/>
                    </a:lnTo>
                    <a:lnTo>
                      <a:pt x="317182" y="177165"/>
                    </a:lnTo>
                    <a:lnTo>
                      <a:pt x="314896" y="178689"/>
                    </a:lnTo>
                    <a:lnTo>
                      <a:pt x="334804" y="125063"/>
                    </a:lnTo>
                    <a:lnTo>
                      <a:pt x="336709" y="119825"/>
                    </a:lnTo>
                    <a:lnTo>
                      <a:pt x="339185" y="124777"/>
                    </a:lnTo>
                    <a:cubicBezTo>
                      <a:pt x="358235" y="164021"/>
                      <a:pt x="376238" y="201835"/>
                      <a:pt x="393478" y="237839"/>
                    </a:cubicBezTo>
                    <a:lnTo>
                      <a:pt x="389382" y="238411"/>
                    </a:lnTo>
                    <a:cubicBezTo>
                      <a:pt x="403384" y="162211"/>
                      <a:pt x="416147" y="92392"/>
                      <a:pt x="427482" y="33052"/>
                    </a:cubicBezTo>
                    <a:lnTo>
                      <a:pt x="428625" y="26479"/>
                    </a:lnTo>
                    <a:lnTo>
                      <a:pt x="430816" y="32766"/>
                    </a:lnTo>
                    <a:cubicBezTo>
                      <a:pt x="451485" y="91630"/>
                      <a:pt x="468916" y="141256"/>
                      <a:pt x="482251" y="179165"/>
                    </a:cubicBezTo>
                    <a:lnTo>
                      <a:pt x="481203" y="178403"/>
                    </a:lnTo>
                    <a:lnTo>
                      <a:pt x="551212" y="179642"/>
                    </a:lnTo>
                    <a:lnTo>
                      <a:pt x="569405" y="1796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4277985" y="2848991"/>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4" name="Google Shape;284;p16"/>
            <p:cNvGrpSpPr/>
            <p:nvPr/>
          </p:nvGrpSpPr>
          <p:grpSpPr>
            <a:xfrm>
              <a:off x="1864992" y="1210373"/>
              <a:ext cx="2001495" cy="879608"/>
              <a:chOff x="1952075" y="1212691"/>
              <a:chExt cx="2712053" cy="1191881"/>
            </a:xfrm>
          </p:grpSpPr>
          <p:sp>
            <p:nvSpPr>
              <p:cNvPr id="285" name="Google Shape;285;p16"/>
              <p:cNvSpPr/>
              <p:nvPr/>
            </p:nvSpPr>
            <p:spPr>
              <a:xfrm>
                <a:off x="3860310" y="2172601"/>
                <a:ext cx="378437" cy="231971"/>
              </a:xfrm>
              <a:custGeom>
                <a:avLst/>
                <a:gdLst/>
                <a:ahLst/>
                <a:cxnLst/>
                <a:rect l="l" t="t" r="r" b="b"/>
                <a:pathLst>
                  <a:path w="378437" h="231971" extrusionOk="0">
                    <a:moveTo>
                      <a:pt x="378432" y="19"/>
                    </a:moveTo>
                    <a:cubicBezTo>
                      <a:pt x="379194" y="1162"/>
                      <a:pt x="294993" y="54026"/>
                      <a:pt x="190504" y="118129"/>
                    </a:cubicBezTo>
                    <a:cubicBezTo>
                      <a:pt x="86015" y="182232"/>
                      <a:pt x="670" y="233096"/>
                      <a:pt x="4" y="231953"/>
                    </a:cubicBezTo>
                    <a:cubicBezTo>
                      <a:pt x="-663" y="230810"/>
                      <a:pt x="83443" y="177946"/>
                      <a:pt x="188027" y="113843"/>
                    </a:cubicBezTo>
                    <a:cubicBezTo>
                      <a:pt x="292612" y="49739"/>
                      <a:pt x="377670" y="-1124"/>
                      <a:pt x="378432" y="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4420669" y="212023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4614027" y="205965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4578975" y="212023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4348184" y="212023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4346946" y="2189194"/>
                <a:ext cx="232029" cy="35813"/>
              </a:xfrm>
              <a:custGeom>
                <a:avLst/>
                <a:gdLst/>
                <a:ahLst/>
                <a:cxnLst/>
                <a:rect l="l" t="t" r="r" b="b"/>
                <a:pathLst>
                  <a:path w="232029" h="35813" extrusionOk="0">
                    <a:moveTo>
                      <a:pt x="0" y="0"/>
                    </a:moveTo>
                    <a:lnTo>
                      <a:pt x="232029" y="0"/>
                    </a:lnTo>
                    <a:lnTo>
                      <a:pt x="232029"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4420669" y="224977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4614027" y="218919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4578975" y="224977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4348184" y="224977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4221501" y="2155380"/>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3285004" y="1212691"/>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3234807" y="1277937"/>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3491982" y="1212691"/>
                <a:ext cx="79343" cy="46672"/>
              </a:xfrm>
              <a:custGeom>
                <a:avLst/>
                <a:gdLst/>
                <a:ahLst/>
                <a:cxnLst/>
                <a:rect l="l" t="t" r="r" b="b"/>
                <a:pathLst>
                  <a:path w="79343" h="46672" extrusionOk="0">
                    <a:moveTo>
                      <a:pt x="0" y="0"/>
                    </a:moveTo>
                    <a:lnTo>
                      <a:pt x="79343" y="0"/>
                    </a:lnTo>
                    <a:lnTo>
                      <a:pt x="79343"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3249571" y="1212691"/>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6"/>
              <p:cNvSpPr/>
              <p:nvPr/>
            </p:nvSpPr>
            <p:spPr>
              <a:xfrm>
                <a:off x="3442071"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6"/>
              <p:cNvSpPr/>
              <p:nvPr/>
            </p:nvSpPr>
            <p:spPr>
              <a:xfrm>
                <a:off x="3479504"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1952075" y="1907444"/>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1952075" y="2038318"/>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1952075" y="1971738"/>
                <a:ext cx="21335" cy="41052"/>
              </a:xfrm>
              <a:custGeom>
                <a:avLst/>
                <a:gdLst/>
                <a:ahLst/>
                <a:cxnLst/>
                <a:rect l="l" t="t" r="r" b="b"/>
                <a:pathLst>
                  <a:path w="21335"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2337361" y="2045557"/>
                <a:ext cx="21336" cy="41052"/>
              </a:xfrm>
              <a:custGeom>
                <a:avLst/>
                <a:gdLst/>
                <a:ahLst/>
                <a:cxnLst/>
                <a:rect l="l" t="t" r="r" b="b"/>
                <a:pathLst>
                  <a:path w="21336"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2328884" y="1907444"/>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2137527" y="1971262"/>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2226205" y="1970214"/>
                <a:ext cx="111632" cy="41052"/>
              </a:xfrm>
              <a:custGeom>
                <a:avLst/>
                <a:gdLst/>
                <a:ahLst/>
                <a:cxnLst/>
                <a:rect l="l" t="t" r="r" b="b"/>
                <a:pathLst>
                  <a:path w="111632" h="41052" extrusionOk="0">
                    <a:moveTo>
                      <a:pt x="0" y="0"/>
                    </a:moveTo>
                    <a:lnTo>
                      <a:pt x="111633" y="0"/>
                    </a:lnTo>
                    <a:lnTo>
                      <a:pt x="11163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341B5CDE-967D-21DD-CD37-479DD3D92BFF}"/>
              </a:ext>
            </a:extLst>
          </p:cNvPr>
          <p:cNvGrpSpPr/>
          <p:nvPr/>
        </p:nvGrpSpPr>
        <p:grpSpPr>
          <a:xfrm>
            <a:off x="8540234" y="4688923"/>
            <a:ext cx="455720" cy="307777"/>
            <a:chOff x="8221038" y="4761540"/>
            <a:chExt cx="455720" cy="307777"/>
          </a:xfrm>
        </p:grpSpPr>
        <p:sp>
          <p:nvSpPr>
            <p:cNvPr id="3" name="TextBox 2">
              <a:extLst>
                <a:ext uri="{FF2B5EF4-FFF2-40B4-BE49-F238E27FC236}">
                  <a16:creationId xmlns:a16="http://schemas.microsoft.com/office/drawing/2014/main" id="{5A6E33EF-6915-1B4C-654D-FAC39ED5274A}"/>
                </a:ext>
              </a:extLst>
            </p:cNvPr>
            <p:cNvSpPr txBox="1"/>
            <p:nvPr/>
          </p:nvSpPr>
          <p:spPr>
            <a:xfrm>
              <a:off x="8221038" y="4761540"/>
              <a:ext cx="455720" cy="307777"/>
            </a:xfrm>
            <a:prstGeom prst="rect">
              <a:avLst/>
            </a:prstGeom>
            <a:noFill/>
          </p:spPr>
          <p:txBody>
            <a:bodyPr wrap="square" rtlCol="0">
              <a:spAutoFit/>
            </a:bodyPr>
            <a:lstStyle/>
            <a:p>
              <a:r>
                <a:rPr lang="en-US" dirty="0"/>
                <a:t>33</a:t>
              </a:r>
            </a:p>
          </p:txBody>
        </p:sp>
        <p:sp>
          <p:nvSpPr>
            <p:cNvPr id="4" name="Rectangle: Rounded Corners 3">
              <a:extLst>
                <a:ext uri="{FF2B5EF4-FFF2-40B4-BE49-F238E27FC236}">
                  <a16:creationId xmlns:a16="http://schemas.microsoft.com/office/drawing/2014/main" id="{4B8FEB9E-EE49-0647-00A0-959040180129}"/>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4884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52FBDD53-6EBB-2FC5-44CA-9D6E1B6C31B5}"/>
              </a:ext>
            </a:extLst>
          </p:cNvPr>
          <p:cNvGrpSpPr/>
          <p:nvPr/>
        </p:nvGrpSpPr>
        <p:grpSpPr>
          <a:xfrm>
            <a:off x="2814989" y="1605669"/>
            <a:ext cx="5372871" cy="3458179"/>
            <a:chOff x="2653591" y="1586420"/>
            <a:chExt cx="5372871" cy="3458179"/>
          </a:xfrm>
        </p:grpSpPr>
        <p:grpSp>
          <p:nvGrpSpPr>
            <p:cNvPr id="88" name="Group 87">
              <a:extLst>
                <a:ext uri="{FF2B5EF4-FFF2-40B4-BE49-F238E27FC236}">
                  <a16:creationId xmlns:a16="http://schemas.microsoft.com/office/drawing/2014/main" id="{60810166-825B-2F54-4907-8BBD4CE4F467}"/>
                </a:ext>
              </a:extLst>
            </p:cNvPr>
            <p:cNvGrpSpPr/>
            <p:nvPr/>
          </p:nvGrpSpPr>
          <p:grpSpPr>
            <a:xfrm>
              <a:off x="2653591" y="1586420"/>
              <a:ext cx="5372871" cy="3458179"/>
              <a:chOff x="616385" y="1201357"/>
              <a:chExt cx="5372871" cy="3458179"/>
            </a:xfrm>
          </p:grpSpPr>
          <p:grpSp>
            <p:nvGrpSpPr>
              <p:cNvPr id="85" name="Group 84">
                <a:extLst>
                  <a:ext uri="{FF2B5EF4-FFF2-40B4-BE49-F238E27FC236}">
                    <a16:creationId xmlns:a16="http://schemas.microsoft.com/office/drawing/2014/main" id="{76EC25DD-5148-4FD9-B07A-05E500EF7BB6}"/>
                  </a:ext>
                </a:extLst>
              </p:cNvPr>
              <p:cNvGrpSpPr/>
              <p:nvPr/>
            </p:nvGrpSpPr>
            <p:grpSpPr>
              <a:xfrm>
                <a:off x="616385" y="1259004"/>
                <a:ext cx="5372871" cy="3400532"/>
                <a:chOff x="3683000" y="843760"/>
                <a:chExt cx="5372871" cy="3400532"/>
              </a:xfrm>
            </p:grpSpPr>
            <p:sp>
              <p:nvSpPr>
                <p:cNvPr id="86" name="Rectangle 85">
                  <a:extLst>
                    <a:ext uri="{FF2B5EF4-FFF2-40B4-BE49-F238E27FC236}">
                      <a16:creationId xmlns:a16="http://schemas.microsoft.com/office/drawing/2014/main" id="{2B5372DB-46D9-80F1-D5A3-B8C26E4230D5}"/>
                    </a:ext>
                  </a:extLst>
                </p:cNvPr>
                <p:cNvSpPr/>
                <p:nvPr/>
              </p:nvSpPr>
              <p:spPr>
                <a:xfrm>
                  <a:off x="3683000" y="843760"/>
                  <a:ext cx="5346794" cy="34005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2" descr="Introduction to Convolutional Neural Networks">
                  <a:extLst>
                    <a:ext uri="{FF2B5EF4-FFF2-40B4-BE49-F238E27FC236}">
                      <a16:creationId xmlns:a16="http://schemas.microsoft.com/office/drawing/2014/main" id="{408D2E31-826E-EEFB-398E-6A4516662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868" y="1575850"/>
                  <a:ext cx="5005003" cy="18856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4FE813DD-1F03-BCFD-A075-7A3167C24D09}"/>
                  </a:ext>
                </a:extLst>
              </p:cNvPr>
              <p:cNvGrpSpPr/>
              <p:nvPr/>
            </p:nvGrpSpPr>
            <p:grpSpPr>
              <a:xfrm>
                <a:off x="3071406" y="1201357"/>
                <a:ext cx="436751" cy="634792"/>
                <a:chOff x="607647" y="3575732"/>
                <a:chExt cx="436751" cy="634792"/>
              </a:xfrm>
            </p:grpSpPr>
            <p:grpSp>
              <p:nvGrpSpPr>
                <p:cNvPr id="51" name="Google Shape;1681;p35">
                  <a:extLst>
                    <a:ext uri="{FF2B5EF4-FFF2-40B4-BE49-F238E27FC236}">
                      <a16:creationId xmlns:a16="http://schemas.microsoft.com/office/drawing/2014/main" id="{915F78FA-7682-551E-C737-9D7684EBFF76}"/>
                    </a:ext>
                  </a:extLst>
                </p:cNvPr>
                <p:cNvGrpSpPr/>
                <p:nvPr/>
              </p:nvGrpSpPr>
              <p:grpSpPr>
                <a:xfrm>
                  <a:off x="607647" y="3803708"/>
                  <a:ext cx="436543" cy="406816"/>
                  <a:chOff x="9164639" y="5327577"/>
                  <a:chExt cx="597740" cy="609193"/>
                </a:xfrm>
                <a:solidFill>
                  <a:schemeClr val="accent1"/>
                </a:solidFill>
              </p:grpSpPr>
              <p:sp>
                <p:nvSpPr>
                  <p:cNvPr id="71" name="Google Shape;1682;p35">
                    <a:extLst>
                      <a:ext uri="{FF2B5EF4-FFF2-40B4-BE49-F238E27FC236}">
                        <a16:creationId xmlns:a16="http://schemas.microsoft.com/office/drawing/2014/main" id="{490E875B-3160-86AC-B599-B90C754F2D0B}"/>
                      </a:ext>
                    </a:extLst>
                  </p:cNvPr>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72" name="Google Shape;1683;p35">
                    <a:extLst>
                      <a:ext uri="{FF2B5EF4-FFF2-40B4-BE49-F238E27FC236}">
                        <a16:creationId xmlns:a16="http://schemas.microsoft.com/office/drawing/2014/main" id="{496978BC-0DDF-1E46-7B09-1AFBAB4D051F}"/>
                      </a:ext>
                    </a:extLst>
                  </p:cNvPr>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73" name="Google Shape;1684;p35">
                    <a:extLst>
                      <a:ext uri="{FF2B5EF4-FFF2-40B4-BE49-F238E27FC236}">
                        <a16:creationId xmlns:a16="http://schemas.microsoft.com/office/drawing/2014/main" id="{8333B211-FED3-3F1F-21EB-FEC581C76878}"/>
                      </a:ext>
                    </a:extLst>
                  </p:cNvPr>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75" name="Google Shape;1685;p35">
                    <a:extLst>
                      <a:ext uri="{FF2B5EF4-FFF2-40B4-BE49-F238E27FC236}">
                        <a16:creationId xmlns:a16="http://schemas.microsoft.com/office/drawing/2014/main" id="{5DC6650C-DCD0-D97C-4D30-B2E42919923C}"/>
                      </a:ext>
                    </a:extLst>
                  </p:cNvPr>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76" name="Google Shape;1686;p35">
                    <a:extLst>
                      <a:ext uri="{FF2B5EF4-FFF2-40B4-BE49-F238E27FC236}">
                        <a16:creationId xmlns:a16="http://schemas.microsoft.com/office/drawing/2014/main" id="{1ECD0E6B-CF15-D843-A50F-4DECCE20D990}"/>
                      </a:ext>
                    </a:extLst>
                  </p:cNvPr>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77" name="Google Shape;1687;p35">
                    <a:extLst>
                      <a:ext uri="{FF2B5EF4-FFF2-40B4-BE49-F238E27FC236}">
                        <a16:creationId xmlns:a16="http://schemas.microsoft.com/office/drawing/2014/main" id="{C6A75F7D-663F-0610-50D4-3110E3E67541}"/>
                      </a:ext>
                    </a:extLst>
                  </p:cNvPr>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78" name="Google Shape;1688;p35">
                    <a:extLst>
                      <a:ext uri="{FF2B5EF4-FFF2-40B4-BE49-F238E27FC236}">
                        <a16:creationId xmlns:a16="http://schemas.microsoft.com/office/drawing/2014/main" id="{54C9A80D-5263-7A22-956D-9C6A68E9814B}"/>
                      </a:ext>
                    </a:extLst>
                  </p:cNvPr>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79" name="Google Shape;1689;p35">
                    <a:extLst>
                      <a:ext uri="{FF2B5EF4-FFF2-40B4-BE49-F238E27FC236}">
                        <a16:creationId xmlns:a16="http://schemas.microsoft.com/office/drawing/2014/main" id="{22376F5B-5D6A-9F68-CD21-8D32024E9C9C}"/>
                      </a:ext>
                    </a:extLst>
                  </p:cNvPr>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0" name="Google Shape;1690;p35">
                    <a:extLst>
                      <a:ext uri="{FF2B5EF4-FFF2-40B4-BE49-F238E27FC236}">
                        <a16:creationId xmlns:a16="http://schemas.microsoft.com/office/drawing/2014/main" id="{015C20BB-31E9-C8D0-53C2-EB3668655165}"/>
                      </a:ext>
                    </a:extLst>
                  </p:cNvPr>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1" name="Google Shape;1691;p35">
                    <a:extLst>
                      <a:ext uri="{FF2B5EF4-FFF2-40B4-BE49-F238E27FC236}">
                        <a16:creationId xmlns:a16="http://schemas.microsoft.com/office/drawing/2014/main" id="{D4856455-594D-4295-C142-9542077C3637}"/>
                      </a:ext>
                    </a:extLst>
                  </p:cNvPr>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 name="Google Shape;1692;p35">
                    <a:extLst>
                      <a:ext uri="{FF2B5EF4-FFF2-40B4-BE49-F238E27FC236}">
                        <a16:creationId xmlns:a16="http://schemas.microsoft.com/office/drawing/2014/main" id="{373B1D2E-999D-F964-9EE1-E67ECE97A0F6}"/>
                      </a:ext>
                    </a:extLst>
                  </p:cNvPr>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3" name="Google Shape;1693;p35">
                    <a:extLst>
                      <a:ext uri="{FF2B5EF4-FFF2-40B4-BE49-F238E27FC236}">
                        <a16:creationId xmlns:a16="http://schemas.microsoft.com/office/drawing/2014/main" id="{23DF1D80-A3F5-BD26-0A4E-9ABC79DBB26C}"/>
                      </a:ext>
                    </a:extLst>
                  </p:cNvPr>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4" name="Google Shape;1694;p35">
                    <a:extLst>
                      <a:ext uri="{FF2B5EF4-FFF2-40B4-BE49-F238E27FC236}">
                        <a16:creationId xmlns:a16="http://schemas.microsoft.com/office/drawing/2014/main" id="{50B25CCF-0EB9-2FE5-6A5C-66A9F27502D8}"/>
                      </a:ext>
                    </a:extLst>
                  </p:cNvPr>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accent1"/>
                      </a:solidFill>
                      <a:latin typeface="Calibri"/>
                      <a:ea typeface="Calibri"/>
                      <a:cs typeface="Calibri"/>
                      <a:sym typeface="Calibri"/>
                    </a:endParaRPr>
                  </a:p>
                </p:txBody>
              </p:sp>
            </p:grpSp>
            <p:sp>
              <p:nvSpPr>
                <p:cNvPr id="70" name="TextBox 69">
                  <a:extLst>
                    <a:ext uri="{FF2B5EF4-FFF2-40B4-BE49-F238E27FC236}">
                      <a16:creationId xmlns:a16="http://schemas.microsoft.com/office/drawing/2014/main" id="{10F67C61-EEAA-F4C9-2225-F7C5DC49F26F}"/>
                    </a:ext>
                  </a:extLst>
                </p:cNvPr>
                <p:cNvSpPr txBox="1"/>
                <p:nvPr/>
              </p:nvSpPr>
              <p:spPr>
                <a:xfrm>
                  <a:off x="608060" y="3575732"/>
                  <a:ext cx="436338" cy="21544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DNN</a:t>
                  </a:r>
                </a:p>
              </p:txBody>
            </p:sp>
          </p:grpSp>
        </p:grpSp>
        <p:grpSp>
          <p:nvGrpSpPr>
            <p:cNvPr id="102" name="Group 101">
              <a:extLst>
                <a:ext uri="{FF2B5EF4-FFF2-40B4-BE49-F238E27FC236}">
                  <a16:creationId xmlns:a16="http://schemas.microsoft.com/office/drawing/2014/main" id="{19FAA735-E724-1DFA-4313-016CD2909203}"/>
                </a:ext>
              </a:extLst>
            </p:cNvPr>
            <p:cNvGrpSpPr/>
            <p:nvPr/>
          </p:nvGrpSpPr>
          <p:grpSpPr>
            <a:xfrm>
              <a:off x="4132980" y="2209544"/>
              <a:ext cx="1101227" cy="600361"/>
              <a:chOff x="4132980" y="2209544"/>
              <a:chExt cx="1101227" cy="600361"/>
            </a:xfrm>
          </p:grpSpPr>
          <p:cxnSp>
            <p:nvCxnSpPr>
              <p:cNvPr id="49" name="Straight Arrow Connector 48">
                <a:extLst>
                  <a:ext uri="{FF2B5EF4-FFF2-40B4-BE49-F238E27FC236}">
                    <a16:creationId xmlns:a16="http://schemas.microsoft.com/office/drawing/2014/main" id="{74028ED0-7E4D-819C-26A0-CD670501A5F6}"/>
                  </a:ext>
                </a:extLst>
              </p:cNvPr>
              <p:cNvCxnSpPr>
                <a:cxnSpLocks/>
              </p:cNvCxnSpPr>
              <p:nvPr/>
            </p:nvCxnSpPr>
            <p:spPr>
              <a:xfrm>
                <a:off x="4507691" y="2396988"/>
                <a:ext cx="432910" cy="412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9887C09-12A3-3DCF-325D-30BBFE231A2A}"/>
                  </a:ext>
                </a:extLst>
              </p:cNvPr>
              <p:cNvSpPr txBox="1"/>
              <p:nvPr/>
            </p:nvSpPr>
            <p:spPr>
              <a:xfrm>
                <a:off x="4132980" y="2209544"/>
                <a:ext cx="1101227" cy="215444"/>
              </a:xfrm>
              <a:prstGeom prst="rect">
                <a:avLst/>
              </a:prstGeom>
              <a:noFill/>
            </p:spPr>
            <p:txBody>
              <a:bodyPr wrap="square" rtlCol="0">
                <a:spAutoFit/>
              </a:bodyPr>
              <a:lstStyle/>
              <a:p>
                <a:r>
                  <a:rPr lang="en-US" sz="800" b="1" dirty="0">
                    <a:solidFill>
                      <a:schemeClr val="accent1"/>
                    </a:solidFill>
                    <a:latin typeface="Montserrat" panose="00000500000000000000" pitchFamily="2" charset="0"/>
                  </a:rPr>
                  <a:t>Neuron</a:t>
                </a:r>
              </a:p>
            </p:txBody>
          </p:sp>
        </p:grpSp>
        <p:grpSp>
          <p:nvGrpSpPr>
            <p:cNvPr id="103" name="Group 102">
              <a:extLst>
                <a:ext uri="{FF2B5EF4-FFF2-40B4-BE49-F238E27FC236}">
                  <a16:creationId xmlns:a16="http://schemas.microsoft.com/office/drawing/2014/main" id="{78D3E711-3AF0-9206-3B30-6DD56096091C}"/>
                </a:ext>
              </a:extLst>
            </p:cNvPr>
            <p:cNvGrpSpPr/>
            <p:nvPr/>
          </p:nvGrpSpPr>
          <p:grpSpPr>
            <a:xfrm>
              <a:off x="6811520" y="2066341"/>
              <a:ext cx="538240" cy="686205"/>
              <a:chOff x="4684267" y="2433406"/>
              <a:chExt cx="538240" cy="686205"/>
            </a:xfrm>
          </p:grpSpPr>
          <p:cxnSp>
            <p:nvCxnSpPr>
              <p:cNvPr id="104" name="Straight Arrow Connector 103">
                <a:extLst>
                  <a:ext uri="{FF2B5EF4-FFF2-40B4-BE49-F238E27FC236}">
                    <a16:creationId xmlns:a16="http://schemas.microsoft.com/office/drawing/2014/main" id="{7A67AC29-59FF-AA47-32E2-9A7FD95573EB}"/>
                  </a:ext>
                </a:extLst>
              </p:cNvPr>
              <p:cNvCxnSpPr>
                <a:cxnSpLocks/>
              </p:cNvCxnSpPr>
              <p:nvPr/>
            </p:nvCxnSpPr>
            <p:spPr>
              <a:xfrm>
                <a:off x="4903034" y="2658860"/>
                <a:ext cx="0" cy="460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AD561C9F-20A2-7B1F-E402-0509A45EAFBE}"/>
                  </a:ext>
                </a:extLst>
              </p:cNvPr>
              <p:cNvSpPr txBox="1"/>
              <p:nvPr/>
            </p:nvSpPr>
            <p:spPr>
              <a:xfrm>
                <a:off x="4684267" y="2433406"/>
                <a:ext cx="538240" cy="215444"/>
              </a:xfrm>
              <a:prstGeom prst="rect">
                <a:avLst/>
              </a:prstGeom>
              <a:noFill/>
            </p:spPr>
            <p:txBody>
              <a:bodyPr wrap="square" rtlCol="0">
                <a:spAutoFit/>
              </a:bodyPr>
              <a:lstStyle/>
              <a:p>
                <a:r>
                  <a:rPr lang="en-US" sz="800" b="1" dirty="0">
                    <a:solidFill>
                      <a:schemeClr val="accent1"/>
                    </a:solidFill>
                    <a:latin typeface="Montserrat" panose="00000500000000000000" pitchFamily="2" charset="0"/>
                  </a:rPr>
                  <a:t>Layer</a:t>
                </a:r>
              </a:p>
            </p:txBody>
          </p:sp>
        </p:grpSp>
      </p:grpSp>
      <p:sp>
        <p:nvSpPr>
          <p:cNvPr id="2" name="Title 1">
            <a:extLst>
              <a:ext uri="{FF2B5EF4-FFF2-40B4-BE49-F238E27FC236}">
                <a16:creationId xmlns:a16="http://schemas.microsoft.com/office/drawing/2014/main" id="{BC731986-D86D-5BE7-BD38-1363F29308E5}"/>
              </a:ext>
            </a:extLst>
          </p:cNvPr>
          <p:cNvSpPr>
            <a:spLocks noGrp="1"/>
          </p:cNvSpPr>
          <p:nvPr>
            <p:ph type="title"/>
          </p:nvPr>
        </p:nvSpPr>
        <p:spPr/>
        <p:txBody>
          <a:bodyPr/>
          <a:lstStyle/>
          <a:p>
            <a:pPr algn="l"/>
            <a:r>
              <a:rPr lang="en-US" dirty="0"/>
              <a:t>01 Introduction: Background</a:t>
            </a:r>
          </a:p>
        </p:txBody>
      </p:sp>
      <p:grpSp>
        <p:nvGrpSpPr>
          <p:cNvPr id="36" name="Group 35">
            <a:extLst>
              <a:ext uri="{FF2B5EF4-FFF2-40B4-BE49-F238E27FC236}">
                <a16:creationId xmlns:a16="http://schemas.microsoft.com/office/drawing/2014/main" id="{4267DF52-190A-A531-3484-DB677804FCFD}"/>
              </a:ext>
            </a:extLst>
          </p:cNvPr>
          <p:cNvGrpSpPr/>
          <p:nvPr/>
        </p:nvGrpSpPr>
        <p:grpSpPr>
          <a:xfrm>
            <a:off x="8567635" y="4688923"/>
            <a:ext cx="343794" cy="307777"/>
            <a:chOff x="8248439" y="4761540"/>
            <a:chExt cx="343794" cy="307777"/>
          </a:xfrm>
        </p:grpSpPr>
        <p:sp>
          <p:nvSpPr>
            <p:cNvPr id="38" name="TextBox 37">
              <a:extLst>
                <a:ext uri="{FF2B5EF4-FFF2-40B4-BE49-F238E27FC236}">
                  <a16:creationId xmlns:a16="http://schemas.microsoft.com/office/drawing/2014/main" id="{0A895B9F-C3F5-BF07-F14C-D8A82622FA76}"/>
                </a:ext>
              </a:extLst>
            </p:cNvPr>
            <p:cNvSpPr txBox="1"/>
            <p:nvPr/>
          </p:nvSpPr>
          <p:spPr>
            <a:xfrm>
              <a:off x="8275840" y="4761540"/>
              <a:ext cx="288992" cy="307777"/>
            </a:xfrm>
            <a:prstGeom prst="rect">
              <a:avLst/>
            </a:prstGeom>
            <a:noFill/>
          </p:spPr>
          <p:txBody>
            <a:bodyPr wrap="square" rtlCol="0">
              <a:spAutoFit/>
            </a:bodyPr>
            <a:lstStyle/>
            <a:p>
              <a:r>
                <a:rPr lang="en-US" dirty="0"/>
                <a:t>5</a:t>
              </a:r>
            </a:p>
          </p:txBody>
        </p:sp>
        <p:sp>
          <p:nvSpPr>
            <p:cNvPr id="39" name="Rectangle: Rounded Corners 38">
              <a:extLst>
                <a:ext uri="{FF2B5EF4-FFF2-40B4-BE49-F238E27FC236}">
                  <a16:creationId xmlns:a16="http://schemas.microsoft.com/office/drawing/2014/main" id="{1167BAE0-E865-AC24-D014-466AAE2DFE37}"/>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6" name="Group 375">
            <a:extLst>
              <a:ext uri="{FF2B5EF4-FFF2-40B4-BE49-F238E27FC236}">
                <a16:creationId xmlns:a16="http://schemas.microsoft.com/office/drawing/2014/main" id="{7A61FC56-1C46-578C-EA62-3519501302E7}"/>
              </a:ext>
            </a:extLst>
          </p:cNvPr>
          <p:cNvGrpSpPr/>
          <p:nvPr/>
        </p:nvGrpSpPr>
        <p:grpSpPr>
          <a:xfrm>
            <a:off x="2705897" y="1506418"/>
            <a:ext cx="5440210" cy="3167473"/>
            <a:chOff x="2758086" y="1663316"/>
            <a:chExt cx="5440210" cy="3167473"/>
          </a:xfrm>
        </p:grpSpPr>
        <p:grpSp>
          <p:nvGrpSpPr>
            <p:cNvPr id="41" name="Group 40">
              <a:extLst>
                <a:ext uri="{FF2B5EF4-FFF2-40B4-BE49-F238E27FC236}">
                  <a16:creationId xmlns:a16="http://schemas.microsoft.com/office/drawing/2014/main" id="{3350373B-6289-18BA-04E5-6BCD702CDEF1}"/>
                </a:ext>
              </a:extLst>
            </p:cNvPr>
            <p:cNvGrpSpPr/>
            <p:nvPr/>
          </p:nvGrpSpPr>
          <p:grpSpPr>
            <a:xfrm>
              <a:off x="2758086" y="1663316"/>
              <a:ext cx="5440210" cy="3167473"/>
              <a:chOff x="4736061" y="1035864"/>
              <a:chExt cx="4095750" cy="2724150"/>
            </a:xfrm>
          </p:grpSpPr>
          <p:sp>
            <p:nvSpPr>
              <p:cNvPr id="40" name="Rectangle 39">
                <a:extLst>
                  <a:ext uri="{FF2B5EF4-FFF2-40B4-BE49-F238E27FC236}">
                    <a16:creationId xmlns:a16="http://schemas.microsoft.com/office/drawing/2014/main" id="{3DBFEECC-D3B2-16B8-EC8A-F22CD548C0E6}"/>
                  </a:ext>
                </a:extLst>
              </p:cNvPr>
              <p:cNvSpPr/>
              <p:nvPr/>
            </p:nvSpPr>
            <p:spPr>
              <a:xfrm>
                <a:off x="4736061" y="1035864"/>
                <a:ext cx="4095750" cy="2724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4" name="Group 393">
                <a:extLst>
                  <a:ext uri="{FF2B5EF4-FFF2-40B4-BE49-F238E27FC236}">
                    <a16:creationId xmlns:a16="http://schemas.microsoft.com/office/drawing/2014/main" id="{810C4FCF-CEC1-8C87-58EE-ED6BAA312495}"/>
                  </a:ext>
                </a:extLst>
              </p:cNvPr>
              <p:cNvGrpSpPr/>
              <p:nvPr/>
            </p:nvGrpSpPr>
            <p:grpSpPr>
              <a:xfrm>
                <a:off x="5769856" y="1194727"/>
                <a:ext cx="2419059" cy="2380046"/>
                <a:chOff x="6042671" y="1245248"/>
                <a:chExt cx="2419059" cy="2380046"/>
              </a:xfrm>
            </p:grpSpPr>
            <p:grpSp>
              <p:nvGrpSpPr>
                <p:cNvPr id="196" name="Group 195">
                  <a:extLst>
                    <a:ext uri="{FF2B5EF4-FFF2-40B4-BE49-F238E27FC236}">
                      <a16:creationId xmlns:a16="http://schemas.microsoft.com/office/drawing/2014/main" id="{1326CF03-8076-194D-C292-07646F5E1CA5}"/>
                    </a:ext>
                  </a:extLst>
                </p:cNvPr>
                <p:cNvGrpSpPr/>
                <p:nvPr/>
              </p:nvGrpSpPr>
              <p:grpSpPr>
                <a:xfrm>
                  <a:off x="6042671" y="1251005"/>
                  <a:ext cx="2419059" cy="2374289"/>
                  <a:chOff x="6048927" y="546809"/>
                  <a:chExt cx="2419059" cy="2374289"/>
                </a:xfrm>
              </p:grpSpPr>
              <p:cxnSp>
                <p:nvCxnSpPr>
                  <p:cNvPr id="105" name="Straight Arrow Connector 104">
                    <a:extLst>
                      <a:ext uri="{FF2B5EF4-FFF2-40B4-BE49-F238E27FC236}">
                        <a16:creationId xmlns:a16="http://schemas.microsoft.com/office/drawing/2014/main" id="{E815C0AE-4DEC-B5CB-99A3-0653DBCA5A7D}"/>
                      </a:ext>
                    </a:extLst>
                  </p:cNvPr>
                  <p:cNvCxnSpPr>
                    <a:cxnSpLocks/>
                    <a:stCxn id="97" idx="2"/>
                    <a:endCxn id="92" idx="0"/>
                  </p:cNvCxnSpPr>
                  <p:nvPr/>
                </p:nvCxnSpPr>
                <p:spPr>
                  <a:xfrm rot="5400000">
                    <a:off x="6469126" y="1291709"/>
                    <a:ext cx="853595" cy="854693"/>
                  </a:xfrm>
                  <a:prstGeom prst="bentConnector3">
                    <a:avLst>
                      <a:gd name="adj1" fmla="val 43863"/>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17D47963-D602-C7D0-8705-37C4C4C9D4DA}"/>
                      </a:ext>
                    </a:extLst>
                  </p:cNvPr>
                  <p:cNvCxnSpPr>
                    <a:cxnSpLocks/>
                    <a:stCxn id="97" idx="2"/>
                    <a:endCxn id="95" idx="0"/>
                  </p:cNvCxnSpPr>
                  <p:nvPr/>
                </p:nvCxnSpPr>
                <p:spPr>
                  <a:xfrm rot="16200000" flipH="1">
                    <a:off x="7331000" y="1284527"/>
                    <a:ext cx="839231" cy="854692"/>
                  </a:xfrm>
                  <a:prstGeom prst="bentConnector3">
                    <a:avLst>
                      <a:gd name="adj1" fmla="val 44892"/>
                    </a:avLst>
                  </a:prstGeom>
                  <a:ln>
                    <a:tailEnd type="triangle"/>
                  </a:ln>
                </p:spPr>
                <p:style>
                  <a:lnRef idx="1">
                    <a:schemeClr val="dk1"/>
                  </a:lnRef>
                  <a:fillRef idx="0">
                    <a:schemeClr val="dk1"/>
                  </a:fillRef>
                  <a:effectRef idx="0">
                    <a:schemeClr val="dk1"/>
                  </a:effectRef>
                  <a:fontRef idx="minor">
                    <a:schemeClr val="tx1"/>
                  </a:fontRef>
                </p:style>
              </p:cxnSp>
              <p:grpSp>
                <p:nvGrpSpPr>
                  <p:cNvPr id="127" name="Group 126">
                    <a:extLst>
                      <a:ext uri="{FF2B5EF4-FFF2-40B4-BE49-F238E27FC236}">
                        <a16:creationId xmlns:a16="http://schemas.microsoft.com/office/drawing/2014/main" id="{8EF65295-A269-2736-205F-63996DB93425}"/>
                      </a:ext>
                    </a:extLst>
                  </p:cNvPr>
                  <p:cNvGrpSpPr/>
                  <p:nvPr/>
                </p:nvGrpSpPr>
                <p:grpSpPr>
                  <a:xfrm>
                    <a:off x="6048927" y="546809"/>
                    <a:ext cx="2419059" cy="2374289"/>
                    <a:chOff x="6048927" y="546809"/>
                    <a:chExt cx="2419059" cy="2374289"/>
                  </a:xfrm>
                </p:grpSpPr>
                <p:sp>
                  <p:nvSpPr>
                    <p:cNvPr id="122" name="TextBox 121">
                      <a:extLst>
                        <a:ext uri="{FF2B5EF4-FFF2-40B4-BE49-F238E27FC236}">
                          <a16:creationId xmlns:a16="http://schemas.microsoft.com/office/drawing/2014/main" id="{00B39D75-2D7B-6B8C-CDCF-36B5E49AC7E9}"/>
                        </a:ext>
                      </a:extLst>
                    </p:cNvPr>
                    <p:cNvSpPr txBox="1"/>
                    <p:nvPr/>
                  </p:nvSpPr>
                  <p:spPr>
                    <a:xfrm>
                      <a:off x="6048927" y="1191730"/>
                      <a:ext cx="1067921" cy="33855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Computation </a:t>
                      </a:r>
                      <a:br>
                        <a:rPr lang="en-US" sz="800" b="1" dirty="0">
                          <a:solidFill>
                            <a:schemeClr val="accent1"/>
                          </a:solidFill>
                          <a:latin typeface="Montserrat" panose="00000500000000000000" pitchFamily="2" charset="0"/>
                        </a:rPr>
                      </a:br>
                      <a:r>
                        <a:rPr lang="en-US" sz="800" b="1" dirty="0">
                          <a:solidFill>
                            <a:schemeClr val="accent1"/>
                          </a:solidFill>
                          <a:latin typeface="Montserrat" panose="00000500000000000000" pitchFamily="2" charset="0"/>
                        </a:rPr>
                        <a:t>takes place here</a:t>
                      </a:r>
                    </a:p>
                  </p:txBody>
                </p:sp>
                <p:grpSp>
                  <p:nvGrpSpPr>
                    <p:cNvPr id="126" name="Group 125">
                      <a:extLst>
                        <a:ext uri="{FF2B5EF4-FFF2-40B4-BE49-F238E27FC236}">
                          <a16:creationId xmlns:a16="http://schemas.microsoft.com/office/drawing/2014/main" id="{897E583C-17AD-1465-791C-CB527BE021AC}"/>
                        </a:ext>
                      </a:extLst>
                    </p:cNvPr>
                    <p:cNvGrpSpPr/>
                    <p:nvPr/>
                  </p:nvGrpSpPr>
                  <p:grpSpPr>
                    <a:xfrm>
                      <a:off x="6178550" y="546809"/>
                      <a:ext cx="2289436" cy="2374289"/>
                      <a:chOff x="6178550" y="546809"/>
                      <a:chExt cx="2289436" cy="2374289"/>
                    </a:xfrm>
                  </p:grpSpPr>
                  <p:grpSp>
                    <p:nvGrpSpPr>
                      <p:cNvPr id="124" name="Group 123">
                        <a:extLst>
                          <a:ext uri="{FF2B5EF4-FFF2-40B4-BE49-F238E27FC236}">
                            <a16:creationId xmlns:a16="http://schemas.microsoft.com/office/drawing/2014/main" id="{584AFD1A-B106-CFAE-2C13-FF9AEC76DCBA}"/>
                          </a:ext>
                        </a:extLst>
                      </p:cNvPr>
                      <p:cNvGrpSpPr/>
                      <p:nvPr/>
                    </p:nvGrpSpPr>
                    <p:grpSpPr>
                      <a:xfrm>
                        <a:off x="6178550" y="546809"/>
                        <a:ext cx="2289436" cy="2153659"/>
                        <a:chOff x="6178550" y="546809"/>
                        <a:chExt cx="2289436" cy="2153659"/>
                      </a:xfrm>
                    </p:grpSpPr>
                    <p:grpSp>
                      <p:nvGrpSpPr>
                        <p:cNvPr id="118" name="Group 117">
                          <a:extLst>
                            <a:ext uri="{FF2B5EF4-FFF2-40B4-BE49-F238E27FC236}">
                              <a16:creationId xmlns:a16="http://schemas.microsoft.com/office/drawing/2014/main" id="{74E0348C-D329-DA70-8D33-A1119561218D}"/>
                            </a:ext>
                          </a:extLst>
                        </p:cNvPr>
                        <p:cNvGrpSpPr/>
                        <p:nvPr/>
                      </p:nvGrpSpPr>
                      <p:grpSpPr>
                        <a:xfrm>
                          <a:off x="6178550" y="737643"/>
                          <a:ext cx="2289436" cy="1962825"/>
                          <a:chOff x="6104023" y="1039716"/>
                          <a:chExt cx="2427463" cy="2157423"/>
                        </a:xfrm>
                      </p:grpSpPr>
                      <p:grpSp>
                        <p:nvGrpSpPr>
                          <p:cNvPr id="93" name="Group 92">
                            <a:extLst>
                              <a:ext uri="{FF2B5EF4-FFF2-40B4-BE49-F238E27FC236}">
                                <a16:creationId xmlns:a16="http://schemas.microsoft.com/office/drawing/2014/main" id="{E5DD1F1A-E204-D906-660C-29CD6D704515}"/>
                              </a:ext>
                            </a:extLst>
                          </p:cNvPr>
                          <p:cNvGrpSpPr/>
                          <p:nvPr/>
                        </p:nvGrpSpPr>
                        <p:grpSpPr>
                          <a:xfrm>
                            <a:off x="7010244" y="2571750"/>
                            <a:ext cx="615021" cy="609600"/>
                            <a:chOff x="6929438" y="2738438"/>
                            <a:chExt cx="615021" cy="609600"/>
                          </a:xfrm>
                        </p:grpSpPr>
                        <p:grpSp>
                          <p:nvGrpSpPr>
                            <p:cNvPr id="19" name="Google Shape;1890;p35">
                              <a:extLst>
                                <a:ext uri="{FF2B5EF4-FFF2-40B4-BE49-F238E27FC236}">
                                  <a16:creationId xmlns:a16="http://schemas.microsoft.com/office/drawing/2014/main" id="{D18B601D-2175-FF66-2F34-B411F3B12B8F}"/>
                                </a:ext>
                              </a:extLst>
                            </p:cNvPr>
                            <p:cNvGrpSpPr/>
                            <p:nvPr/>
                          </p:nvGrpSpPr>
                          <p:grpSpPr>
                            <a:xfrm>
                              <a:off x="6991322" y="2793980"/>
                              <a:ext cx="491252" cy="460189"/>
                              <a:chOff x="6272476" y="4149316"/>
                              <a:chExt cx="609192" cy="570671"/>
                            </a:xfrm>
                          </p:grpSpPr>
                          <p:sp>
                            <p:nvSpPr>
                              <p:cNvPr id="20" name="Google Shape;1891;p35">
                                <a:extLst>
                                  <a:ext uri="{FF2B5EF4-FFF2-40B4-BE49-F238E27FC236}">
                                    <a16:creationId xmlns:a16="http://schemas.microsoft.com/office/drawing/2014/main" id="{970B193D-63A5-7F1F-3683-A692DE4C6D6C}"/>
                                  </a:ext>
                                </a:extLst>
                              </p:cNvPr>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892;p35">
                                <a:extLst>
                                  <a:ext uri="{FF2B5EF4-FFF2-40B4-BE49-F238E27FC236}">
                                    <a16:creationId xmlns:a16="http://schemas.microsoft.com/office/drawing/2014/main" id="{80786677-CC09-AB97-A274-8C99A77B40BD}"/>
                                  </a:ext>
                                </a:extLst>
                              </p:cNvPr>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893;p35">
                                <a:extLst>
                                  <a:ext uri="{FF2B5EF4-FFF2-40B4-BE49-F238E27FC236}">
                                    <a16:creationId xmlns:a16="http://schemas.microsoft.com/office/drawing/2014/main" id="{765E03C1-F945-05DE-8EFA-FC240FA5A54D}"/>
                                  </a:ext>
                                </a:extLst>
                              </p:cNvPr>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894;p35">
                                <a:extLst>
                                  <a:ext uri="{FF2B5EF4-FFF2-40B4-BE49-F238E27FC236}">
                                    <a16:creationId xmlns:a16="http://schemas.microsoft.com/office/drawing/2014/main" id="{D1C5BB8E-87BA-979E-3DF8-7761EDBF9CCE}"/>
                                  </a:ext>
                                </a:extLst>
                              </p:cNvPr>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895;p35">
                                <a:extLst>
                                  <a:ext uri="{FF2B5EF4-FFF2-40B4-BE49-F238E27FC236}">
                                    <a16:creationId xmlns:a16="http://schemas.microsoft.com/office/drawing/2014/main" id="{D669BC4D-A5DC-B107-05CA-CB4516473A7D}"/>
                                  </a:ext>
                                </a:extLst>
                              </p:cNvPr>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 name="Rectangle: Rounded Corners 90">
                              <a:extLst>
                                <a:ext uri="{FF2B5EF4-FFF2-40B4-BE49-F238E27FC236}">
                                  <a16:creationId xmlns:a16="http://schemas.microsoft.com/office/drawing/2014/main" id="{22F16CEA-C7C1-68D2-5DCA-B8B8A92D8F39}"/>
                                </a:ext>
                              </a:extLst>
                            </p:cNvPr>
                            <p:cNvSpPr/>
                            <p:nvPr/>
                          </p:nvSpPr>
                          <p:spPr>
                            <a:xfrm>
                              <a:off x="6929438" y="2738438"/>
                              <a:ext cx="615021" cy="609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2C6CF72D-10FB-4E5F-EBA0-3514050FE953}"/>
                              </a:ext>
                            </a:extLst>
                          </p:cNvPr>
                          <p:cNvGrpSpPr/>
                          <p:nvPr/>
                        </p:nvGrpSpPr>
                        <p:grpSpPr>
                          <a:xfrm>
                            <a:off x="6104023" y="2587539"/>
                            <a:ext cx="615021" cy="609600"/>
                            <a:chOff x="5548351" y="2822133"/>
                            <a:chExt cx="615021" cy="609600"/>
                          </a:xfrm>
                        </p:grpSpPr>
                        <p:grpSp>
                          <p:nvGrpSpPr>
                            <p:cNvPr id="3" name="Google Shape;2181;p35">
                              <a:extLst>
                                <a:ext uri="{FF2B5EF4-FFF2-40B4-BE49-F238E27FC236}">
                                  <a16:creationId xmlns:a16="http://schemas.microsoft.com/office/drawing/2014/main" id="{D3C3699B-E67E-8557-CF4C-FCDEEDABBE42}"/>
                                </a:ext>
                              </a:extLst>
                            </p:cNvPr>
                            <p:cNvGrpSpPr/>
                            <p:nvPr/>
                          </p:nvGrpSpPr>
                          <p:grpSpPr>
                            <a:xfrm>
                              <a:off x="5610234" y="2902240"/>
                              <a:ext cx="491253" cy="380110"/>
                              <a:chOff x="1461747" y="2146075"/>
                              <a:chExt cx="609193" cy="471366"/>
                            </a:xfrm>
                          </p:grpSpPr>
                          <p:sp>
                            <p:nvSpPr>
                              <p:cNvPr id="4" name="Google Shape;2182;p35">
                                <a:extLst>
                                  <a:ext uri="{FF2B5EF4-FFF2-40B4-BE49-F238E27FC236}">
                                    <a16:creationId xmlns:a16="http://schemas.microsoft.com/office/drawing/2014/main" id="{0D5A6D3A-AE41-0628-4758-A9AD8437A312}"/>
                                  </a:ext>
                                </a:extLst>
                              </p:cNvPr>
                              <p:cNvSpPr/>
                              <p:nvPr/>
                            </p:nvSpPr>
                            <p:spPr>
                              <a:xfrm>
                                <a:off x="1705315" y="2557794"/>
                                <a:ext cx="75042" cy="24543"/>
                              </a:xfrm>
                              <a:custGeom>
                                <a:avLst/>
                                <a:gdLst/>
                                <a:ahLst/>
                                <a:cxnLst/>
                                <a:rect l="l" t="t" r="r" b="b"/>
                                <a:pathLst>
                                  <a:path w="75042" h="24543" extrusionOk="0">
                                    <a:moveTo>
                                      <a:pt x="74113" y="4964"/>
                                    </a:moveTo>
                                    <a:cubicBezTo>
                                      <a:pt x="71926" y="549"/>
                                      <a:pt x="66573" y="-1258"/>
                                      <a:pt x="62156" y="928"/>
                                    </a:cubicBezTo>
                                    <a:cubicBezTo>
                                      <a:pt x="54431" y="4756"/>
                                      <a:pt x="46142" y="6696"/>
                                      <a:pt x="37521" y="6696"/>
                                    </a:cubicBezTo>
                                    <a:cubicBezTo>
                                      <a:pt x="28895" y="6695"/>
                                      <a:pt x="20607" y="4755"/>
                                      <a:pt x="12888" y="929"/>
                                    </a:cubicBezTo>
                                    <a:cubicBezTo>
                                      <a:pt x="8474" y="-1258"/>
                                      <a:pt x="3119" y="547"/>
                                      <a:pt x="930" y="4962"/>
                                    </a:cubicBezTo>
                                    <a:cubicBezTo>
                                      <a:pt x="-1259" y="9378"/>
                                      <a:pt x="547" y="14731"/>
                                      <a:pt x="4963" y="16921"/>
                                    </a:cubicBezTo>
                                    <a:cubicBezTo>
                                      <a:pt x="15166" y="21977"/>
                                      <a:pt x="26119" y="24543"/>
                                      <a:pt x="37520" y="24544"/>
                                    </a:cubicBezTo>
                                    <a:cubicBezTo>
                                      <a:pt x="48915" y="24544"/>
                                      <a:pt x="59870" y="21980"/>
                                      <a:pt x="70079" y="16922"/>
                                    </a:cubicBezTo>
                                    <a:cubicBezTo>
                                      <a:pt x="74494" y="14734"/>
                                      <a:pt x="76301" y="9380"/>
                                      <a:pt x="74113" y="49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2183;p35">
                                <a:extLst>
                                  <a:ext uri="{FF2B5EF4-FFF2-40B4-BE49-F238E27FC236}">
                                    <a16:creationId xmlns:a16="http://schemas.microsoft.com/office/drawing/2014/main" id="{4ADA86C1-B749-3367-1354-8655B6E97297}"/>
                                  </a:ext>
                                </a:extLst>
                              </p:cNvPr>
                              <p:cNvSpPr/>
                              <p:nvPr/>
                            </p:nvSpPr>
                            <p:spPr>
                              <a:xfrm>
                                <a:off x="1690785" y="2589632"/>
                                <a:ext cx="104101" cy="27809"/>
                              </a:xfrm>
                              <a:custGeom>
                                <a:avLst/>
                                <a:gdLst/>
                                <a:ahLst/>
                                <a:cxnLst/>
                                <a:rect l="l" t="t" r="r" b="b"/>
                                <a:pathLst>
                                  <a:path w="104101" h="27809" extrusionOk="0">
                                    <a:moveTo>
                                      <a:pt x="103194" y="5010"/>
                                    </a:moveTo>
                                    <a:cubicBezTo>
                                      <a:pt x="101032" y="582"/>
                                      <a:pt x="95688" y="-1256"/>
                                      <a:pt x="91260" y="908"/>
                                    </a:cubicBezTo>
                                    <a:cubicBezTo>
                                      <a:pt x="78956" y="6916"/>
                                      <a:pt x="65764" y="9962"/>
                                      <a:pt x="52050" y="9962"/>
                                    </a:cubicBezTo>
                                    <a:cubicBezTo>
                                      <a:pt x="38337" y="9962"/>
                                      <a:pt x="25146" y="6916"/>
                                      <a:pt x="12841" y="910"/>
                                    </a:cubicBezTo>
                                    <a:cubicBezTo>
                                      <a:pt x="8413" y="-1249"/>
                                      <a:pt x="3068" y="585"/>
                                      <a:pt x="907" y="5015"/>
                                    </a:cubicBezTo>
                                    <a:cubicBezTo>
                                      <a:pt x="-1255" y="9445"/>
                                      <a:pt x="582" y="14787"/>
                                      <a:pt x="5011" y="16949"/>
                                    </a:cubicBezTo>
                                    <a:cubicBezTo>
                                      <a:pt x="19775" y="24156"/>
                                      <a:pt x="35601" y="27810"/>
                                      <a:pt x="52050" y="27810"/>
                                    </a:cubicBezTo>
                                    <a:cubicBezTo>
                                      <a:pt x="68501" y="27810"/>
                                      <a:pt x="84328" y="24155"/>
                                      <a:pt x="99091" y="16944"/>
                                    </a:cubicBezTo>
                                    <a:cubicBezTo>
                                      <a:pt x="103520" y="14782"/>
                                      <a:pt x="105357" y="9438"/>
                                      <a:pt x="103194" y="50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184;p35">
                                <a:extLst>
                                  <a:ext uri="{FF2B5EF4-FFF2-40B4-BE49-F238E27FC236}">
                                    <a16:creationId xmlns:a16="http://schemas.microsoft.com/office/drawing/2014/main" id="{5A085AD5-5D26-EAD0-0041-346E348A9E38}"/>
                                  </a:ext>
                                </a:extLst>
                              </p:cNvPr>
                              <p:cNvSpPr/>
                              <p:nvPr/>
                            </p:nvSpPr>
                            <p:spPr>
                              <a:xfrm>
                                <a:off x="1922546" y="2378789"/>
                                <a:ext cx="148393" cy="156588"/>
                              </a:xfrm>
                              <a:custGeom>
                                <a:avLst/>
                                <a:gdLst/>
                                <a:ahLst/>
                                <a:cxnLst/>
                                <a:rect l="l" t="t" r="r" b="b"/>
                                <a:pathLst>
                                  <a:path w="148393" h="156588" extrusionOk="0">
                                    <a:moveTo>
                                      <a:pt x="110902" y="20683"/>
                                    </a:moveTo>
                                    <a:lnTo>
                                      <a:pt x="27772" y="20683"/>
                                    </a:lnTo>
                                    <a:lnTo>
                                      <a:pt x="16291" y="3888"/>
                                    </a:lnTo>
                                    <a:cubicBezTo>
                                      <a:pt x="13509" y="-181"/>
                                      <a:pt x="7956" y="-1223"/>
                                      <a:pt x="3888" y="1558"/>
                                    </a:cubicBezTo>
                                    <a:cubicBezTo>
                                      <a:pt x="-180" y="4339"/>
                                      <a:pt x="-1224" y="9892"/>
                                      <a:pt x="1558" y="13960"/>
                                    </a:cubicBezTo>
                                    <a:lnTo>
                                      <a:pt x="15698" y="34643"/>
                                    </a:lnTo>
                                    <a:cubicBezTo>
                                      <a:pt x="17361" y="37076"/>
                                      <a:pt x="20118" y="38530"/>
                                      <a:pt x="23064" y="38530"/>
                                    </a:cubicBezTo>
                                    <a:lnTo>
                                      <a:pt x="81982" y="38530"/>
                                    </a:lnTo>
                                    <a:lnTo>
                                      <a:pt x="81982" y="62720"/>
                                    </a:lnTo>
                                    <a:cubicBezTo>
                                      <a:pt x="81982" y="90061"/>
                                      <a:pt x="103609" y="112401"/>
                                      <a:pt x="130546" y="113350"/>
                                    </a:cubicBezTo>
                                    <a:lnTo>
                                      <a:pt x="130546" y="118870"/>
                                    </a:lnTo>
                                    <a:cubicBezTo>
                                      <a:pt x="130546" y="129827"/>
                                      <a:pt x="121735" y="138741"/>
                                      <a:pt x="110902" y="138741"/>
                                    </a:cubicBezTo>
                                    <a:lnTo>
                                      <a:pt x="103180" y="138741"/>
                                    </a:lnTo>
                                    <a:cubicBezTo>
                                      <a:pt x="98252" y="138741"/>
                                      <a:pt x="94257" y="142736"/>
                                      <a:pt x="94257" y="147665"/>
                                    </a:cubicBezTo>
                                    <a:cubicBezTo>
                                      <a:pt x="94257" y="152595"/>
                                      <a:pt x="98252" y="156589"/>
                                      <a:pt x="103180" y="156589"/>
                                    </a:cubicBezTo>
                                    <a:lnTo>
                                      <a:pt x="110902" y="156589"/>
                                    </a:lnTo>
                                    <a:cubicBezTo>
                                      <a:pt x="131574" y="156589"/>
                                      <a:pt x="148394" y="139668"/>
                                      <a:pt x="148394" y="118870"/>
                                    </a:cubicBezTo>
                                    <a:lnTo>
                                      <a:pt x="148394" y="58402"/>
                                    </a:lnTo>
                                    <a:cubicBezTo>
                                      <a:pt x="148394" y="37603"/>
                                      <a:pt x="131576" y="20683"/>
                                      <a:pt x="110902" y="20683"/>
                                    </a:cubicBezTo>
                                    <a:close/>
                                    <a:moveTo>
                                      <a:pt x="130548" y="95497"/>
                                    </a:moveTo>
                                    <a:cubicBezTo>
                                      <a:pt x="113452" y="94558"/>
                                      <a:pt x="99830" y="80217"/>
                                      <a:pt x="99830" y="62720"/>
                                    </a:cubicBezTo>
                                    <a:lnTo>
                                      <a:pt x="99830" y="38530"/>
                                    </a:lnTo>
                                    <a:lnTo>
                                      <a:pt x="110904" y="38530"/>
                                    </a:lnTo>
                                    <a:cubicBezTo>
                                      <a:pt x="121736" y="38530"/>
                                      <a:pt x="130548" y="47443"/>
                                      <a:pt x="130548" y="58400"/>
                                    </a:cubicBezTo>
                                    <a:lnTo>
                                      <a:pt x="130548" y="954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185;p35">
                                <a:extLst>
                                  <a:ext uri="{FF2B5EF4-FFF2-40B4-BE49-F238E27FC236}">
                                    <a16:creationId xmlns:a16="http://schemas.microsoft.com/office/drawing/2014/main" id="{FDA50BA5-60C9-6E76-ED57-C4BCA594015B}"/>
                                  </a:ext>
                                </a:extLst>
                              </p:cNvPr>
                              <p:cNvSpPr/>
                              <p:nvPr/>
                            </p:nvSpPr>
                            <p:spPr>
                              <a:xfrm>
                                <a:off x="1548878" y="2493054"/>
                                <a:ext cx="63554" cy="63918"/>
                              </a:xfrm>
                              <a:custGeom>
                                <a:avLst/>
                                <a:gdLst/>
                                <a:ahLst/>
                                <a:cxnLst/>
                                <a:rect l="l" t="t" r="r" b="b"/>
                                <a:pathLst>
                                  <a:path w="63554" h="63918" extrusionOk="0">
                                    <a:moveTo>
                                      <a:pt x="31777" y="0"/>
                                    </a:moveTo>
                                    <a:cubicBezTo>
                                      <a:pt x="14254" y="0"/>
                                      <a:pt x="0" y="14337"/>
                                      <a:pt x="0" y="31960"/>
                                    </a:cubicBezTo>
                                    <a:cubicBezTo>
                                      <a:pt x="0" y="49583"/>
                                      <a:pt x="14255" y="63919"/>
                                      <a:pt x="31777" y="63919"/>
                                    </a:cubicBezTo>
                                    <a:cubicBezTo>
                                      <a:pt x="49299" y="63919"/>
                                      <a:pt x="63555" y="49581"/>
                                      <a:pt x="63555" y="31960"/>
                                    </a:cubicBezTo>
                                    <a:cubicBezTo>
                                      <a:pt x="63555" y="14337"/>
                                      <a:pt x="49299" y="0"/>
                                      <a:pt x="31777" y="0"/>
                                    </a:cubicBezTo>
                                    <a:close/>
                                    <a:moveTo>
                                      <a:pt x="31777" y="46073"/>
                                    </a:moveTo>
                                    <a:cubicBezTo>
                                      <a:pt x="24095" y="46073"/>
                                      <a:pt x="17847" y="39743"/>
                                      <a:pt x="17847" y="31961"/>
                                    </a:cubicBezTo>
                                    <a:cubicBezTo>
                                      <a:pt x="17847" y="24180"/>
                                      <a:pt x="24096" y="17849"/>
                                      <a:pt x="31777" y="17849"/>
                                    </a:cubicBezTo>
                                    <a:cubicBezTo>
                                      <a:pt x="39458" y="17849"/>
                                      <a:pt x="45707" y="24180"/>
                                      <a:pt x="45707" y="31961"/>
                                    </a:cubicBezTo>
                                    <a:cubicBezTo>
                                      <a:pt x="45707" y="39743"/>
                                      <a:pt x="39458" y="46073"/>
                                      <a:pt x="31777" y="460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186;p35">
                                <a:extLst>
                                  <a:ext uri="{FF2B5EF4-FFF2-40B4-BE49-F238E27FC236}">
                                    <a16:creationId xmlns:a16="http://schemas.microsoft.com/office/drawing/2014/main" id="{C31712FA-8007-A6D4-05B1-09503B01BC0A}"/>
                                  </a:ext>
                                </a:extLst>
                              </p:cNvPr>
                              <p:cNvSpPr/>
                              <p:nvPr/>
                            </p:nvSpPr>
                            <p:spPr>
                              <a:xfrm>
                                <a:off x="1874545" y="2493054"/>
                                <a:ext cx="63555" cy="63918"/>
                              </a:xfrm>
                              <a:custGeom>
                                <a:avLst/>
                                <a:gdLst/>
                                <a:ahLst/>
                                <a:cxnLst/>
                                <a:rect l="l" t="t" r="r" b="b"/>
                                <a:pathLst>
                                  <a:path w="63555" h="63918" extrusionOk="0">
                                    <a:moveTo>
                                      <a:pt x="31778" y="0"/>
                                    </a:moveTo>
                                    <a:cubicBezTo>
                                      <a:pt x="14255" y="0"/>
                                      <a:pt x="0" y="14337"/>
                                      <a:pt x="0" y="31960"/>
                                    </a:cubicBezTo>
                                    <a:cubicBezTo>
                                      <a:pt x="0" y="49583"/>
                                      <a:pt x="14255" y="63919"/>
                                      <a:pt x="31778" y="63919"/>
                                    </a:cubicBezTo>
                                    <a:cubicBezTo>
                                      <a:pt x="49301" y="63919"/>
                                      <a:pt x="63556" y="49581"/>
                                      <a:pt x="63556" y="31960"/>
                                    </a:cubicBezTo>
                                    <a:cubicBezTo>
                                      <a:pt x="63556" y="14337"/>
                                      <a:pt x="49301" y="0"/>
                                      <a:pt x="31778" y="0"/>
                                    </a:cubicBezTo>
                                    <a:close/>
                                    <a:moveTo>
                                      <a:pt x="31778" y="46073"/>
                                    </a:moveTo>
                                    <a:cubicBezTo>
                                      <a:pt x="24096" y="46073"/>
                                      <a:pt x="17847" y="39743"/>
                                      <a:pt x="17847" y="31961"/>
                                    </a:cubicBezTo>
                                    <a:cubicBezTo>
                                      <a:pt x="17847" y="24180"/>
                                      <a:pt x="24096" y="17849"/>
                                      <a:pt x="31778" y="17849"/>
                                    </a:cubicBezTo>
                                    <a:cubicBezTo>
                                      <a:pt x="39460" y="17849"/>
                                      <a:pt x="45709" y="24180"/>
                                      <a:pt x="45709" y="31961"/>
                                    </a:cubicBezTo>
                                    <a:cubicBezTo>
                                      <a:pt x="45709" y="39743"/>
                                      <a:pt x="39460" y="46073"/>
                                      <a:pt x="31778" y="460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187;p35">
                                <a:extLst>
                                  <a:ext uri="{FF2B5EF4-FFF2-40B4-BE49-F238E27FC236}">
                                    <a16:creationId xmlns:a16="http://schemas.microsoft.com/office/drawing/2014/main" id="{B1558F2B-2DD7-7DD0-75F4-D616D710CEBC}"/>
                                  </a:ext>
                                </a:extLst>
                              </p:cNvPr>
                              <p:cNvSpPr/>
                              <p:nvPr/>
                            </p:nvSpPr>
                            <p:spPr>
                              <a:xfrm>
                                <a:off x="1768996" y="2178947"/>
                                <a:ext cx="58291" cy="58613"/>
                              </a:xfrm>
                              <a:custGeom>
                                <a:avLst/>
                                <a:gdLst/>
                                <a:ahLst/>
                                <a:cxnLst/>
                                <a:rect l="l" t="t" r="r" b="b"/>
                                <a:pathLst>
                                  <a:path w="58291" h="58613" extrusionOk="0">
                                    <a:moveTo>
                                      <a:pt x="57819" y="46831"/>
                                    </a:moveTo>
                                    <a:cubicBezTo>
                                      <a:pt x="54159" y="36002"/>
                                      <a:pt x="48225" y="26400"/>
                                      <a:pt x="40179" y="18290"/>
                                    </a:cubicBezTo>
                                    <a:cubicBezTo>
                                      <a:pt x="32129" y="10176"/>
                                      <a:pt x="22590" y="4186"/>
                                      <a:pt x="11825" y="487"/>
                                    </a:cubicBezTo>
                                    <a:cubicBezTo>
                                      <a:pt x="7166" y="-1115"/>
                                      <a:pt x="2088" y="1365"/>
                                      <a:pt x="486" y="6025"/>
                                    </a:cubicBezTo>
                                    <a:cubicBezTo>
                                      <a:pt x="-1114" y="10686"/>
                                      <a:pt x="1365" y="15762"/>
                                      <a:pt x="6026" y="17363"/>
                                    </a:cubicBezTo>
                                    <a:cubicBezTo>
                                      <a:pt x="14176" y="20164"/>
                                      <a:pt x="21405" y="24705"/>
                                      <a:pt x="27508" y="30858"/>
                                    </a:cubicBezTo>
                                    <a:cubicBezTo>
                                      <a:pt x="33622" y="37021"/>
                                      <a:pt x="38131" y="44317"/>
                                      <a:pt x="40912" y="52544"/>
                                    </a:cubicBezTo>
                                    <a:cubicBezTo>
                                      <a:pt x="42169" y="56266"/>
                                      <a:pt x="45643" y="58614"/>
                                      <a:pt x="49364" y="58614"/>
                                    </a:cubicBezTo>
                                    <a:cubicBezTo>
                                      <a:pt x="50312" y="58614"/>
                                      <a:pt x="51276" y="58461"/>
                                      <a:pt x="52222" y="58142"/>
                                    </a:cubicBezTo>
                                    <a:cubicBezTo>
                                      <a:pt x="56891" y="56563"/>
                                      <a:pt x="59397" y="51500"/>
                                      <a:pt x="57819" y="46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188;p35">
                                <a:extLst>
                                  <a:ext uri="{FF2B5EF4-FFF2-40B4-BE49-F238E27FC236}">
                                    <a16:creationId xmlns:a16="http://schemas.microsoft.com/office/drawing/2014/main" id="{4BD62453-17D1-B54F-5F28-3AB0BB783EDC}"/>
                                  </a:ext>
                                </a:extLst>
                              </p:cNvPr>
                              <p:cNvSpPr/>
                              <p:nvPr/>
                            </p:nvSpPr>
                            <p:spPr>
                              <a:xfrm>
                                <a:off x="1756926" y="2211835"/>
                                <a:ext cx="37732" cy="37892"/>
                              </a:xfrm>
                              <a:custGeom>
                                <a:avLst/>
                                <a:gdLst/>
                                <a:ahLst/>
                                <a:cxnLst/>
                                <a:rect l="l" t="t" r="r" b="b"/>
                                <a:pathLst>
                                  <a:path w="37732" h="37892" extrusionOk="0">
                                    <a:moveTo>
                                      <a:pt x="37311" y="26266"/>
                                    </a:moveTo>
                                    <a:cubicBezTo>
                                      <a:pt x="35366" y="20139"/>
                                      <a:pt x="32108" y="14740"/>
                                      <a:pt x="27624" y="10218"/>
                                    </a:cubicBezTo>
                                    <a:cubicBezTo>
                                      <a:pt x="23137" y="5697"/>
                                      <a:pt x="17770" y="2406"/>
                                      <a:pt x="11671" y="434"/>
                                    </a:cubicBezTo>
                                    <a:cubicBezTo>
                                      <a:pt x="6981" y="-1080"/>
                                      <a:pt x="1951" y="1493"/>
                                      <a:pt x="435" y="6181"/>
                                    </a:cubicBezTo>
                                    <a:cubicBezTo>
                                      <a:pt x="-1081" y="10873"/>
                                      <a:pt x="1492" y="15903"/>
                                      <a:pt x="6182" y="17418"/>
                                    </a:cubicBezTo>
                                    <a:cubicBezTo>
                                      <a:pt x="9543" y="18504"/>
                                      <a:pt x="12496" y="20313"/>
                                      <a:pt x="14953" y="22788"/>
                                    </a:cubicBezTo>
                                    <a:cubicBezTo>
                                      <a:pt x="17422" y="25278"/>
                                      <a:pt x="19220" y="28266"/>
                                      <a:pt x="20302" y="31667"/>
                                    </a:cubicBezTo>
                                    <a:cubicBezTo>
                                      <a:pt x="21508" y="35467"/>
                                      <a:pt x="25020" y="37893"/>
                                      <a:pt x="28804" y="37893"/>
                                    </a:cubicBezTo>
                                    <a:cubicBezTo>
                                      <a:pt x="29699" y="37893"/>
                                      <a:pt x="30609" y="37757"/>
                                      <a:pt x="31507" y="37471"/>
                                    </a:cubicBezTo>
                                    <a:cubicBezTo>
                                      <a:pt x="36205" y="35979"/>
                                      <a:pt x="38803" y="30962"/>
                                      <a:pt x="37311" y="262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189;p35">
                                <a:extLst>
                                  <a:ext uri="{FF2B5EF4-FFF2-40B4-BE49-F238E27FC236}">
                                    <a16:creationId xmlns:a16="http://schemas.microsoft.com/office/drawing/2014/main" id="{1907D1AC-8BF0-F6B6-D36A-5C279EA90DD5}"/>
                                  </a:ext>
                                </a:extLst>
                              </p:cNvPr>
                              <p:cNvSpPr/>
                              <p:nvPr/>
                            </p:nvSpPr>
                            <p:spPr>
                              <a:xfrm>
                                <a:off x="1781058" y="2146076"/>
                                <a:ext cx="78842" cy="79322"/>
                              </a:xfrm>
                              <a:custGeom>
                                <a:avLst/>
                                <a:gdLst/>
                                <a:ahLst/>
                                <a:cxnLst/>
                                <a:rect l="l" t="t" r="r" b="b"/>
                                <a:pathLst>
                                  <a:path w="78842" h="79322" extrusionOk="0">
                                    <a:moveTo>
                                      <a:pt x="78353" y="67489"/>
                                    </a:moveTo>
                                    <a:cubicBezTo>
                                      <a:pt x="72976" y="51892"/>
                                      <a:pt x="64360" y="38046"/>
                                      <a:pt x="52743" y="26336"/>
                                    </a:cubicBezTo>
                                    <a:cubicBezTo>
                                      <a:pt x="41116" y="14616"/>
                                      <a:pt x="27365" y="5926"/>
                                      <a:pt x="11874" y="504"/>
                                    </a:cubicBezTo>
                                    <a:cubicBezTo>
                                      <a:pt x="7222" y="-1125"/>
                                      <a:pt x="2131" y="1327"/>
                                      <a:pt x="503" y="5979"/>
                                    </a:cubicBezTo>
                                    <a:cubicBezTo>
                                      <a:pt x="-1124" y="10630"/>
                                      <a:pt x="1327" y="15722"/>
                                      <a:pt x="5979" y="17349"/>
                                    </a:cubicBezTo>
                                    <a:cubicBezTo>
                                      <a:pt x="18896" y="21871"/>
                                      <a:pt x="30367" y="29123"/>
                                      <a:pt x="40073" y="38905"/>
                                    </a:cubicBezTo>
                                    <a:cubicBezTo>
                                      <a:pt x="49784" y="48693"/>
                                      <a:pt x="56986" y="60266"/>
                                      <a:pt x="61480" y="73305"/>
                                    </a:cubicBezTo>
                                    <a:cubicBezTo>
                                      <a:pt x="62754" y="77000"/>
                                      <a:pt x="66214" y="79323"/>
                                      <a:pt x="69916" y="79323"/>
                                    </a:cubicBezTo>
                                    <a:cubicBezTo>
                                      <a:pt x="70880" y="79323"/>
                                      <a:pt x="71861" y="79165"/>
                                      <a:pt x="72825" y="78834"/>
                                    </a:cubicBezTo>
                                    <a:cubicBezTo>
                                      <a:pt x="77484" y="77227"/>
                                      <a:pt x="79959" y="72148"/>
                                      <a:pt x="78353" y="674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190;p35">
                                <a:extLst>
                                  <a:ext uri="{FF2B5EF4-FFF2-40B4-BE49-F238E27FC236}">
                                    <a16:creationId xmlns:a16="http://schemas.microsoft.com/office/drawing/2014/main" id="{F6200062-270A-2674-126F-C4B9E1FF2931}"/>
                                  </a:ext>
                                </a:extLst>
                              </p:cNvPr>
                              <p:cNvSpPr/>
                              <p:nvPr/>
                            </p:nvSpPr>
                            <p:spPr>
                              <a:xfrm>
                                <a:off x="1614693" y="2178949"/>
                                <a:ext cx="58292" cy="58612"/>
                              </a:xfrm>
                              <a:custGeom>
                                <a:avLst/>
                                <a:gdLst/>
                                <a:ahLst/>
                                <a:cxnLst/>
                                <a:rect l="l" t="t" r="r" b="b"/>
                                <a:pathLst>
                                  <a:path w="58292" h="58612" extrusionOk="0">
                                    <a:moveTo>
                                      <a:pt x="57807" y="6027"/>
                                    </a:moveTo>
                                    <a:cubicBezTo>
                                      <a:pt x="56207" y="1366"/>
                                      <a:pt x="51133" y="-1111"/>
                                      <a:pt x="46469" y="484"/>
                                    </a:cubicBezTo>
                                    <a:cubicBezTo>
                                      <a:pt x="35711" y="4177"/>
                                      <a:pt x="26171" y="10167"/>
                                      <a:pt x="18117" y="18285"/>
                                    </a:cubicBezTo>
                                    <a:cubicBezTo>
                                      <a:pt x="10072" y="26393"/>
                                      <a:pt x="4135" y="35995"/>
                                      <a:pt x="473" y="46828"/>
                                    </a:cubicBezTo>
                                    <a:cubicBezTo>
                                      <a:pt x="-1106" y="51497"/>
                                      <a:pt x="1400" y="56562"/>
                                      <a:pt x="6068" y="58140"/>
                                    </a:cubicBezTo>
                                    <a:cubicBezTo>
                                      <a:pt x="7016" y="58461"/>
                                      <a:pt x="7980" y="58612"/>
                                      <a:pt x="8928" y="58612"/>
                                    </a:cubicBezTo>
                                    <a:cubicBezTo>
                                      <a:pt x="12648" y="58612"/>
                                      <a:pt x="16121" y="56266"/>
                                      <a:pt x="17380" y="52544"/>
                                    </a:cubicBezTo>
                                    <a:cubicBezTo>
                                      <a:pt x="20163" y="44311"/>
                                      <a:pt x="24674" y="37014"/>
                                      <a:pt x="30786" y="30854"/>
                                    </a:cubicBezTo>
                                    <a:cubicBezTo>
                                      <a:pt x="36893" y="24698"/>
                                      <a:pt x="44120" y="20160"/>
                                      <a:pt x="52264" y="17364"/>
                                    </a:cubicBezTo>
                                    <a:cubicBezTo>
                                      <a:pt x="56924" y="15764"/>
                                      <a:pt x="59406" y="10688"/>
                                      <a:pt x="57807" y="60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191;p35">
                                <a:extLst>
                                  <a:ext uri="{FF2B5EF4-FFF2-40B4-BE49-F238E27FC236}">
                                    <a16:creationId xmlns:a16="http://schemas.microsoft.com/office/drawing/2014/main" id="{3AFD21C4-30B8-8A78-122F-8D0E19132A38}"/>
                                  </a:ext>
                                </a:extLst>
                              </p:cNvPr>
                              <p:cNvSpPr/>
                              <p:nvPr/>
                            </p:nvSpPr>
                            <p:spPr>
                              <a:xfrm>
                                <a:off x="1647323" y="2211837"/>
                                <a:ext cx="37735" cy="37890"/>
                              </a:xfrm>
                              <a:custGeom>
                                <a:avLst/>
                                <a:gdLst/>
                                <a:ahLst/>
                                <a:cxnLst/>
                                <a:rect l="l" t="t" r="r" b="b"/>
                                <a:pathLst>
                                  <a:path w="37735" h="37890" extrusionOk="0">
                                    <a:moveTo>
                                      <a:pt x="37302" y="6187"/>
                                    </a:moveTo>
                                    <a:cubicBezTo>
                                      <a:pt x="35789" y="1498"/>
                                      <a:pt x="30761" y="-1082"/>
                                      <a:pt x="26070" y="434"/>
                                    </a:cubicBezTo>
                                    <a:cubicBezTo>
                                      <a:pt x="19973" y="2401"/>
                                      <a:pt x="14604" y="5692"/>
                                      <a:pt x="10109" y="10219"/>
                                    </a:cubicBezTo>
                                    <a:cubicBezTo>
                                      <a:pt x="5632" y="14735"/>
                                      <a:pt x="2373" y="20132"/>
                                      <a:pt x="422" y="26258"/>
                                    </a:cubicBezTo>
                                    <a:cubicBezTo>
                                      <a:pt x="-1072" y="30955"/>
                                      <a:pt x="1524" y="35973"/>
                                      <a:pt x="6221" y="37469"/>
                                    </a:cubicBezTo>
                                    <a:cubicBezTo>
                                      <a:pt x="7120" y="37755"/>
                                      <a:pt x="8031" y="37890"/>
                                      <a:pt x="8929" y="37890"/>
                                    </a:cubicBezTo>
                                    <a:cubicBezTo>
                                      <a:pt x="12711" y="37890"/>
                                      <a:pt x="16222" y="35466"/>
                                      <a:pt x="17430" y="31671"/>
                                    </a:cubicBezTo>
                                    <a:cubicBezTo>
                                      <a:pt x="18514" y="28263"/>
                                      <a:pt x="20314" y="25274"/>
                                      <a:pt x="22778" y="22790"/>
                                    </a:cubicBezTo>
                                    <a:cubicBezTo>
                                      <a:pt x="25240" y="20309"/>
                                      <a:pt x="28191" y="18502"/>
                                      <a:pt x="31550" y="17419"/>
                                    </a:cubicBezTo>
                                    <a:cubicBezTo>
                                      <a:pt x="36240" y="15907"/>
                                      <a:pt x="38816" y="10877"/>
                                      <a:pt x="37302" y="61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192;p35">
                                <a:extLst>
                                  <a:ext uri="{FF2B5EF4-FFF2-40B4-BE49-F238E27FC236}">
                                    <a16:creationId xmlns:a16="http://schemas.microsoft.com/office/drawing/2014/main" id="{C10FBA70-6BCB-8642-0107-EEE3E5FD194A}"/>
                                  </a:ext>
                                </a:extLst>
                              </p:cNvPr>
                              <p:cNvSpPr/>
                              <p:nvPr/>
                            </p:nvSpPr>
                            <p:spPr>
                              <a:xfrm>
                                <a:off x="1582084" y="2146075"/>
                                <a:ext cx="78836" cy="79327"/>
                              </a:xfrm>
                              <a:custGeom>
                                <a:avLst/>
                                <a:gdLst/>
                                <a:ahLst/>
                                <a:cxnLst/>
                                <a:rect l="l" t="t" r="r" b="b"/>
                                <a:pathLst>
                                  <a:path w="78836" h="79327" extrusionOk="0">
                                    <a:moveTo>
                                      <a:pt x="78334" y="5978"/>
                                    </a:moveTo>
                                    <a:cubicBezTo>
                                      <a:pt x="76706" y="1328"/>
                                      <a:pt x="71616" y="-1125"/>
                                      <a:pt x="66962" y="504"/>
                                    </a:cubicBezTo>
                                    <a:cubicBezTo>
                                      <a:pt x="51473" y="5927"/>
                                      <a:pt x="37725" y="14617"/>
                                      <a:pt x="26098" y="26336"/>
                                    </a:cubicBezTo>
                                    <a:cubicBezTo>
                                      <a:pt x="14479" y="38049"/>
                                      <a:pt x="5863" y="51895"/>
                                      <a:pt x="489" y="67493"/>
                                    </a:cubicBezTo>
                                    <a:cubicBezTo>
                                      <a:pt x="-1116" y="72155"/>
                                      <a:pt x="1360" y="77233"/>
                                      <a:pt x="6020" y="78838"/>
                                    </a:cubicBezTo>
                                    <a:cubicBezTo>
                                      <a:pt x="6983" y="79170"/>
                                      <a:pt x="7963" y="79327"/>
                                      <a:pt x="8927" y="79327"/>
                                    </a:cubicBezTo>
                                    <a:cubicBezTo>
                                      <a:pt x="12630" y="79327"/>
                                      <a:pt x="16090" y="77005"/>
                                      <a:pt x="17363" y="73308"/>
                                    </a:cubicBezTo>
                                    <a:cubicBezTo>
                                      <a:pt x="21855" y="60270"/>
                                      <a:pt x="29057" y="48695"/>
                                      <a:pt x="38768" y="38907"/>
                                    </a:cubicBezTo>
                                    <a:cubicBezTo>
                                      <a:pt x="48474" y="29124"/>
                                      <a:pt x="59944" y="21872"/>
                                      <a:pt x="72859" y="17350"/>
                                    </a:cubicBezTo>
                                    <a:cubicBezTo>
                                      <a:pt x="77511" y="15722"/>
                                      <a:pt x="79961" y="10631"/>
                                      <a:pt x="78334" y="59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193;p35">
                                <a:extLst>
                                  <a:ext uri="{FF2B5EF4-FFF2-40B4-BE49-F238E27FC236}">
                                    <a16:creationId xmlns:a16="http://schemas.microsoft.com/office/drawing/2014/main" id="{B92955E4-A597-28AF-1182-C7616B75D58D}"/>
                                  </a:ext>
                                </a:extLst>
                              </p:cNvPr>
                              <p:cNvSpPr/>
                              <p:nvPr/>
                            </p:nvSpPr>
                            <p:spPr>
                              <a:xfrm>
                                <a:off x="1725995" y="2427569"/>
                                <a:ext cx="52128" cy="17847"/>
                              </a:xfrm>
                              <a:custGeom>
                                <a:avLst/>
                                <a:gdLst/>
                                <a:ahLst/>
                                <a:cxnLst/>
                                <a:rect l="l" t="t" r="r" b="b"/>
                                <a:pathLst>
                                  <a:path w="52128" h="17847" extrusionOk="0">
                                    <a:moveTo>
                                      <a:pt x="43205" y="0"/>
                                    </a:moveTo>
                                    <a:lnTo>
                                      <a:pt x="8924" y="0"/>
                                    </a:lnTo>
                                    <a:cubicBezTo>
                                      <a:pt x="3995" y="0"/>
                                      <a:pt x="0" y="3994"/>
                                      <a:pt x="0" y="8924"/>
                                    </a:cubicBezTo>
                                    <a:cubicBezTo>
                                      <a:pt x="0" y="13853"/>
                                      <a:pt x="3995" y="17847"/>
                                      <a:pt x="8924" y="17847"/>
                                    </a:cubicBezTo>
                                    <a:lnTo>
                                      <a:pt x="43205" y="17847"/>
                                    </a:lnTo>
                                    <a:cubicBezTo>
                                      <a:pt x="48133" y="17847"/>
                                      <a:pt x="52129" y="13853"/>
                                      <a:pt x="52129" y="8924"/>
                                    </a:cubicBezTo>
                                    <a:cubicBezTo>
                                      <a:pt x="52129" y="3994"/>
                                      <a:pt x="48133" y="0"/>
                                      <a:pt x="432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194;p35">
                                <a:extLst>
                                  <a:ext uri="{FF2B5EF4-FFF2-40B4-BE49-F238E27FC236}">
                                    <a16:creationId xmlns:a16="http://schemas.microsoft.com/office/drawing/2014/main" id="{F86F59B1-0740-491B-8E2A-0099B371685E}"/>
                                  </a:ext>
                                </a:extLst>
                              </p:cNvPr>
                              <p:cNvSpPr/>
                              <p:nvPr/>
                            </p:nvSpPr>
                            <p:spPr>
                              <a:xfrm>
                                <a:off x="1461747" y="2232464"/>
                                <a:ext cx="609193" cy="360500"/>
                              </a:xfrm>
                              <a:custGeom>
                                <a:avLst/>
                                <a:gdLst/>
                                <a:ahLst/>
                                <a:cxnLst/>
                                <a:rect l="l" t="t" r="r" b="b"/>
                                <a:pathLst>
                                  <a:path w="609193" h="360500" extrusionOk="0">
                                    <a:moveTo>
                                      <a:pt x="600269" y="342654"/>
                                    </a:moveTo>
                                    <a:lnTo>
                                      <a:pt x="490111" y="342654"/>
                                    </a:lnTo>
                                    <a:cubicBezTo>
                                      <a:pt x="501196" y="332433"/>
                                      <a:pt x="508894" y="318544"/>
                                      <a:pt x="511280" y="302914"/>
                                    </a:cubicBezTo>
                                    <a:lnTo>
                                      <a:pt x="522335" y="302914"/>
                                    </a:lnTo>
                                    <a:cubicBezTo>
                                      <a:pt x="527264" y="302914"/>
                                      <a:pt x="531259" y="298920"/>
                                      <a:pt x="531259" y="293990"/>
                                    </a:cubicBezTo>
                                    <a:cubicBezTo>
                                      <a:pt x="531259" y="289061"/>
                                      <a:pt x="527264" y="285067"/>
                                      <a:pt x="522335" y="285067"/>
                                    </a:cubicBezTo>
                                    <a:lnTo>
                                      <a:pt x="511646" y="285067"/>
                                    </a:lnTo>
                                    <a:cubicBezTo>
                                      <a:pt x="507933" y="251108"/>
                                      <a:pt x="479277" y="224598"/>
                                      <a:pt x="444578" y="224598"/>
                                    </a:cubicBezTo>
                                    <a:cubicBezTo>
                                      <a:pt x="409877" y="224598"/>
                                      <a:pt x="381222" y="251108"/>
                                      <a:pt x="377509" y="285067"/>
                                    </a:cubicBezTo>
                                    <a:lnTo>
                                      <a:pt x="354944" y="285067"/>
                                    </a:lnTo>
                                    <a:lnTo>
                                      <a:pt x="354944" y="269514"/>
                                    </a:lnTo>
                                    <a:cubicBezTo>
                                      <a:pt x="354944" y="260624"/>
                                      <a:pt x="347737" y="253392"/>
                                      <a:pt x="338878" y="253392"/>
                                    </a:cubicBezTo>
                                    <a:lnTo>
                                      <a:pt x="326013" y="253392"/>
                                    </a:lnTo>
                                    <a:cubicBezTo>
                                      <a:pt x="321085" y="253392"/>
                                      <a:pt x="317090" y="257386"/>
                                      <a:pt x="317090" y="262316"/>
                                    </a:cubicBezTo>
                                    <a:cubicBezTo>
                                      <a:pt x="317090" y="267245"/>
                                      <a:pt x="321085" y="271240"/>
                                      <a:pt x="326013" y="271240"/>
                                    </a:cubicBezTo>
                                    <a:lnTo>
                                      <a:pt x="337096" y="271240"/>
                                    </a:lnTo>
                                    <a:lnTo>
                                      <a:pt x="337096" y="285067"/>
                                    </a:lnTo>
                                    <a:lnTo>
                                      <a:pt x="227818" y="285067"/>
                                    </a:lnTo>
                                    <a:lnTo>
                                      <a:pt x="227818" y="271240"/>
                                    </a:lnTo>
                                    <a:lnTo>
                                      <a:pt x="279610" y="271240"/>
                                    </a:lnTo>
                                    <a:cubicBezTo>
                                      <a:pt x="284538" y="271240"/>
                                      <a:pt x="288534" y="267245"/>
                                      <a:pt x="288534" y="262316"/>
                                    </a:cubicBezTo>
                                    <a:cubicBezTo>
                                      <a:pt x="288534" y="257386"/>
                                      <a:pt x="284538" y="253392"/>
                                      <a:pt x="279610" y="253392"/>
                                    </a:cubicBezTo>
                                    <a:lnTo>
                                      <a:pt x="226037" y="253392"/>
                                    </a:lnTo>
                                    <a:cubicBezTo>
                                      <a:pt x="217179" y="253392"/>
                                      <a:pt x="209972" y="260624"/>
                                      <a:pt x="209972" y="269514"/>
                                    </a:cubicBezTo>
                                    <a:lnTo>
                                      <a:pt x="209972" y="285067"/>
                                    </a:lnTo>
                                    <a:lnTo>
                                      <a:pt x="185978" y="285067"/>
                                    </a:lnTo>
                                    <a:cubicBezTo>
                                      <a:pt x="182264" y="251108"/>
                                      <a:pt x="153608" y="224598"/>
                                      <a:pt x="118908" y="224598"/>
                                    </a:cubicBezTo>
                                    <a:cubicBezTo>
                                      <a:pt x="84208" y="224598"/>
                                      <a:pt x="55553" y="251108"/>
                                      <a:pt x="51840" y="285067"/>
                                    </a:cubicBezTo>
                                    <a:lnTo>
                                      <a:pt x="37492" y="285067"/>
                                    </a:lnTo>
                                    <a:cubicBezTo>
                                      <a:pt x="26659" y="285067"/>
                                      <a:pt x="17847" y="276152"/>
                                      <a:pt x="17847" y="265195"/>
                                    </a:cubicBezTo>
                                    <a:lnTo>
                                      <a:pt x="17847" y="258889"/>
                                    </a:lnTo>
                                    <a:cubicBezTo>
                                      <a:pt x="36653" y="251248"/>
                                      <a:pt x="49272" y="232841"/>
                                      <a:pt x="49272" y="211925"/>
                                    </a:cubicBezTo>
                                    <a:lnTo>
                                      <a:pt x="49272" y="184856"/>
                                    </a:lnTo>
                                    <a:lnTo>
                                      <a:pt x="66708" y="184856"/>
                                    </a:lnTo>
                                    <a:cubicBezTo>
                                      <a:pt x="70124" y="184856"/>
                                      <a:pt x="73240" y="182905"/>
                                      <a:pt x="74733" y="179833"/>
                                    </a:cubicBezTo>
                                    <a:lnTo>
                                      <a:pt x="121504" y="83626"/>
                                    </a:lnTo>
                                    <a:cubicBezTo>
                                      <a:pt x="124550" y="77360"/>
                                      <a:pt x="133874" y="62790"/>
                                      <a:pt x="154617" y="62790"/>
                                    </a:cubicBezTo>
                                    <a:lnTo>
                                      <a:pt x="371846" y="62790"/>
                                    </a:lnTo>
                                    <a:cubicBezTo>
                                      <a:pt x="391565" y="62790"/>
                                      <a:pt x="403074" y="73570"/>
                                      <a:pt x="409255" y="82612"/>
                                    </a:cubicBezTo>
                                    <a:lnTo>
                                      <a:pt x="436325" y="122206"/>
                                    </a:lnTo>
                                    <a:cubicBezTo>
                                      <a:pt x="439108" y="126274"/>
                                      <a:pt x="444659" y="127319"/>
                                      <a:pt x="448728" y="124537"/>
                                    </a:cubicBezTo>
                                    <a:cubicBezTo>
                                      <a:pt x="452797" y="121755"/>
                                      <a:pt x="453839" y="116202"/>
                                      <a:pt x="451059" y="112134"/>
                                    </a:cubicBezTo>
                                    <a:lnTo>
                                      <a:pt x="423989" y="72540"/>
                                    </a:lnTo>
                                    <a:cubicBezTo>
                                      <a:pt x="411823" y="54743"/>
                                      <a:pt x="393304" y="44942"/>
                                      <a:pt x="371846" y="44942"/>
                                    </a:cubicBezTo>
                                    <a:lnTo>
                                      <a:pt x="302450" y="44942"/>
                                    </a:lnTo>
                                    <a:lnTo>
                                      <a:pt x="302450" y="43476"/>
                                    </a:lnTo>
                                    <a:cubicBezTo>
                                      <a:pt x="302450" y="19504"/>
                                      <a:pt x="283069" y="0"/>
                                      <a:pt x="259245" y="0"/>
                                    </a:cubicBezTo>
                                    <a:cubicBezTo>
                                      <a:pt x="235422" y="0"/>
                                      <a:pt x="216040" y="19504"/>
                                      <a:pt x="216040" y="43476"/>
                                    </a:cubicBezTo>
                                    <a:lnTo>
                                      <a:pt x="216040" y="44942"/>
                                    </a:lnTo>
                                    <a:lnTo>
                                      <a:pt x="154616" y="44942"/>
                                    </a:lnTo>
                                    <a:cubicBezTo>
                                      <a:pt x="133231" y="44942"/>
                                      <a:pt x="114853" y="56486"/>
                                      <a:pt x="105452" y="75822"/>
                                    </a:cubicBezTo>
                                    <a:lnTo>
                                      <a:pt x="61122" y="167008"/>
                                    </a:lnTo>
                                    <a:lnTo>
                                      <a:pt x="37492" y="167008"/>
                                    </a:lnTo>
                                    <a:cubicBezTo>
                                      <a:pt x="16818" y="167008"/>
                                      <a:pt x="0" y="183929"/>
                                      <a:pt x="0" y="204726"/>
                                    </a:cubicBezTo>
                                    <a:lnTo>
                                      <a:pt x="0" y="265194"/>
                                    </a:lnTo>
                                    <a:cubicBezTo>
                                      <a:pt x="0" y="285992"/>
                                      <a:pt x="16818" y="302913"/>
                                      <a:pt x="37492" y="302913"/>
                                    </a:cubicBezTo>
                                    <a:lnTo>
                                      <a:pt x="52206" y="302913"/>
                                    </a:lnTo>
                                    <a:cubicBezTo>
                                      <a:pt x="54592" y="318544"/>
                                      <a:pt x="62289" y="332433"/>
                                      <a:pt x="73374" y="342653"/>
                                    </a:cubicBezTo>
                                    <a:lnTo>
                                      <a:pt x="8924" y="342653"/>
                                    </a:lnTo>
                                    <a:cubicBezTo>
                                      <a:pt x="3995" y="342653"/>
                                      <a:pt x="0" y="346648"/>
                                      <a:pt x="0" y="351577"/>
                                    </a:cubicBezTo>
                                    <a:cubicBezTo>
                                      <a:pt x="0" y="356506"/>
                                      <a:pt x="3995" y="360501"/>
                                      <a:pt x="8924" y="360501"/>
                                    </a:cubicBezTo>
                                    <a:lnTo>
                                      <a:pt x="193633" y="360501"/>
                                    </a:lnTo>
                                    <a:cubicBezTo>
                                      <a:pt x="198561" y="360501"/>
                                      <a:pt x="202557" y="356506"/>
                                      <a:pt x="202557" y="351577"/>
                                    </a:cubicBezTo>
                                    <a:cubicBezTo>
                                      <a:pt x="202557" y="346648"/>
                                      <a:pt x="198561" y="342653"/>
                                      <a:pt x="193633" y="342653"/>
                                    </a:cubicBezTo>
                                    <a:lnTo>
                                      <a:pt x="164443" y="342653"/>
                                    </a:lnTo>
                                    <a:cubicBezTo>
                                      <a:pt x="175527" y="332431"/>
                                      <a:pt x="183226" y="318543"/>
                                      <a:pt x="185611" y="302913"/>
                                    </a:cubicBezTo>
                                    <a:lnTo>
                                      <a:pt x="377875" y="302913"/>
                                    </a:lnTo>
                                    <a:cubicBezTo>
                                      <a:pt x="380260" y="318544"/>
                                      <a:pt x="387958" y="332433"/>
                                      <a:pt x="399043" y="342653"/>
                                    </a:cubicBezTo>
                                    <a:lnTo>
                                      <a:pt x="372044" y="342653"/>
                                    </a:lnTo>
                                    <a:cubicBezTo>
                                      <a:pt x="367116" y="342653"/>
                                      <a:pt x="363121" y="346648"/>
                                      <a:pt x="363121" y="351577"/>
                                    </a:cubicBezTo>
                                    <a:cubicBezTo>
                                      <a:pt x="363121" y="356506"/>
                                      <a:pt x="367116" y="360501"/>
                                      <a:pt x="372044" y="360501"/>
                                    </a:cubicBezTo>
                                    <a:lnTo>
                                      <a:pt x="600269" y="360501"/>
                                    </a:lnTo>
                                    <a:cubicBezTo>
                                      <a:pt x="605198" y="360501"/>
                                      <a:pt x="609193" y="356506"/>
                                      <a:pt x="609193" y="351577"/>
                                    </a:cubicBezTo>
                                    <a:cubicBezTo>
                                      <a:pt x="609193" y="346649"/>
                                      <a:pt x="605198" y="342654"/>
                                      <a:pt x="600269" y="342654"/>
                                    </a:cubicBezTo>
                                    <a:close/>
                                    <a:moveTo>
                                      <a:pt x="259246" y="17847"/>
                                    </a:moveTo>
                                    <a:cubicBezTo>
                                      <a:pt x="273228" y="17847"/>
                                      <a:pt x="284604" y="29345"/>
                                      <a:pt x="284604" y="43476"/>
                                    </a:cubicBezTo>
                                    <a:lnTo>
                                      <a:pt x="284604" y="44942"/>
                                    </a:lnTo>
                                    <a:lnTo>
                                      <a:pt x="233890" y="44942"/>
                                    </a:lnTo>
                                    <a:lnTo>
                                      <a:pt x="233890" y="43476"/>
                                    </a:lnTo>
                                    <a:lnTo>
                                      <a:pt x="233888" y="43476"/>
                                    </a:lnTo>
                                    <a:cubicBezTo>
                                      <a:pt x="233888" y="29345"/>
                                      <a:pt x="245264" y="17847"/>
                                      <a:pt x="259246" y="17847"/>
                                    </a:cubicBezTo>
                                    <a:close/>
                                    <a:moveTo>
                                      <a:pt x="17847" y="204726"/>
                                    </a:moveTo>
                                    <a:cubicBezTo>
                                      <a:pt x="17847" y="195911"/>
                                      <a:pt x="23555" y="188430"/>
                                      <a:pt x="31425" y="185836"/>
                                    </a:cubicBezTo>
                                    <a:lnTo>
                                      <a:pt x="31425" y="211925"/>
                                    </a:lnTo>
                                    <a:cubicBezTo>
                                      <a:pt x="31425" y="222794"/>
                                      <a:pt x="26181" y="232599"/>
                                      <a:pt x="17847" y="238611"/>
                                    </a:cubicBezTo>
                                    <a:lnTo>
                                      <a:pt x="17847" y="204726"/>
                                    </a:lnTo>
                                    <a:close/>
                                    <a:moveTo>
                                      <a:pt x="118908" y="342654"/>
                                    </a:moveTo>
                                    <a:cubicBezTo>
                                      <a:pt x="91537" y="342654"/>
                                      <a:pt x="69268" y="320177"/>
                                      <a:pt x="69268" y="292551"/>
                                    </a:cubicBezTo>
                                    <a:cubicBezTo>
                                      <a:pt x="69268" y="264922"/>
                                      <a:pt x="91536" y="242446"/>
                                      <a:pt x="118908" y="242446"/>
                                    </a:cubicBezTo>
                                    <a:cubicBezTo>
                                      <a:pt x="146280" y="242446"/>
                                      <a:pt x="168548" y="264923"/>
                                      <a:pt x="168548" y="292551"/>
                                    </a:cubicBezTo>
                                    <a:cubicBezTo>
                                      <a:pt x="168548" y="320177"/>
                                      <a:pt x="146279" y="342654"/>
                                      <a:pt x="118908" y="342654"/>
                                    </a:cubicBezTo>
                                    <a:close/>
                                    <a:moveTo>
                                      <a:pt x="444578" y="342654"/>
                                    </a:moveTo>
                                    <a:cubicBezTo>
                                      <a:pt x="417206" y="342654"/>
                                      <a:pt x="394938" y="320177"/>
                                      <a:pt x="394938" y="292551"/>
                                    </a:cubicBezTo>
                                    <a:cubicBezTo>
                                      <a:pt x="394938" y="264922"/>
                                      <a:pt x="417206" y="242446"/>
                                      <a:pt x="444578" y="242446"/>
                                    </a:cubicBezTo>
                                    <a:cubicBezTo>
                                      <a:pt x="471949" y="242446"/>
                                      <a:pt x="494217" y="264923"/>
                                      <a:pt x="494217" y="292551"/>
                                    </a:cubicBezTo>
                                    <a:cubicBezTo>
                                      <a:pt x="494217" y="320179"/>
                                      <a:pt x="471950" y="342654"/>
                                      <a:pt x="444578" y="342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195;p35">
                                <a:extLst>
                                  <a:ext uri="{FF2B5EF4-FFF2-40B4-BE49-F238E27FC236}">
                                    <a16:creationId xmlns:a16="http://schemas.microsoft.com/office/drawing/2014/main" id="{10A1B8B6-2F41-0335-F27D-10AA33637B00}"/>
                                  </a:ext>
                                </a:extLst>
                              </p:cNvPr>
                              <p:cNvSpPr/>
                              <p:nvPr/>
                            </p:nvSpPr>
                            <p:spPr>
                              <a:xfrm>
                                <a:off x="1725995" y="2306201"/>
                                <a:ext cx="190653" cy="111118"/>
                              </a:xfrm>
                              <a:custGeom>
                                <a:avLst/>
                                <a:gdLst/>
                                <a:ahLst/>
                                <a:cxnLst/>
                                <a:rect l="l" t="t" r="r" b="b"/>
                                <a:pathLst>
                                  <a:path w="190653" h="111118" extrusionOk="0">
                                    <a:moveTo>
                                      <a:pt x="188469" y="91575"/>
                                    </a:moveTo>
                                    <a:lnTo>
                                      <a:pt x="136217" y="15143"/>
                                    </a:lnTo>
                                    <a:cubicBezTo>
                                      <a:pt x="129349" y="5095"/>
                                      <a:pt x="119720" y="0"/>
                                      <a:pt x="107598" y="0"/>
                                    </a:cubicBezTo>
                                    <a:lnTo>
                                      <a:pt x="12493" y="0"/>
                                    </a:lnTo>
                                    <a:cubicBezTo>
                                      <a:pt x="5604" y="0"/>
                                      <a:pt x="0" y="5604"/>
                                      <a:pt x="0" y="12493"/>
                                    </a:cubicBezTo>
                                    <a:lnTo>
                                      <a:pt x="0" y="98625"/>
                                    </a:lnTo>
                                    <a:cubicBezTo>
                                      <a:pt x="0" y="105514"/>
                                      <a:pt x="5604" y="111118"/>
                                      <a:pt x="12493" y="111118"/>
                                    </a:cubicBezTo>
                                    <a:lnTo>
                                      <a:pt x="178156" y="111118"/>
                                    </a:lnTo>
                                    <a:cubicBezTo>
                                      <a:pt x="182800" y="111118"/>
                                      <a:pt x="187033" y="108567"/>
                                      <a:pt x="189207" y="104454"/>
                                    </a:cubicBezTo>
                                    <a:cubicBezTo>
                                      <a:pt x="191373" y="100346"/>
                                      <a:pt x="191090" y="95410"/>
                                      <a:pt x="188469" y="91575"/>
                                    </a:cubicBezTo>
                                    <a:close/>
                                    <a:moveTo>
                                      <a:pt x="24286" y="93271"/>
                                    </a:moveTo>
                                    <a:lnTo>
                                      <a:pt x="17847" y="93271"/>
                                    </a:lnTo>
                                    <a:lnTo>
                                      <a:pt x="17847" y="17847"/>
                                    </a:lnTo>
                                    <a:lnTo>
                                      <a:pt x="24286" y="17847"/>
                                    </a:lnTo>
                                    <a:lnTo>
                                      <a:pt x="24286" y="93271"/>
                                    </a:lnTo>
                                    <a:close/>
                                    <a:moveTo>
                                      <a:pt x="42133" y="93270"/>
                                    </a:moveTo>
                                    <a:lnTo>
                                      <a:pt x="42133" y="17847"/>
                                    </a:lnTo>
                                    <a:lnTo>
                                      <a:pt x="107598" y="17847"/>
                                    </a:lnTo>
                                    <a:cubicBezTo>
                                      <a:pt x="112194" y="17847"/>
                                      <a:pt x="117058" y="18740"/>
                                      <a:pt x="121484" y="25213"/>
                                    </a:cubicBezTo>
                                    <a:lnTo>
                                      <a:pt x="168011" y="93270"/>
                                    </a:lnTo>
                                    <a:lnTo>
                                      <a:pt x="42133" y="932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196;p35">
                                <a:extLst>
                                  <a:ext uri="{FF2B5EF4-FFF2-40B4-BE49-F238E27FC236}">
                                    <a16:creationId xmlns:a16="http://schemas.microsoft.com/office/drawing/2014/main" id="{5B122BEE-AD3F-FA75-3756-3EBB1FC83980}"/>
                                  </a:ext>
                                </a:extLst>
                              </p:cNvPr>
                              <p:cNvSpPr/>
                              <p:nvPr/>
                            </p:nvSpPr>
                            <p:spPr>
                              <a:xfrm>
                                <a:off x="1553467" y="2306200"/>
                                <a:ext cx="165377" cy="111118"/>
                              </a:xfrm>
                              <a:custGeom>
                                <a:avLst/>
                                <a:gdLst/>
                                <a:ahLst/>
                                <a:cxnLst/>
                                <a:rect l="l" t="t" r="r" b="b"/>
                                <a:pathLst>
                                  <a:path w="165377" h="111118" extrusionOk="0">
                                    <a:moveTo>
                                      <a:pt x="152884" y="0"/>
                                    </a:moveTo>
                                    <a:lnTo>
                                      <a:pt x="62896" y="0"/>
                                    </a:lnTo>
                                    <a:lnTo>
                                      <a:pt x="62896" y="1"/>
                                    </a:lnTo>
                                    <a:cubicBezTo>
                                      <a:pt x="52514" y="1"/>
                                      <a:pt x="43945" y="5380"/>
                                      <a:pt x="39385" y="14756"/>
                                    </a:cubicBezTo>
                                    <a:lnTo>
                                      <a:pt x="1265" y="93165"/>
                                    </a:lnTo>
                                    <a:cubicBezTo>
                                      <a:pt x="-626" y="97059"/>
                                      <a:pt x="-386" y="101577"/>
                                      <a:pt x="1913" y="105254"/>
                                    </a:cubicBezTo>
                                    <a:cubicBezTo>
                                      <a:pt x="4211" y="108925"/>
                                      <a:pt x="8170" y="111118"/>
                                      <a:pt x="12502" y="111118"/>
                                    </a:cubicBezTo>
                                    <a:lnTo>
                                      <a:pt x="152884" y="111118"/>
                                    </a:lnTo>
                                    <a:cubicBezTo>
                                      <a:pt x="159773" y="111118"/>
                                      <a:pt x="165378" y="105514"/>
                                      <a:pt x="165378" y="98625"/>
                                    </a:cubicBezTo>
                                    <a:lnTo>
                                      <a:pt x="165378" y="12493"/>
                                    </a:lnTo>
                                    <a:cubicBezTo>
                                      <a:pt x="165378" y="5604"/>
                                      <a:pt x="159773" y="0"/>
                                      <a:pt x="152884" y="0"/>
                                    </a:cubicBezTo>
                                    <a:close/>
                                    <a:moveTo>
                                      <a:pt x="147532" y="93272"/>
                                    </a:moveTo>
                                    <a:lnTo>
                                      <a:pt x="147531" y="93272"/>
                                    </a:lnTo>
                                    <a:lnTo>
                                      <a:pt x="21061" y="93272"/>
                                    </a:lnTo>
                                    <a:lnTo>
                                      <a:pt x="55437" y="22560"/>
                                    </a:lnTo>
                                    <a:cubicBezTo>
                                      <a:pt x="57043" y="19259"/>
                                      <a:pt x="59274" y="17849"/>
                                      <a:pt x="62897" y="17849"/>
                                    </a:cubicBezTo>
                                    <a:lnTo>
                                      <a:pt x="147532" y="17849"/>
                                    </a:lnTo>
                                    <a:lnTo>
                                      <a:pt x="147532" y="932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 name="Rectangle: Rounded Corners 91">
                              <a:extLst>
                                <a:ext uri="{FF2B5EF4-FFF2-40B4-BE49-F238E27FC236}">
                                  <a16:creationId xmlns:a16="http://schemas.microsoft.com/office/drawing/2014/main" id="{5F828836-952A-F312-60EA-D08AD9E57140}"/>
                                </a:ext>
                              </a:extLst>
                            </p:cNvPr>
                            <p:cNvSpPr/>
                            <p:nvPr/>
                          </p:nvSpPr>
                          <p:spPr>
                            <a:xfrm>
                              <a:off x="5548351" y="2822133"/>
                              <a:ext cx="615021" cy="609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1A3EB9FC-15DD-0072-CF52-9155300C1B9D}"/>
                              </a:ext>
                            </a:extLst>
                          </p:cNvPr>
                          <p:cNvGrpSpPr/>
                          <p:nvPr/>
                        </p:nvGrpSpPr>
                        <p:grpSpPr>
                          <a:xfrm>
                            <a:off x="7916465" y="2571750"/>
                            <a:ext cx="615021" cy="609600"/>
                            <a:chOff x="7967265" y="2719274"/>
                            <a:chExt cx="615021" cy="609600"/>
                          </a:xfrm>
                        </p:grpSpPr>
                        <p:grpSp>
                          <p:nvGrpSpPr>
                            <p:cNvPr id="52" name="Google Shape;1727;p35">
                              <a:extLst>
                                <a:ext uri="{FF2B5EF4-FFF2-40B4-BE49-F238E27FC236}">
                                  <a16:creationId xmlns:a16="http://schemas.microsoft.com/office/drawing/2014/main" id="{45804942-DD7F-1EFA-5A91-62F881C50511}"/>
                                </a:ext>
                              </a:extLst>
                            </p:cNvPr>
                            <p:cNvGrpSpPr/>
                            <p:nvPr/>
                          </p:nvGrpSpPr>
                          <p:grpSpPr>
                            <a:xfrm>
                              <a:off x="8070901" y="2771260"/>
                              <a:ext cx="407747" cy="491253"/>
                              <a:chOff x="4399960" y="5327577"/>
                              <a:chExt cx="505639" cy="609193"/>
                            </a:xfrm>
                          </p:grpSpPr>
                          <p:sp>
                            <p:nvSpPr>
                              <p:cNvPr id="53" name="Google Shape;1728;p35">
                                <a:extLst>
                                  <a:ext uri="{FF2B5EF4-FFF2-40B4-BE49-F238E27FC236}">
                                    <a16:creationId xmlns:a16="http://schemas.microsoft.com/office/drawing/2014/main" id="{4BBC1DE9-B7D1-7279-0412-2B810080607E}"/>
                                  </a:ext>
                                </a:extLst>
                              </p:cNvPr>
                              <p:cNvSpPr/>
                              <p:nvPr/>
                            </p:nvSpPr>
                            <p:spPr>
                              <a:xfrm>
                                <a:off x="4412643" y="5327577"/>
                                <a:ext cx="480274" cy="609193"/>
                              </a:xfrm>
                              <a:custGeom>
                                <a:avLst/>
                                <a:gdLst/>
                                <a:ahLst/>
                                <a:cxnLst/>
                                <a:rect l="l" t="t" r="r" b="b"/>
                                <a:pathLst>
                                  <a:path w="480274" h="609193" extrusionOk="0">
                                    <a:moveTo>
                                      <a:pt x="471351" y="591346"/>
                                    </a:moveTo>
                                    <a:lnTo>
                                      <a:pt x="449866" y="591346"/>
                                    </a:lnTo>
                                    <a:cubicBezTo>
                                      <a:pt x="468386" y="576475"/>
                                      <a:pt x="480274" y="553668"/>
                                      <a:pt x="480274" y="528125"/>
                                    </a:cubicBezTo>
                                    <a:cubicBezTo>
                                      <a:pt x="480274" y="492698"/>
                                      <a:pt x="457417" y="462525"/>
                                      <a:pt x="425682" y="451524"/>
                                    </a:cubicBezTo>
                                    <a:lnTo>
                                      <a:pt x="425682" y="300459"/>
                                    </a:lnTo>
                                    <a:lnTo>
                                      <a:pt x="427373" y="300459"/>
                                    </a:lnTo>
                                    <a:cubicBezTo>
                                      <a:pt x="438853" y="300459"/>
                                      <a:pt x="448195" y="291118"/>
                                      <a:pt x="448195" y="279637"/>
                                    </a:cubicBezTo>
                                    <a:lnTo>
                                      <a:pt x="448195" y="224620"/>
                                    </a:lnTo>
                                    <a:cubicBezTo>
                                      <a:pt x="448195" y="213139"/>
                                      <a:pt x="438853" y="203798"/>
                                      <a:pt x="427373" y="203798"/>
                                    </a:cubicBezTo>
                                    <a:lnTo>
                                      <a:pt x="390591" y="203798"/>
                                    </a:lnTo>
                                    <a:lnTo>
                                      <a:pt x="388866" y="203798"/>
                                    </a:lnTo>
                                    <a:lnTo>
                                      <a:pt x="366916" y="203798"/>
                                    </a:lnTo>
                                    <a:lnTo>
                                      <a:pt x="366916" y="195027"/>
                                    </a:lnTo>
                                    <a:lnTo>
                                      <a:pt x="400725" y="195027"/>
                                    </a:lnTo>
                                    <a:cubicBezTo>
                                      <a:pt x="406433" y="195027"/>
                                      <a:pt x="411956" y="192651"/>
                                      <a:pt x="415879" y="188508"/>
                                    </a:cubicBezTo>
                                    <a:cubicBezTo>
                                      <a:pt x="419803" y="184364"/>
                                      <a:pt x="421873" y="178718"/>
                                      <a:pt x="421560" y="173020"/>
                                    </a:cubicBezTo>
                                    <a:cubicBezTo>
                                      <a:pt x="416239" y="75999"/>
                                      <a:pt x="336549" y="0"/>
                                      <a:pt x="240137" y="0"/>
                                    </a:cubicBezTo>
                                    <a:cubicBezTo>
                                      <a:pt x="143726" y="0"/>
                                      <a:pt x="64034" y="75999"/>
                                      <a:pt x="58713" y="173023"/>
                                    </a:cubicBezTo>
                                    <a:cubicBezTo>
                                      <a:pt x="58402" y="178721"/>
                                      <a:pt x="60473" y="184365"/>
                                      <a:pt x="64395" y="188507"/>
                                    </a:cubicBezTo>
                                    <a:cubicBezTo>
                                      <a:pt x="68316" y="192651"/>
                                      <a:pt x="73840" y="195027"/>
                                      <a:pt x="79548" y="195027"/>
                                    </a:cubicBezTo>
                                    <a:lnTo>
                                      <a:pt x="113359" y="195027"/>
                                    </a:lnTo>
                                    <a:lnTo>
                                      <a:pt x="113359" y="203798"/>
                                    </a:lnTo>
                                    <a:lnTo>
                                      <a:pt x="91409" y="203798"/>
                                    </a:lnTo>
                                    <a:lnTo>
                                      <a:pt x="89683" y="203798"/>
                                    </a:lnTo>
                                    <a:lnTo>
                                      <a:pt x="52902" y="203798"/>
                                    </a:lnTo>
                                    <a:cubicBezTo>
                                      <a:pt x="41422" y="203798"/>
                                      <a:pt x="32080" y="213139"/>
                                      <a:pt x="32080" y="224620"/>
                                    </a:cubicBezTo>
                                    <a:lnTo>
                                      <a:pt x="32080" y="279637"/>
                                    </a:lnTo>
                                    <a:cubicBezTo>
                                      <a:pt x="32080" y="291118"/>
                                      <a:pt x="41422" y="300459"/>
                                      <a:pt x="52902" y="300459"/>
                                    </a:cubicBezTo>
                                    <a:lnTo>
                                      <a:pt x="54593" y="300459"/>
                                    </a:lnTo>
                                    <a:lnTo>
                                      <a:pt x="54593" y="451524"/>
                                    </a:lnTo>
                                    <a:cubicBezTo>
                                      <a:pt x="22857" y="462524"/>
                                      <a:pt x="0" y="492697"/>
                                      <a:pt x="0" y="528125"/>
                                    </a:cubicBezTo>
                                    <a:cubicBezTo>
                                      <a:pt x="0" y="553668"/>
                                      <a:pt x="11888" y="576475"/>
                                      <a:pt x="30408" y="591346"/>
                                    </a:cubicBezTo>
                                    <a:lnTo>
                                      <a:pt x="8924" y="591346"/>
                                    </a:lnTo>
                                    <a:cubicBezTo>
                                      <a:pt x="3995" y="591346"/>
                                      <a:pt x="0" y="595340"/>
                                      <a:pt x="0" y="600269"/>
                                    </a:cubicBezTo>
                                    <a:cubicBezTo>
                                      <a:pt x="0" y="605199"/>
                                      <a:pt x="3995" y="609193"/>
                                      <a:pt x="8924" y="609193"/>
                                    </a:cubicBezTo>
                                    <a:lnTo>
                                      <a:pt x="81075" y="609193"/>
                                    </a:lnTo>
                                    <a:lnTo>
                                      <a:pt x="399200" y="609193"/>
                                    </a:lnTo>
                                    <a:lnTo>
                                      <a:pt x="471351" y="609193"/>
                                    </a:lnTo>
                                    <a:cubicBezTo>
                                      <a:pt x="476279" y="609193"/>
                                      <a:pt x="480275" y="605199"/>
                                      <a:pt x="480275" y="600269"/>
                                    </a:cubicBezTo>
                                    <a:cubicBezTo>
                                      <a:pt x="480275" y="595340"/>
                                      <a:pt x="476279" y="591346"/>
                                      <a:pt x="471351" y="591346"/>
                                    </a:cubicBezTo>
                                    <a:close/>
                                    <a:moveTo>
                                      <a:pt x="399515" y="221645"/>
                                    </a:moveTo>
                                    <a:lnTo>
                                      <a:pt x="427373" y="221645"/>
                                    </a:lnTo>
                                    <a:cubicBezTo>
                                      <a:pt x="428985" y="221645"/>
                                      <a:pt x="430347" y="223007"/>
                                      <a:pt x="430347" y="224620"/>
                                    </a:cubicBezTo>
                                    <a:lnTo>
                                      <a:pt x="430347" y="279637"/>
                                    </a:lnTo>
                                    <a:cubicBezTo>
                                      <a:pt x="430347" y="281250"/>
                                      <a:pt x="428985" y="282612"/>
                                      <a:pt x="427373" y="282612"/>
                                    </a:cubicBezTo>
                                    <a:lnTo>
                                      <a:pt x="399515" y="282612"/>
                                    </a:lnTo>
                                    <a:lnTo>
                                      <a:pt x="399515" y="221645"/>
                                    </a:lnTo>
                                    <a:close/>
                                    <a:moveTo>
                                      <a:pt x="400084" y="147215"/>
                                    </a:moveTo>
                                    <a:lnTo>
                                      <a:pt x="386021" y="147215"/>
                                    </a:lnTo>
                                    <a:cubicBezTo>
                                      <a:pt x="381063" y="147215"/>
                                      <a:pt x="377030" y="143183"/>
                                      <a:pt x="377030" y="138226"/>
                                    </a:cubicBezTo>
                                    <a:cubicBezTo>
                                      <a:pt x="377030" y="133269"/>
                                      <a:pt x="381063" y="129237"/>
                                      <a:pt x="386021" y="129237"/>
                                    </a:cubicBezTo>
                                    <a:lnTo>
                                      <a:pt x="395053" y="129237"/>
                                    </a:lnTo>
                                    <a:cubicBezTo>
                                      <a:pt x="397051" y="135085"/>
                                      <a:pt x="398736" y="141083"/>
                                      <a:pt x="400084" y="147215"/>
                                    </a:cubicBezTo>
                                    <a:close/>
                                    <a:moveTo>
                                      <a:pt x="240137" y="17847"/>
                                    </a:moveTo>
                                    <a:cubicBezTo>
                                      <a:pt x="252287" y="17847"/>
                                      <a:pt x="264141" y="19190"/>
                                      <a:pt x="275560" y="21733"/>
                                    </a:cubicBezTo>
                                    <a:lnTo>
                                      <a:pt x="269155" y="32818"/>
                                    </a:lnTo>
                                    <a:cubicBezTo>
                                      <a:pt x="269048" y="32896"/>
                                      <a:pt x="268896" y="32986"/>
                                      <a:pt x="268774" y="33038"/>
                                    </a:cubicBezTo>
                                    <a:lnTo>
                                      <a:pt x="211498" y="33038"/>
                                    </a:lnTo>
                                    <a:cubicBezTo>
                                      <a:pt x="211377" y="32986"/>
                                      <a:pt x="211226" y="32899"/>
                                      <a:pt x="211119" y="32819"/>
                                    </a:cubicBezTo>
                                    <a:lnTo>
                                      <a:pt x="204713" y="21733"/>
                                    </a:lnTo>
                                    <a:cubicBezTo>
                                      <a:pt x="216133" y="19190"/>
                                      <a:pt x="227988" y="17847"/>
                                      <a:pt x="240137" y="17847"/>
                                    </a:cubicBezTo>
                                    <a:close/>
                                    <a:moveTo>
                                      <a:pt x="85222" y="129238"/>
                                    </a:moveTo>
                                    <a:lnTo>
                                      <a:pt x="92219" y="129238"/>
                                    </a:lnTo>
                                    <a:lnTo>
                                      <a:pt x="92219" y="129237"/>
                                    </a:lnTo>
                                    <a:cubicBezTo>
                                      <a:pt x="97176" y="129237"/>
                                      <a:pt x="101211" y="133269"/>
                                      <a:pt x="101211" y="138226"/>
                                    </a:cubicBezTo>
                                    <a:cubicBezTo>
                                      <a:pt x="101211" y="143183"/>
                                      <a:pt x="97177" y="147215"/>
                                      <a:pt x="92219" y="147215"/>
                                    </a:cubicBezTo>
                                    <a:lnTo>
                                      <a:pt x="80191" y="147215"/>
                                    </a:lnTo>
                                    <a:cubicBezTo>
                                      <a:pt x="81539" y="141084"/>
                                      <a:pt x="83223" y="135086"/>
                                      <a:pt x="85222" y="129238"/>
                                    </a:cubicBezTo>
                                    <a:close/>
                                    <a:moveTo>
                                      <a:pt x="79548" y="177180"/>
                                    </a:moveTo>
                                    <a:cubicBezTo>
                                      <a:pt x="78722" y="177180"/>
                                      <a:pt x="77923" y="176837"/>
                                      <a:pt x="77356" y="176238"/>
                                    </a:cubicBezTo>
                                    <a:cubicBezTo>
                                      <a:pt x="76788" y="175638"/>
                                      <a:pt x="76488" y="174822"/>
                                      <a:pt x="76533" y="173998"/>
                                    </a:cubicBezTo>
                                    <a:cubicBezTo>
                                      <a:pt x="76698" y="170996"/>
                                      <a:pt x="76949" y="168018"/>
                                      <a:pt x="77270" y="165062"/>
                                    </a:cubicBezTo>
                                    <a:lnTo>
                                      <a:pt x="92219" y="165062"/>
                                    </a:lnTo>
                                    <a:cubicBezTo>
                                      <a:pt x="107018" y="165062"/>
                                      <a:pt x="119058" y="153023"/>
                                      <a:pt x="119058" y="138225"/>
                                    </a:cubicBezTo>
                                    <a:cubicBezTo>
                                      <a:pt x="119058" y="123525"/>
                                      <a:pt x="107174" y="111551"/>
                                      <a:pt x="92507" y="111395"/>
                                    </a:cubicBezTo>
                                    <a:cubicBezTo>
                                      <a:pt x="111451" y="71791"/>
                                      <a:pt x="145539" y="41109"/>
                                      <a:pt x="187007" y="26758"/>
                                    </a:cubicBezTo>
                                    <a:lnTo>
                                      <a:pt x="195823" y="42016"/>
                                    </a:lnTo>
                                    <a:cubicBezTo>
                                      <a:pt x="198838" y="47237"/>
                                      <a:pt x="205156" y="50883"/>
                                      <a:pt x="211187" y="50883"/>
                                    </a:cubicBezTo>
                                    <a:lnTo>
                                      <a:pt x="269090" y="50883"/>
                                    </a:lnTo>
                                    <a:cubicBezTo>
                                      <a:pt x="275118" y="50883"/>
                                      <a:pt x="281435" y="47237"/>
                                      <a:pt x="284453" y="42018"/>
                                    </a:cubicBezTo>
                                    <a:lnTo>
                                      <a:pt x="293269" y="26758"/>
                                    </a:lnTo>
                                    <a:cubicBezTo>
                                      <a:pt x="334734" y="41107"/>
                                      <a:pt x="368820" y="71787"/>
                                      <a:pt x="387764" y="111388"/>
                                    </a:cubicBezTo>
                                    <a:lnTo>
                                      <a:pt x="386021" y="111388"/>
                                    </a:lnTo>
                                    <a:cubicBezTo>
                                      <a:pt x="371222" y="111388"/>
                                      <a:pt x="359182" y="123427"/>
                                      <a:pt x="359182" y="138225"/>
                                    </a:cubicBezTo>
                                    <a:cubicBezTo>
                                      <a:pt x="359182" y="153023"/>
                                      <a:pt x="371222" y="165062"/>
                                      <a:pt x="386021" y="165062"/>
                                    </a:cubicBezTo>
                                    <a:lnTo>
                                      <a:pt x="403004" y="165062"/>
                                    </a:lnTo>
                                    <a:cubicBezTo>
                                      <a:pt x="403325" y="168017"/>
                                      <a:pt x="403575" y="170995"/>
                                      <a:pt x="403740" y="174000"/>
                                    </a:cubicBezTo>
                                    <a:cubicBezTo>
                                      <a:pt x="403786" y="174822"/>
                                      <a:pt x="403487" y="175638"/>
                                      <a:pt x="402919" y="176238"/>
                                    </a:cubicBezTo>
                                    <a:cubicBezTo>
                                      <a:pt x="402353" y="176836"/>
                                      <a:pt x="401553" y="177180"/>
                                      <a:pt x="400725" y="177180"/>
                                    </a:cubicBezTo>
                                    <a:lnTo>
                                      <a:pt x="318968" y="177180"/>
                                    </a:lnTo>
                                    <a:cubicBezTo>
                                      <a:pt x="314040" y="177180"/>
                                      <a:pt x="310045" y="181174"/>
                                      <a:pt x="310045" y="186104"/>
                                    </a:cubicBezTo>
                                    <a:cubicBezTo>
                                      <a:pt x="310045" y="191033"/>
                                      <a:pt x="314040" y="195027"/>
                                      <a:pt x="318968" y="195027"/>
                                    </a:cubicBezTo>
                                    <a:lnTo>
                                      <a:pt x="349069" y="195027"/>
                                    </a:lnTo>
                                    <a:lnTo>
                                      <a:pt x="349069" y="203798"/>
                                    </a:lnTo>
                                    <a:lnTo>
                                      <a:pt x="131206" y="203798"/>
                                    </a:lnTo>
                                    <a:lnTo>
                                      <a:pt x="131206" y="195027"/>
                                    </a:lnTo>
                                    <a:lnTo>
                                      <a:pt x="265426" y="195027"/>
                                    </a:lnTo>
                                    <a:cubicBezTo>
                                      <a:pt x="270354" y="195027"/>
                                      <a:pt x="274350" y="191033"/>
                                      <a:pt x="274350" y="186104"/>
                                    </a:cubicBezTo>
                                    <a:cubicBezTo>
                                      <a:pt x="274350" y="181174"/>
                                      <a:pt x="270354" y="177180"/>
                                      <a:pt x="265426" y="177180"/>
                                    </a:cubicBezTo>
                                    <a:lnTo>
                                      <a:pt x="79548" y="177180"/>
                                    </a:lnTo>
                                    <a:close/>
                                    <a:moveTo>
                                      <a:pt x="98607" y="221646"/>
                                    </a:moveTo>
                                    <a:lnTo>
                                      <a:pt x="381668" y="221646"/>
                                    </a:lnTo>
                                    <a:lnTo>
                                      <a:pt x="381668" y="331238"/>
                                    </a:lnTo>
                                    <a:lnTo>
                                      <a:pt x="334653" y="331238"/>
                                    </a:lnTo>
                                    <a:lnTo>
                                      <a:pt x="334653" y="294007"/>
                                    </a:lnTo>
                                    <a:cubicBezTo>
                                      <a:pt x="334653" y="287818"/>
                                      <a:pt x="330764" y="281080"/>
                                      <a:pt x="325407" y="277985"/>
                                    </a:cubicBezTo>
                                    <a:lnTo>
                                      <a:pt x="249386" y="234062"/>
                                    </a:lnTo>
                                    <a:cubicBezTo>
                                      <a:pt x="246044" y="232132"/>
                                      <a:pt x="242511" y="231727"/>
                                      <a:pt x="240137" y="231727"/>
                                    </a:cubicBezTo>
                                    <a:cubicBezTo>
                                      <a:pt x="237764" y="231727"/>
                                      <a:pt x="234232" y="232132"/>
                                      <a:pt x="230887" y="234063"/>
                                    </a:cubicBezTo>
                                    <a:lnTo>
                                      <a:pt x="154869" y="277985"/>
                                    </a:lnTo>
                                    <a:cubicBezTo>
                                      <a:pt x="149512" y="281081"/>
                                      <a:pt x="145622" y="287819"/>
                                      <a:pt x="145622" y="294007"/>
                                    </a:cubicBezTo>
                                    <a:lnTo>
                                      <a:pt x="145622" y="331238"/>
                                    </a:lnTo>
                                    <a:lnTo>
                                      <a:pt x="98607" y="331238"/>
                                    </a:lnTo>
                                    <a:lnTo>
                                      <a:pt x="98607" y="221646"/>
                                    </a:lnTo>
                                    <a:close/>
                                    <a:moveTo>
                                      <a:pt x="316805" y="294207"/>
                                    </a:moveTo>
                                    <a:lnTo>
                                      <a:pt x="316805" y="381652"/>
                                    </a:lnTo>
                                    <a:cubicBezTo>
                                      <a:pt x="316724" y="381915"/>
                                      <a:pt x="316491" y="382320"/>
                                      <a:pt x="316304" y="382521"/>
                                    </a:cubicBezTo>
                                    <a:lnTo>
                                      <a:pt x="240638" y="426239"/>
                                    </a:lnTo>
                                    <a:cubicBezTo>
                                      <a:pt x="240443" y="426280"/>
                                      <a:pt x="239828" y="426278"/>
                                      <a:pt x="239634" y="426239"/>
                                    </a:cubicBezTo>
                                    <a:lnTo>
                                      <a:pt x="163968" y="382521"/>
                                    </a:lnTo>
                                    <a:cubicBezTo>
                                      <a:pt x="163782" y="382320"/>
                                      <a:pt x="163549" y="381915"/>
                                      <a:pt x="163468" y="381652"/>
                                    </a:cubicBezTo>
                                    <a:lnTo>
                                      <a:pt x="163468" y="294207"/>
                                    </a:lnTo>
                                    <a:cubicBezTo>
                                      <a:pt x="163549" y="293944"/>
                                      <a:pt x="163782" y="293539"/>
                                      <a:pt x="163968" y="293340"/>
                                    </a:cubicBezTo>
                                    <a:lnTo>
                                      <a:pt x="239634" y="249622"/>
                                    </a:lnTo>
                                    <a:cubicBezTo>
                                      <a:pt x="239828" y="249582"/>
                                      <a:pt x="240443" y="249580"/>
                                      <a:pt x="240638" y="249622"/>
                                    </a:cubicBezTo>
                                    <a:lnTo>
                                      <a:pt x="316306" y="293340"/>
                                    </a:lnTo>
                                    <a:cubicBezTo>
                                      <a:pt x="316491" y="293539"/>
                                      <a:pt x="316724" y="293944"/>
                                      <a:pt x="316805" y="294207"/>
                                    </a:cubicBezTo>
                                    <a:close/>
                                    <a:moveTo>
                                      <a:pt x="98607" y="349084"/>
                                    </a:moveTo>
                                    <a:lnTo>
                                      <a:pt x="145622" y="349084"/>
                                    </a:lnTo>
                                    <a:lnTo>
                                      <a:pt x="145622" y="381851"/>
                                    </a:lnTo>
                                    <a:cubicBezTo>
                                      <a:pt x="145622" y="388039"/>
                                      <a:pt x="149512" y="394777"/>
                                      <a:pt x="154868" y="397873"/>
                                    </a:cubicBezTo>
                                    <a:lnTo>
                                      <a:pt x="230889" y="441796"/>
                                    </a:lnTo>
                                    <a:cubicBezTo>
                                      <a:pt x="234232" y="443726"/>
                                      <a:pt x="237764" y="444131"/>
                                      <a:pt x="240137" y="444131"/>
                                    </a:cubicBezTo>
                                    <a:cubicBezTo>
                                      <a:pt x="242511" y="444131"/>
                                      <a:pt x="246043" y="443726"/>
                                      <a:pt x="249387" y="441795"/>
                                    </a:cubicBezTo>
                                    <a:lnTo>
                                      <a:pt x="325405" y="397873"/>
                                    </a:lnTo>
                                    <a:cubicBezTo>
                                      <a:pt x="330763" y="394777"/>
                                      <a:pt x="334653" y="388039"/>
                                      <a:pt x="334653" y="381851"/>
                                    </a:cubicBezTo>
                                    <a:lnTo>
                                      <a:pt x="334653" y="349084"/>
                                    </a:lnTo>
                                    <a:lnTo>
                                      <a:pt x="381668" y="349084"/>
                                    </a:lnTo>
                                    <a:lnTo>
                                      <a:pt x="381668" y="368577"/>
                                    </a:lnTo>
                                    <a:cubicBezTo>
                                      <a:pt x="381668" y="373507"/>
                                      <a:pt x="385663" y="377501"/>
                                      <a:pt x="390591" y="377501"/>
                                    </a:cubicBezTo>
                                    <a:cubicBezTo>
                                      <a:pt x="395520" y="377501"/>
                                      <a:pt x="399515" y="373507"/>
                                      <a:pt x="399515" y="368577"/>
                                    </a:cubicBezTo>
                                    <a:lnTo>
                                      <a:pt x="399515" y="300459"/>
                                    </a:lnTo>
                                    <a:lnTo>
                                      <a:pt x="407834" y="300459"/>
                                    </a:lnTo>
                                    <a:lnTo>
                                      <a:pt x="407834" y="447525"/>
                                    </a:lnTo>
                                    <a:cubicBezTo>
                                      <a:pt x="405099" y="447235"/>
                                      <a:pt x="402324" y="447079"/>
                                      <a:pt x="399515" y="447068"/>
                                    </a:cubicBezTo>
                                    <a:lnTo>
                                      <a:pt x="399515" y="417360"/>
                                    </a:lnTo>
                                    <a:cubicBezTo>
                                      <a:pt x="399515" y="412431"/>
                                      <a:pt x="395520" y="408437"/>
                                      <a:pt x="390591" y="408437"/>
                                    </a:cubicBezTo>
                                    <a:cubicBezTo>
                                      <a:pt x="385663" y="408437"/>
                                      <a:pt x="381668" y="412431"/>
                                      <a:pt x="381668" y="417360"/>
                                    </a:cubicBezTo>
                                    <a:lnTo>
                                      <a:pt x="381668" y="447060"/>
                                    </a:lnTo>
                                    <a:lnTo>
                                      <a:pt x="98607" y="447060"/>
                                    </a:lnTo>
                                    <a:lnTo>
                                      <a:pt x="98607" y="349084"/>
                                    </a:lnTo>
                                    <a:close/>
                                    <a:moveTo>
                                      <a:pt x="52902" y="282612"/>
                                    </a:moveTo>
                                    <a:cubicBezTo>
                                      <a:pt x="51290" y="282612"/>
                                      <a:pt x="49928" y="281251"/>
                                      <a:pt x="49928" y="279637"/>
                                    </a:cubicBezTo>
                                    <a:lnTo>
                                      <a:pt x="49928" y="224620"/>
                                    </a:lnTo>
                                    <a:cubicBezTo>
                                      <a:pt x="49928" y="223007"/>
                                      <a:pt x="51290" y="221645"/>
                                      <a:pt x="52902" y="221645"/>
                                    </a:cubicBezTo>
                                    <a:lnTo>
                                      <a:pt x="80760" y="221645"/>
                                    </a:lnTo>
                                    <a:lnTo>
                                      <a:pt x="80760" y="282612"/>
                                    </a:lnTo>
                                    <a:lnTo>
                                      <a:pt x="52902" y="282612"/>
                                    </a:lnTo>
                                    <a:close/>
                                    <a:moveTo>
                                      <a:pt x="80760" y="300459"/>
                                    </a:moveTo>
                                    <a:lnTo>
                                      <a:pt x="80760" y="447068"/>
                                    </a:lnTo>
                                    <a:cubicBezTo>
                                      <a:pt x="77951" y="447079"/>
                                      <a:pt x="75176" y="447235"/>
                                      <a:pt x="72440" y="447525"/>
                                    </a:cubicBezTo>
                                    <a:lnTo>
                                      <a:pt x="72440" y="300459"/>
                                    </a:lnTo>
                                    <a:lnTo>
                                      <a:pt x="80760" y="300459"/>
                                    </a:lnTo>
                                    <a:close/>
                                    <a:moveTo>
                                      <a:pt x="399200" y="591346"/>
                                    </a:moveTo>
                                    <a:lnTo>
                                      <a:pt x="81075" y="591346"/>
                                    </a:lnTo>
                                    <a:cubicBezTo>
                                      <a:pt x="46212" y="591346"/>
                                      <a:pt x="17847" y="562985"/>
                                      <a:pt x="17847" y="528125"/>
                                    </a:cubicBezTo>
                                    <a:cubicBezTo>
                                      <a:pt x="17847" y="493267"/>
                                      <a:pt x="46211" y="464907"/>
                                      <a:pt x="81075" y="464907"/>
                                    </a:cubicBezTo>
                                    <a:lnTo>
                                      <a:pt x="399200" y="464907"/>
                                    </a:lnTo>
                                    <a:cubicBezTo>
                                      <a:pt x="434063" y="464907"/>
                                      <a:pt x="462427" y="493267"/>
                                      <a:pt x="462427" y="528125"/>
                                    </a:cubicBezTo>
                                    <a:cubicBezTo>
                                      <a:pt x="462427" y="562985"/>
                                      <a:pt x="434064" y="591346"/>
                                      <a:pt x="399200" y="5913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729;p35">
                                <a:extLst>
                                  <a:ext uri="{FF2B5EF4-FFF2-40B4-BE49-F238E27FC236}">
                                    <a16:creationId xmlns:a16="http://schemas.microsoft.com/office/drawing/2014/main" id="{4D1866A7-D95E-538B-BCDC-E1EBBA5A388F}"/>
                                  </a:ext>
                                </a:extLst>
                              </p:cNvPr>
                              <p:cNvSpPr/>
                              <p:nvPr/>
                            </p:nvSpPr>
                            <p:spPr>
                              <a:xfrm>
                                <a:off x="4435438" y="5797429"/>
                                <a:ext cx="434684" cy="116549"/>
                              </a:xfrm>
                              <a:custGeom>
                                <a:avLst/>
                                <a:gdLst/>
                                <a:ahLst/>
                                <a:cxnLst/>
                                <a:rect l="l" t="t" r="r" b="b"/>
                                <a:pathLst>
                                  <a:path w="434684" h="116549" extrusionOk="0">
                                    <a:moveTo>
                                      <a:pt x="376404" y="0"/>
                                    </a:moveTo>
                                    <a:lnTo>
                                      <a:pt x="58279" y="0"/>
                                    </a:lnTo>
                                    <a:cubicBezTo>
                                      <a:pt x="26144" y="0"/>
                                      <a:pt x="0" y="26142"/>
                                      <a:pt x="0" y="58274"/>
                                    </a:cubicBezTo>
                                    <a:cubicBezTo>
                                      <a:pt x="0" y="90407"/>
                                      <a:pt x="26144" y="116550"/>
                                      <a:pt x="58279" y="116550"/>
                                    </a:cubicBezTo>
                                    <a:lnTo>
                                      <a:pt x="85573" y="116550"/>
                                    </a:lnTo>
                                    <a:cubicBezTo>
                                      <a:pt x="90501" y="116550"/>
                                      <a:pt x="94496" y="112554"/>
                                      <a:pt x="94496" y="107626"/>
                                    </a:cubicBezTo>
                                    <a:cubicBezTo>
                                      <a:pt x="94496" y="102697"/>
                                      <a:pt x="90501" y="98702"/>
                                      <a:pt x="85573" y="98702"/>
                                    </a:cubicBezTo>
                                    <a:lnTo>
                                      <a:pt x="58279" y="98702"/>
                                    </a:lnTo>
                                    <a:cubicBezTo>
                                      <a:pt x="35985" y="98702"/>
                                      <a:pt x="17847" y="80567"/>
                                      <a:pt x="17847" y="58274"/>
                                    </a:cubicBezTo>
                                    <a:cubicBezTo>
                                      <a:pt x="17847" y="35984"/>
                                      <a:pt x="35985" y="17847"/>
                                      <a:pt x="58279" y="17847"/>
                                    </a:cubicBezTo>
                                    <a:lnTo>
                                      <a:pt x="376404" y="17847"/>
                                    </a:lnTo>
                                    <a:cubicBezTo>
                                      <a:pt x="398699" y="17847"/>
                                      <a:pt x="416837" y="35983"/>
                                      <a:pt x="416837" y="58274"/>
                                    </a:cubicBezTo>
                                    <a:cubicBezTo>
                                      <a:pt x="416837" y="80566"/>
                                      <a:pt x="398698" y="98702"/>
                                      <a:pt x="376404" y="98702"/>
                                    </a:cubicBezTo>
                                    <a:lnTo>
                                      <a:pt x="137925" y="98702"/>
                                    </a:lnTo>
                                    <a:cubicBezTo>
                                      <a:pt x="132997" y="98702"/>
                                      <a:pt x="129001" y="102697"/>
                                      <a:pt x="129001" y="107626"/>
                                    </a:cubicBezTo>
                                    <a:cubicBezTo>
                                      <a:pt x="129001" y="112554"/>
                                      <a:pt x="132997" y="116550"/>
                                      <a:pt x="137925" y="116550"/>
                                    </a:cubicBezTo>
                                    <a:lnTo>
                                      <a:pt x="376404" y="116550"/>
                                    </a:lnTo>
                                    <a:cubicBezTo>
                                      <a:pt x="408540" y="116550"/>
                                      <a:pt x="434684" y="90407"/>
                                      <a:pt x="434684" y="58274"/>
                                    </a:cubicBezTo>
                                    <a:cubicBezTo>
                                      <a:pt x="434684" y="26141"/>
                                      <a:pt x="408539" y="0"/>
                                      <a:pt x="37640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730;p35">
                                <a:extLst>
                                  <a:ext uri="{FF2B5EF4-FFF2-40B4-BE49-F238E27FC236}">
                                    <a16:creationId xmlns:a16="http://schemas.microsoft.com/office/drawing/2014/main" id="{E0486B97-567F-E253-ECA5-C61C20FA378A}"/>
                                  </a:ext>
                                </a:extLst>
                              </p:cNvPr>
                              <p:cNvSpPr/>
                              <p:nvPr/>
                            </p:nvSpPr>
                            <p:spPr>
                              <a:xfrm>
                                <a:off x="4565228"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1"/>
                                      <a:pt x="25854" y="17847"/>
                                      <a:pt x="35695" y="17847"/>
                                    </a:cubicBezTo>
                                    <a:cubicBezTo>
                                      <a:pt x="45536" y="17847"/>
                                      <a:pt x="53542" y="25610"/>
                                      <a:pt x="53542" y="35151"/>
                                    </a:cubicBezTo>
                                    <a:cubicBezTo>
                                      <a:pt x="53542" y="44694"/>
                                      <a:pt x="45536" y="52456"/>
                                      <a:pt x="35695" y="52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731;p35">
                                <a:extLst>
                                  <a:ext uri="{FF2B5EF4-FFF2-40B4-BE49-F238E27FC236}">
                                    <a16:creationId xmlns:a16="http://schemas.microsoft.com/office/drawing/2014/main" id="{F6F9D7D6-90D1-5A23-C2CF-3419EE488DB4}"/>
                                  </a:ext>
                                </a:extLst>
                              </p:cNvPr>
                              <p:cNvSpPr/>
                              <p:nvPr/>
                            </p:nvSpPr>
                            <p:spPr>
                              <a:xfrm>
                                <a:off x="466894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0"/>
                                      <a:pt x="53542" y="35151"/>
                                    </a:cubicBezTo>
                                    <a:cubicBezTo>
                                      <a:pt x="53542" y="44694"/>
                                      <a:pt x="45536" y="52456"/>
                                      <a:pt x="35695" y="52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732;p35">
                                <a:extLst>
                                  <a:ext uri="{FF2B5EF4-FFF2-40B4-BE49-F238E27FC236}">
                                    <a16:creationId xmlns:a16="http://schemas.microsoft.com/office/drawing/2014/main" id="{3064BC30-692C-2520-4C26-E1C668223859}"/>
                                  </a:ext>
                                </a:extLst>
                              </p:cNvPr>
                              <p:cNvSpPr/>
                              <p:nvPr/>
                            </p:nvSpPr>
                            <p:spPr>
                              <a:xfrm>
                                <a:off x="445923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1"/>
                                      <a:pt x="53542" y="35151"/>
                                    </a:cubicBezTo>
                                    <a:cubicBezTo>
                                      <a:pt x="53542" y="44694"/>
                                      <a:pt x="45536" y="52456"/>
                                      <a:pt x="35695" y="52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733;p35">
                                <a:extLst>
                                  <a:ext uri="{FF2B5EF4-FFF2-40B4-BE49-F238E27FC236}">
                                    <a16:creationId xmlns:a16="http://schemas.microsoft.com/office/drawing/2014/main" id="{A185BE57-8578-9E8E-A2A0-14E9B954250E}"/>
                                  </a:ext>
                                </a:extLst>
                              </p:cNvPr>
                              <p:cNvSpPr/>
                              <p:nvPr/>
                            </p:nvSpPr>
                            <p:spPr>
                              <a:xfrm>
                                <a:off x="4774937" y="5820549"/>
                                <a:ext cx="71389" cy="70305"/>
                              </a:xfrm>
                              <a:custGeom>
                                <a:avLst/>
                                <a:gdLst/>
                                <a:ahLst/>
                                <a:cxnLst/>
                                <a:rect l="l" t="t" r="r" b="b"/>
                                <a:pathLst>
                                  <a:path w="71389" h="70305" extrusionOk="0">
                                    <a:moveTo>
                                      <a:pt x="35695" y="0"/>
                                    </a:moveTo>
                                    <a:cubicBezTo>
                                      <a:pt x="16013" y="0"/>
                                      <a:pt x="0" y="15769"/>
                                      <a:pt x="0" y="35152"/>
                                    </a:cubicBezTo>
                                    <a:cubicBezTo>
                                      <a:pt x="0" y="54536"/>
                                      <a:pt x="16013" y="70306"/>
                                      <a:pt x="35695" y="70306"/>
                                    </a:cubicBezTo>
                                    <a:cubicBezTo>
                                      <a:pt x="55377" y="70306"/>
                                      <a:pt x="71390" y="54536"/>
                                      <a:pt x="71390" y="35152"/>
                                    </a:cubicBezTo>
                                    <a:cubicBezTo>
                                      <a:pt x="71390" y="15769"/>
                                      <a:pt x="55377" y="0"/>
                                      <a:pt x="35695" y="0"/>
                                    </a:cubicBezTo>
                                    <a:close/>
                                    <a:moveTo>
                                      <a:pt x="35695" y="52458"/>
                                    </a:moveTo>
                                    <a:cubicBezTo>
                                      <a:pt x="25854" y="52458"/>
                                      <a:pt x="17847" y="44696"/>
                                      <a:pt x="17847" y="35152"/>
                                    </a:cubicBezTo>
                                    <a:cubicBezTo>
                                      <a:pt x="17847" y="25610"/>
                                      <a:pt x="25854" y="17847"/>
                                      <a:pt x="35695" y="17847"/>
                                    </a:cubicBezTo>
                                    <a:cubicBezTo>
                                      <a:pt x="45536" y="17847"/>
                                      <a:pt x="53542" y="25610"/>
                                      <a:pt x="53542" y="35152"/>
                                    </a:cubicBezTo>
                                    <a:cubicBezTo>
                                      <a:pt x="53542" y="44695"/>
                                      <a:pt x="45536" y="52458"/>
                                      <a:pt x="35695" y="524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734;p35">
                                <a:extLst>
                                  <a:ext uri="{FF2B5EF4-FFF2-40B4-BE49-F238E27FC236}">
                                    <a16:creationId xmlns:a16="http://schemas.microsoft.com/office/drawing/2014/main" id="{AF17F019-CAE5-E630-D9B6-FC9B4C217659}"/>
                                  </a:ext>
                                </a:extLst>
                              </p:cNvPr>
                              <p:cNvSpPr/>
                              <p:nvPr/>
                            </p:nvSpPr>
                            <p:spPr>
                              <a:xfrm>
                                <a:off x="4429807" y="5671779"/>
                                <a:ext cx="23542" cy="79737"/>
                              </a:xfrm>
                              <a:custGeom>
                                <a:avLst/>
                                <a:gdLst/>
                                <a:ahLst/>
                                <a:cxnLst/>
                                <a:rect l="l" t="t" r="r" b="b"/>
                                <a:pathLst>
                                  <a:path w="23542" h="79737" extrusionOk="0">
                                    <a:moveTo>
                                      <a:pt x="17849" y="39869"/>
                                    </a:moveTo>
                                    <a:cubicBezTo>
                                      <a:pt x="17849" y="30152"/>
                                      <a:pt x="19560" y="20829"/>
                                      <a:pt x="22933" y="12163"/>
                                    </a:cubicBezTo>
                                    <a:cubicBezTo>
                                      <a:pt x="24720" y="7570"/>
                                      <a:pt x="22446" y="2398"/>
                                      <a:pt x="17853" y="609"/>
                                    </a:cubicBezTo>
                                    <a:cubicBezTo>
                                      <a:pt x="13259" y="-1177"/>
                                      <a:pt x="8087" y="1096"/>
                                      <a:pt x="6300" y="5689"/>
                                    </a:cubicBezTo>
                                    <a:cubicBezTo>
                                      <a:pt x="2119" y="16428"/>
                                      <a:pt x="0" y="27928"/>
                                      <a:pt x="0" y="39869"/>
                                    </a:cubicBezTo>
                                    <a:cubicBezTo>
                                      <a:pt x="0" y="51810"/>
                                      <a:pt x="2120" y="63310"/>
                                      <a:pt x="6300" y="74049"/>
                                    </a:cubicBezTo>
                                    <a:cubicBezTo>
                                      <a:pt x="7673" y="77577"/>
                                      <a:pt x="11045" y="79738"/>
                                      <a:pt x="14618" y="79738"/>
                                    </a:cubicBezTo>
                                    <a:cubicBezTo>
                                      <a:pt x="15695" y="79738"/>
                                      <a:pt x="16790" y="79542"/>
                                      <a:pt x="17853" y="79127"/>
                                    </a:cubicBezTo>
                                    <a:cubicBezTo>
                                      <a:pt x="22446" y="77339"/>
                                      <a:pt x="24720" y="72167"/>
                                      <a:pt x="22933" y="67574"/>
                                    </a:cubicBezTo>
                                    <a:cubicBezTo>
                                      <a:pt x="19558" y="58907"/>
                                      <a:pt x="17849" y="49586"/>
                                      <a:pt x="17849" y="398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735;p35">
                                <a:extLst>
                                  <a:ext uri="{FF2B5EF4-FFF2-40B4-BE49-F238E27FC236}">
                                    <a16:creationId xmlns:a16="http://schemas.microsoft.com/office/drawing/2014/main" id="{99CA8061-42FE-EB1F-877A-BE9E98BB6CFC}"/>
                                  </a:ext>
                                </a:extLst>
                              </p:cNvPr>
                              <p:cNvSpPr/>
                              <p:nvPr/>
                            </p:nvSpPr>
                            <p:spPr>
                              <a:xfrm>
                                <a:off x="4399960" y="5656059"/>
                                <a:ext cx="26317" cy="111176"/>
                              </a:xfrm>
                              <a:custGeom>
                                <a:avLst/>
                                <a:gdLst/>
                                <a:ahLst/>
                                <a:cxnLst/>
                                <a:rect l="l" t="t" r="r" b="b"/>
                                <a:pathLst>
                                  <a:path w="26317" h="111176" extrusionOk="0">
                                    <a:moveTo>
                                      <a:pt x="25723" y="99055"/>
                                    </a:moveTo>
                                    <a:cubicBezTo>
                                      <a:pt x="20497" y="85438"/>
                                      <a:pt x="17847" y="70814"/>
                                      <a:pt x="17847" y="55590"/>
                                    </a:cubicBezTo>
                                    <a:cubicBezTo>
                                      <a:pt x="17847" y="40366"/>
                                      <a:pt x="20497" y="25742"/>
                                      <a:pt x="25722" y="12125"/>
                                    </a:cubicBezTo>
                                    <a:cubicBezTo>
                                      <a:pt x="27486" y="7523"/>
                                      <a:pt x="25188" y="2362"/>
                                      <a:pt x="20586" y="596"/>
                                    </a:cubicBezTo>
                                    <a:cubicBezTo>
                                      <a:pt x="15982" y="-1173"/>
                                      <a:pt x="10823" y="1129"/>
                                      <a:pt x="9058" y="5730"/>
                                    </a:cubicBezTo>
                                    <a:cubicBezTo>
                                      <a:pt x="3048" y="21397"/>
                                      <a:pt x="0" y="38172"/>
                                      <a:pt x="0" y="55589"/>
                                    </a:cubicBezTo>
                                    <a:cubicBezTo>
                                      <a:pt x="0" y="73008"/>
                                      <a:pt x="3048" y="89782"/>
                                      <a:pt x="9061" y="105449"/>
                                    </a:cubicBezTo>
                                    <a:cubicBezTo>
                                      <a:pt x="10423" y="108998"/>
                                      <a:pt x="13806" y="111177"/>
                                      <a:pt x="17393" y="111177"/>
                                    </a:cubicBezTo>
                                    <a:cubicBezTo>
                                      <a:pt x="18455" y="111178"/>
                                      <a:pt x="19538" y="110985"/>
                                      <a:pt x="20589" y="110583"/>
                                    </a:cubicBezTo>
                                    <a:cubicBezTo>
                                      <a:pt x="25190" y="108817"/>
                                      <a:pt x="27489" y="103656"/>
                                      <a:pt x="25723" y="99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736;p35">
                                <a:extLst>
                                  <a:ext uri="{FF2B5EF4-FFF2-40B4-BE49-F238E27FC236}">
                                    <a16:creationId xmlns:a16="http://schemas.microsoft.com/office/drawing/2014/main" id="{3C92A02E-77CB-EE5C-E219-C6ECA6445706}"/>
                                  </a:ext>
                                </a:extLst>
                              </p:cNvPr>
                              <p:cNvSpPr/>
                              <p:nvPr/>
                            </p:nvSpPr>
                            <p:spPr>
                              <a:xfrm>
                                <a:off x="4852210" y="5671779"/>
                                <a:ext cx="23542" cy="79737"/>
                              </a:xfrm>
                              <a:custGeom>
                                <a:avLst/>
                                <a:gdLst/>
                                <a:ahLst/>
                                <a:cxnLst/>
                                <a:rect l="l" t="t" r="r" b="b"/>
                                <a:pathLst>
                                  <a:path w="23542" h="79737" extrusionOk="0">
                                    <a:moveTo>
                                      <a:pt x="17242" y="5687"/>
                                    </a:moveTo>
                                    <a:cubicBezTo>
                                      <a:pt x="15454" y="1096"/>
                                      <a:pt x="10282" y="-1176"/>
                                      <a:pt x="5689" y="609"/>
                                    </a:cubicBezTo>
                                    <a:cubicBezTo>
                                      <a:pt x="1096" y="2397"/>
                                      <a:pt x="-1176" y="7569"/>
                                      <a:pt x="611" y="12163"/>
                                    </a:cubicBezTo>
                                    <a:cubicBezTo>
                                      <a:pt x="3985" y="20830"/>
                                      <a:pt x="5696" y="30151"/>
                                      <a:pt x="5695" y="39869"/>
                                    </a:cubicBezTo>
                                    <a:cubicBezTo>
                                      <a:pt x="5695" y="49588"/>
                                      <a:pt x="3984" y="58909"/>
                                      <a:pt x="611" y="67573"/>
                                    </a:cubicBezTo>
                                    <a:cubicBezTo>
                                      <a:pt x="-1178" y="72165"/>
                                      <a:pt x="1095" y="77337"/>
                                      <a:pt x="5688" y="79127"/>
                                    </a:cubicBezTo>
                                    <a:cubicBezTo>
                                      <a:pt x="6753" y="79541"/>
                                      <a:pt x="7846" y="79737"/>
                                      <a:pt x="8924" y="79737"/>
                                    </a:cubicBezTo>
                                    <a:cubicBezTo>
                                      <a:pt x="12496" y="79737"/>
                                      <a:pt x="15868" y="77579"/>
                                      <a:pt x="17242" y="74050"/>
                                    </a:cubicBezTo>
                                    <a:cubicBezTo>
                                      <a:pt x="21423" y="63314"/>
                                      <a:pt x="23542" y="51814"/>
                                      <a:pt x="23542" y="39870"/>
                                    </a:cubicBezTo>
                                    <a:cubicBezTo>
                                      <a:pt x="23543" y="27929"/>
                                      <a:pt x="21423" y="16428"/>
                                      <a:pt x="17242" y="5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737;p35">
                                <a:extLst>
                                  <a:ext uri="{FF2B5EF4-FFF2-40B4-BE49-F238E27FC236}">
                                    <a16:creationId xmlns:a16="http://schemas.microsoft.com/office/drawing/2014/main" id="{F428B227-3DDC-05BC-395C-CF56F0744EA3}"/>
                                  </a:ext>
                                </a:extLst>
                              </p:cNvPr>
                              <p:cNvSpPr/>
                              <p:nvPr/>
                            </p:nvSpPr>
                            <p:spPr>
                              <a:xfrm>
                                <a:off x="4879280" y="5656060"/>
                                <a:ext cx="26319" cy="111176"/>
                              </a:xfrm>
                              <a:custGeom>
                                <a:avLst/>
                                <a:gdLst/>
                                <a:ahLst/>
                                <a:cxnLst/>
                                <a:rect l="l" t="t" r="r" b="b"/>
                                <a:pathLst>
                                  <a:path w="26319" h="111176" extrusionOk="0">
                                    <a:moveTo>
                                      <a:pt x="17258" y="5727"/>
                                    </a:moveTo>
                                    <a:cubicBezTo>
                                      <a:pt x="15492" y="1126"/>
                                      <a:pt x="10332" y="-1170"/>
                                      <a:pt x="5728" y="594"/>
                                    </a:cubicBezTo>
                                    <a:cubicBezTo>
                                      <a:pt x="1127" y="2360"/>
                                      <a:pt x="-1171" y="7522"/>
                                      <a:pt x="595" y="12123"/>
                                    </a:cubicBezTo>
                                    <a:cubicBezTo>
                                      <a:pt x="5822" y="25740"/>
                                      <a:pt x="8472" y="40365"/>
                                      <a:pt x="8472" y="55587"/>
                                    </a:cubicBezTo>
                                    <a:cubicBezTo>
                                      <a:pt x="8472" y="70806"/>
                                      <a:pt x="5822" y="85431"/>
                                      <a:pt x="598" y="99054"/>
                                    </a:cubicBezTo>
                                    <a:cubicBezTo>
                                      <a:pt x="-1167" y="103655"/>
                                      <a:pt x="1132" y="108817"/>
                                      <a:pt x="5734" y="110582"/>
                                    </a:cubicBezTo>
                                    <a:cubicBezTo>
                                      <a:pt x="6785" y="110986"/>
                                      <a:pt x="7865" y="111176"/>
                                      <a:pt x="8928" y="111176"/>
                                    </a:cubicBezTo>
                                    <a:cubicBezTo>
                                      <a:pt x="12516" y="111176"/>
                                      <a:pt x="15900" y="108996"/>
                                      <a:pt x="17261" y="105446"/>
                                    </a:cubicBezTo>
                                    <a:cubicBezTo>
                                      <a:pt x="23272" y="89775"/>
                                      <a:pt x="26320" y="73000"/>
                                      <a:pt x="26320" y="55588"/>
                                    </a:cubicBezTo>
                                    <a:cubicBezTo>
                                      <a:pt x="26320" y="38169"/>
                                      <a:pt x="23271" y="21395"/>
                                      <a:pt x="17258" y="57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738;p35">
                                <a:extLst>
                                  <a:ext uri="{FF2B5EF4-FFF2-40B4-BE49-F238E27FC236}">
                                    <a16:creationId xmlns:a16="http://schemas.microsoft.com/office/drawing/2014/main" id="{D627A63C-4EAA-AC97-8285-8DD6B4B1CA17}"/>
                                  </a:ext>
                                </a:extLst>
                              </p:cNvPr>
                              <p:cNvSpPr/>
                              <p:nvPr/>
                            </p:nvSpPr>
                            <p:spPr>
                              <a:xfrm>
                                <a:off x="4536104" y="5388144"/>
                                <a:ext cx="233350" cy="104494"/>
                              </a:xfrm>
                              <a:custGeom>
                                <a:avLst/>
                                <a:gdLst/>
                                <a:ahLst/>
                                <a:cxnLst/>
                                <a:rect l="l" t="t" r="r" b="b"/>
                                <a:pathLst>
                                  <a:path w="233350" h="104494" extrusionOk="0">
                                    <a:moveTo>
                                      <a:pt x="181099" y="0"/>
                                    </a:moveTo>
                                    <a:lnTo>
                                      <a:pt x="52253" y="0"/>
                                    </a:lnTo>
                                    <a:cubicBezTo>
                                      <a:pt x="23441" y="0"/>
                                      <a:pt x="0" y="23438"/>
                                      <a:pt x="0" y="52248"/>
                                    </a:cubicBezTo>
                                    <a:cubicBezTo>
                                      <a:pt x="0" y="81057"/>
                                      <a:pt x="23441" y="104494"/>
                                      <a:pt x="52253" y="104494"/>
                                    </a:cubicBezTo>
                                    <a:lnTo>
                                      <a:pt x="181098" y="104494"/>
                                    </a:lnTo>
                                    <a:cubicBezTo>
                                      <a:pt x="209910" y="104494"/>
                                      <a:pt x="233351" y="81057"/>
                                      <a:pt x="233351" y="52248"/>
                                    </a:cubicBezTo>
                                    <a:cubicBezTo>
                                      <a:pt x="233351" y="23438"/>
                                      <a:pt x="209911" y="0"/>
                                      <a:pt x="181099" y="0"/>
                                    </a:cubicBezTo>
                                    <a:close/>
                                    <a:moveTo>
                                      <a:pt x="181099" y="86648"/>
                                    </a:moveTo>
                                    <a:lnTo>
                                      <a:pt x="52253" y="86648"/>
                                    </a:lnTo>
                                    <a:cubicBezTo>
                                      <a:pt x="33282" y="86648"/>
                                      <a:pt x="17847" y="71216"/>
                                      <a:pt x="17847" y="52249"/>
                                    </a:cubicBezTo>
                                    <a:cubicBezTo>
                                      <a:pt x="17847" y="33281"/>
                                      <a:pt x="33282" y="17849"/>
                                      <a:pt x="52253" y="17849"/>
                                    </a:cubicBezTo>
                                    <a:lnTo>
                                      <a:pt x="181098" y="17849"/>
                                    </a:lnTo>
                                    <a:cubicBezTo>
                                      <a:pt x="200069" y="17849"/>
                                      <a:pt x="215502" y="33281"/>
                                      <a:pt x="215502" y="52249"/>
                                    </a:cubicBezTo>
                                    <a:cubicBezTo>
                                      <a:pt x="215503" y="71216"/>
                                      <a:pt x="200069" y="86648"/>
                                      <a:pt x="181099" y="866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739;p35">
                                <a:extLst>
                                  <a:ext uri="{FF2B5EF4-FFF2-40B4-BE49-F238E27FC236}">
                                    <a16:creationId xmlns:a16="http://schemas.microsoft.com/office/drawing/2014/main" id="{61CFA3F0-E524-1781-F2BA-E028DA1095E4}"/>
                                  </a:ext>
                                </a:extLst>
                              </p:cNvPr>
                              <p:cNvSpPr/>
                              <p:nvPr/>
                            </p:nvSpPr>
                            <p:spPr>
                              <a:xfrm>
                                <a:off x="4575780" y="5415944"/>
                                <a:ext cx="45315" cy="45313"/>
                              </a:xfrm>
                              <a:custGeom>
                                <a:avLst/>
                                <a:gdLst/>
                                <a:ahLst/>
                                <a:cxnLst/>
                                <a:rect l="l" t="t" r="r" b="b"/>
                                <a:pathLst>
                                  <a:path w="45315" h="45313" extrusionOk="0">
                                    <a:moveTo>
                                      <a:pt x="30443" y="0"/>
                                    </a:moveTo>
                                    <a:lnTo>
                                      <a:pt x="14873" y="0"/>
                                    </a:lnTo>
                                    <a:cubicBezTo>
                                      <a:pt x="6671" y="0"/>
                                      <a:pt x="0" y="6671"/>
                                      <a:pt x="0" y="14873"/>
                                    </a:cubicBezTo>
                                    <a:lnTo>
                                      <a:pt x="0" y="30441"/>
                                    </a:lnTo>
                                    <a:cubicBezTo>
                                      <a:pt x="0" y="38642"/>
                                      <a:pt x="6671" y="45313"/>
                                      <a:pt x="14873" y="45313"/>
                                    </a:cubicBezTo>
                                    <a:lnTo>
                                      <a:pt x="30443" y="45313"/>
                                    </a:lnTo>
                                    <a:cubicBezTo>
                                      <a:pt x="38644" y="45313"/>
                                      <a:pt x="45316" y="38642"/>
                                      <a:pt x="45316" y="30441"/>
                                    </a:cubicBezTo>
                                    <a:lnTo>
                                      <a:pt x="45316" y="14873"/>
                                    </a:lnTo>
                                    <a:cubicBezTo>
                                      <a:pt x="45316" y="6671"/>
                                      <a:pt x="38644" y="0"/>
                                      <a:pt x="30443" y="0"/>
                                    </a:cubicBezTo>
                                    <a:close/>
                                    <a:moveTo>
                                      <a:pt x="27468" y="27466"/>
                                    </a:moveTo>
                                    <a:lnTo>
                                      <a:pt x="17847" y="27466"/>
                                    </a:lnTo>
                                    <a:lnTo>
                                      <a:pt x="17847" y="17847"/>
                                    </a:lnTo>
                                    <a:lnTo>
                                      <a:pt x="27468" y="17847"/>
                                    </a:lnTo>
                                    <a:lnTo>
                                      <a:pt x="27468" y="274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740;p35">
                                <a:extLst>
                                  <a:ext uri="{FF2B5EF4-FFF2-40B4-BE49-F238E27FC236}">
                                    <a16:creationId xmlns:a16="http://schemas.microsoft.com/office/drawing/2014/main" id="{D22996CE-767E-D312-8E99-461A398F29AA}"/>
                                  </a:ext>
                                </a:extLst>
                              </p:cNvPr>
                              <p:cNvSpPr/>
                              <p:nvPr/>
                            </p:nvSpPr>
                            <p:spPr>
                              <a:xfrm>
                                <a:off x="4684463" y="5415944"/>
                                <a:ext cx="45317" cy="45313"/>
                              </a:xfrm>
                              <a:custGeom>
                                <a:avLst/>
                                <a:gdLst/>
                                <a:ahLst/>
                                <a:cxnLst/>
                                <a:rect l="l" t="t" r="r" b="b"/>
                                <a:pathLst>
                                  <a:path w="45317" h="45313" extrusionOk="0">
                                    <a:moveTo>
                                      <a:pt x="30444" y="0"/>
                                    </a:moveTo>
                                    <a:lnTo>
                                      <a:pt x="14873" y="0"/>
                                    </a:lnTo>
                                    <a:cubicBezTo>
                                      <a:pt x="6673" y="0"/>
                                      <a:pt x="0" y="6671"/>
                                      <a:pt x="0" y="14873"/>
                                    </a:cubicBezTo>
                                    <a:lnTo>
                                      <a:pt x="0" y="30441"/>
                                    </a:lnTo>
                                    <a:cubicBezTo>
                                      <a:pt x="0" y="38642"/>
                                      <a:pt x="6673" y="45313"/>
                                      <a:pt x="14873" y="45313"/>
                                    </a:cubicBezTo>
                                    <a:lnTo>
                                      <a:pt x="30444" y="45313"/>
                                    </a:lnTo>
                                    <a:cubicBezTo>
                                      <a:pt x="38646" y="45313"/>
                                      <a:pt x="45317" y="38642"/>
                                      <a:pt x="45317" y="30441"/>
                                    </a:cubicBezTo>
                                    <a:lnTo>
                                      <a:pt x="45317" y="14873"/>
                                    </a:lnTo>
                                    <a:cubicBezTo>
                                      <a:pt x="45317" y="6671"/>
                                      <a:pt x="38644" y="0"/>
                                      <a:pt x="30444" y="0"/>
                                    </a:cubicBezTo>
                                    <a:close/>
                                    <a:moveTo>
                                      <a:pt x="27470" y="27466"/>
                                    </a:moveTo>
                                    <a:lnTo>
                                      <a:pt x="17847" y="27466"/>
                                    </a:lnTo>
                                    <a:lnTo>
                                      <a:pt x="17847" y="17847"/>
                                    </a:lnTo>
                                    <a:lnTo>
                                      <a:pt x="27470" y="17847"/>
                                    </a:lnTo>
                                    <a:lnTo>
                                      <a:pt x="27470" y="274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741;p35">
                                <a:extLst>
                                  <a:ext uri="{FF2B5EF4-FFF2-40B4-BE49-F238E27FC236}">
                                    <a16:creationId xmlns:a16="http://schemas.microsoft.com/office/drawing/2014/main" id="{619BBDFC-DC73-301C-6F5C-B71A2E4C1A61}"/>
                                  </a:ext>
                                </a:extLst>
                              </p:cNvPr>
                              <p:cNvSpPr/>
                              <p:nvPr/>
                            </p:nvSpPr>
                            <p:spPr>
                              <a:xfrm>
                                <a:off x="4579841" y="5584236"/>
                                <a:ext cx="145876" cy="162540"/>
                              </a:xfrm>
                              <a:custGeom>
                                <a:avLst/>
                                <a:gdLst/>
                                <a:ahLst/>
                                <a:cxnLst/>
                                <a:rect l="l" t="t" r="r" b="b"/>
                                <a:pathLst>
                                  <a:path w="145876" h="162540" extrusionOk="0">
                                    <a:moveTo>
                                      <a:pt x="136631" y="33791"/>
                                    </a:moveTo>
                                    <a:lnTo>
                                      <a:pt x="82190" y="2339"/>
                                    </a:lnTo>
                                    <a:cubicBezTo>
                                      <a:pt x="78845" y="406"/>
                                      <a:pt x="75313" y="0"/>
                                      <a:pt x="72939" y="0"/>
                                    </a:cubicBezTo>
                                    <a:cubicBezTo>
                                      <a:pt x="70565" y="0"/>
                                      <a:pt x="67033" y="406"/>
                                      <a:pt x="63688" y="2338"/>
                                    </a:cubicBezTo>
                                    <a:lnTo>
                                      <a:pt x="9250" y="33790"/>
                                    </a:lnTo>
                                    <a:cubicBezTo>
                                      <a:pt x="3891" y="36886"/>
                                      <a:pt x="0" y="43625"/>
                                      <a:pt x="0" y="49815"/>
                                    </a:cubicBezTo>
                                    <a:lnTo>
                                      <a:pt x="0" y="112727"/>
                                    </a:lnTo>
                                    <a:cubicBezTo>
                                      <a:pt x="0" y="118915"/>
                                      <a:pt x="3891" y="125653"/>
                                      <a:pt x="9247" y="128748"/>
                                    </a:cubicBezTo>
                                    <a:lnTo>
                                      <a:pt x="63688" y="160202"/>
                                    </a:lnTo>
                                    <a:cubicBezTo>
                                      <a:pt x="67033" y="162135"/>
                                      <a:pt x="70564" y="162540"/>
                                      <a:pt x="72939" y="162540"/>
                                    </a:cubicBezTo>
                                    <a:cubicBezTo>
                                      <a:pt x="75314" y="162540"/>
                                      <a:pt x="78846" y="162135"/>
                                      <a:pt x="82189" y="160202"/>
                                    </a:cubicBezTo>
                                    <a:lnTo>
                                      <a:pt x="136629" y="128748"/>
                                    </a:lnTo>
                                    <a:cubicBezTo>
                                      <a:pt x="141987" y="125652"/>
                                      <a:pt x="145877" y="118915"/>
                                      <a:pt x="145877" y="112727"/>
                                    </a:cubicBezTo>
                                    <a:lnTo>
                                      <a:pt x="145877" y="49815"/>
                                    </a:lnTo>
                                    <a:cubicBezTo>
                                      <a:pt x="145877" y="43625"/>
                                      <a:pt x="141987" y="36887"/>
                                      <a:pt x="136631" y="33791"/>
                                    </a:cubicBezTo>
                                    <a:close/>
                                    <a:moveTo>
                                      <a:pt x="128030" y="112527"/>
                                    </a:moveTo>
                                    <a:cubicBezTo>
                                      <a:pt x="127950" y="112789"/>
                                      <a:pt x="127716" y="113193"/>
                                      <a:pt x="127530" y="113393"/>
                                    </a:cubicBezTo>
                                    <a:lnTo>
                                      <a:pt x="73438" y="144646"/>
                                    </a:lnTo>
                                    <a:cubicBezTo>
                                      <a:pt x="73244" y="144686"/>
                                      <a:pt x="72631" y="144686"/>
                                      <a:pt x="72438" y="144646"/>
                                    </a:cubicBezTo>
                                    <a:lnTo>
                                      <a:pt x="18346" y="113392"/>
                                    </a:lnTo>
                                    <a:cubicBezTo>
                                      <a:pt x="18160" y="113191"/>
                                      <a:pt x="17927" y="112788"/>
                                      <a:pt x="17846" y="112527"/>
                                    </a:cubicBezTo>
                                    <a:lnTo>
                                      <a:pt x="17846" y="50013"/>
                                    </a:lnTo>
                                    <a:cubicBezTo>
                                      <a:pt x="17927" y="49752"/>
                                      <a:pt x="18160" y="49347"/>
                                      <a:pt x="18347" y="49146"/>
                                    </a:cubicBezTo>
                                    <a:lnTo>
                                      <a:pt x="72438" y="17894"/>
                                    </a:lnTo>
                                    <a:cubicBezTo>
                                      <a:pt x="72631" y="17855"/>
                                      <a:pt x="73245" y="17855"/>
                                      <a:pt x="73438" y="17894"/>
                                    </a:cubicBezTo>
                                    <a:lnTo>
                                      <a:pt x="127530" y="49145"/>
                                    </a:lnTo>
                                    <a:cubicBezTo>
                                      <a:pt x="127716" y="49346"/>
                                      <a:pt x="127950" y="49752"/>
                                      <a:pt x="128030" y="50013"/>
                                    </a:cubicBezTo>
                                    <a:lnTo>
                                      <a:pt x="128030" y="1125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742;p35">
                                <a:extLst>
                                  <a:ext uri="{FF2B5EF4-FFF2-40B4-BE49-F238E27FC236}">
                                    <a16:creationId xmlns:a16="http://schemas.microsoft.com/office/drawing/2014/main" id="{943C7AC2-7CF1-627F-BB54-7014207784D7}"/>
                                  </a:ext>
                                </a:extLst>
                              </p:cNvPr>
                              <p:cNvSpPr/>
                              <p:nvPr/>
                            </p:nvSpPr>
                            <p:spPr>
                              <a:xfrm>
                                <a:off x="4621390" y="5640361"/>
                                <a:ext cx="62770" cy="17859"/>
                              </a:xfrm>
                              <a:custGeom>
                                <a:avLst/>
                                <a:gdLst/>
                                <a:ahLst/>
                                <a:cxnLst/>
                                <a:rect l="l" t="t" r="r" b="b"/>
                                <a:pathLst>
                                  <a:path w="62770" h="17859" extrusionOk="0">
                                    <a:moveTo>
                                      <a:pt x="53849" y="12"/>
                                    </a:moveTo>
                                    <a:lnTo>
                                      <a:pt x="8925" y="0"/>
                                    </a:lnTo>
                                    <a:cubicBezTo>
                                      <a:pt x="8925" y="0"/>
                                      <a:pt x="8925" y="0"/>
                                      <a:pt x="8924" y="0"/>
                                    </a:cubicBezTo>
                                    <a:cubicBezTo>
                                      <a:pt x="3997" y="0"/>
                                      <a:pt x="1" y="3994"/>
                                      <a:pt x="0" y="8921"/>
                                    </a:cubicBezTo>
                                    <a:cubicBezTo>
                                      <a:pt x="-1" y="13851"/>
                                      <a:pt x="3993" y="17846"/>
                                      <a:pt x="8921" y="17847"/>
                                    </a:cubicBezTo>
                                    <a:lnTo>
                                      <a:pt x="53846" y="17859"/>
                                    </a:lnTo>
                                    <a:cubicBezTo>
                                      <a:pt x="53847" y="17859"/>
                                      <a:pt x="53847" y="17859"/>
                                      <a:pt x="53847" y="17859"/>
                                    </a:cubicBezTo>
                                    <a:cubicBezTo>
                                      <a:pt x="58775" y="17859"/>
                                      <a:pt x="62771" y="13866"/>
                                      <a:pt x="62771" y="8938"/>
                                    </a:cubicBezTo>
                                    <a:cubicBezTo>
                                      <a:pt x="62772" y="4009"/>
                                      <a:pt x="58778" y="13"/>
                                      <a:pt x="53849" y="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743;p35">
                                <a:extLst>
                                  <a:ext uri="{FF2B5EF4-FFF2-40B4-BE49-F238E27FC236}">
                                    <a16:creationId xmlns:a16="http://schemas.microsoft.com/office/drawing/2014/main" id="{13D5C5CB-73C1-0D51-16ED-A65F8DCE920B}"/>
                                  </a:ext>
                                </a:extLst>
                              </p:cNvPr>
                              <p:cNvSpPr/>
                              <p:nvPr/>
                            </p:nvSpPr>
                            <p:spPr>
                              <a:xfrm>
                                <a:off x="4621399" y="5672791"/>
                                <a:ext cx="62770" cy="17858"/>
                              </a:xfrm>
                              <a:custGeom>
                                <a:avLst/>
                                <a:gdLst/>
                                <a:ahLst/>
                                <a:cxnLst/>
                                <a:rect l="l" t="t" r="r" b="b"/>
                                <a:pathLst>
                                  <a:path w="62770" h="17858" extrusionOk="0">
                                    <a:moveTo>
                                      <a:pt x="53849" y="11"/>
                                    </a:moveTo>
                                    <a:lnTo>
                                      <a:pt x="8926" y="0"/>
                                    </a:lnTo>
                                    <a:cubicBezTo>
                                      <a:pt x="8925" y="0"/>
                                      <a:pt x="8925" y="0"/>
                                      <a:pt x="8924" y="0"/>
                                    </a:cubicBezTo>
                                    <a:cubicBezTo>
                                      <a:pt x="3997" y="0"/>
                                      <a:pt x="1" y="3993"/>
                                      <a:pt x="0" y="8921"/>
                                    </a:cubicBezTo>
                                    <a:cubicBezTo>
                                      <a:pt x="-1" y="13851"/>
                                      <a:pt x="3993" y="17846"/>
                                      <a:pt x="8921" y="17847"/>
                                    </a:cubicBezTo>
                                    <a:lnTo>
                                      <a:pt x="53845" y="17858"/>
                                    </a:lnTo>
                                    <a:cubicBezTo>
                                      <a:pt x="53846" y="17858"/>
                                      <a:pt x="53846" y="17858"/>
                                      <a:pt x="53847" y="17858"/>
                                    </a:cubicBezTo>
                                    <a:cubicBezTo>
                                      <a:pt x="58774" y="17858"/>
                                      <a:pt x="62769" y="13864"/>
                                      <a:pt x="62771" y="8937"/>
                                    </a:cubicBezTo>
                                    <a:cubicBezTo>
                                      <a:pt x="62772" y="4007"/>
                                      <a:pt x="58778" y="11"/>
                                      <a:pt x="53849" y="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5" name="Rectangle: Rounded Corners 94">
                              <a:extLst>
                                <a:ext uri="{FF2B5EF4-FFF2-40B4-BE49-F238E27FC236}">
                                  <a16:creationId xmlns:a16="http://schemas.microsoft.com/office/drawing/2014/main" id="{FAC3F1D0-043A-3B39-6930-D3EA9E5D4462}"/>
                                </a:ext>
                              </a:extLst>
                            </p:cNvPr>
                            <p:cNvSpPr/>
                            <p:nvPr/>
                          </p:nvSpPr>
                          <p:spPr>
                            <a:xfrm>
                              <a:off x="7967265" y="2719274"/>
                              <a:ext cx="615021" cy="609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0A7F013D-7FA2-5D0E-BE2D-53A3D23E26F9}"/>
                              </a:ext>
                            </a:extLst>
                          </p:cNvPr>
                          <p:cNvGrpSpPr/>
                          <p:nvPr/>
                        </p:nvGrpSpPr>
                        <p:grpSpPr>
                          <a:xfrm>
                            <a:off x="7010244" y="1039716"/>
                            <a:ext cx="615021" cy="609600"/>
                            <a:chOff x="6073030" y="1190746"/>
                            <a:chExt cx="615021" cy="609600"/>
                          </a:xfrm>
                        </p:grpSpPr>
                        <p:sp>
                          <p:nvSpPr>
                            <p:cNvPr id="97" name="Rectangle: Rounded Corners 96">
                              <a:extLst>
                                <a:ext uri="{FF2B5EF4-FFF2-40B4-BE49-F238E27FC236}">
                                  <a16:creationId xmlns:a16="http://schemas.microsoft.com/office/drawing/2014/main" id="{FD038D1B-B239-6810-F033-180FB6BC866F}"/>
                                </a:ext>
                              </a:extLst>
                            </p:cNvPr>
                            <p:cNvSpPr/>
                            <p:nvPr/>
                          </p:nvSpPr>
                          <p:spPr>
                            <a:xfrm>
                              <a:off x="6073030" y="1190746"/>
                              <a:ext cx="615021" cy="609600"/>
                            </a:xfrm>
                            <a:prstGeom prst="roundRect">
                              <a:avLst/>
                            </a:prstGeom>
                            <a:ln>
                              <a:solidFill>
                                <a:schemeClr val="accent6">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nvGrpSpPr>
                            <p:cNvPr id="25" name="Google Shape;1896;p35">
                              <a:extLst>
                                <a:ext uri="{FF2B5EF4-FFF2-40B4-BE49-F238E27FC236}">
                                  <a16:creationId xmlns:a16="http://schemas.microsoft.com/office/drawing/2014/main" id="{40921A0B-382B-50CB-830F-8FA0C74712B3}"/>
                                </a:ext>
                              </a:extLst>
                            </p:cNvPr>
                            <p:cNvGrpSpPr/>
                            <p:nvPr/>
                          </p:nvGrpSpPr>
                          <p:grpSpPr>
                            <a:xfrm>
                              <a:off x="6134914" y="1259866"/>
                              <a:ext cx="491252" cy="444991"/>
                              <a:chOff x="3386038" y="4158740"/>
                              <a:chExt cx="609192" cy="551824"/>
                            </a:xfrm>
                            <a:solidFill>
                              <a:schemeClr val="accent2">
                                <a:lumMod val="75000"/>
                              </a:schemeClr>
                            </a:solidFill>
                          </p:grpSpPr>
                          <p:sp>
                            <p:nvSpPr>
                              <p:cNvPr id="26" name="Google Shape;1897;p35">
                                <a:extLst>
                                  <a:ext uri="{FF2B5EF4-FFF2-40B4-BE49-F238E27FC236}">
                                    <a16:creationId xmlns:a16="http://schemas.microsoft.com/office/drawing/2014/main" id="{01ADA656-FB84-E8F5-101D-3BB4B23F219B}"/>
                                  </a:ext>
                                </a:extLst>
                              </p:cNvPr>
                              <p:cNvSpPr/>
                              <p:nvPr/>
                            </p:nvSpPr>
                            <p:spPr>
                              <a:xfrm>
                                <a:off x="3386038" y="4158740"/>
                                <a:ext cx="483635" cy="348616"/>
                              </a:xfrm>
                              <a:custGeom>
                                <a:avLst/>
                                <a:gdLst/>
                                <a:ahLst/>
                                <a:cxnLst/>
                                <a:rect l="l" t="t" r="r" b="b"/>
                                <a:pathLst>
                                  <a:path w="483635" h="348616" extrusionOk="0">
                                    <a:moveTo>
                                      <a:pt x="482455" y="78725"/>
                                    </a:moveTo>
                                    <a:cubicBezTo>
                                      <a:pt x="454664" y="30167"/>
                                      <a:pt x="402893" y="1"/>
                                      <a:pt x="347348" y="0"/>
                                    </a:cubicBezTo>
                                    <a:cubicBezTo>
                                      <a:pt x="291404" y="0"/>
                                      <a:pt x="240471" y="29746"/>
                                      <a:pt x="212564" y="78160"/>
                                    </a:cubicBezTo>
                                    <a:cubicBezTo>
                                      <a:pt x="202492" y="74737"/>
                                      <a:pt x="191983" y="73006"/>
                                      <a:pt x="181219" y="73006"/>
                                    </a:cubicBezTo>
                                    <a:cubicBezTo>
                                      <a:pt x="155349" y="73006"/>
                                      <a:pt x="130928" y="83054"/>
                                      <a:pt x="112452" y="101299"/>
                                    </a:cubicBezTo>
                                    <a:cubicBezTo>
                                      <a:pt x="95994" y="117552"/>
                                      <a:pt x="85880" y="138697"/>
                                      <a:pt x="83484" y="161536"/>
                                    </a:cubicBezTo>
                                    <a:cubicBezTo>
                                      <a:pt x="62020" y="163737"/>
                                      <a:pt x="42139" y="173306"/>
                                      <a:pt x="26806" y="188969"/>
                                    </a:cubicBezTo>
                                    <a:cubicBezTo>
                                      <a:pt x="9520" y="206627"/>
                                      <a:pt x="0" y="230013"/>
                                      <a:pt x="0" y="254821"/>
                                    </a:cubicBezTo>
                                    <a:cubicBezTo>
                                      <a:pt x="0" y="306541"/>
                                      <a:pt x="41745" y="348617"/>
                                      <a:pt x="93057" y="348617"/>
                                    </a:cubicBezTo>
                                    <a:lnTo>
                                      <a:pt x="170528" y="348617"/>
                                    </a:lnTo>
                                    <a:cubicBezTo>
                                      <a:pt x="175456" y="348617"/>
                                      <a:pt x="179451" y="344621"/>
                                      <a:pt x="179451" y="339693"/>
                                    </a:cubicBezTo>
                                    <a:cubicBezTo>
                                      <a:pt x="179451" y="334765"/>
                                      <a:pt x="175456" y="330769"/>
                                      <a:pt x="170528" y="330769"/>
                                    </a:cubicBezTo>
                                    <a:lnTo>
                                      <a:pt x="93057" y="330769"/>
                                    </a:lnTo>
                                    <a:cubicBezTo>
                                      <a:pt x="51586" y="330769"/>
                                      <a:pt x="17847" y="296700"/>
                                      <a:pt x="17847" y="254821"/>
                                    </a:cubicBezTo>
                                    <a:cubicBezTo>
                                      <a:pt x="17847" y="213528"/>
                                      <a:pt x="51114" y="179470"/>
                                      <a:pt x="92005" y="178903"/>
                                    </a:cubicBezTo>
                                    <a:cubicBezTo>
                                      <a:pt x="96805" y="178836"/>
                                      <a:pt x="100692" y="174985"/>
                                      <a:pt x="100802" y="170185"/>
                                    </a:cubicBezTo>
                                    <a:cubicBezTo>
                                      <a:pt x="101293" y="148873"/>
                                      <a:pt x="109884" y="128918"/>
                                      <a:pt x="124994" y="113998"/>
                                    </a:cubicBezTo>
                                    <a:cubicBezTo>
                                      <a:pt x="140107" y="99072"/>
                                      <a:pt x="160075" y="90853"/>
                                      <a:pt x="181221" y="90853"/>
                                    </a:cubicBezTo>
                                    <a:cubicBezTo>
                                      <a:pt x="192274" y="90853"/>
                                      <a:pt x="202997" y="93085"/>
                                      <a:pt x="213094" y="97489"/>
                                    </a:cubicBezTo>
                                    <a:cubicBezTo>
                                      <a:pt x="217416" y="99375"/>
                                      <a:pt x="222460" y="97571"/>
                                      <a:pt x="224607" y="93372"/>
                                    </a:cubicBezTo>
                                    <a:cubicBezTo>
                                      <a:pt x="248428" y="46788"/>
                                      <a:pt x="295460" y="17847"/>
                                      <a:pt x="347349" y="17847"/>
                                    </a:cubicBezTo>
                                    <a:cubicBezTo>
                                      <a:pt x="396510" y="17847"/>
                                      <a:pt x="442346" y="44571"/>
                                      <a:pt x="466967" y="87591"/>
                                    </a:cubicBezTo>
                                    <a:cubicBezTo>
                                      <a:pt x="469414" y="91868"/>
                                      <a:pt x="474866" y="93351"/>
                                      <a:pt x="479143" y="90903"/>
                                    </a:cubicBezTo>
                                    <a:cubicBezTo>
                                      <a:pt x="483421" y="88454"/>
                                      <a:pt x="484903" y="83003"/>
                                      <a:pt x="482455" y="7872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898;p35">
                                <a:extLst>
                                  <a:ext uri="{FF2B5EF4-FFF2-40B4-BE49-F238E27FC236}">
                                    <a16:creationId xmlns:a16="http://schemas.microsoft.com/office/drawing/2014/main" id="{27D0E161-3E84-DC62-3D39-FBEE721F2C0C}"/>
                                  </a:ext>
                                </a:extLst>
                              </p:cNvPr>
                              <p:cNvSpPr/>
                              <p:nvPr/>
                            </p:nvSpPr>
                            <p:spPr>
                              <a:xfrm>
                                <a:off x="3758181" y="4282948"/>
                                <a:ext cx="232087" cy="224408"/>
                              </a:xfrm>
                              <a:custGeom>
                                <a:avLst/>
                                <a:gdLst/>
                                <a:ahLst/>
                                <a:cxnLst/>
                                <a:rect l="l" t="t" r="r" b="b"/>
                                <a:pathLst>
                                  <a:path w="232087" h="224408" extrusionOk="0">
                                    <a:moveTo>
                                      <a:pt x="139029" y="36819"/>
                                    </a:moveTo>
                                    <a:lnTo>
                                      <a:pt x="131040" y="36819"/>
                                    </a:lnTo>
                                    <a:cubicBezTo>
                                      <a:pt x="131072" y="35526"/>
                                      <a:pt x="131088" y="34239"/>
                                      <a:pt x="131088" y="32965"/>
                                    </a:cubicBezTo>
                                    <a:cubicBezTo>
                                      <a:pt x="131088" y="24430"/>
                                      <a:pt x="130403" y="15863"/>
                                      <a:pt x="129053" y="7500"/>
                                    </a:cubicBezTo>
                                    <a:cubicBezTo>
                                      <a:pt x="128266" y="2635"/>
                                      <a:pt x="123690" y="-669"/>
                                      <a:pt x="118819" y="115"/>
                                    </a:cubicBezTo>
                                    <a:cubicBezTo>
                                      <a:pt x="113954" y="902"/>
                                      <a:pt x="110647" y="5482"/>
                                      <a:pt x="111432" y="10348"/>
                                    </a:cubicBezTo>
                                    <a:cubicBezTo>
                                      <a:pt x="112633" y="17771"/>
                                      <a:pt x="113241" y="25381"/>
                                      <a:pt x="113241" y="32965"/>
                                    </a:cubicBezTo>
                                    <a:cubicBezTo>
                                      <a:pt x="113241" y="36883"/>
                                      <a:pt x="113067" y="40929"/>
                                      <a:pt x="112723" y="44992"/>
                                    </a:cubicBezTo>
                                    <a:cubicBezTo>
                                      <a:pt x="112513" y="47480"/>
                                      <a:pt x="113355" y="49943"/>
                                      <a:pt x="115046" y="51781"/>
                                    </a:cubicBezTo>
                                    <a:cubicBezTo>
                                      <a:pt x="116735" y="53619"/>
                                      <a:pt x="119119" y="54666"/>
                                      <a:pt x="121615" y="54666"/>
                                    </a:cubicBezTo>
                                    <a:lnTo>
                                      <a:pt x="139028" y="54666"/>
                                    </a:lnTo>
                                    <a:cubicBezTo>
                                      <a:pt x="180500" y="54666"/>
                                      <a:pt x="214238" y="88736"/>
                                      <a:pt x="214238" y="130613"/>
                                    </a:cubicBezTo>
                                    <a:cubicBezTo>
                                      <a:pt x="214238" y="172491"/>
                                      <a:pt x="180500" y="206561"/>
                                      <a:pt x="139028" y="206561"/>
                                    </a:cubicBezTo>
                                    <a:lnTo>
                                      <a:pt x="8924" y="206561"/>
                                    </a:lnTo>
                                    <a:cubicBezTo>
                                      <a:pt x="3995" y="206561"/>
                                      <a:pt x="0" y="210557"/>
                                      <a:pt x="0" y="215485"/>
                                    </a:cubicBezTo>
                                    <a:cubicBezTo>
                                      <a:pt x="0" y="220413"/>
                                      <a:pt x="3995" y="224409"/>
                                      <a:pt x="8924" y="224409"/>
                                    </a:cubicBezTo>
                                    <a:lnTo>
                                      <a:pt x="139029" y="224409"/>
                                    </a:lnTo>
                                    <a:cubicBezTo>
                                      <a:pt x="190342" y="224409"/>
                                      <a:pt x="232087" y="182333"/>
                                      <a:pt x="232087" y="130613"/>
                                    </a:cubicBezTo>
                                    <a:cubicBezTo>
                                      <a:pt x="232087" y="78894"/>
                                      <a:pt x="190342" y="36819"/>
                                      <a:pt x="139029" y="3681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899;p35">
                                <a:extLst>
                                  <a:ext uri="{FF2B5EF4-FFF2-40B4-BE49-F238E27FC236}">
                                    <a16:creationId xmlns:a16="http://schemas.microsoft.com/office/drawing/2014/main" id="{114CAB0B-DAD6-77FE-3031-0C80D2B16DD2}"/>
                                  </a:ext>
                                </a:extLst>
                              </p:cNvPr>
                              <p:cNvSpPr/>
                              <p:nvPr/>
                            </p:nvSpPr>
                            <p:spPr>
                              <a:xfrm>
                                <a:off x="3390821" y="4338751"/>
                                <a:ext cx="226405" cy="237482"/>
                              </a:xfrm>
                              <a:custGeom>
                                <a:avLst/>
                                <a:gdLst/>
                                <a:ahLst/>
                                <a:cxnLst/>
                                <a:rect l="l" t="t" r="r" b="b"/>
                                <a:pathLst>
                                  <a:path w="226405" h="237482" extrusionOk="0">
                                    <a:moveTo>
                                      <a:pt x="221737" y="92908"/>
                                    </a:moveTo>
                                    <a:lnTo>
                                      <a:pt x="197956" y="56200"/>
                                    </a:lnTo>
                                    <a:cubicBezTo>
                                      <a:pt x="203724" y="50230"/>
                                      <a:pt x="207286" y="42091"/>
                                      <a:pt x="207286" y="33126"/>
                                    </a:cubicBezTo>
                                    <a:cubicBezTo>
                                      <a:pt x="207286" y="14860"/>
                                      <a:pt x="192520" y="0"/>
                                      <a:pt x="174371" y="0"/>
                                    </a:cubicBezTo>
                                    <a:cubicBezTo>
                                      <a:pt x="156221" y="0"/>
                                      <a:pt x="141454" y="14861"/>
                                      <a:pt x="141454" y="33126"/>
                                    </a:cubicBezTo>
                                    <a:cubicBezTo>
                                      <a:pt x="141454" y="51392"/>
                                      <a:pt x="156220" y="66253"/>
                                      <a:pt x="174371" y="66253"/>
                                    </a:cubicBezTo>
                                    <a:cubicBezTo>
                                      <a:pt x="177188" y="66253"/>
                                      <a:pt x="179923" y="65894"/>
                                      <a:pt x="182534" y="65221"/>
                                    </a:cubicBezTo>
                                    <a:lnTo>
                                      <a:pt x="206758" y="102613"/>
                                    </a:lnTo>
                                    <a:cubicBezTo>
                                      <a:pt x="207599" y="103911"/>
                                      <a:pt x="208558" y="107155"/>
                                      <a:pt x="208558" y="108703"/>
                                    </a:cubicBezTo>
                                    <a:lnTo>
                                      <a:pt x="208558" y="219636"/>
                                    </a:lnTo>
                                    <a:lnTo>
                                      <a:pt x="8924" y="219636"/>
                                    </a:lnTo>
                                    <a:cubicBezTo>
                                      <a:pt x="3995" y="219636"/>
                                      <a:pt x="0" y="223631"/>
                                      <a:pt x="0" y="228559"/>
                                    </a:cubicBezTo>
                                    <a:cubicBezTo>
                                      <a:pt x="0" y="233488"/>
                                      <a:pt x="3995" y="237483"/>
                                      <a:pt x="8924" y="237483"/>
                                    </a:cubicBezTo>
                                    <a:lnTo>
                                      <a:pt x="211533" y="237483"/>
                                    </a:lnTo>
                                    <a:cubicBezTo>
                                      <a:pt x="219734" y="237482"/>
                                      <a:pt x="226406" y="230809"/>
                                      <a:pt x="226406" y="222609"/>
                                    </a:cubicBezTo>
                                    <a:lnTo>
                                      <a:pt x="226406" y="108702"/>
                                    </a:lnTo>
                                    <a:cubicBezTo>
                                      <a:pt x="226406" y="103725"/>
                                      <a:pt x="224442" y="97083"/>
                                      <a:pt x="221737" y="92908"/>
                                    </a:cubicBezTo>
                                    <a:close/>
                                    <a:moveTo>
                                      <a:pt x="174372" y="48405"/>
                                    </a:moveTo>
                                    <a:cubicBezTo>
                                      <a:pt x="166062" y="48405"/>
                                      <a:pt x="159303" y="41550"/>
                                      <a:pt x="159303" y="33125"/>
                                    </a:cubicBezTo>
                                    <a:cubicBezTo>
                                      <a:pt x="159303" y="24700"/>
                                      <a:pt x="166062" y="17846"/>
                                      <a:pt x="174372" y="17846"/>
                                    </a:cubicBezTo>
                                    <a:cubicBezTo>
                                      <a:pt x="182681" y="17846"/>
                                      <a:pt x="189440" y="24701"/>
                                      <a:pt x="189440" y="33125"/>
                                    </a:cubicBezTo>
                                    <a:cubicBezTo>
                                      <a:pt x="189440" y="41550"/>
                                      <a:pt x="182681" y="48405"/>
                                      <a:pt x="174372"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900;p35">
                                <a:extLst>
                                  <a:ext uri="{FF2B5EF4-FFF2-40B4-BE49-F238E27FC236}">
                                    <a16:creationId xmlns:a16="http://schemas.microsoft.com/office/drawing/2014/main" id="{EBBEDECB-A892-6DE7-D312-689289BE1EA9}"/>
                                  </a:ext>
                                </a:extLst>
                              </p:cNvPr>
                              <p:cNvSpPr/>
                              <p:nvPr/>
                            </p:nvSpPr>
                            <p:spPr>
                              <a:xfrm>
                                <a:off x="3538931" y="4338749"/>
                                <a:ext cx="276606" cy="291105"/>
                              </a:xfrm>
                              <a:custGeom>
                                <a:avLst/>
                                <a:gdLst/>
                                <a:ahLst/>
                                <a:cxnLst/>
                                <a:rect l="l" t="t" r="r" b="b"/>
                                <a:pathLst>
                                  <a:path w="276606" h="291105" extrusionOk="0">
                                    <a:moveTo>
                                      <a:pt x="243691" y="0"/>
                                    </a:moveTo>
                                    <a:cubicBezTo>
                                      <a:pt x="228614" y="0"/>
                                      <a:pt x="215882" y="10260"/>
                                      <a:pt x="211999" y="24202"/>
                                    </a:cubicBezTo>
                                    <a:lnTo>
                                      <a:pt x="147924" y="24202"/>
                                    </a:lnTo>
                                    <a:cubicBezTo>
                                      <a:pt x="144042" y="10259"/>
                                      <a:pt x="131310" y="0"/>
                                      <a:pt x="116231" y="0"/>
                                    </a:cubicBezTo>
                                    <a:cubicBezTo>
                                      <a:pt x="98081" y="0"/>
                                      <a:pt x="83315" y="14861"/>
                                      <a:pt x="83315" y="33126"/>
                                    </a:cubicBezTo>
                                    <a:cubicBezTo>
                                      <a:pt x="83315" y="47726"/>
                                      <a:pt x="92753" y="60141"/>
                                      <a:pt x="105808" y="64541"/>
                                    </a:cubicBezTo>
                                    <a:lnTo>
                                      <a:pt x="105808" y="273258"/>
                                    </a:lnTo>
                                    <a:lnTo>
                                      <a:pt x="8924" y="273258"/>
                                    </a:lnTo>
                                    <a:cubicBezTo>
                                      <a:pt x="3995" y="273258"/>
                                      <a:pt x="0" y="277253"/>
                                      <a:pt x="0" y="282181"/>
                                    </a:cubicBezTo>
                                    <a:cubicBezTo>
                                      <a:pt x="0" y="287110"/>
                                      <a:pt x="3995" y="291105"/>
                                      <a:pt x="8924" y="291105"/>
                                    </a:cubicBezTo>
                                    <a:lnTo>
                                      <a:pt x="108784" y="291105"/>
                                    </a:lnTo>
                                    <a:cubicBezTo>
                                      <a:pt x="116985" y="291105"/>
                                      <a:pt x="123657" y="284434"/>
                                      <a:pt x="123657" y="276232"/>
                                    </a:cubicBezTo>
                                    <a:lnTo>
                                      <a:pt x="123657" y="65393"/>
                                    </a:lnTo>
                                    <a:cubicBezTo>
                                      <a:pt x="135368" y="62665"/>
                                      <a:pt x="144701" y="53633"/>
                                      <a:pt x="147924" y="42050"/>
                                    </a:cubicBezTo>
                                    <a:lnTo>
                                      <a:pt x="211999" y="42050"/>
                                    </a:lnTo>
                                    <a:cubicBezTo>
                                      <a:pt x="215880" y="55993"/>
                                      <a:pt x="228614" y="66253"/>
                                      <a:pt x="243691" y="66253"/>
                                    </a:cubicBezTo>
                                    <a:cubicBezTo>
                                      <a:pt x="261841" y="66253"/>
                                      <a:pt x="276607" y="51392"/>
                                      <a:pt x="276607" y="33126"/>
                                    </a:cubicBezTo>
                                    <a:cubicBezTo>
                                      <a:pt x="276607" y="14860"/>
                                      <a:pt x="261841" y="0"/>
                                      <a:pt x="243691" y="0"/>
                                    </a:cubicBezTo>
                                    <a:close/>
                                    <a:moveTo>
                                      <a:pt x="116231" y="48406"/>
                                    </a:moveTo>
                                    <a:cubicBezTo>
                                      <a:pt x="107924" y="48406"/>
                                      <a:pt x="101163" y="41551"/>
                                      <a:pt x="101163" y="33126"/>
                                    </a:cubicBezTo>
                                    <a:cubicBezTo>
                                      <a:pt x="101163" y="24701"/>
                                      <a:pt x="107922" y="17847"/>
                                      <a:pt x="116231" y="17847"/>
                                    </a:cubicBezTo>
                                    <a:cubicBezTo>
                                      <a:pt x="124540" y="17847"/>
                                      <a:pt x="131300" y="24702"/>
                                      <a:pt x="131300" y="33126"/>
                                    </a:cubicBezTo>
                                    <a:cubicBezTo>
                                      <a:pt x="131300" y="41551"/>
                                      <a:pt x="124541" y="48406"/>
                                      <a:pt x="116231" y="48406"/>
                                    </a:cubicBezTo>
                                    <a:close/>
                                    <a:moveTo>
                                      <a:pt x="243690" y="48406"/>
                                    </a:moveTo>
                                    <a:cubicBezTo>
                                      <a:pt x="235382" y="48406"/>
                                      <a:pt x="228622" y="41551"/>
                                      <a:pt x="228622" y="33126"/>
                                    </a:cubicBezTo>
                                    <a:cubicBezTo>
                                      <a:pt x="228622" y="24702"/>
                                      <a:pt x="235382" y="17847"/>
                                      <a:pt x="243690" y="17847"/>
                                    </a:cubicBezTo>
                                    <a:cubicBezTo>
                                      <a:pt x="251999" y="17847"/>
                                      <a:pt x="258758" y="24702"/>
                                      <a:pt x="258758" y="33126"/>
                                    </a:cubicBezTo>
                                    <a:cubicBezTo>
                                      <a:pt x="258758" y="41551"/>
                                      <a:pt x="251999" y="48406"/>
                                      <a:pt x="243690" y="4840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901;p35">
                                <a:extLst>
                                  <a:ext uri="{FF2B5EF4-FFF2-40B4-BE49-F238E27FC236}">
                                    <a16:creationId xmlns:a16="http://schemas.microsoft.com/office/drawing/2014/main" id="{AE0B3665-90F1-7DCF-1284-4D4E54B7BD54}"/>
                                  </a:ext>
                                </a:extLst>
                              </p:cNvPr>
                              <p:cNvSpPr/>
                              <p:nvPr/>
                            </p:nvSpPr>
                            <p:spPr>
                              <a:xfrm>
                                <a:off x="3390820" y="4587803"/>
                                <a:ext cx="108844" cy="66253"/>
                              </a:xfrm>
                              <a:custGeom>
                                <a:avLst/>
                                <a:gdLst/>
                                <a:ahLst/>
                                <a:cxnLst/>
                                <a:rect l="l" t="t" r="r" b="b"/>
                                <a:pathLst>
                                  <a:path w="108844" h="66253" extrusionOk="0">
                                    <a:moveTo>
                                      <a:pt x="99921" y="24204"/>
                                    </a:moveTo>
                                    <a:lnTo>
                                      <a:pt x="64640" y="24204"/>
                                    </a:lnTo>
                                    <a:lnTo>
                                      <a:pt x="64640" y="24204"/>
                                    </a:lnTo>
                                    <a:cubicBezTo>
                                      <a:pt x="60803" y="10136"/>
                                      <a:pt x="48125" y="0"/>
                                      <a:pt x="32931" y="0"/>
                                    </a:cubicBezTo>
                                    <a:cubicBezTo>
                                      <a:pt x="32630" y="0"/>
                                      <a:pt x="32328" y="5"/>
                                      <a:pt x="32027" y="13"/>
                                    </a:cubicBezTo>
                                    <a:cubicBezTo>
                                      <a:pt x="13885" y="506"/>
                                      <a:pt x="-476" y="15760"/>
                                      <a:pt x="12" y="34018"/>
                                    </a:cubicBezTo>
                                    <a:cubicBezTo>
                                      <a:pt x="496" y="52094"/>
                                      <a:pt x="14944" y="66253"/>
                                      <a:pt x="32905" y="66253"/>
                                    </a:cubicBezTo>
                                    <a:cubicBezTo>
                                      <a:pt x="33204" y="66253"/>
                                      <a:pt x="33506" y="66250"/>
                                      <a:pt x="33807" y="66241"/>
                                    </a:cubicBezTo>
                                    <a:cubicBezTo>
                                      <a:pt x="48568" y="65840"/>
                                      <a:pt x="60825" y="55665"/>
                                      <a:pt x="64617" y="42051"/>
                                    </a:cubicBezTo>
                                    <a:lnTo>
                                      <a:pt x="99921" y="42051"/>
                                    </a:lnTo>
                                    <a:cubicBezTo>
                                      <a:pt x="104849" y="42051"/>
                                      <a:pt x="108845" y="38056"/>
                                      <a:pt x="108845" y="33127"/>
                                    </a:cubicBezTo>
                                    <a:cubicBezTo>
                                      <a:pt x="108845" y="28199"/>
                                      <a:pt x="104849" y="24204"/>
                                      <a:pt x="99921" y="24204"/>
                                    </a:cubicBezTo>
                                    <a:close/>
                                    <a:moveTo>
                                      <a:pt x="33320" y="48400"/>
                                    </a:moveTo>
                                    <a:lnTo>
                                      <a:pt x="32904" y="48405"/>
                                    </a:lnTo>
                                    <a:cubicBezTo>
                                      <a:pt x="24687" y="48405"/>
                                      <a:pt x="18076" y="41875"/>
                                      <a:pt x="17854" y="33540"/>
                                    </a:cubicBezTo>
                                    <a:cubicBezTo>
                                      <a:pt x="17629" y="25116"/>
                                      <a:pt x="24204" y="18078"/>
                                      <a:pt x="32513" y="17852"/>
                                    </a:cubicBezTo>
                                    <a:lnTo>
                                      <a:pt x="32931" y="17846"/>
                                    </a:lnTo>
                                    <a:cubicBezTo>
                                      <a:pt x="41147" y="17846"/>
                                      <a:pt x="47756" y="24376"/>
                                      <a:pt x="47980" y="32712"/>
                                    </a:cubicBezTo>
                                    <a:cubicBezTo>
                                      <a:pt x="48205" y="41136"/>
                                      <a:pt x="41629" y="48174"/>
                                      <a:pt x="33320" y="48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902;p35">
                                <a:extLst>
                                  <a:ext uri="{FF2B5EF4-FFF2-40B4-BE49-F238E27FC236}">
                                    <a16:creationId xmlns:a16="http://schemas.microsoft.com/office/drawing/2014/main" id="{250FFE6F-E286-DF18-3B63-08BD36996ED6}"/>
                                  </a:ext>
                                </a:extLst>
                              </p:cNvPr>
                              <p:cNvSpPr/>
                              <p:nvPr/>
                            </p:nvSpPr>
                            <p:spPr>
                              <a:xfrm>
                                <a:off x="3390821" y="4644310"/>
                                <a:ext cx="604409" cy="66254"/>
                              </a:xfrm>
                              <a:custGeom>
                                <a:avLst/>
                                <a:gdLst/>
                                <a:ahLst/>
                                <a:cxnLst/>
                                <a:rect l="l" t="t" r="r" b="b"/>
                                <a:pathLst>
                                  <a:path w="604409" h="66254" extrusionOk="0">
                                    <a:moveTo>
                                      <a:pt x="595486" y="24204"/>
                                    </a:moveTo>
                                    <a:lnTo>
                                      <a:pt x="192599" y="24204"/>
                                    </a:lnTo>
                                    <a:cubicBezTo>
                                      <a:pt x="188762" y="10136"/>
                                      <a:pt x="176084" y="0"/>
                                      <a:pt x="160890" y="0"/>
                                    </a:cubicBezTo>
                                    <a:cubicBezTo>
                                      <a:pt x="160590" y="0"/>
                                      <a:pt x="160287" y="5"/>
                                      <a:pt x="159986" y="13"/>
                                    </a:cubicBezTo>
                                    <a:cubicBezTo>
                                      <a:pt x="145226" y="414"/>
                                      <a:pt x="132968" y="10591"/>
                                      <a:pt x="129175" y="24205"/>
                                    </a:cubicBezTo>
                                    <a:lnTo>
                                      <a:pt x="8924" y="24205"/>
                                    </a:lnTo>
                                    <a:cubicBezTo>
                                      <a:pt x="3995" y="24205"/>
                                      <a:pt x="0" y="28200"/>
                                      <a:pt x="0" y="33128"/>
                                    </a:cubicBezTo>
                                    <a:cubicBezTo>
                                      <a:pt x="0" y="38057"/>
                                      <a:pt x="3995" y="42052"/>
                                      <a:pt x="8924" y="42052"/>
                                    </a:cubicBezTo>
                                    <a:lnTo>
                                      <a:pt x="129151" y="42052"/>
                                    </a:lnTo>
                                    <a:cubicBezTo>
                                      <a:pt x="132990" y="56118"/>
                                      <a:pt x="145669" y="66254"/>
                                      <a:pt x="160863" y="66254"/>
                                    </a:cubicBezTo>
                                    <a:cubicBezTo>
                                      <a:pt x="161161" y="66254"/>
                                      <a:pt x="161464" y="66251"/>
                                      <a:pt x="161765" y="66243"/>
                                    </a:cubicBezTo>
                                    <a:cubicBezTo>
                                      <a:pt x="176526" y="65842"/>
                                      <a:pt x="188783" y="55666"/>
                                      <a:pt x="192576" y="42052"/>
                                    </a:cubicBezTo>
                                    <a:lnTo>
                                      <a:pt x="595486" y="42052"/>
                                    </a:lnTo>
                                    <a:cubicBezTo>
                                      <a:pt x="600416" y="42052"/>
                                      <a:pt x="604410" y="38057"/>
                                      <a:pt x="604410" y="33128"/>
                                    </a:cubicBezTo>
                                    <a:cubicBezTo>
                                      <a:pt x="604410" y="28199"/>
                                      <a:pt x="600416" y="24204"/>
                                      <a:pt x="595486" y="24204"/>
                                    </a:cubicBezTo>
                                    <a:close/>
                                    <a:moveTo>
                                      <a:pt x="161279" y="48401"/>
                                    </a:moveTo>
                                    <a:lnTo>
                                      <a:pt x="160863" y="48406"/>
                                    </a:lnTo>
                                    <a:cubicBezTo>
                                      <a:pt x="152646" y="48406"/>
                                      <a:pt x="146034" y="41876"/>
                                      <a:pt x="145811" y="33541"/>
                                    </a:cubicBezTo>
                                    <a:cubicBezTo>
                                      <a:pt x="145586" y="25116"/>
                                      <a:pt x="152163" y="18078"/>
                                      <a:pt x="160471" y="17853"/>
                                    </a:cubicBezTo>
                                    <a:lnTo>
                                      <a:pt x="160889" y="17847"/>
                                    </a:lnTo>
                                    <a:cubicBezTo>
                                      <a:pt x="169105" y="17847"/>
                                      <a:pt x="175714" y="24377"/>
                                      <a:pt x="175938" y="32713"/>
                                    </a:cubicBezTo>
                                    <a:cubicBezTo>
                                      <a:pt x="176164" y="41137"/>
                                      <a:pt x="169588" y="48175"/>
                                      <a:pt x="161279" y="4840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903;p35">
                                <a:extLst>
                                  <a:ext uri="{FF2B5EF4-FFF2-40B4-BE49-F238E27FC236}">
                                    <a16:creationId xmlns:a16="http://schemas.microsoft.com/office/drawing/2014/main" id="{7FD04491-7584-2B61-7667-9998E6CBF017}"/>
                                  </a:ext>
                                </a:extLst>
                              </p:cNvPr>
                              <p:cNvSpPr/>
                              <p:nvPr/>
                            </p:nvSpPr>
                            <p:spPr>
                              <a:xfrm>
                                <a:off x="3843527" y="4558385"/>
                                <a:ext cx="151703" cy="17847"/>
                              </a:xfrm>
                              <a:custGeom>
                                <a:avLst/>
                                <a:gdLst/>
                                <a:ahLst/>
                                <a:cxnLst/>
                                <a:rect l="l" t="t" r="r" b="b"/>
                                <a:pathLst>
                                  <a:path w="151703" h="17847" extrusionOk="0">
                                    <a:moveTo>
                                      <a:pt x="142780" y="0"/>
                                    </a:moveTo>
                                    <a:lnTo>
                                      <a:pt x="8924" y="0"/>
                                    </a:lnTo>
                                    <a:cubicBezTo>
                                      <a:pt x="3994" y="0"/>
                                      <a:pt x="0" y="3995"/>
                                      <a:pt x="0" y="8924"/>
                                    </a:cubicBezTo>
                                    <a:cubicBezTo>
                                      <a:pt x="0" y="13852"/>
                                      <a:pt x="3994" y="17847"/>
                                      <a:pt x="8924" y="17847"/>
                                    </a:cubicBezTo>
                                    <a:lnTo>
                                      <a:pt x="142780" y="17847"/>
                                    </a:lnTo>
                                    <a:cubicBezTo>
                                      <a:pt x="147709" y="17847"/>
                                      <a:pt x="151703" y="13852"/>
                                      <a:pt x="151703" y="8924"/>
                                    </a:cubicBezTo>
                                    <a:cubicBezTo>
                                      <a:pt x="151703" y="3995"/>
                                      <a:pt x="147709" y="0"/>
                                      <a:pt x="142780"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904;p35">
                                <a:extLst>
                                  <a:ext uri="{FF2B5EF4-FFF2-40B4-BE49-F238E27FC236}">
                                    <a16:creationId xmlns:a16="http://schemas.microsoft.com/office/drawing/2014/main" id="{F470D33B-C9FE-6417-7544-77BCE9DB213C}"/>
                                  </a:ext>
                                </a:extLst>
                              </p:cNvPr>
                              <p:cNvSpPr/>
                              <p:nvPr/>
                            </p:nvSpPr>
                            <p:spPr>
                              <a:xfrm>
                                <a:off x="3685226" y="4405307"/>
                                <a:ext cx="120225" cy="170925"/>
                              </a:xfrm>
                              <a:custGeom>
                                <a:avLst/>
                                <a:gdLst/>
                                <a:ahLst/>
                                <a:cxnLst/>
                                <a:rect l="l" t="t" r="r" b="b"/>
                                <a:pathLst>
                                  <a:path w="120225" h="170925" extrusionOk="0">
                                    <a:moveTo>
                                      <a:pt x="111301" y="153078"/>
                                    </a:moveTo>
                                    <a:lnTo>
                                      <a:pt x="42469" y="153078"/>
                                    </a:lnTo>
                                    <a:lnTo>
                                      <a:pt x="42469" y="64826"/>
                                    </a:lnTo>
                                    <a:cubicBezTo>
                                      <a:pt x="55974" y="60694"/>
                                      <a:pt x="65832" y="48049"/>
                                      <a:pt x="65832" y="33126"/>
                                    </a:cubicBezTo>
                                    <a:cubicBezTo>
                                      <a:pt x="65832" y="14860"/>
                                      <a:pt x="51066" y="0"/>
                                      <a:pt x="32915" y="0"/>
                                    </a:cubicBezTo>
                                    <a:cubicBezTo>
                                      <a:pt x="14766" y="0"/>
                                      <a:pt x="0" y="14861"/>
                                      <a:pt x="0" y="33126"/>
                                    </a:cubicBezTo>
                                    <a:cubicBezTo>
                                      <a:pt x="0" y="48509"/>
                                      <a:pt x="10474" y="61476"/>
                                      <a:pt x="24621" y="65186"/>
                                    </a:cubicBezTo>
                                    <a:lnTo>
                                      <a:pt x="24621" y="156052"/>
                                    </a:lnTo>
                                    <a:cubicBezTo>
                                      <a:pt x="24621" y="164252"/>
                                      <a:pt x="31294" y="170925"/>
                                      <a:pt x="39494" y="170925"/>
                                    </a:cubicBezTo>
                                    <a:lnTo>
                                      <a:pt x="111301" y="170925"/>
                                    </a:lnTo>
                                    <a:cubicBezTo>
                                      <a:pt x="116231" y="170925"/>
                                      <a:pt x="120225" y="166930"/>
                                      <a:pt x="120225" y="162001"/>
                                    </a:cubicBezTo>
                                    <a:cubicBezTo>
                                      <a:pt x="120225" y="157073"/>
                                      <a:pt x="116231" y="153078"/>
                                      <a:pt x="111301" y="153078"/>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905;p35">
                                <a:extLst>
                                  <a:ext uri="{FF2B5EF4-FFF2-40B4-BE49-F238E27FC236}">
                                    <a16:creationId xmlns:a16="http://schemas.microsoft.com/office/drawing/2014/main" id="{5E24ED3B-97E0-A8B8-BC07-488E516EC553}"/>
                                  </a:ext>
                                </a:extLst>
                              </p:cNvPr>
                              <p:cNvSpPr/>
                              <p:nvPr/>
                            </p:nvSpPr>
                            <p:spPr>
                              <a:xfrm>
                                <a:off x="3685224" y="4587803"/>
                                <a:ext cx="310006" cy="66253"/>
                              </a:xfrm>
                              <a:custGeom>
                                <a:avLst/>
                                <a:gdLst/>
                                <a:ahLst/>
                                <a:cxnLst/>
                                <a:rect l="l" t="t" r="r" b="b"/>
                                <a:pathLst>
                                  <a:path w="310006" h="66253" extrusionOk="0">
                                    <a:moveTo>
                                      <a:pt x="301083" y="24204"/>
                                    </a:moveTo>
                                    <a:lnTo>
                                      <a:pt x="266574" y="24204"/>
                                    </a:lnTo>
                                    <a:cubicBezTo>
                                      <a:pt x="262738" y="10136"/>
                                      <a:pt x="250061" y="0"/>
                                      <a:pt x="234867" y="0"/>
                                    </a:cubicBezTo>
                                    <a:cubicBezTo>
                                      <a:pt x="234566" y="0"/>
                                      <a:pt x="234262" y="5"/>
                                      <a:pt x="233961" y="13"/>
                                    </a:cubicBezTo>
                                    <a:cubicBezTo>
                                      <a:pt x="219200" y="414"/>
                                      <a:pt x="206943" y="10591"/>
                                      <a:pt x="203151" y="24204"/>
                                    </a:cubicBezTo>
                                    <a:lnTo>
                                      <a:pt x="64641" y="24204"/>
                                    </a:lnTo>
                                    <a:cubicBezTo>
                                      <a:pt x="60804" y="10136"/>
                                      <a:pt x="48128" y="0"/>
                                      <a:pt x="32932" y="0"/>
                                    </a:cubicBezTo>
                                    <a:cubicBezTo>
                                      <a:pt x="32631" y="0"/>
                                      <a:pt x="32328" y="5"/>
                                      <a:pt x="32027" y="13"/>
                                    </a:cubicBezTo>
                                    <a:cubicBezTo>
                                      <a:pt x="13887" y="507"/>
                                      <a:pt x="-475" y="15760"/>
                                      <a:pt x="12" y="34018"/>
                                    </a:cubicBezTo>
                                    <a:cubicBezTo>
                                      <a:pt x="496" y="52094"/>
                                      <a:pt x="14944" y="66253"/>
                                      <a:pt x="32904" y="66253"/>
                                    </a:cubicBezTo>
                                    <a:cubicBezTo>
                                      <a:pt x="33204" y="66253"/>
                                      <a:pt x="33506" y="66250"/>
                                      <a:pt x="33807" y="66241"/>
                                    </a:cubicBezTo>
                                    <a:cubicBezTo>
                                      <a:pt x="48568" y="65840"/>
                                      <a:pt x="60825" y="55665"/>
                                      <a:pt x="64619" y="42051"/>
                                    </a:cubicBezTo>
                                    <a:lnTo>
                                      <a:pt x="203128" y="42051"/>
                                    </a:lnTo>
                                    <a:cubicBezTo>
                                      <a:pt x="206965" y="56117"/>
                                      <a:pt x="219643" y="66253"/>
                                      <a:pt x="234838" y="66253"/>
                                    </a:cubicBezTo>
                                    <a:cubicBezTo>
                                      <a:pt x="235138" y="66253"/>
                                      <a:pt x="235440" y="66250"/>
                                      <a:pt x="235741" y="66241"/>
                                    </a:cubicBezTo>
                                    <a:cubicBezTo>
                                      <a:pt x="250502" y="65840"/>
                                      <a:pt x="262760" y="55665"/>
                                      <a:pt x="266551" y="42051"/>
                                    </a:cubicBezTo>
                                    <a:lnTo>
                                      <a:pt x="301083" y="42051"/>
                                    </a:lnTo>
                                    <a:cubicBezTo>
                                      <a:pt x="306013" y="42051"/>
                                      <a:pt x="310007" y="38056"/>
                                      <a:pt x="310007" y="33127"/>
                                    </a:cubicBezTo>
                                    <a:cubicBezTo>
                                      <a:pt x="310007" y="28199"/>
                                      <a:pt x="306013" y="24204"/>
                                      <a:pt x="301083" y="24204"/>
                                    </a:cubicBezTo>
                                    <a:close/>
                                    <a:moveTo>
                                      <a:pt x="33323" y="48400"/>
                                    </a:moveTo>
                                    <a:lnTo>
                                      <a:pt x="32905" y="48405"/>
                                    </a:lnTo>
                                    <a:cubicBezTo>
                                      <a:pt x="24689" y="48405"/>
                                      <a:pt x="18077" y="41875"/>
                                      <a:pt x="17855" y="33540"/>
                                    </a:cubicBezTo>
                                    <a:cubicBezTo>
                                      <a:pt x="17630" y="25116"/>
                                      <a:pt x="24206" y="18078"/>
                                      <a:pt x="32515" y="17852"/>
                                    </a:cubicBezTo>
                                    <a:lnTo>
                                      <a:pt x="32933" y="17846"/>
                                    </a:lnTo>
                                    <a:cubicBezTo>
                                      <a:pt x="41148" y="17846"/>
                                      <a:pt x="47759" y="24376"/>
                                      <a:pt x="47981" y="32712"/>
                                    </a:cubicBezTo>
                                    <a:cubicBezTo>
                                      <a:pt x="48207" y="41136"/>
                                      <a:pt x="41631" y="48174"/>
                                      <a:pt x="33323" y="48400"/>
                                    </a:cubicBezTo>
                                    <a:close/>
                                    <a:moveTo>
                                      <a:pt x="235257" y="48400"/>
                                    </a:moveTo>
                                    <a:lnTo>
                                      <a:pt x="234839" y="48405"/>
                                    </a:lnTo>
                                    <a:cubicBezTo>
                                      <a:pt x="226622" y="48405"/>
                                      <a:pt x="220012" y="41876"/>
                                      <a:pt x="219789" y="33540"/>
                                    </a:cubicBezTo>
                                    <a:cubicBezTo>
                                      <a:pt x="219563" y="25116"/>
                                      <a:pt x="226139" y="18078"/>
                                      <a:pt x="234448" y="17852"/>
                                    </a:cubicBezTo>
                                    <a:lnTo>
                                      <a:pt x="234867" y="17846"/>
                                    </a:lnTo>
                                    <a:cubicBezTo>
                                      <a:pt x="243081" y="17846"/>
                                      <a:pt x="249692" y="24376"/>
                                      <a:pt x="249914" y="32712"/>
                                    </a:cubicBezTo>
                                    <a:cubicBezTo>
                                      <a:pt x="250140" y="41136"/>
                                      <a:pt x="243564" y="48174"/>
                                      <a:pt x="235257" y="48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906;p35">
                                <a:extLst>
                                  <a:ext uri="{FF2B5EF4-FFF2-40B4-BE49-F238E27FC236}">
                                    <a16:creationId xmlns:a16="http://schemas.microsoft.com/office/drawing/2014/main" id="{C925C076-A38D-D72B-7ED7-EAB9E173EA29}"/>
                                  </a:ext>
                                </a:extLst>
                              </p:cNvPr>
                              <p:cNvSpPr/>
                              <p:nvPr/>
                            </p:nvSpPr>
                            <p:spPr>
                              <a:xfrm>
                                <a:off x="3685226" y="4257065"/>
                                <a:ext cx="65832" cy="66252"/>
                              </a:xfrm>
                              <a:custGeom>
                                <a:avLst/>
                                <a:gdLst/>
                                <a:ahLst/>
                                <a:cxnLst/>
                                <a:rect l="l" t="t" r="r" b="b"/>
                                <a:pathLst>
                                  <a:path w="65832" h="66252" extrusionOk="0">
                                    <a:moveTo>
                                      <a:pt x="32915" y="0"/>
                                    </a:moveTo>
                                    <a:cubicBezTo>
                                      <a:pt x="14766" y="0"/>
                                      <a:pt x="0" y="14861"/>
                                      <a:pt x="0" y="33126"/>
                                    </a:cubicBezTo>
                                    <a:cubicBezTo>
                                      <a:pt x="0" y="51392"/>
                                      <a:pt x="14766" y="66252"/>
                                      <a:pt x="32915" y="66252"/>
                                    </a:cubicBezTo>
                                    <a:cubicBezTo>
                                      <a:pt x="51066" y="66253"/>
                                      <a:pt x="65832" y="51392"/>
                                      <a:pt x="65832" y="33126"/>
                                    </a:cubicBezTo>
                                    <a:cubicBezTo>
                                      <a:pt x="65832" y="14860"/>
                                      <a:pt x="51066" y="0"/>
                                      <a:pt x="32915" y="0"/>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cxnSp>
                        <p:nvCxnSpPr>
                          <p:cNvPr id="100" name="Straight Arrow Connector 99">
                            <a:extLst>
                              <a:ext uri="{FF2B5EF4-FFF2-40B4-BE49-F238E27FC236}">
                                <a16:creationId xmlns:a16="http://schemas.microsoft.com/office/drawing/2014/main" id="{CCE53941-8477-3021-4239-E06BF45B19EC}"/>
                              </a:ext>
                            </a:extLst>
                          </p:cNvPr>
                          <p:cNvCxnSpPr>
                            <a:cxnSpLocks/>
                            <a:stCxn id="97" idx="2"/>
                            <a:endCxn id="91" idx="0"/>
                          </p:cNvCxnSpPr>
                          <p:nvPr/>
                        </p:nvCxnSpPr>
                        <p:spPr>
                          <a:xfrm>
                            <a:off x="7317755" y="1649316"/>
                            <a:ext cx="0" cy="922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3" name="TextBox 122">
                          <a:extLst>
                            <a:ext uri="{FF2B5EF4-FFF2-40B4-BE49-F238E27FC236}">
                              <a16:creationId xmlns:a16="http://schemas.microsoft.com/office/drawing/2014/main" id="{8BA1BD28-0198-FD75-CB25-1E8A4B20756C}"/>
                            </a:ext>
                          </a:extLst>
                        </p:cNvPr>
                        <p:cNvSpPr txBox="1"/>
                        <p:nvPr/>
                      </p:nvSpPr>
                      <p:spPr>
                        <a:xfrm>
                          <a:off x="7081269" y="546809"/>
                          <a:ext cx="498855" cy="21544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Cloud</a:t>
                          </a:r>
                        </a:p>
                      </p:txBody>
                    </p:sp>
                  </p:grpSp>
                  <p:sp>
                    <p:nvSpPr>
                      <p:cNvPr id="125" name="TextBox 124">
                        <a:extLst>
                          <a:ext uri="{FF2B5EF4-FFF2-40B4-BE49-F238E27FC236}">
                            <a16:creationId xmlns:a16="http://schemas.microsoft.com/office/drawing/2014/main" id="{6A3FE4FF-E538-C6F9-303C-DDD782B54763}"/>
                          </a:ext>
                        </a:extLst>
                      </p:cNvPr>
                      <p:cNvSpPr txBox="1"/>
                      <p:nvPr/>
                    </p:nvSpPr>
                    <p:spPr>
                      <a:xfrm>
                        <a:off x="6881480" y="2705654"/>
                        <a:ext cx="883575" cy="215444"/>
                      </a:xfrm>
                      <a:prstGeom prst="rect">
                        <a:avLst/>
                      </a:prstGeom>
                      <a:noFill/>
                    </p:spPr>
                    <p:txBody>
                      <a:bodyPr wrap="none" rtlCol="0">
                        <a:spAutoFit/>
                      </a:bodyPr>
                      <a:lstStyle/>
                      <a:p>
                        <a:r>
                          <a:rPr lang="en-US" sz="800" dirty="0">
                            <a:latin typeface="Montserrat" panose="00000500000000000000" pitchFamily="2" charset="0"/>
                          </a:rPr>
                          <a:t>Edge Devices</a:t>
                        </a:r>
                      </a:p>
                    </p:txBody>
                  </p:sp>
                </p:grpSp>
              </p:grpSp>
            </p:grpSp>
            <p:cxnSp>
              <p:nvCxnSpPr>
                <p:cNvPr id="290" name="Straight Arrow Connector 289">
                  <a:extLst>
                    <a:ext uri="{FF2B5EF4-FFF2-40B4-BE49-F238E27FC236}">
                      <a16:creationId xmlns:a16="http://schemas.microsoft.com/office/drawing/2014/main" id="{DE8AF82B-188A-6657-CF0A-500E372C32F1}"/>
                    </a:ext>
                  </a:extLst>
                </p:cNvPr>
                <p:cNvCxnSpPr>
                  <a:cxnSpLocks/>
                  <a:endCxn id="97" idx="1"/>
                </p:cNvCxnSpPr>
                <p:nvPr/>
              </p:nvCxnSpPr>
              <p:spPr>
                <a:xfrm>
                  <a:off x="6791519" y="1719147"/>
                  <a:ext cx="235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3" name="Group 392">
                  <a:extLst>
                    <a:ext uri="{FF2B5EF4-FFF2-40B4-BE49-F238E27FC236}">
                      <a16:creationId xmlns:a16="http://schemas.microsoft.com/office/drawing/2014/main" id="{69065B63-BDDA-D391-2F52-9B6550ECF506}"/>
                    </a:ext>
                  </a:extLst>
                </p:cNvPr>
                <p:cNvGrpSpPr/>
                <p:nvPr/>
              </p:nvGrpSpPr>
              <p:grpSpPr>
                <a:xfrm>
                  <a:off x="6301609" y="1245248"/>
                  <a:ext cx="438723" cy="660672"/>
                  <a:chOff x="6301609" y="1245248"/>
                  <a:chExt cx="438723" cy="660672"/>
                </a:xfrm>
              </p:grpSpPr>
              <p:grpSp>
                <p:nvGrpSpPr>
                  <p:cNvPr id="275" name="Google Shape;1681;p35">
                    <a:extLst>
                      <a:ext uri="{FF2B5EF4-FFF2-40B4-BE49-F238E27FC236}">
                        <a16:creationId xmlns:a16="http://schemas.microsoft.com/office/drawing/2014/main" id="{D9D6BA45-C79F-1B07-B129-37FF3FA9210E}"/>
                      </a:ext>
                    </a:extLst>
                  </p:cNvPr>
                  <p:cNvGrpSpPr/>
                  <p:nvPr/>
                </p:nvGrpSpPr>
                <p:grpSpPr>
                  <a:xfrm>
                    <a:off x="6301609" y="1499104"/>
                    <a:ext cx="436543" cy="406816"/>
                    <a:chOff x="9164639" y="5327577"/>
                    <a:chExt cx="597740" cy="609193"/>
                  </a:xfrm>
                  <a:solidFill>
                    <a:schemeClr val="accent1"/>
                  </a:solidFill>
                </p:grpSpPr>
                <p:sp>
                  <p:nvSpPr>
                    <p:cNvPr id="276" name="Google Shape;1682;p35">
                      <a:extLst>
                        <a:ext uri="{FF2B5EF4-FFF2-40B4-BE49-F238E27FC236}">
                          <a16:creationId xmlns:a16="http://schemas.microsoft.com/office/drawing/2014/main" id="{737CB7B0-3C22-DED8-4A1D-E803B9F59FA3}"/>
                        </a:ext>
                      </a:extLst>
                    </p:cNvPr>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7" name="Google Shape;1683;p35">
                      <a:extLst>
                        <a:ext uri="{FF2B5EF4-FFF2-40B4-BE49-F238E27FC236}">
                          <a16:creationId xmlns:a16="http://schemas.microsoft.com/office/drawing/2014/main" id="{6890617F-6E7B-2786-BB5E-AA9DB0755722}"/>
                        </a:ext>
                      </a:extLst>
                    </p:cNvPr>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8" name="Google Shape;1684;p35">
                      <a:extLst>
                        <a:ext uri="{FF2B5EF4-FFF2-40B4-BE49-F238E27FC236}">
                          <a16:creationId xmlns:a16="http://schemas.microsoft.com/office/drawing/2014/main" id="{86A5C069-E6FD-7688-3A86-4DCC6D39C597}"/>
                        </a:ext>
                      </a:extLst>
                    </p:cNvPr>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9" name="Google Shape;1685;p35">
                      <a:extLst>
                        <a:ext uri="{FF2B5EF4-FFF2-40B4-BE49-F238E27FC236}">
                          <a16:creationId xmlns:a16="http://schemas.microsoft.com/office/drawing/2014/main" id="{7247B64C-2902-48F6-FA3D-71A623DA4A21}"/>
                        </a:ext>
                      </a:extLst>
                    </p:cNvPr>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0" name="Google Shape;1686;p35">
                      <a:extLst>
                        <a:ext uri="{FF2B5EF4-FFF2-40B4-BE49-F238E27FC236}">
                          <a16:creationId xmlns:a16="http://schemas.microsoft.com/office/drawing/2014/main" id="{0B96FBA4-C180-14B3-9794-2E73006F085E}"/>
                        </a:ext>
                      </a:extLst>
                    </p:cNvPr>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1" name="Google Shape;1687;p35">
                      <a:extLst>
                        <a:ext uri="{FF2B5EF4-FFF2-40B4-BE49-F238E27FC236}">
                          <a16:creationId xmlns:a16="http://schemas.microsoft.com/office/drawing/2014/main" id="{6EA946BB-1460-8626-4AF1-94C45002054B}"/>
                        </a:ext>
                      </a:extLst>
                    </p:cNvPr>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2" name="Google Shape;1688;p35">
                      <a:extLst>
                        <a:ext uri="{FF2B5EF4-FFF2-40B4-BE49-F238E27FC236}">
                          <a16:creationId xmlns:a16="http://schemas.microsoft.com/office/drawing/2014/main" id="{591978AB-BE1B-F1BD-755E-C40D83EF14F4}"/>
                        </a:ext>
                      </a:extLst>
                    </p:cNvPr>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3" name="Google Shape;1689;p35">
                      <a:extLst>
                        <a:ext uri="{FF2B5EF4-FFF2-40B4-BE49-F238E27FC236}">
                          <a16:creationId xmlns:a16="http://schemas.microsoft.com/office/drawing/2014/main" id="{3FBD7A9C-9586-1B04-07FD-40C3BDCEAECB}"/>
                        </a:ext>
                      </a:extLst>
                    </p:cNvPr>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4" name="Google Shape;1690;p35">
                      <a:extLst>
                        <a:ext uri="{FF2B5EF4-FFF2-40B4-BE49-F238E27FC236}">
                          <a16:creationId xmlns:a16="http://schemas.microsoft.com/office/drawing/2014/main" id="{BA2DF88C-EBE2-287A-C13D-8B4334E3C08B}"/>
                        </a:ext>
                      </a:extLst>
                    </p:cNvPr>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5" name="Google Shape;1691;p35">
                      <a:extLst>
                        <a:ext uri="{FF2B5EF4-FFF2-40B4-BE49-F238E27FC236}">
                          <a16:creationId xmlns:a16="http://schemas.microsoft.com/office/drawing/2014/main" id="{A53A7DFA-9428-89EE-0206-7D04F7BD0E71}"/>
                        </a:ext>
                      </a:extLst>
                    </p:cNvPr>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6" name="Google Shape;1692;p35">
                      <a:extLst>
                        <a:ext uri="{FF2B5EF4-FFF2-40B4-BE49-F238E27FC236}">
                          <a16:creationId xmlns:a16="http://schemas.microsoft.com/office/drawing/2014/main" id="{151EE8D5-4B86-4D88-D1AA-AAC026D88A1C}"/>
                        </a:ext>
                      </a:extLst>
                    </p:cNvPr>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7" name="Google Shape;1693;p35">
                      <a:extLst>
                        <a:ext uri="{FF2B5EF4-FFF2-40B4-BE49-F238E27FC236}">
                          <a16:creationId xmlns:a16="http://schemas.microsoft.com/office/drawing/2014/main" id="{67D13511-6055-6C2D-C862-633EF22F34AD}"/>
                        </a:ext>
                      </a:extLst>
                    </p:cNvPr>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8" name="Google Shape;1694;p35">
                      <a:extLst>
                        <a:ext uri="{FF2B5EF4-FFF2-40B4-BE49-F238E27FC236}">
                          <a16:creationId xmlns:a16="http://schemas.microsoft.com/office/drawing/2014/main" id="{612B69FE-5FDB-2AA6-F788-C5AA34B000D4}"/>
                        </a:ext>
                      </a:extLst>
                    </p:cNvPr>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accent1"/>
                        </a:solidFill>
                        <a:latin typeface="Calibri"/>
                        <a:ea typeface="Calibri"/>
                        <a:cs typeface="Calibri"/>
                        <a:sym typeface="Calibri"/>
                      </a:endParaRPr>
                    </a:p>
                  </p:txBody>
                </p:sp>
              </p:grpSp>
              <p:sp>
                <p:nvSpPr>
                  <p:cNvPr id="392" name="TextBox 391">
                    <a:extLst>
                      <a:ext uri="{FF2B5EF4-FFF2-40B4-BE49-F238E27FC236}">
                        <a16:creationId xmlns:a16="http://schemas.microsoft.com/office/drawing/2014/main" id="{729ACE07-0833-1844-5E9E-C2919391ECDA}"/>
                      </a:ext>
                    </a:extLst>
                  </p:cNvPr>
                  <p:cNvSpPr txBox="1"/>
                  <p:nvPr/>
                </p:nvSpPr>
                <p:spPr>
                  <a:xfrm>
                    <a:off x="6303994" y="1245248"/>
                    <a:ext cx="436338" cy="21544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DNN</a:t>
                    </a:r>
                  </a:p>
                </p:txBody>
              </p:sp>
            </p:grpSp>
          </p:grpSp>
        </p:grpSp>
        <p:grpSp>
          <p:nvGrpSpPr>
            <p:cNvPr id="210" name="Group 209">
              <a:extLst>
                <a:ext uri="{FF2B5EF4-FFF2-40B4-BE49-F238E27FC236}">
                  <a16:creationId xmlns:a16="http://schemas.microsoft.com/office/drawing/2014/main" id="{E4751295-1E32-9F60-6C43-89A2C7A9C1EC}"/>
                </a:ext>
              </a:extLst>
            </p:cNvPr>
            <p:cNvGrpSpPr/>
            <p:nvPr/>
          </p:nvGrpSpPr>
          <p:grpSpPr>
            <a:xfrm>
              <a:off x="3379783" y="3374268"/>
              <a:ext cx="1399162" cy="912513"/>
              <a:chOff x="-921018" y="4082300"/>
              <a:chExt cx="1353671" cy="914400"/>
            </a:xfrm>
          </p:grpSpPr>
          <p:pic>
            <p:nvPicPr>
              <p:cNvPr id="208" name="Graphic 207" descr="Thought outline">
                <a:extLst>
                  <a:ext uri="{FF2B5EF4-FFF2-40B4-BE49-F238E27FC236}">
                    <a16:creationId xmlns:a16="http://schemas.microsoft.com/office/drawing/2014/main" id="{3926507D-A6D0-19BD-8E3E-81965AA53C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18" y="4082300"/>
                <a:ext cx="914400" cy="914400"/>
              </a:xfrm>
              <a:prstGeom prst="rect">
                <a:avLst/>
              </a:prstGeom>
            </p:spPr>
          </p:pic>
          <p:sp>
            <p:nvSpPr>
              <p:cNvPr id="209" name="TextBox 208">
                <a:extLst>
                  <a:ext uri="{FF2B5EF4-FFF2-40B4-BE49-F238E27FC236}">
                    <a16:creationId xmlns:a16="http://schemas.microsoft.com/office/drawing/2014/main" id="{F0028261-68D1-2BD3-83DE-3741F9933C8A}"/>
                  </a:ext>
                </a:extLst>
              </p:cNvPr>
              <p:cNvSpPr txBox="1"/>
              <p:nvPr/>
            </p:nvSpPr>
            <p:spPr>
              <a:xfrm>
                <a:off x="-714297" y="4234442"/>
                <a:ext cx="1146950" cy="215444"/>
              </a:xfrm>
              <a:prstGeom prst="rect">
                <a:avLst/>
              </a:prstGeom>
              <a:noFill/>
            </p:spPr>
            <p:txBody>
              <a:bodyPr wrap="square" rtlCol="0">
                <a:spAutoFit/>
              </a:bodyPr>
              <a:lstStyle/>
              <a:p>
                <a:r>
                  <a:rPr lang="en-US" sz="800" b="1" dirty="0">
                    <a:solidFill>
                      <a:srgbClr val="FF0000"/>
                    </a:solidFill>
                    <a:latin typeface="Montserrat" panose="00000500000000000000" pitchFamily="2" charset="0"/>
                  </a:rPr>
                  <a:t>So slow..</a:t>
                </a:r>
              </a:p>
            </p:txBody>
          </p:sp>
        </p:grpSp>
      </p:grpSp>
      <p:grpSp>
        <p:nvGrpSpPr>
          <p:cNvPr id="99" name="Group 98">
            <a:extLst>
              <a:ext uri="{FF2B5EF4-FFF2-40B4-BE49-F238E27FC236}">
                <a16:creationId xmlns:a16="http://schemas.microsoft.com/office/drawing/2014/main" id="{74F54FC1-4554-D1E2-DA5A-7FFA434D5E82}"/>
              </a:ext>
            </a:extLst>
          </p:cNvPr>
          <p:cNvGrpSpPr/>
          <p:nvPr/>
        </p:nvGrpSpPr>
        <p:grpSpPr>
          <a:xfrm>
            <a:off x="2711265" y="1385706"/>
            <a:ext cx="5276802" cy="3072798"/>
            <a:chOff x="3869367" y="885041"/>
            <a:chExt cx="5276802" cy="3072798"/>
          </a:xfrm>
        </p:grpSpPr>
        <p:grpSp>
          <p:nvGrpSpPr>
            <p:cNvPr id="45" name="Group 44">
              <a:extLst>
                <a:ext uri="{FF2B5EF4-FFF2-40B4-BE49-F238E27FC236}">
                  <a16:creationId xmlns:a16="http://schemas.microsoft.com/office/drawing/2014/main" id="{A4D0C764-5E30-4FA2-16DF-9EE046C209CD}"/>
                </a:ext>
              </a:extLst>
            </p:cNvPr>
            <p:cNvGrpSpPr/>
            <p:nvPr/>
          </p:nvGrpSpPr>
          <p:grpSpPr>
            <a:xfrm>
              <a:off x="3869367" y="885041"/>
              <a:ext cx="5276802" cy="3072798"/>
              <a:chOff x="198532" y="1044329"/>
              <a:chExt cx="4095750" cy="2724150"/>
            </a:xfrm>
          </p:grpSpPr>
          <p:sp>
            <p:nvSpPr>
              <p:cNvPr id="270" name="Rectangle 269">
                <a:extLst>
                  <a:ext uri="{FF2B5EF4-FFF2-40B4-BE49-F238E27FC236}">
                    <a16:creationId xmlns:a16="http://schemas.microsoft.com/office/drawing/2014/main" id="{42B350B1-E63C-9E56-8768-0A2D9F46CAE7}"/>
                  </a:ext>
                </a:extLst>
              </p:cNvPr>
              <p:cNvSpPr/>
              <p:nvPr/>
            </p:nvSpPr>
            <p:spPr>
              <a:xfrm>
                <a:off x="198532" y="1044329"/>
                <a:ext cx="4095750" cy="2724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FD5B9AE2-8A92-4AD9-F48F-83621A8EF103}"/>
                  </a:ext>
                </a:extLst>
              </p:cNvPr>
              <p:cNvGrpSpPr/>
              <p:nvPr/>
            </p:nvGrpSpPr>
            <p:grpSpPr>
              <a:xfrm>
                <a:off x="302182" y="1128278"/>
                <a:ext cx="3298993" cy="2387220"/>
                <a:chOff x="302182" y="1128278"/>
                <a:chExt cx="3298993" cy="2387220"/>
              </a:xfrm>
            </p:grpSpPr>
            <p:grpSp>
              <p:nvGrpSpPr>
                <p:cNvPr id="268" name="Group 267">
                  <a:extLst>
                    <a:ext uri="{FF2B5EF4-FFF2-40B4-BE49-F238E27FC236}">
                      <a16:creationId xmlns:a16="http://schemas.microsoft.com/office/drawing/2014/main" id="{868A060C-780A-C2E3-8AEA-854F0D893480}"/>
                    </a:ext>
                  </a:extLst>
                </p:cNvPr>
                <p:cNvGrpSpPr/>
                <p:nvPr/>
              </p:nvGrpSpPr>
              <p:grpSpPr>
                <a:xfrm>
                  <a:off x="302182" y="1128278"/>
                  <a:ext cx="3298993" cy="2387220"/>
                  <a:chOff x="2456544" y="944344"/>
                  <a:chExt cx="3298993" cy="2387220"/>
                </a:xfrm>
              </p:grpSpPr>
              <p:cxnSp>
                <p:nvCxnSpPr>
                  <p:cNvPr id="198" name="Straight Arrow Connector 104">
                    <a:extLst>
                      <a:ext uri="{FF2B5EF4-FFF2-40B4-BE49-F238E27FC236}">
                        <a16:creationId xmlns:a16="http://schemas.microsoft.com/office/drawing/2014/main" id="{B2C0F622-8A3E-3A34-9685-0BB1165C14DD}"/>
                      </a:ext>
                    </a:extLst>
                  </p:cNvPr>
                  <p:cNvCxnSpPr>
                    <a:cxnSpLocks/>
                    <a:stCxn id="212" idx="2"/>
                    <a:endCxn id="243" idx="0"/>
                  </p:cNvCxnSpPr>
                  <p:nvPr/>
                </p:nvCxnSpPr>
                <p:spPr>
                  <a:xfrm rot="5400000">
                    <a:off x="3756677" y="1689244"/>
                    <a:ext cx="853595" cy="854693"/>
                  </a:xfrm>
                  <a:prstGeom prst="bentConnector3">
                    <a:avLst>
                      <a:gd name="adj1" fmla="val 43863"/>
                    </a:avLst>
                  </a:prstGeom>
                  <a:ln>
                    <a:tailEnd type="triangle"/>
                  </a:ln>
                </p:spPr>
                <p:style>
                  <a:lnRef idx="1">
                    <a:schemeClr val="dk1"/>
                  </a:lnRef>
                  <a:fillRef idx="0">
                    <a:schemeClr val="dk1"/>
                  </a:fillRef>
                  <a:effectRef idx="0">
                    <a:schemeClr val="dk1"/>
                  </a:effectRef>
                  <a:fontRef idx="minor">
                    <a:schemeClr val="tx1"/>
                  </a:fontRef>
                </p:style>
              </p:cxnSp>
              <p:cxnSp>
                <p:nvCxnSpPr>
                  <p:cNvPr id="199" name="Straight Arrow Connector 105">
                    <a:extLst>
                      <a:ext uri="{FF2B5EF4-FFF2-40B4-BE49-F238E27FC236}">
                        <a16:creationId xmlns:a16="http://schemas.microsoft.com/office/drawing/2014/main" id="{0937A40F-9764-8CDF-2DEA-EC4B08D2F290}"/>
                      </a:ext>
                    </a:extLst>
                  </p:cNvPr>
                  <p:cNvCxnSpPr>
                    <a:cxnSpLocks/>
                    <a:stCxn id="212" idx="2"/>
                    <a:endCxn id="225" idx="0"/>
                  </p:cNvCxnSpPr>
                  <p:nvPr/>
                </p:nvCxnSpPr>
                <p:spPr>
                  <a:xfrm rot="16200000" flipH="1">
                    <a:off x="4618551" y="1682062"/>
                    <a:ext cx="839231" cy="854692"/>
                  </a:xfrm>
                  <a:prstGeom prst="bentConnector3">
                    <a:avLst>
                      <a:gd name="adj1" fmla="val 44892"/>
                    </a:avLst>
                  </a:prstGeom>
                  <a:ln>
                    <a:tailEnd type="triangle"/>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E8849C55-FA2A-F9C8-CEA4-D94D92881BBF}"/>
                      </a:ext>
                    </a:extLst>
                  </p:cNvPr>
                  <p:cNvSpPr txBox="1"/>
                  <p:nvPr/>
                </p:nvSpPr>
                <p:spPr>
                  <a:xfrm>
                    <a:off x="2456544" y="2993010"/>
                    <a:ext cx="1067921" cy="33855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Computation </a:t>
                    </a:r>
                    <a:br>
                      <a:rPr lang="en-US" sz="800" b="1" dirty="0">
                        <a:solidFill>
                          <a:schemeClr val="accent1"/>
                        </a:solidFill>
                        <a:latin typeface="Montserrat" panose="00000500000000000000" pitchFamily="2" charset="0"/>
                      </a:rPr>
                    </a:br>
                    <a:r>
                      <a:rPr lang="en-US" sz="800" b="1" dirty="0">
                        <a:solidFill>
                          <a:schemeClr val="accent1"/>
                        </a:solidFill>
                        <a:latin typeface="Montserrat" panose="00000500000000000000" pitchFamily="2" charset="0"/>
                      </a:rPr>
                      <a:t>takes place here</a:t>
                    </a:r>
                  </a:p>
                </p:txBody>
              </p:sp>
              <p:cxnSp>
                <p:nvCxnSpPr>
                  <p:cNvPr id="211" name="Straight Arrow Connector 210">
                    <a:extLst>
                      <a:ext uri="{FF2B5EF4-FFF2-40B4-BE49-F238E27FC236}">
                        <a16:creationId xmlns:a16="http://schemas.microsoft.com/office/drawing/2014/main" id="{A95C6D53-0098-DA01-8385-43B1E432DE3F}"/>
                      </a:ext>
                    </a:extLst>
                  </p:cNvPr>
                  <p:cNvCxnSpPr>
                    <a:cxnSpLocks/>
                    <a:stCxn id="212" idx="2"/>
                    <a:endCxn id="260" idx="0"/>
                  </p:cNvCxnSpPr>
                  <p:nvPr/>
                </p:nvCxnSpPr>
                <p:spPr>
                  <a:xfrm>
                    <a:off x="4610819" y="1689793"/>
                    <a:ext cx="0" cy="839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66" name="Group 265">
                    <a:extLst>
                      <a:ext uri="{FF2B5EF4-FFF2-40B4-BE49-F238E27FC236}">
                        <a16:creationId xmlns:a16="http://schemas.microsoft.com/office/drawing/2014/main" id="{ADA5CD76-1B32-B9E2-66CE-CEAD81081A6E}"/>
                      </a:ext>
                    </a:extLst>
                  </p:cNvPr>
                  <p:cNvGrpSpPr/>
                  <p:nvPr/>
                </p:nvGrpSpPr>
                <p:grpSpPr>
                  <a:xfrm>
                    <a:off x="4320794" y="944344"/>
                    <a:ext cx="580051" cy="745449"/>
                    <a:chOff x="4320794" y="944344"/>
                    <a:chExt cx="580051" cy="745449"/>
                  </a:xfrm>
                </p:grpSpPr>
                <p:sp>
                  <p:nvSpPr>
                    <p:cNvPr id="212" name="Rectangle: Rounded Corners 211">
                      <a:extLst>
                        <a:ext uri="{FF2B5EF4-FFF2-40B4-BE49-F238E27FC236}">
                          <a16:creationId xmlns:a16="http://schemas.microsoft.com/office/drawing/2014/main" id="{12719737-4ED2-9882-216A-DA21A76B9C87}"/>
                        </a:ext>
                      </a:extLst>
                    </p:cNvPr>
                    <p:cNvSpPr/>
                    <p:nvPr/>
                  </p:nvSpPr>
                  <p:spPr>
                    <a:xfrm>
                      <a:off x="4320794" y="1135178"/>
                      <a:ext cx="580051" cy="554615"/>
                    </a:xfrm>
                    <a:prstGeom prst="roundRect">
                      <a:avLst/>
                    </a:prstGeom>
                    <a:ln>
                      <a:solidFill>
                        <a:schemeClr val="accent6">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nvGrpSpPr>
                    <p:cNvPr id="213" name="Google Shape;1896;p35">
                      <a:extLst>
                        <a:ext uri="{FF2B5EF4-FFF2-40B4-BE49-F238E27FC236}">
                          <a16:creationId xmlns:a16="http://schemas.microsoft.com/office/drawing/2014/main" id="{FC5E6821-610B-11B1-9844-56F6B60030BD}"/>
                        </a:ext>
                      </a:extLst>
                    </p:cNvPr>
                    <p:cNvGrpSpPr/>
                    <p:nvPr/>
                  </p:nvGrpSpPr>
                  <p:grpSpPr>
                    <a:xfrm>
                      <a:off x="4379159" y="1198063"/>
                      <a:ext cx="463319" cy="404853"/>
                      <a:chOff x="3386038" y="4158740"/>
                      <a:chExt cx="609192" cy="551824"/>
                    </a:xfrm>
                    <a:solidFill>
                      <a:schemeClr val="tx1"/>
                    </a:solidFill>
                  </p:grpSpPr>
                  <p:sp>
                    <p:nvSpPr>
                      <p:cNvPr id="214" name="Google Shape;1897;p35">
                        <a:extLst>
                          <a:ext uri="{FF2B5EF4-FFF2-40B4-BE49-F238E27FC236}">
                            <a16:creationId xmlns:a16="http://schemas.microsoft.com/office/drawing/2014/main" id="{D7EAE59A-B29B-D1D6-058F-A14A062C7848}"/>
                          </a:ext>
                        </a:extLst>
                      </p:cNvPr>
                      <p:cNvSpPr/>
                      <p:nvPr/>
                    </p:nvSpPr>
                    <p:spPr>
                      <a:xfrm>
                        <a:off x="3386038" y="4158740"/>
                        <a:ext cx="483635" cy="348616"/>
                      </a:xfrm>
                      <a:custGeom>
                        <a:avLst/>
                        <a:gdLst/>
                        <a:ahLst/>
                        <a:cxnLst/>
                        <a:rect l="l" t="t" r="r" b="b"/>
                        <a:pathLst>
                          <a:path w="483635" h="348616" extrusionOk="0">
                            <a:moveTo>
                              <a:pt x="482455" y="78725"/>
                            </a:moveTo>
                            <a:cubicBezTo>
                              <a:pt x="454664" y="30167"/>
                              <a:pt x="402893" y="1"/>
                              <a:pt x="347348" y="0"/>
                            </a:cubicBezTo>
                            <a:cubicBezTo>
                              <a:pt x="291404" y="0"/>
                              <a:pt x="240471" y="29746"/>
                              <a:pt x="212564" y="78160"/>
                            </a:cubicBezTo>
                            <a:cubicBezTo>
                              <a:pt x="202492" y="74737"/>
                              <a:pt x="191983" y="73006"/>
                              <a:pt x="181219" y="73006"/>
                            </a:cubicBezTo>
                            <a:cubicBezTo>
                              <a:pt x="155349" y="73006"/>
                              <a:pt x="130928" y="83054"/>
                              <a:pt x="112452" y="101299"/>
                            </a:cubicBezTo>
                            <a:cubicBezTo>
                              <a:pt x="95994" y="117552"/>
                              <a:pt x="85880" y="138697"/>
                              <a:pt x="83484" y="161536"/>
                            </a:cubicBezTo>
                            <a:cubicBezTo>
                              <a:pt x="62020" y="163737"/>
                              <a:pt x="42139" y="173306"/>
                              <a:pt x="26806" y="188969"/>
                            </a:cubicBezTo>
                            <a:cubicBezTo>
                              <a:pt x="9520" y="206627"/>
                              <a:pt x="0" y="230013"/>
                              <a:pt x="0" y="254821"/>
                            </a:cubicBezTo>
                            <a:cubicBezTo>
                              <a:pt x="0" y="306541"/>
                              <a:pt x="41745" y="348617"/>
                              <a:pt x="93057" y="348617"/>
                            </a:cubicBezTo>
                            <a:lnTo>
                              <a:pt x="170528" y="348617"/>
                            </a:lnTo>
                            <a:cubicBezTo>
                              <a:pt x="175456" y="348617"/>
                              <a:pt x="179451" y="344621"/>
                              <a:pt x="179451" y="339693"/>
                            </a:cubicBezTo>
                            <a:cubicBezTo>
                              <a:pt x="179451" y="334765"/>
                              <a:pt x="175456" y="330769"/>
                              <a:pt x="170528" y="330769"/>
                            </a:cubicBezTo>
                            <a:lnTo>
                              <a:pt x="93057" y="330769"/>
                            </a:lnTo>
                            <a:cubicBezTo>
                              <a:pt x="51586" y="330769"/>
                              <a:pt x="17847" y="296700"/>
                              <a:pt x="17847" y="254821"/>
                            </a:cubicBezTo>
                            <a:cubicBezTo>
                              <a:pt x="17847" y="213528"/>
                              <a:pt x="51114" y="179470"/>
                              <a:pt x="92005" y="178903"/>
                            </a:cubicBezTo>
                            <a:cubicBezTo>
                              <a:pt x="96805" y="178836"/>
                              <a:pt x="100692" y="174985"/>
                              <a:pt x="100802" y="170185"/>
                            </a:cubicBezTo>
                            <a:cubicBezTo>
                              <a:pt x="101293" y="148873"/>
                              <a:pt x="109884" y="128918"/>
                              <a:pt x="124994" y="113998"/>
                            </a:cubicBezTo>
                            <a:cubicBezTo>
                              <a:pt x="140107" y="99072"/>
                              <a:pt x="160075" y="90853"/>
                              <a:pt x="181221" y="90853"/>
                            </a:cubicBezTo>
                            <a:cubicBezTo>
                              <a:pt x="192274" y="90853"/>
                              <a:pt x="202997" y="93085"/>
                              <a:pt x="213094" y="97489"/>
                            </a:cubicBezTo>
                            <a:cubicBezTo>
                              <a:pt x="217416" y="99375"/>
                              <a:pt x="222460" y="97571"/>
                              <a:pt x="224607" y="93372"/>
                            </a:cubicBezTo>
                            <a:cubicBezTo>
                              <a:pt x="248428" y="46788"/>
                              <a:pt x="295460" y="17847"/>
                              <a:pt x="347349" y="17847"/>
                            </a:cubicBezTo>
                            <a:cubicBezTo>
                              <a:pt x="396510" y="17847"/>
                              <a:pt x="442346" y="44571"/>
                              <a:pt x="466967" y="87591"/>
                            </a:cubicBezTo>
                            <a:cubicBezTo>
                              <a:pt x="469414" y="91868"/>
                              <a:pt x="474866" y="93351"/>
                              <a:pt x="479143" y="90903"/>
                            </a:cubicBezTo>
                            <a:cubicBezTo>
                              <a:pt x="483421" y="88454"/>
                              <a:pt x="484903" y="83003"/>
                              <a:pt x="482455" y="7872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1898;p35">
                        <a:extLst>
                          <a:ext uri="{FF2B5EF4-FFF2-40B4-BE49-F238E27FC236}">
                            <a16:creationId xmlns:a16="http://schemas.microsoft.com/office/drawing/2014/main" id="{CD33350C-4DC0-D451-587B-70FE38068D5C}"/>
                          </a:ext>
                        </a:extLst>
                      </p:cNvPr>
                      <p:cNvSpPr/>
                      <p:nvPr/>
                    </p:nvSpPr>
                    <p:spPr>
                      <a:xfrm>
                        <a:off x="3758181" y="4282948"/>
                        <a:ext cx="232087" cy="224408"/>
                      </a:xfrm>
                      <a:custGeom>
                        <a:avLst/>
                        <a:gdLst/>
                        <a:ahLst/>
                        <a:cxnLst/>
                        <a:rect l="l" t="t" r="r" b="b"/>
                        <a:pathLst>
                          <a:path w="232087" h="224408" extrusionOk="0">
                            <a:moveTo>
                              <a:pt x="139029" y="36819"/>
                            </a:moveTo>
                            <a:lnTo>
                              <a:pt x="131040" y="36819"/>
                            </a:lnTo>
                            <a:cubicBezTo>
                              <a:pt x="131072" y="35526"/>
                              <a:pt x="131088" y="34239"/>
                              <a:pt x="131088" y="32965"/>
                            </a:cubicBezTo>
                            <a:cubicBezTo>
                              <a:pt x="131088" y="24430"/>
                              <a:pt x="130403" y="15863"/>
                              <a:pt x="129053" y="7500"/>
                            </a:cubicBezTo>
                            <a:cubicBezTo>
                              <a:pt x="128266" y="2635"/>
                              <a:pt x="123690" y="-669"/>
                              <a:pt x="118819" y="115"/>
                            </a:cubicBezTo>
                            <a:cubicBezTo>
                              <a:pt x="113954" y="902"/>
                              <a:pt x="110647" y="5482"/>
                              <a:pt x="111432" y="10348"/>
                            </a:cubicBezTo>
                            <a:cubicBezTo>
                              <a:pt x="112633" y="17771"/>
                              <a:pt x="113241" y="25381"/>
                              <a:pt x="113241" y="32965"/>
                            </a:cubicBezTo>
                            <a:cubicBezTo>
                              <a:pt x="113241" y="36883"/>
                              <a:pt x="113067" y="40929"/>
                              <a:pt x="112723" y="44992"/>
                            </a:cubicBezTo>
                            <a:cubicBezTo>
                              <a:pt x="112513" y="47480"/>
                              <a:pt x="113355" y="49943"/>
                              <a:pt x="115046" y="51781"/>
                            </a:cubicBezTo>
                            <a:cubicBezTo>
                              <a:pt x="116735" y="53619"/>
                              <a:pt x="119119" y="54666"/>
                              <a:pt x="121615" y="54666"/>
                            </a:cubicBezTo>
                            <a:lnTo>
                              <a:pt x="139028" y="54666"/>
                            </a:lnTo>
                            <a:cubicBezTo>
                              <a:pt x="180500" y="54666"/>
                              <a:pt x="214238" y="88736"/>
                              <a:pt x="214238" y="130613"/>
                            </a:cubicBezTo>
                            <a:cubicBezTo>
                              <a:pt x="214238" y="172491"/>
                              <a:pt x="180500" y="206561"/>
                              <a:pt x="139028" y="206561"/>
                            </a:cubicBezTo>
                            <a:lnTo>
                              <a:pt x="8924" y="206561"/>
                            </a:lnTo>
                            <a:cubicBezTo>
                              <a:pt x="3995" y="206561"/>
                              <a:pt x="0" y="210557"/>
                              <a:pt x="0" y="215485"/>
                            </a:cubicBezTo>
                            <a:cubicBezTo>
                              <a:pt x="0" y="220413"/>
                              <a:pt x="3995" y="224409"/>
                              <a:pt x="8924" y="224409"/>
                            </a:cubicBezTo>
                            <a:lnTo>
                              <a:pt x="139029" y="224409"/>
                            </a:lnTo>
                            <a:cubicBezTo>
                              <a:pt x="190342" y="224409"/>
                              <a:pt x="232087" y="182333"/>
                              <a:pt x="232087" y="130613"/>
                            </a:cubicBezTo>
                            <a:cubicBezTo>
                              <a:pt x="232087" y="78894"/>
                              <a:pt x="190342" y="36819"/>
                              <a:pt x="139029" y="3681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899;p35">
                        <a:extLst>
                          <a:ext uri="{FF2B5EF4-FFF2-40B4-BE49-F238E27FC236}">
                            <a16:creationId xmlns:a16="http://schemas.microsoft.com/office/drawing/2014/main" id="{27CF567D-A68C-E6D0-21F9-52236424B639}"/>
                          </a:ext>
                        </a:extLst>
                      </p:cNvPr>
                      <p:cNvSpPr/>
                      <p:nvPr/>
                    </p:nvSpPr>
                    <p:spPr>
                      <a:xfrm>
                        <a:off x="3390821" y="4338751"/>
                        <a:ext cx="226405" cy="237482"/>
                      </a:xfrm>
                      <a:custGeom>
                        <a:avLst/>
                        <a:gdLst/>
                        <a:ahLst/>
                        <a:cxnLst/>
                        <a:rect l="l" t="t" r="r" b="b"/>
                        <a:pathLst>
                          <a:path w="226405" h="237482" extrusionOk="0">
                            <a:moveTo>
                              <a:pt x="221737" y="92908"/>
                            </a:moveTo>
                            <a:lnTo>
                              <a:pt x="197956" y="56200"/>
                            </a:lnTo>
                            <a:cubicBezTo>
                              <a:pt x="203724" y="50230"/>
                              <a:pt x="207286" y="42091"/>
                              <a:pt x="207286" y="33126"/>
                            </a:cubicBezTo>
                            <a:cubicBezTo>
                              <a:pt x="207286" y="14860"/>
                              <a:pt x="192520" y="0"/>
                              <a:pt x="174371" y="0"/>
                            </a:cubicBezTo>
                            <a:cubicBezTo>
                              <a:pt x="156221" y="0"/>
                              <a:pt x="141454" y="14861"/>
                              <a:pt x="141454" y="33126"/>
                            </a:cubicBezTo>
                            <a:cubicBezTo>
                              <a:pt x="141454" y="51392"/>
                              <a:pt x="156220" y="66253"/>
                              <a:pt x="174371" y="66253"/>
                            </a:cubicBezTo>
                            <a:cubicBezTo>
                              <a:pt x="177188" y="66253"/>
                              <a:pt x="179923" y="65894"/>
                              <a:pt x="182534" y="65221"/>
                            </a:cubicBezTo>
                            <a:lnTo>
                              <a:pt x="206758" y="102613"/>
                            </a:lnTo>
                            <a:cubicBezTo>
                              <a:pt x="207599" y="103911"/>
                              <a:pt x="208558" y="107155"/>
                              <a:pt x="208558" y="108703"/>
                            </a:cubicBezTo>
                            <a:lnTo>
                              <a:pt x="208558" y="219636"/>
                            </a:lnTo>
                            <a:lnTo>
                              <a:pt x="8924" y="219636"/>
                            </a:lnTo>
                            <a:cubicBezTo>
                              <a:pt x="3995" y="219636"/>
                              <a:pt x="0" y="223631"/>
                              <a:pt x="0" y="228559"/>
                            </a:cubicBezTo>
                            <a:cubicBezTo>
                              <a:pt x="0" y="233488"/>
                              <a:pt x="3995" y="237483"/>
                              <a:pt x="8924" y="237483"/>
                            </a:cubicBezTo>
                            <a:lnTo>
                              <a:pt x="211533" y="237483"/>
                            </a:lnTo>
                            <a:cubicBezTo>
                              <a:pt x="219734" y="237482"/>
                              <a:pt x="226406" y="230809"/>
                              <a:pt x="226406" y="222609"/>
                            </a:cubicBezTo>
                            <a:lnTo>
                              <a:pt x="226406" y="108702"/>
                            </a:lnTo>
                            <a:cubicBezTo>
                              <a:pt x="226406" y="103725"/>
                              <a:pt x="224442" y="97083"/>
                              <a:pt x="221737" y="92908"/>
                            </a:cubicBezTo>
                            <a:close/>
                            <a:moveTo>
                              <a:pt x="174372" y="48405"/>
                            </a:moveTo>
                            <a:cubicBezTo>
                              <a:pt x="166062" y="48405"/>
                              <a:pt x="159303" y="41550"/>
                              <a:pt x="159303" y="33125"/>
                            </a:cubicBezTo>
                            <a:cubicBezTo>
                              <a:pt x="159303" y="24700"/>
                              <a:pt x="166062" y="17846"/>
                              <a:pt x="174372" y="17846"/>
                            </a:cubicBezTo>
                            <a:cubicBezTo>
                              <a:pt x="182681" y="17846"/>
                              <a:pt x="189440" y="24701"/>
                              <a:pt x="189440" y="33125"/>
                            </a:cubicBezTo>
                            <a:cubicBezTo>
                              <a:pt x="189440" y="41550"/>
                              <a:pt x="182681" y="48405"/>
                              <a:pt x="174372"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900;p35">
                        <a:extLst>
                          <a:ext uri="{FF2B5EF4-FFF2-40B4-BE49-F238E27FC236}">
                            <a16:creationId xmlns:a16="http://schemas.microsoft.com/office/drawing/2014/main" id="{08B070B8-4008-5F86-94AB-027DE5D77EA6}"/>
                          </a:ext>
                        </a:extLst>
                      </p:cNvPr>
                      <p:cNvSpPr/>
                      <p:nvPr/>
                    </p:nvSpPr>
                    <p:spPr>
                      <a:xfrm>
                        <a:off x="3538931" y="4338749"/>
                        <a:ext cx="276606" cy="291105"/>
                      </a:xfrm>
                      <a:custGeom>
                        <a:avLst/>
                        <a:gdLst/>
                        <a:ahLst/>
                        <a:cxnLst/>
                        <a:rect l="l" t="t" r="r" b="b"/>
                        <a:pathLst>
                          <a:path w="276606" h="291105" extrusionOk="0">
                            <a:moveTo>
                              <a:pt x="243691" y="0"/>
                            </a:moveTo>
                            <a:cubicBezTo>
                              <a:pt x="228614" y="0"/>
                              <a:pt x="215882" y="10260"/>
                              <a:pt x="211999" y="24202"/>
                            </a:cubicBezTo>
                            <a:lnTo>
                              <a:pt x="147924" y="24202"/>
                            </a:lnTo>
                            <a:cubicBezTo>
                              <a:pt x="144042" y="10259"/>
                              <a:pt x="131310" y="0"/>
                              <a:pt x="116231" y="0"/>
                            </a:cubicBezTo>
                            <a:cubicBezTo>
                              <a:pt x="98081" y="0"/>
                              <a:pt x="83315" y="14861"/>
                              <a:pt x="83315" y="33126"/>
                            </a:cubicBezTo>
                            <a:cubicBezTo>
                              <a:pt x="83315" y="47726"/>
                              <a:pt x="92753" y="60141"/>
                              <a:pt x="105808" y="64541"/>
                            </a:cubicBezTo>
                            <a:lnTo>
                              <a:pt x="105808" y="273258"/>
                            </a:lnTo>
                            <a:lnTo>
                              <a:pt x="8924" y="273258"/>
                            </a:lnTo>
                            <a:cubicBezTo>
                              <a:pt x="3995" y="273258"/>
                              <a:pt x="0" y="277253"/>
                              <a:pt x="0" y="282181"/>
                            </a:cubicBezTo>
                            <a:cubicBezTo>
                              <a:pt x="0" y="287110"/>
                              <a:pt x="3995" y="291105"/>
                              <a:pt x="8924" y="291105"/>
                            </a:cubicBezTo>
                            <a:lnTo>
                              <a:pt x="108784" y="291105"/>
                            </a:lnTo>
                            <a:cubicBezTo>
                              <a:pt x="116985" y="291105"/>
                              <a:pt x="123657" y="284434"/>
                              <a:pt x="123657" y="276232"/>
                            </a:cubicBezTo>
                            <a:lnTo>
                              <a:pt x="123657" y="65393"/>
                            </a:lnTo>
                            <a:cubicBezTo>
                              <a:pt x="135368" y="62665"/>
                              <a:pt x="144701" y="53633"/>
                              <a:pt x="147924" y="42050"/>
                            </a:cubicBezTo>
                            <a:lnTo>
                              <a:pt x="211999" y="42050"/>
                            </a:lnTo>
                            <a:cubicBezTo>
                              <a:pt x="215880" y="55993"/>
                              <a:pt x="228614" y="66253"/>
                              <a:pt x="243691" y="66253"/>
                            </a:cubicBezTo>
                            <a:cubicBezTo>
                              <a:pt x="261841" y="66253"/>
                              <a:pt x="276607" y="51392"/>
                              <a:pt x="276607" y="33126"/>
                            </a:cubicBezTo>
                            <a:cubicBezTo>
                              <a:pt x="276607" y="14860"/>
                              <a:pt x="261841" y="0"/>
                              <a:pt x="243691" y="0"/>
                            </a:cubicBezTo>
                            <a:close/>
                            <a:moveTo>
                              <a:pt x="116231" y="48406"/>
                            </a:moveTo>
                            <a:cubicBezTo>
                              <a:pt x="107924" y="48406"/>
                              <a:pt x="101163" y="41551"/>
                              <a:pt x="101163" y="33126"/>
                            </a:cubicBezTo>
                            <a:cubicBezTo>
                              <a:pt x="101163" y="24701"/>
                              <a:pt x="107922" y="17847"/>
                              <a:pt x="116231" y="17847"/>
                            </a:cubicBezTo>
                            <a:cubicBezTo>
                              <a:pt x="124540" y="17847"/>
                              <a:pt x="131300" y="24702"/>
                              <a:pt x="131300" y="33126"/>
                            </a:cubicBezTo>
                            <a:cubicBezTo>
                              <a:pt x="131300" y="41551"/>
                              <a:pt x="124541" y="48406"/>
                              <a:pt x="116231" y="48406"/>
                            </a:cubicBezTo>
                            <a:close/>
                            <a:moveTo>
                              <a:pt x="243690" y="48406"/>
                            </a:moveTo>
                            <a:cubicBezTo>
                              <a:pt x="235382" y="48406"/>
                              <a:pt x="228622" y="41551"/>
                              <a:pt x="228622" y="33126"/>
                            </a:cubicBezTo>
                            <a:cubicBezTo>
                              <a:pt x="228622" y="24702"/>
                              <a:pt x="235382" y="17847"/>
                              <a:pt x="243690" y="17847"/>
                            </a:cubicBezTo>
                            <a:cubicBezTo>
                              <a:pt x="251999" y="17847"/>
                              <a:pt x="258758" y="24702"/>
                              <a:pt x="258758" y="33126"/>
                            </a:cubicBezTo>
                            <a:cubicBezTo>
                              <a:pt x="258758" y="41551"/>
                              <a:pt x="251999" y="48406"/>
                              <a:pt x="243690" y="4840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1901;p35">
                        <a:extLst>
                          <a:ext uri="{FF2B5EF4-FFF2-40B4-BE49-F238E27FC236}">
                            <a16:creationId xmlns:a16="http://schemas.microsoft.com/office/drawing/2014/main" id="{A2FC066E-41D1-33D6-A881-081EB4644D24}"/>
                          </a:ext>
                        </a:extLst>
                      </p:cNvPr>
                      <p:cNvSpPr/>
                      <p:nvPr/>
                    </p:nvSpPr>
                    <p:spPr>
                      <a:xfrm>
                        <a:off x="3390820" y="4587803"/>
                        <a:ext cx="108844" cy="66253"/>
                      </a:xfrm>
                      <a:custGeom>
                        <a:avLst/>
                        <a:gdLst/>
                        <a:ahLst/>
                        <a:cxnLst/>
                        <a:rect l="l" t="t" r="r" b="b"/>
                        <a:pathLst>
                          <a:path w="108844" h="66253" extrusionOk="0">
                            <a:moveTo>
                              <a:pt x="99921" y="24204"/>
                            </a:moveTo>
                            <a:lnTo>
                              <a:pt x="64640" y="24204"/>
                            </a:lnTo>
                            <a:lnTo>
                              <a:pt x="64640" y="24204"/>
                            </a:lnTo>
                            <a:cubicBezTo>
                              <a:pt x="60803" y="10136"/>
                              <a:pt x="48125" y="0"/>
                              <a:pt x="32931" y="0"/>
                            </a:cubicBezTo>
                            <a:cubicBezTo>
                              <a:pt x="32630" y="0"/>
                              <a:pt x="32328" y="5"/>
                              <a:pt x="32027" y="13"/>
                            </a:cubicBezTo>
                            <a:cubicBezTo>
                              <a:pt x="13885" y="506"/>
                              <a:pt x="-476" y="15760"/>
                              <a:pt x="12" y="34018"/>
                            </a:cubicBezTo>
                            <a:cubicBezTo>
                              <a:pt x="496" y="52094"/>
                              <a:pt x="14944" y="66253"/>
                              <a:pt x="32905" y="66253"/>
                            </a:cubicBezTo>
                            <a:cubicBezTo>
                              <a:pt x="33204" y="66253"/>
                              <a:pt x="33506" y="66250"/>
                              <a:pt x="33807" y="66241"/>
                            </a:cubicBezTo>
                            <a:cubicBezTo>
                              <a:pt x="48568" y="65840"/>
                              <a:pt x="60825" y="55665"/>
                              <a:pt x="64617" y="42051"/>
                            </a:cubicBezTo>
                            <a:lnTo>
                              <a:pt x="99921" y="42051"/>
                            </a:lnTo>
                            <a:cubicBezTo>
                              <a:pt x="104849" y="42051"/>
                              <a:pt x="108845" y="38056"/>
                              <a:pt x="108845" y="33127"/>
                            </a:cubicBezTo>
                            <a:cubicBezTo>
                              <a:pt x="108845" y="28199"/>
                              <a:pt x="104849" y="24204"/>
                              <a:pt x="99921" y="24204"/>
                            </a:cubicBezTo>
                            <a:close/>
                            <a:moveTo>
                              <a:pt x="33320" y="48400"/>
                            </a:moveTo>
                            <a:lnTo>
                              <a:pt x="32904" y="48405"/>
                            </a:lnTo>
                            <a:cubicBezTo>
                              <a:pt x="24687" y="48405"/>
                              <a:pt x="18076" y="41875"/>
                              <a:pt x="17854" y="33540"/>
                            </a:cubicBezTo>
                            <a:cubicBezTo>
                              <a:pt x="17629" y="25116"/>
                              <a:pt x="24204" y="18078"/>
                              <a:pt x="32513" y="17852"/>
                            </a:cubicBezTo>
                            <a:lnTo>
                              <a:pt x="32931" y="17846"/>
                            </a:lnTo>
                            <a:cubicBezTo>
                              <a:pt x="41147" y="17846"/>
                              <a:pt x="47756" y="24376"/>
                              <a:pt x="47980" y="32712"/>
                            </a:cubicBezTo>
                            <a:cubicBezTo>
                              <a:pt x="48205" y="41136"/>
                              <a:pt x="41629" y="48174"/>
                              <a:pt x="33320" y="48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1902;p35">
                        <a:extLst>
                          <a:ext uri="{FF2B5EF4-FFF2-40B4-BE49-F238E27FC236}">
                            <a16:creationId xmlns:a16="http://schemas.microsoft.com/office/drawing/2014/main" id="{18DD00D7-0D3B-CB5B-E15D-3DA6DE8D0DAD}"/>
                          </a:ext>
                        </a:extLst>
                      </p:cNvPr>
                      <p:cNvSpPr/>
                      <p:nvPr/>
                    </p:nvSpPr>
                    <p:spPr>
                      <a:xfrm>
                        <a:off x="3390821" y="4644310"/>
                        <a:ext cx="604409" cy="66254"/>
                      </a:xfrm>
                      <a:custGeom>
                        <a:avLst/>
                        <a:gdLst/>
                        <a:ahLst/>
                        <a:cxnLst/>
                        <a:rect l="l" t="t" r="r" b="b"/>
                        <a:pathLst>
                          <a:path w="604409" h="66254" extrusionOk="0">
                            <a:moveTo>
                              <a:pt x="595486" y="24204"/>
                            </a:moveTo>
                            <a:lnTo>
                              <a:pt x="192599" y="24204"/>
                            </a:lnTo>
                            <a:cubicBezTo>
                              <a:pt x="188762" y="10136"/>
                              <a:pt x="176084" y="0"/>
                              <a:pt x="160890" y="0"/>
                            </a:cubicBezTo>
                            <a:cubicBezTo>
                              <a:pt x="160590" y="0"/>
                              <a:pt x="160287" y="5"/>
                              <a:pt x="159986" y="13"/>
                            </a:cubicBezTo>
                            <a:cubicBezTo>
                              <a:pt x="145226" y="414"/>
                              <a:pt x="132968" y="10591"/>
                              <a:pt x="129175" y="24205"/>
                            </a:cubicBezTo>
                            <a:lnTo>
                              <a:pt x="8924" y="24205"/>
                            </a:lnTo>
                            <a:cubicBezTo>
                              <a:pt x="3995" y="24205"/>
                              <a:pt x="0" y="28200"/>
                              <a:pt x="0" y="33128"/>
                            </a:cubicBezTo>
                            <a:cubicBezTo>
                              <a:pt x="0" y="38057"/>
                              <a:pt x="3995" y="42052"/>
                              <a:pt x="8924" y="42052"/>
                            </a:cubicBezTo>
                            <a:lnTo>
                              <a:pt x="129151" y="42052"/>
                            </a:lnTo>
                            <a:cubicBezTo>
                              <a:pt x="132990" y="56118"/>
                              <a:pt x="145669" y="66254"/>
                              <a:pt x="160863" y="66254"/>
                            </a:cubicBezTo>
                            <a:cubicBezTo>
                              <a:pt x="161161" y="66254"/>
                              <a:pt x="161464" y="66251"/>
                              <a:pt x="161765" y="66243"/>
                            </a:cubicBezTo>
                            <a:cubicBezTo>
                              <a:pt x="176526" y="65842"/>
                              <a:pt x="188783" y="55666"/>
                              <a:pt x="192576" y="42052"/>
                            </a:cubicBezTo>
                            <a:lnTo>
                              <a:pt x="595486" y="42052"/>
                            </a:lnTo>
                            <a:cubicBezTo>
                              <a:pt x="600416" y="42052"/>
                              <a:pt x="604410" y="38057"/>
                              <a:pt x="604410" y="33128"/>
                            </a:cubicBezTo>
                            <a:cubicBezTo>
                              <a:pt x="604410" y="28199"/>
                              <a:pt x="600416" y="24204"/>
                              <a:pt x="595486" y="24204"/>
                            </a:cubicBezTo>
                            <a:close/>
                            <a:moveTo>
                              <a:pt x="161279" y="48401"/>
                            </a:moveTo>
                            <a:lnTo>
                              <a:pt x="160863" y="48406"/>
                            </a:lnTo>
                            <a:cubicBezTo>
                              <a:pt x="152646" y="48406"/>
                              <a:pt x="146034" y="41876"/>
                              <a:pt x="145811" y="33541"/>
                            </a:cubicBezTo>
                            <a:cubicBezTo>
                              <a:pt x="145586" y="25116"/>
                              <a:pt x="152163" y="18078"/>
                              <a:pt x="160471" y="17853"/>
                            </a:cubicBezTo>
                            <a:lnTo>
                              <a:pt x="160889" y="17847"/>
                            </a:lnTo>
                            <a:cubicBezTo>
                              <a:pt x="169105" y="17847"/>
                              <a:pt x="175714" y="24377"/>
                              <a:pt x="175938" y="32713"/>
                            </a:cubicBezTo>
                            <a:cubicBezTo>
                              <a:pt x="176164" y="41137"/>
                              <a:pt x="169588" y="48175"/>
                              <a:pt x="161279" y="4840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1903;p35">
                        <a:extLst>
                          <a:ext uri="{FF2B5EF4-FFF2-40B4-BE49-F238E27FC236}">
                            <a16:creationId xmlns:a16="http://schemas.microsoft.com/office/drawing/2014/main" id="{DB95D15E-7702-479C-74D7-7F27525F0228}"/>
                          </a:ext>
                        </a:extLst>
                      </p:cNvPr>
                      <p:cNvSpPr/>
                      <p:nvPr/>
                    </p:nvSpPr>
                    <p:spPr>
                      <a:xfrm>
                        <a:off x="3843527" y="4558385"/>
                        <a:ext cx="151703" cy="17847"/>
                      </a:xfrm>
                      <a:custGeom>
                        <a:avLst/>
                        <a:gdLst/>
                        <a:ahLst/>
                        <a:cxnLst/>
                        <a:rect l="l" t="t" r="r" b="b"/>
                        <a:pathLst>
                          <a:path w="151703" h="17847" extrusionOk="0">
                            <a:moveTo>
                              <a:pt x="142780" y="0"/>
                            </a:moveTo>
                            <a:lnTo>
                              <a:pt x="8924" y="0"/>
                            </a:lnTo>
                            <a:cubicBezTo>
                              <a:pt x="3994" y="0"/>
                              <a:pt x="0" y="3995"/>
                              <a:pt x="0" y="8924"/>
                            </a:cubicBezTo>
                            <a:cubicBezTo>
                              <a:pt x="0" y="13852"/>
                              <a:pt x="3994" y="17847"/>
                              <a:pt x="8924" y="17847"/>
                            </a:cubicBezTo>
                            <a:lnTo>
                              <a:pt x="142780" y="17847"/>
                            </a:lnTo>
                            <a:cubicBezTo>
                              <a:pt x="147709" y="17847"/>
                              <a:pt x="151703" y="13852"/>
                              <a:pt x="151703" y="8924"/>
                            </a:cubicBezTo>
                            <a:cubicBezTo>
                              <a:pt x="151703" y="3995"/>
                              <a:pt x="147709" y="0"/>
                              <a:pt x="142780"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1904;p35">
                        <a:extLst>
                          <a:ext uri="{FF2B5EF4-FFF2-40B4-BE49-F238E27FC236}">
                            <a16:creationId xmlns:a16="http://schemas.microsoft.com/office/drawing/2014/main" id="{4262B946-D57B-967B-6885-F1EA4EE15B32}"/>
                          </a:ext>
                        </a:extLst>
                      </p:cNvPr>
                      <p:cNvSpPr/>
                      <p:nvPr/>
                    </p:nvSpPr>
                    <p:spPr>
                      <a:xfrm>
                        <a:off x="3685226" y="4405307"/>
                        <a:ext cx="120225" cy="170925"/>
                      </a:xfrm>
                      <a:custGeom>
                        <a:avLst/>
                        <a:gdLst/>
                        <a:ahLst/>
                        <a:cxnLst/>
                        <a:rect l="l" t="t" r="r" b="b"/>
                        <a:pathLst>
                          <a:path w="120225" h="170925" extrusionOk="0">
                            <a:moveTo>
                              <a:pt x="111301" y="153078"/>
                            </a:moveTo>
                            <a:lnTo>
                              <a:pt x="42469" y="153078"/>
                            </a:lnTo>
                            <a:lnTo>
                              <a:pt x="42469" y="64826"/>
                            </a:lnTo>
                            <a:cubicBezTo>
                              <a:pt x="55974" y="60694"/>
                              <a:pt x="65832" y="48049"/>
                              <a:pt x="65832" y="33126"/>
                            </a:cubicBezTo>
                            <a:cubicBezTo>
                              <a:pt x="65832" y="14860"/>
                              <a:pt x="51066" y="0"/>
                              <a:pt x="32915" y="0"/>
                            </a:cubicBezTo>
                            <a:cubicBezTo>
                              <a:pt x="14766" y="0"/>
                              <a:pt x="0" y="14861"/>
                              <a:pt x="0" y="33126"/>
                            </a:cubicBezTo>
                            <a:cubicBezTo>
                              <a:pt x="0" y="48509"/>
                              <a:pt x="10474" y="61476"/>
                              <a:pt x="24621" y="65186"/>
                            </a:cubicBezTo>
                            <a:lnTo>
                              <a:pt x="24621" y="156052"/>
                            </a:lnTo>
                            <a:cubicBezTo>
                              <a:pt x="24621" y="164252"/>
                              <a:pt x="31294" y="170925"/>
                              <a:pt x="39494" y="170925"/>
                            </a:cubicBezTo>
                            <a:lnTo>
                              <a:pt x="111301" y="170925"/>
                            </a:lnTo>
                            <a:cubicBezTo>
                              <a:pt x="116231" y="170925"/>
                              <a:pt x="120225" y="166930"/>
                              <a:pt x="120225" y="162001"/>
                            </a:cubicBezTo>
                            <a:cubicBezTo>
                              <a:pt x="120225" y="157073"/>
                              <a:pt x="116231" y="153078"/>
                              <a:pt x="111301" y="153078"/>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1905;p35">
                        <a:extLst>
                          <a:ext uri="{FF2B5EF4-FFF2-40B4-BE49-F238E27FC236}">
                            <a16:creationId xmlns:a16="http://schemas.microsoft.com/office/drawing/2014/main" id="{0E3A46E8-3A74-ED6F-5925-AF8CBA566F8B}"/>
                          </a:ext>
                        </a:extLst>
                      </p:cNvPr>
                      <p:cNvSpPr/>
                      <p:nvPr/>
                    </p:nvSpPr>
                    <p:spPr>
                      <a:xfrm>
                        <a:off x="3685224" y="4587803"/>
                        <a:ext cx="310006" cy="66253"/>
                      </a:xfrm>
                      <a:custGeom>
                        <a:avLst/>
                        <a:gdLst/>
                        <a:ahLst/>
                        <a:cxnLst/>
                        <a:rect l="l" t="t" r="r" b="b"/>
                        <a:pathLst>
                          <a:path w="310006" h="66253" extrusionOk="0">
                            <a:moveTo>
                              <a:pt x="301083" y="24204"/>
                            </a:moveTo>
                            <a:lnTo>
                              <a:pt x="266574" y="24204"/>
                            </a:lnTo>
                            <a:cubicBezTo>
                              <a:pt x="262738" y="10136"/>
                              <a:pt x="250061" y="0"/>
                              <a:pt x="234867" y="0"/>
                            </a:cubicBezTo>
                            <a:cubicBezTo>
                              <a:pt x="234566" y="0"/>
                              <a:pt x="234262" y="5"/>
                              <a:pt x="233961" y="13"/>
                            </a:cubicBezTo>
                            <a:cubicBezTo>
                              <a:pt x="219200" y="414"/>
                              <a:pt x="206943" y="10591"/>
                              <a:pt x="203151" y="24204"/>
                            </a:cubicBezTo>
                            <a:lnTo>
                              <a:pt x="64641" y="24204"/>
                            </a:lnTo>
                            <a:cubicBezTo>
                              <a:pt x="60804" y="10136"/>
                              <a:pt x="48128" y="0"/>
                              <a:pt x="32932" y="0"/>
                            </a:cubicBezTo>
                            <a:cubicBezTo>
                              <a:pt x="32631" y="0"/>
                              <a:pt x="32328" y="5"/>
                              <a:pt x="32027" y="13"/>
                            </a:cubicBezTo>
                            <a:cubicBezTo>
                              <a:pt x="13887" y="507"/>
                              <a:pt x="-475" y="15760"/>
                              <a:pt x="12" y="34018"/>
                            </a:cubicBezTo>
                            <a:cubicBezTo>
                              <a:pt x="496" y="52094"/>
                              <a:pt x="14944" y="66253"/>
                              <a:pt x="32904" y="66253"/>
                            </a:cubicBezTo>
                            <a:cubicBezTo>
                              <a:pt x="33204" y="66253"/>
                              <a:pt x="33506" y="66250"/>
                              <a:pt x="33807" y="66241"/>
                            </a:cubicBezTo>
                            <a:cubicBezTo>
                              <a:pt x="48568" y="65840"/>
                              <a:pt x="60825" y="55665"/>
                              <a:pt x="64619" y="42051"/>
                            </a:cubicBezTo>
                            <a:lnTo>
                              <a:pt x="203128" y="42051"/>
                            </a:lnTo>
                            <a:cubicBezTo>
                              <a:pt x="206965" y="56117"/>
                              <a:pt x="219643" y="66253"/>
                              <a:pt x="234838" y="66253"/>
                            </a:cubicBezTo>
                            <a:cubicBezTo>
                              <a:pt x="235138" y="66253"/>
                              <a:pt x="235440" y="66250"/>
                              <a:pt x="235741" y="66241"/>
                            </a:cubicBezTo>
                            <a:cubicBezTo>
                              <a:pt x="250502" y="65840"/>
                              <a:pt x="262760" y="55665"/>
                              <a:pt x="266551" y="42051"/>
                            </a:cubicBezTo>
                            <a:lnTo>
                              <a:pt x="301083" y="42051"/>
                            </a:lnTo>
                            <a:cubicBezTo>
                              <a:pt x="306013" y="42051"/>
                              <a:pt x="310007" y="38056"/>
                              <a:pt x="310007" y="33127"/>
                            </a:cubicBezTo>
                            <a:cubicBezTo>
                              <a:pt x="310007" y="28199"/>
                              <a:pt x="306013" y="24204"/>
                              <a:pt x="301083" y="24204"/>
                            </a:cubicBezTo>
                            <a:close/>
                            <a:moveTo>
                              <a:pt x="33323" y="48400"/>
                            </a:moveTo>
                            <a:lnTo>
                              <a:pt x="32905" y="48405"/>
                            </a:lnTo>
                            <a:cubicBezTo>
                              <a:pt x="24689" y="48405"/>
                              <a:pt x="18077" y="41875"/>
                              <a:pt x="17855" y="33540"/>
                            </a:cubicBezTo>
                            <a:cubicBezTo>
                              <a:pt x="17630" y="25116"/>
                              <a:pt x="24206" y="18078"/>
                              <a:pt x="32515" y="17852"/>
                            </a:cubicBezTo>
                            <a:lnTo>
                              <a:pt x="32933" y="17846"/>
                            </a:lnTo>
                            <a:cubicBezTo>
                              <a:pt x="41148" y="17846"/>
                              <a:pt x="47759" y="24376"/>
                              <a:pt x="47981" y="32712"/>
                            </a:cubicBezTo>
                            <a:cubicBezTo>
                              <a:pt x="48207" y="41136"/>
                              <a:pt x="41631" y="48174"/>
                              <a:pt x="33323" y="48400"/>
                            </a:cubicBezTo>
                            <a:close/>
                            <a:moveTo>
                              <a:pt x="235257" y="48400"/>
                            </a:moveTo>
                            <a:lnTo>
                              <a:pt x="234839" y="48405"/>
                            </a:lnTo>
                            <a:cubicBezTo>
                              <a:pt x="226622" y="48405"/>
                              <a:pt x="220012" y="41876"/>
                              <a:pt x="219789" y="33540"/>
                            </a:cubicBezTo>
                            <a:cubicBezTo>
                              <a:pt x="219563" y="25116"/>
                              <a:pt x="226139" y="18078"/>
                              <a:pt x="234448" y="17852"/>
                            </a:cubicBezTo>
                            <a:lnTo>
                              <a:pt x="234867" y="17846"/>
                            </a:lnTo>
                            <a:cubicBezTo>
                              <a:pt x="243081" y="17846"/>
                              <a:pt x="249692" y="24376"/>
                              <a:pt x="249914" y="32712"/>
                            </a:cubicBezTo>
                            <a:cubicBezTo>
                              <a:pt x="250140" y="41136"/>
                              <a:pt x="243564" y="48174"/>
                              <a:pt x="235257" y="48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1906;p35">
                        <a:extLst>
                          <a:ext uri="{FF2B5EF4-FFF2-40B4-BE49-F238E27FC236}">
                            <a16:creationId xmlns:a16="http://schemas.microsoft.com/office/drawing/2014/main" id="{14FB7936-D4A8-13CE-12E5-911B924FECD9}"/>
                          </a:ext>
                        </a:extLst>
                      </p:cNvPr>
                      <p:cNvSpPr/>
                      <p:nvPr/>
                    </p:nvSpPr>
                    <p:spPr>
                      <a:xfrm>
                        <a:off x="3685226" y="4257065"/>
                        <a:ext cx="65832" cy="66252"/>
                      </a:xfrm>
                      <a:custGeom>
                        <a:avLst/>
                        <a:gdLst/>
                        <a:ahLst/>
                        <a:cxnLst/>
                        <a:rect l="l" t="t" r="r" b="b"/>
                        <a:pathLst>
                          <a:path w="65832" h="66252" extrusionOk="0">
                            <a:moveTo>
                              <a:pt x="32915" y="0"/>
                            </a:moveTo>
                            <a:cubicBezTo>
                              <a:pt x="14766" y="0"/>
                              <a:pt x="0" y="14861"/>
                              <a:pt x="0" y="33126"/>
                            </a:cubicBezTo>
                            <a:cubicBezTo>
                              <a:pt x="0" y="51392"/>
                              <a:pt x="14766" y="66252"/>
                              <a:pt x="32915" y="66252"/>
                            </a:cubicBezTo>
                            <a:cubicBezTo>
                              <a:pt x="51066" y="66253"/>
                              <a:pt x="65832" y="51392"/>
                              <a:pt x="65832" y="33126"/>
                            </a:cubicBezTo>
                            <a:cubicBezTo>
                              <a:pt x="65832" y="14860"/>
                              <a:pt x="51066" y="0"/>
                              <a:pt x="32915" y="0"/>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6" name="TextBox 205">
                      <a:extLst>
                        <a:ext uri="{FF2B5EF4-FFF2-40B4-BE49-F238E27FC236}">
                          <a16:creationId xmlns:a16="http://schemas.microsoft.com/office/drawing/2014/main" id="{6CE48F40-463C-DEF2-8B44-89EF09167228}"/>
                        </a:ext>
                      </a:extLst>
                    </p:cNvPr>
                    <p:cNvSpPr txBox="1"/>
                    <p:nvPr/>
                  </p:nvSpPr>
                  <p:spPr>
                    <a:xfrm>
                      <a:off x="4368820" y="944344"/>
                      <a:ext cx="487634" cy="215444"/>
                    </a:xfrm>
                    <a:prstGeom prst="rect">
                      <a:avLst/>
                    </a:prstGeom>
                    <a:noFill/>
                  </p:spPr>
                  <p:txBody>
                    <a:bodyPr wrap="none" rtlCol="0">
                      <a:spAutoFit/>
                    </a:bodyPr>
                    <a:lstStyle/>
                    <a:p>
                      <a:r>
                        <a:rPr lang="en-US" sz="800" dirty="0">
                          <a:latin typeface="Montserrat" panose="00000500000000000000" pitchFamily="2" charset="0"/>
                        </a:rPr>
                        <a:t>Cloud</a:t>
                      </a:r>
                    </a:p>
                  </p:txBody>
                </p:sp>
              </p:grpSp>
              <p:grpSp>
                <p:nvGrpSpPr>
                  <p:cNvPr id="267" name="Group 266">
                    <a:extLst>
                      <a:ext uri="{FF2B5EF4-FFF2-40B4-BE49-F238E27FC236}">
                        <a16:creationId xmlns:a16="http://schemas.microsoft.com/office/drawing/2014/main" id="{024AD36D-74FC-2795-9429-9329FC29285A}"/>
                      </a:ext>
                    </a:extLst>
                  </p:cNvPr>
                  <p:cNvGrpSpPr/>
                  <p:nvPr/>
                </p:nvGrpSpPr>
                <p:grpSpPr>
                  <a:xfrm>
                    <a:off x="3466101" y="2529024"/>
                    <a:ext cx="2289436" cy="789609"/>
                    <a:chOff x="3466101" y="2529024"/>
                    <a:chExt cx="2289436" cy="789609"/>
                  </a:xfrm>
                </p:grpSpPr>
                <p:grpSp>
                  <p:nvGrpSpPr>
                    <p:cNvPr id="259" name="Google Shape;1890;p35">
                      <a:extLst>
                        <a:ext uri="{FF2B5EF4-FFF2-40B4-BE49-F238E27FC236}">
                          <a16:creationId xmlns:a16="http://schemas.microsoft.com/office/drawing/2014/main" id="{3D41E69D-299A-66CD-34E7-2F0EFD640F1B}"/>
                        </a:ext>
                      </a:extLst>
                    </p:cNvPr>
                    <p:cNvGrpSpPr/>
                    <p:nvPr/>
                  </p:nvGrpSpPr>
                  <p:grpSpPr>
                    <a:xfrm>
                      <a:off x="4379159" y="2579556"/>
                      <a:ext cx="463319" cy="418681"/>
                      <a:chOff x="6272476" y="4149316"/>
                      <a:chExt cx="609192" cy="570671"/>
                    </a:xfrm>
                    <a:solidFill>
                      <a:schemeClr val="accent2">
                        <a:lumMod val="75000"/>
                      </a:schemeClr>
                    </a:solidFill>
                  </p:grpSpPr>
                  <p:sp>
                    <p:nvSpPr>
                      <p:cNvPr id="261" name="Google Shape;1891;p35">
                        <a:extLst>
                          <a:ext uri="{FF2B5EF4-FFF2-40B4-BE49-F238E27FC236}">
                            <a16:creationId xmlns:a16="http://schemas.microsoft.com/office/drawing/2014/main" id="{A7F58395-F2FA-CF9B-FC7B-B14362DAA940}"/>
                          </a:ext>
                        </a:extLst>
                      </p:cNvPr>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1892;p35">
                        <a:extLst>
                          <a:ext uri="{FF2B5EF4-FFF2-40B4-BE49-F238E27FC236}">
                            <a16:creationId xmlns:a16="http://schemas.microsoft.com/office/drawing/2014/main" id="{097681E9-8840-4414-CEC2-5C340252420B}"/>
                          </a:ext>
                        </a:extLst>
                      </p:cNvPr>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1893;p35">
                        <a:extLst>
                          <a:ext uri="{FF2B5EF4-FFF2-40B4-BE49-F238E27FC236}">
                            <a16:creationId xmlns:a16="http://schemas.microsoft.com/office/drawing/2014/main" id="{89795C54-97BB-56E2-D9C9-EB3CEA978511}"/>
                          </a:ext>
                        </a:extLst>
                      </p:cNvPr>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1894;p35">
                        <a:extLst>
                          <a:ext uri="{FF2B5EF4-FFF2-40B4-BE49-F238E27FC236}">
                            <a16:creationId xmlns:a16="http://schemas.microsoft.com/office/drawing/2014/main" id="{069BE5A4-4AF8-7B21-7C4B-B0EEE973D923}"/>
                          </a:ext>
                        </a:extLst>
                      </p:cNvPr>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1895;p35">
                        <a:extLst>
                          <a:ext uri="{FF2B5EF4-FFF2-40B4-BE49-F238E27FC236}">
                            <a16:creationId xmlns:a16="http://schemas.microsoft.com/office/drawing/2014/main" id="{AD532A22-D79B-C363-268E-22CDA6D83D90}"/>
                          </a:ext>
                        </a:extLst>
                      </p:cNvPr>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0" name="Rectangle: Rounded Corners 259">
                      <a:extLst>
                        <a:ext uri="{FF2B5EF4-FFF2-40B4-BE49-F238E27FC236}">
                          <a16:creationId xmlns:a16="http://schemas.microsoft.com/office/drawing/2014/main" id="{30517448-D6CB-3F5D-0F44-688C18ECA3D5}"/>
                        </a:ext>
                      </a:extLst>
                    </p:cNvPr>
                    <p:cNvSpPr/>
                    <p:nvPr/>
                  </p:nvSpPr>
                  <p:spPr>
                    <a:xfrm>
                      <a:off x="4320794" y="2529024"/>
                      <a:ext cx="580051" cy="5546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 name="Google Shape;2181;p35">
                      <a:extLst>
                        <a:ext uri="{FF2B5EF4-FFF2-40B4-BE49-F238E27FC236}">
                          <a16:creationId xmlns:a16="http://schemas.microsoft.com/office/drawing/2014/main" id="{D825F031-7D08-9FE1-344D-40FF90A85550}"/>
                        </a:ext>
                      </a:extLst>
                    </p:cNvPr>
                    <p:cNvGrpSpPr/>
                    <p:nvPr/>
                  </p:nvGrpSpPr>
                  <p:grpSpPr>
                    <a:xfrm>
                      <a:off x="3524465" y="2616269"/>
                      <a:ext cx="463320" cy="345825"/>
                      <a:chOff x="1461747" y="2146075"/>
                      <a:chExt cx="609193" cy="471366"/>
                    </a:xfrm>
                    <a:solidFill>
                      <a:schemeClr val="accent2">
                        <a:lumMod val="75000"/>
                      </a:schemeClr>
                    </a:solidFill>
                  </p:grpSpPr>
                  <p:sp>
                    <p:nvSpPr>
                      <p:cNvPr id="244" name="Google Shape;2182;p35">
                        <a:extLst>
                          <a:ext uri="{FF2B5EF4-FFF2-40B4-BE49-F238E27FC236}">
                            <a16:creationId xmlns:a16="http://schemas.microsoft.com/office/drawing/2014/main" id="{F322D795-62ED-9B90-0BCE-447CC462F50B}"/>
                          </a:ext>
                        </a:extLst>
                      </p:cNvPr>
                      <p:cNvSpPr/>
                      <p:nvPr/>
                    </p:nvSpPr>
                    <p:spPr>
                      <a:xfrm>
                        <a:off x="1705315" y="2557794"/>
                        <a:ext cx="75042" cy="24543"/>
                      </a:xfrm>
                      <a:custGeom>
                        <a:avLst/>
                        <a:gdLst/>
                        <a:ahLst/>
                        <a:cxnLst/>
                        <a:rect l="l" t="t" r="r" b="b"/>
                        <a:pathLst>
                          <a:path w="75042" h="24543" extrusionOk="0">
                            <a:moveTo>
                              <a:pt x="74113" y="4964"/>
                            </a:moveTo>
                            <a:cubicBezTo>
                              <a:pt x="71926" y="549"/>
                              <a:pt x="66573" y="-1258"/>
                              <a:pt x="62156" y="928"/>
                            </a:cubicBezTo>
                            <a:cubicBezTo>
                              <a:pt x="54431" y="4756"/>
                              <a:pt x="46142" y="6696"/>
                              <a:pt x="37521" y="6696"/>
                            </a:cubicBezTo>
                            <a:cubicBezTo>
                              <a:pt x="28895" y="6695"/>
                              <a:pt x="20607" y="4755"/>
                              <a:pt x="12888" y="929"/>
                            </a:cubicBezTo>
                            <a:cubicBezTo>
                              <a:pt x="8474" y="-1258"/>
                              <a:pt x="3119" y="547"/>
                              <a:pt x="930" y="4962"/>
                            </a:cubicBezTo>
                            <a:cubicBezTo>
                              <a:pt x="-1259" y="9378"/>
                              <a:pt x="547" y="14731"/>
                              <a:pt x="4963" y="16921"/>
                            </a:cubicBezTo>
                            <a:cubicBezTo>
                              <a:pt x="15166" y="21977"/>
                              <a:pt x="26119" y="24543"/>
                              <a:pt x="37520" y="24544"/>
                            </a:cubicBezTo>
                            <a:cubicBezTo>
                              <a:pt x="48915" y="24544"/>
                              <a:pt x="59870" y="21980"/>
                              <a:pt x="70079" y="16922"/>
                            </a:cubicBezTo>
                            <a:cubicBezTo>
                              <a:pt x="74494" y="14734"/>
                              <a:pt x="76301" y="9380"/>
                              <a:pt x="74113" y="4964"/>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183;p35">
                        <a:extLst>
                          <a:ext uri="{FF2B5EF4-FFF2-40B4-BE49-F238E27FC236}">
                            <a16:creationId xmlns:a16="http://schemas.microsoft.com/office/drawing/2014/main" id="{3C9A4D48-BA61-632F-E7C9-7120900C83FA}"/>
                          </a:ext>
                        </a:extLst>
                      </p:cNvPr>
                      <p:cNvSpPr/>
                      <p:nvPr/>
                    </p:nvSpPr>
                    <p:spPr>
                      <a:xfrm>
                        <a:off x="1690785" y="2589632"/>
                        <a:ext cx="104101" cy="27809"/>
                      </a:xfrm>
                      <a:custGeom>
                        <a:avLst/>
                        <a:gdLst/>
                        <a:ahLst/>
                        <a:cxnLst/>
                        <a:rect l="l" t="t" r="r" b="b"/>
                        <a:pathLst>
                          <a:path w="104101" h="27809" extrusionOk="0">
                            <a:moveTo>
                              <a:pt x="103194" y="5010"/>
                            </a:moveTo>
                            <a:cubicBezTo>
                              <a:pt x="101032" y="582"/>
                              <a:pt x="95688" y="-1256"/>
                              <a:pt x="91260" y="908"/>
                            </a:cubicBezTo>
                            <a:cubicBezTo>
                              <a:pt x="78956" y="6916"/>
                              <a:pt x="65764" y="9962"/>
                              <a:pt x="52050" y="9962"/>
                            </a:cubicBezTo>
                            <a:cubicBezTo>
                              <a:pt x="38337" y="9962"/>
                              <a:pt x="25146" y="6916"/>
                              <a:pt x="12841" y="910"/>
                            </a:cubicBezTo>
                            <a:cubicBezTo>
                              <a:pt x="8413" y="-1249"/>
                              <a:pt x="3068" y="585"/>
                              <a:pt x="907" y="5015"/>
                            </a:cubicBezTo>
                            <a:cubicBezTo>
                              <a:pt x="-1255" y="9445"/>
                              <a:pt x="582" y="14787"/>
                              <a:pt x="5011" y="16949"/>
                            </a:cubicBezTo>
                            <a:cubicBezTo>
                              <a:pt x="19775" y="24156"/>
                              <a:pt x="35601" y="27810"/>
                              <a:pt x="52050" y="27810"/>
                            </a:cubicBezTo>
                            <a:cubicBezTo>
                              <a:pt x="68501" y="27810"/>
                              <a:pt x="84328" y="24155"/>
                              <a:pt x="99091" y="16944"/>
                            </a:cubicBezTo>
                            <a:cubicBezTo>
                              <a:pt x="103520" y="14782"/>
                              <a:pt x="105357" y="9438"/>
                              <a:pt x="103194" y="501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184;p35">
                        <a:extLst>
                          <a:ext uri="{FF2B5EF4-FFF2-40B4-BE49-F238E27FC236}">
                            <a16:creationId xmlns:a16="http://schemas.microsoft.com/office/drawing/2014/main" id="{CE6269E6-DC5D-E5F6-EDF8-FB50F3CE0660}"/>
                          </a:ext>
                        </a:extLst>
                      </p:cNvPr>
                      <p:cNvSpPr/>
                      <p:nvPr/>
                    </p:nvSpPr>
                    <p:spPr>
                      <a:xfrm>
                        <a:off x="1922546" y="2378789"/>
                        <a:ext cx="148393" cy="156588"/>
                      </a:xfrm>
                      <a:custGeom>
                        <a:avLst/>
                        <a:gdLst/>
                        <a:ahLst/>
                        <a:cxnLst/>
                        <a:rect l="l" t="t" r="r" b="b"/>
                        <a:pathLst>
                          <a:path w="148393" h="156588" extrusionOk="0">
                            <a:moveTo>
                              <a:pt x="110902" y="20683"/>
                            </a:moveTo>
                            <a:lnTo>
                              <a:pt x="27772" y="20683"/>
                            </a:lnTo>
                            <a:lnTo>
                              <a:pt x="16291" y="3888"/>
                            </a:lnTo>
                            <a:cubicBezTo>
                              <a:pt x="13509" y="-181"/>
                              <a:pt x="7956" y="-1223"/>
                              <a:pt x="3888" y="1558"/>
                            </a:cubicBezTo>
                            <a:cubicBezTo>
                              <a:pt x="-180" y="4339"/>
                              <a:pt x="-1224" y="9892"/>
                              <a:pt x="1558" y="13960"/>
                            </a:cubicBezTo>
                            <a:lnTo>
                              <a:pt x="15698" y="34643"/>
                            </a:lnTo>
                            <a:cubicBezTo>
                              <a:pt x="17361" y="37076"/>
                              <a:pt x="20118" y="38530"/>
                              <a:pt x="23064" y="38530"/>
                            </a:cubicBezTo>
                            <a:lnTo>
                              <a:pt x="81982" y="38530"/>
                            </a:lnTo>
                            <a:lnTo>
                              <a:pt x="81982" y="62720"/>
                            </a:lnTo>
                            <a:cubicBezTo>
                              <a:pt x="81982" y="90061"/>
                              <a:pt x="103609" y="112401"/>
                              <a:pt x="130546" y="113350"/>
                            </a:cubicBezTo>
                            <a:lnTo>
                              <a:pt x="130546" y="118870"/>
                            </a:lnTo>
                            <a:cubicBezTo>
                              <a:pt x="130546" y="129827"/>
                              <a:pt x="121735" y="138741"/>
                              <a:pt x="110902" y="138741"/>
                            </a:cubicBezTo>
                            <a:lnTo>
                              <a:pt x="103180" y="138741"/>
                            </a:lnTo>
                            <a:cubicBezTo>
                              <a:pt x="98252" y="138741"/>
                              <a:pt x="94257" y="142736"/>
                              <a:pt x="94257" y="147665"/>
                            </a:cubicBezTo>
                            <a:cubicBezTo>
                              <a:pt x="94257" y="152595"/>
                              <a:pt x="98252" y="156589"/>
                              <a:pt x="103180" y="156589"/>
                            </a:cubicBezTo>
                            <a:lnTo>
                              <a:pt x="110902" y="156589"/>
                            </a:lnTo>
                            <a:cubicBezTo>
                              <a:pt x="131574" y="156589"/>
                              <a:pt x="148394" y="139668"/>
                              <a:pt x="148394" y="118870"/>
                            </a:cubicBezTo>
                            <a:lnTo>
                              <a:pt x="148394" y="58402"/>
                            </a:lnTo>
                            <a:cubicBezTo>
                              <a:pt x="148394" y="37603"/>
                              <a:pt x="131576" y="20683"/>
                              <a:pt x="110902" y="20683"/>
                            </a:cubicBezTo>
                            <a:close/>
                            <a:moveTo>
                              <a:pt x="130548" y="95497"/>
                            </a:moveTo>
                            <a:cubicBezTo>
                              <a:pt x="113452" y="94558"/>
                              <a:pt x="99830" y="80217"/>
                              <a:pt x="99830" y="62720"/>
                            </a:cubicBezTo>
                            <a:lnTo>
                              <a:pt x="99830" y="38530"/>
                            </a:lnTo>
                            <a:lnTo>
                              <a:pt x="110904" y="38530"/>
                            </a:lnTo>
                            <a:cubicBezTo>
                              <a:pt x="121736" y="38530"/>
                              <a:pt x="130548" y="47443"/>
                              <a:pt x="130548" y="58400"/>
                            </a:cubicBezTo>
                            <a:lnTo>
                              <a:pt x="130548" y="95497"/>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185;p35">
                        <a:extLst>
                          <a:ext uri="{FF2B5EF4-FFF2-40B4-BE49-F238E27FC236}">
                            <a16:creationId xmlns:a16="http://schemas.microsoft.com/office/drawing/2014/main" id="{E16FF584-D681-96F7-E5BC-2EAE370FBCD1}"/>
                          </a:ext>
                        </a:extLst>
                      </p:cNvPr>
                      <p:cNvSpPr/>
                      <p:nvPr/>
                    </p:nvSpPr>
                    <p:spPr>
                      <a:xfrm>
                        <a:off x="1548878" y="2493054"/>
                        <a:ext cx="63554" cy="63918"/>
                      </a:xfrm>
                      <a:custGeom>
                        <a:avLst/>
                        <a:gdLst/>
                        <a:ahLst/>
                        <a:cxnLst/>
                        <a:rect l="l" t="t" r="r" b="b"/>
                        <a:pathLst>
                          <a:path w="63554" h="63918" extrusionOk="0">
                            <a:moveTo>
                              <a:pt x="31777" y="0"/>
                            </a:moveTo>
                            <a:cubicBezTo>
                              <a:pt x="14254" y="0"/>
                              <a:pt x="0" y="14337"/>
                              <a:pt x="0" y="31960"/>
                            </a:cubicBezTo>
                            <a:cubicBezTo>
                              <a:pt x="0" y="49583"/>
                              <a:pt x="14255" y="63919"/>
                              <a:pt x="31777" y="63919"/>
                            </a:cubicBezTo>
                            <a:cubicBezTo>
                              <a:pt x="49299" y="63919"/>
                              <a:pt x="63555" y="49581"/>
                              <a:pt x="63555" y="31960"/>
                            </a:cubicBezTo>
                            <a:cubicBezTo>
                              <a:pt x="63555" y="14337"/>
                              <a:pt x="49299" y="0"/>
                              <a:pt x="31777" y="0"/>
                            </a:cubicBezTo>
                            <a:close/>
                            <a:moveTo>
                              <a:pt x="31777" y="46073"/>
                            </a:moveTo>
                            <a:cubicBezTo>
                              <a:pt x="24095" y="46073"/>
                              <a:pt x="17847" y="39743"/>
                              <a:pt x="17847" y="31961"/>
                            </a:cubicBezTo>
                            <a:cubicBezTo>
                              <a:pt x="17847" y="24180"/>
                              <a:pt x="24096" y="17849"/>
                              <a:pt x="31777" y="17849"/>
                            </a:cubicBezTo>
                            <a:cubicBezTo>
                              <a:pt x="39458" y="17849"/>
                              <a:pt x="45707" y="24180"/>
                              <a:pt x="45707" y="31961"/>
                            </a:cubicBezTo>
                            <a:cubicBezTo>
                              <a:pt x="45707" y="39743"/>
                              <a:pt x="39458" y="46073"/>
                              <a:pt x="31777" y="4607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186;p35">
                        <a:extLst>
                          <a:ext uri="{FF2B5EF4-FFF2-40B4-BE49-F238E27FC236}">
                            <a16:creationId xmlns:a16="http://schemas.microsoft.com/office/drawing/2014/main" id="{ED68466F-AF2E-6B7B-2087-603272B472A9}"/>
                          </a:ext>
                        </a:extLst>
                      </p:cNvPr>
                      <p:cNvSpPr/>
                      <p:nvPr/>
                    </p:nvSpPr>
                    <p:spPr>
                      <a:xfrm>
                        <a:off x="1874545" y="2493054"/>
                        <a:ext cx="63555" cy="63918"/>
                      </a:xfrm>
                      <a:custGeom>
                        <a:avLst/>
                        <a:gdLst/>
                        <a:ahLst/>
                        <a:cxnLst/>
                        <a:rect l="l" t="t" r="r" b="b"/>
                        <a:pathLst>
                          <a:path w="63555" h="63918" extrusionOk="0">
                            <a:moveTo>
                              <a:pt x="31778" y="0"/>
                            </a:moveTo>
                            <a:cubicBezTo>
                              <a:pt x="14255" y="0"/>
                              <a:pt x="0" y="14337"/>
                              <a:pt x="0" y="31960"/>
                            </a:cubicBezTo>
                            <a:cubicBezTo>
                              <a:pt x="0" y="49583"/>
                              <a:pt x="14255" y="63919"/>
                              <a:pt x="31778" y="63919"/>
                            </a:cubicBezTo>
                            <a:cubicBezTo>
                              <a:pt x="49301" y="63919"/>
                              <a:pt x="63556" y="49581"/>
                              <a:pt x="63556" y="31960"/>
                            </a:cubicBezTo>
                            <a:cubicBezTo>
                              <a:pt x="63556" y="14337"/>
                              <a:pt x="49301" y="0"/>
                              <a:pt x="31778" y="0"/>
                            </a:cubicBezTo>
                            <a:close/>
                            <a:moveTo>
                              <a:pt x="31778" y="46073"/>
                            </a:moveTo>
                            <a:cubicBezTo>
                              <a:pt x="24096" y="46073"/>
                              <a:pt x="17847" y="39743"/>
                              <a:pt x="17847" y="31961"/>
                            </a:cubicBezTo>
                            <a:cubicBezTo>
                              <a:pt x="17847" y="24180"/>
                              <a:pt x="24096" y="17849"/>
                              <a:pt x="31778" y="17849"/>
                            </a:cubicBezTo>
                            <a:cubicBezTo>
                              <a:pt x="39460" y="17849"/>
                              <a:pt x="45709" y="24180"/>
                              <a:pt x="45709" y="31961"/>
                            </a:cubicBezTo>
                            <a:cubicBezTo>
                              <a:pt x="45709" y="39743"/>
                              <a:pt x="39460" y="46073"/>
                              <a:pt x="31778" y="4607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187;p35">
                        <a:extLst>
                          <a:ext uri="{FF2B5EF4-FFF2-40B4-BE49-F238E27FC236}">
                            <a16:creationId xmlns:a16="http://schemas.microsoft.com/office/drawing/2014/main" id="{672543B2-9C26-A2B5-C7C7-B4B50C677BCC}"/>
                          </a:ext>
                        </a:extLst>
                      </p:cNvPr>
                      <p:cNvSpPr/>
                      <p:nvPr/>
                    </p:nvSpPr>
                    <p:spPr>
                      <a:xfrm>
                        <a:off x="1768996" y="2178947"/>
                        <a:ext cx="58291" cy="58613"/>
                      </a:xfrm>
                      <a:custGeom>
                        <a:avLst/>
                        <a:gdLst/>
                        <a:ahLst/>
                        <a:cxnLst/>
                        <a:rect l="l" t="t" r="r" b="b"/>
                        <a:pathLst>
                          <a:path w="58291" h="58613" extrusionOk="0">
                            <a:moveTo>
                              <a:pt x="57819" y="46831"/>
                            </a:moveTo>
                            <a:cubicBezTo>
                              <a:pt x="54159" y="36002"/>
                              <a:pt x="48225" y="26400"/>
                              <a:pt x="40179" y="18290"/>
                            </a:cubicBezTo>
                            <a:cubicBezTo>
                              <a:pt x="32129" y="10176"/>
                              <a:pt x="22590" y="4186"/>
                              <a:pt x="11825" y="487"/>
                            </a:cubicBezTo>
                            <a:cubicBezTo>
                              <a:pt x="7166" y="-1115"/>
                              <a:pt x="2088" y="1365"/>
                              <a:pt x="486" y="6025"/>
                            </a:cubicBezTo>
                            <a:cubicBezTo>
                              <a:pt x="-1114" y="10686"/>
                              <a:pt x="1365" y="15762"/>
                              <a:pt x="6026" y="17363"/>
                            </a:cubicBezTo>
                            <a:cubicBezTo>
                              <a:pt x="14176" y="20164"/>
                              <a:pt x="21405" y="24705"/>
                              <a:pt x="27508" y="30858"/>
                            </a:cubicBezTo>
                            <a:cubicBezTo>
                              <a:pt x="33622" y="37021"/>
                              <a:pt x="38131" y="44317"/>
                              <a:pt x="40912" y="52544"/>
                            </a:cubicBezTo>
                            <a:cubicBezTo>
                              <a:pt x="42169" y="56266"/>
                              <a:pt x="45643" y="58614"/>
                              <a:pt x="49364" y="58614"/>
                            </a:cubicBezTo>
                            <a:cubicBezTo>
                              <a:pt x="50312" y="58614"/>
                              <a:pt x="51276" y="58461"/>
                              <a:pt x="52222" y="58142"/>
                            </a:cubicBezTo>
                            <a:cubicBezTo>
                              <a:pt x="56891" y="56563"/>
                              <a:pt x="59397" y="51500"/>
                              <a:pt x="57819" y="4683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188;p35">
                        <a:extLst>
                          <a:ext uri="{FF2B5EF4-FFF2-40B4-BE49-F238E27FC236}">
                            <a16:creationId xmlns:a16="http://schemas.microsoft.com/office/drawing/2014/main" id="{E8039C23-C0F7-4CDE-4F71-3A1D2F12FB95}"/>
                          </a:ext>
                        </a:extLst>
                      </p:cNvPr>
                      <p:cNvSpPr/>
                      <p:nvPr/>
                    </p:nvSpPr>
                    <p:spPr>
                      <a:xfrm>
                        <a:off x="1756926" y="2211835"/>
                        <a:ext cx="37732" cy="37892"/>
                      </a:xfrm>
                      <a:custGeom>
                        <a:avLst/>
                        <a:gdLst/>
                        <a:ahLst/>
                        <a:cxnLst/>
                        <a:rect l="l" t="t" r="r" b="b"/>
                        <a:pathLst>
                          <a:path w="37732" h="37892" extrusionOk="0">
                            <a:moveTo>
                              <a:pt x="37311" y="26266"/>
                            </a:moveTo>
                            <a:cubicBezTo>
                              <a:pt x="35366" y="20139"/>
                              <a:pt x="32108" y="14740"/>
                              <a:pt x="27624" y="10218"/>
                            </a:cubicBezTo>
                            <a:cubicBezTo>
                              <a:pt x="23137" y="5697"/>
                              <a:pt x="17770" y="2406"/>
                              <a:pt x="11671" y="434"/>
                            </a:cubicBezTo>
                            <a:cubicBezTo>
                              <a:pt x="6981" y="-1080"/>
                              <a:pt x="1951" y="1493"/>
                              <a:pt x="435" y="6181"/>
                            </a:cubicBezTo>
                            <a:cubicBezTo>
                              <a:pt x="-1081" y="10873"/>
                              <a:pt x="1492" y="15903"/>
                              <a:pt x="6182" y="17418"/>
                            </a:cubicBezTo>
                            <a:cubicBezTo>
                              <a:pt x="9543" y="18504"/>
                              <a:pt x="12496" y="20313"/>
                              <a:pt x="14953" y="22788"/>
                            </a:cubicBezTo>
                            <a:cubicBezTo>
                              <a:pt x="17422" y="25278"/>
                              <a:pt x="19220" y="28266"/>
                              <a:pt x="20302" y="31667"/>
                            </a:cubicBezTo>
                            <a:cubicBezTo>
                              <a:pt x="21508" y="35467"/>
                              <a:pt x="25020" y="37893"/>
                              <a:pt x="28804" y="37893"/>
                            </a:cubicBezTo>
                            <a:cubicBezTo>
                              <a:pt x="29699" y="37893"/>
                              <a:pt x="30609" y="37757"/>
                              <a:pt x="31507" y="37471"/>
                            </a:cubicBezTo>
                            <a:cubicBezTo>
                              <a:pt x="36205" y="35979"/>
                              <a:pt x="38803" y="30962"/>
                              <a:pt x="37311" y="2626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189;p35">
                        <a:extLst>
                          <a:ext uri="{FF2B5EF4-FFF2-40B4-BE49-F238E27FC236}">
                            <a16:creationId xmlns:a16="http://schemas.microsoft.com/office/drawing/2014/main" id="{B8BB19E1-DB1E-A582-7D4F-8F6A62C84145}"/>
                          </a:ext>
                        </a:extLst>
                      </p:cNvPr>
                      <p:cNvSpPr/>
                      <p:nvPr/>
                    </p:nvSpPr>
                    <p:spPr>
                      <a:xfrm>
                        <a:off x="1781058" y="2146076"/>
                        <a:ext cx="78842" cy="79322"/>
                      </a:xfrm>
                      <a:custGeom>
                        <a:avLst/>
                        <a:gdLst/>
                        <a:ahLst/>
                        <a:cxnLst/>
                        <a:rect l="l" t="t" r="r" b="b"/>
                        <a:pathLst>
                          <a:path w="78842" h="79322" extrusionOk="0">
                            <a:moveTo>
                              <a:pt x="78353" y="67489"/>
                            </a:moveTo>
                            <a:cubicBezTo>
                              <a:pt x="72976" y="51892"/>
                              <a:pt x="64360" y="38046"/>
                              <a:pt x="52743" y="26336"/>
                            </a:cubicBezTo>
                            <a:cubicBezTo>
                              <a:pt x="41116" y="14616"/>
                              <a:pt x="27365" y="5926"/>
                              <a:pt x="11874" y="504"/>
                            </a:cubicBezTo>
                            <a:cubicBezTo>
                              <a:pt x="7222" y="-1125"/>
                              <a:pt x="2131" y="1327"/>
                              <a:pt x="503" y="5979"/>
                            </a:cubicBezTo>
                            <a:cubicBezTo>
                              <a:pt x="-1124" y="10630"/>
                              <a:pt x="1327" y="15722"/>
                              <a:pt x="5979" y="17349"/>
                            </a:cubicBezTo>
                            <a:cubicBezTo>
                              <a:pt x="18896" y="21871"/>
                              <a:pt x="30367" y="29123"/>
                              <a:pt x="40073" y="38905"/>
                            </a:cubicBezTo>
                            <a:cubicBezTo>
                              <a:pt x="49784" y="48693"/>
                              <a:pt x="56986" y="60266"/>
                              <a:pt x="61480" y="73305"/>
                            </a:cubicBezTo>
                            <a:cubicBezTo>
                              <a:pt x="62754" y="77000"/>
                              <a:pt x="66214" y="79323"/>
                              <a:pt x="69916" y="79323"/>
                            </a:cubicBezTo>
                            <a:cubicBezTo>
                              <a:pt x="70880" y="79323"/>
                              <a:pt x="71861" y="79165"/>
                              <a:pt x="72825" y="78834"/>
                            </a:cubicBezTo>
                            <a:cubicBezTo>
                              <a:pt x="77484" y="77227"/>
                              <a:pt x="79959" y="72148"/>
                              <a:pt x="78353" y="6748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190;p35">
                        <a:extLst>
                          <a:ext uri="{FF2B5EF4-FFF2-40B4-BE49-F238E27FC236}">
                            <a16:creationId xmlns:a16="http://schemas.microsoft.com/office/drawing/2014/main" id="{543E8377-667E-1F95-63DA-CF0D49781F92}"/>
                          </a:ext>
                        </a:extLst>
                      </p:cNvPr>
                      <p:cNvSpPr/>
                      <p:nvPr/>
                    </p:nvSpPr>
                    <p:spPr>
                      <a:xfrm>
                        <a:off x="1614693" y="2178949"/>
                        <a:ext cx="58292" cy="58612"/>
                      </a:xfrm>
                      <a:custGeom>
                        <a:avLst/>
                        <a:gdLst/>
                        <a:ahLst/>
                        <a:cxnLst/>
                        <a:rect l="l" t="t" r="r" b="b"/>
                        <a:pathLst>
                          <a:path w="58292" h="58612" extrusionOk="0">
                            <a:moveTo>
                              <a:pt x="57807" y="6027"/>
                            </a:moveTo>
                            <a:cubicBezTo>
                              <a:pt x="56207" y="1366"/>
                              <a:pt x="51133" y="-1111"/>
                              <a:pt x="46469" y="484"/>
                            </a:cubicBezTo>
                            <a:cubicBezTo>
                              <a:pt x="35711" y="4177"/>
                              <a:pt x="26171" y="10167"/>
                              <a:pt x="18117" y="18285"/>
                            </a:cubicBezTo>
                            <a:cubicBezTo>
                              <a:pt x="10072" y="26393"/>
                              <a:pt x="4135" y="35995"/>
                              <a:pt x="473" y="46828"/>
                            </a:cubicBezTo>
                            <a:cubicBezTo>
                              <a:pt x="-1106" y="51497"/>
                              <a:pt x="1400" y="56562"/>
                              <a:pt x="6068" y="58140"/>
                            </a:cubicBezTo>
                            <a:cubicBezTo>
                              <a:pt x="7016" y="58461"/>
                              <a:pt x="7980" y="58612"/>
                              <a:pt x="8928" y="58612"/>
                            </a:cubicBezTo>
                            <a:cubicBezTo>
                              <a:pt x="12648" y="58612"/>
                              <a:pt x="16121" y="56266"/>
                              <a:pt x="17380" y="52544"/>
                            </a:cubicBezTo>
                            <a:cubicBezTo>
                              <a:pt x="20163" y="44311"/>
                              <a:pt x="24674" y="37014"/>
                              <a:pt x="30786" y="30854"/>
                            </a:cubicBezTo>
                            <a:cubicBezTo>
                              <a:pt x="36893" y="24698"/>
                              <a:pt x="44120" y="20160"/>
                              <a:pt x="52264" y="17364"/>
                            </a:cubicBezTo>
                            <a:cubicBezTo>
                              <a:pt x="56924" y="15764"/>
                              <a:pt x="59406" y="10688"/>
                              <a:pt x="57807" y="602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191;p35">
                        <a:extLst>
                          <a:ext uri="{FF2B5EF4-FFF2-40B4-BE49-F238E27FC236}">
                            <a16:creationId xmlns:a16="http://schemas.microsoft.com/office/drawing/2014/main" id="{19FD068D-5B77-0633-F3E2-5EDA0D75A33D}"/>
                          </a:ext>
                        </a:extLst>
                      </p:cNvPr>
                      <p:cNvSpPr/>
                      <p:nvPr/>
                    </p:nvSpPr>
                    <p:spPr>
                      <a:xfrm>
                        <a:off x="1647323" y="2211837"/>
                        <a:ext cx="37735" cy="37890"/>
                      </a:xfrm>
                      <a:custGeom>
                        <a:avLst/>
                        <a:gdLst/>
                        <a:ahLst/>
                        <a:cxnLst/>
                        <a:rect l="l" t="t" r="r" b="b"/>
                        <a:pathLst>
                          <a:path w="37735" h="37890" extrusionOk="0">
                            <a:moveTo>
                              <a:pt x="37302" y="6187"/>
                            </a:moveTo>
                            <a:cubicBezTo>
                              <a:pt x="35789" y="1498"/>
                              <a:pt x="30761" y="-1082"/>
                              <a:pt x="26070" y="434"/>
                            </a:cubicBezTo>
                            <a:cubicBezTo>
                              <a:pt x="19973" y="2401"/>
                              <a:pt x="14604" y="5692"/>
                              <a:pt x="10109" y="10219"/>
                            </a:cubicBezTo>
                            <a:cubicBezTo>
                              <a:pt x="5632" y="14735"/>
                              <a:pt x="2373" y="20132"/>
                              <a:pt x="422" y="26258"/>
                            </a:cubicBezTo>
                            <a:cubicBezTo>
                              <a:pt x="-1072" y="30955"/>
                              <a:pt x="1524" y="35973"/>
                              <a:pt x="6221" y="37469"/>
                            </a:cubicBezTo>
                            <a:cubicBezTo>
                              <a:pt x="7120" y="37755"/>
                              <a:pt x="8031" y="37890"/>
                              <a:pt x="8929" y="37890"/>
                            </a:cubicBezTo>
                            <a:cubicBezTo>
                              <a:pt x="12711" y="37890"/>
                              <a:pt x="16222" y="35466"/>
                              <a:pt x="17430" y="31671"/>
                            </a:cubicBezTo>
                            <a:cubicBezTo>
                              <a:pt x="18514" y="28263"/>
                              <a:pt x="20314" y="25274"/>
                              <a:pt x="22778" y="22790"/>
                            </a:cubicBezTo>
                            <a:cubicBezTo>
                              <a:pt x="25240" y="20309"/>
                              <a:pt x="28191" y="18502"/>
                              <a:pt x="31550" y="17419"/>
                            </a:cubicBezTo>
                            <a:cubicBezTo>
                              <a:pt x="36240" y="15907"/>
                              <a:pt x="38816" y="10877"/>
                              <a:pt x="37302" y="618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192;p35">
                        <a:extLst>
                          <a:ext uri="{FF2B5EF4-FFF2-40B4-BE49-F238E27FC236}">
                            <a16:creationId xmlns:a16="http://schemas.microsoft.com/office/drawing/2014/main" id="{4D5C2D95-CBA0-70D6-F6A4-AAC9F196E095}"/>
                          </a:ext>
                        </a:extLst>
                      </p:cNvPr>
                      <p:cNvSpPr/>
                      <p:nvPr/>
                    </p:nvSpPr>
                    <p:spPr>
                      <a:xfrm>
                        <a:off x="1582084" y="2146075"/>
                        <a:ext cx="78836" cy="79327"/>
                      </a:xfrm>
                      <a:custGeom>
                        <a:avLst/>
                        <a:gdLst/>
                        <a:ahLst/>
                        <a:cxnLst/>
                        <a:rect l="l" t="t" r="r" b="b"/>
                        <a:pathLst>
                          <a:path w="78836" h="79327" extrusionOk="0">
                            <a:moveTo>
                              <a:pt x="78334" y="5978"/>
                            </a:moveTo>
                            <a:cubicBezTo>
                              <a:pt x="76706" y="1328"/>
                              <a:pt x="71616" y="-1125"/>
                              <a:pt x="66962" y="504"/>
                            </a:cubicBezTo>
                            <a:cubicBezTo>
                              <a:pt x="51473" y="5927"/>
                              <a:pt x="37725" y="14617"/>
                              <a:pt x="26098" y="26336"/>
                            </a:cubicBezTo>
                            <a:cubicBezTo>
                              <a:pt x="14479" y="38049"/>
                              <a:pt x="5863" y="51895"/>
                              <a:pt x="489" y="67493"/>
                            </a:cubicBezTo>
                            <a:cubicBezTo>
                              <a:pt x="-1116" y="72155"/>
                              <a:pt x="1360" y="77233"/>
                              <a:pt x="6020" y="78838"/>
                            </a:cubicBezTo>
                            <a:cubicBezTo>
                              <a:pt x="6983" y="79170"/>
                              <a:pt x="7963" y="79327"/>
                              <a:pt x="8927" y="79327"/>
                            </a:cubicBezTo>
                            <a:cubicBezTo>
                              <a:pt x="12630" y="79327"/>
                              <a:pt x="16090" y="77005"/>
                              <a:pt x="17363" y="73308"/>
                            </a:cubicBezTo>
                            <a:cubicBezTo>
                              <a:pt x="21855" y="60270"/>
                              <a:pt x="29057" y="48695"/>
                              <a:pt x="38768" y="38907"/>
                            </a:cubicBezTo>
                            <a:cubicBezTo>
                              <a:pt x="48474" y="29124"/>
                              <a:pt x="59944" y="21872"/>
                              <a:pt x="72859" y="17350"/>
                            </a:cubicBezTo>
                            <a:cubicBezTo>
                              <a:pt x="77511" y="15722"/>
                              <a:pt x="79961" y="10631"/>
                              <a:pt x="78334" y="5978"/>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193;p35">
                        <a:extLst>
                          <a:ext uri="{FF2B5EF4-FFF2-40B4-BE49-F238E27FC236}">
                            <a16:creationId xmlns:a16="http://schemas.microsoft.com/office/drawing/2014/main" id="{A6E9AD51-DEB8-B39E-24D6-A42707F81ABA}"/>
                          </a:ext>
                        </a:extLst>
                      </p:cNvPr>
                      <p:cNvSpPr/>
                      <p:nvPr/>
                    </p:nvSpPr>
                    <p:spPr>
                      <a:xfrm>
                        <a:off x="1725995" y="2427569"/>
                        <a:ext cx="52128" cy="17847"/>
                      </a:xfrm>
                      <a:custGeom>
                        <a:avLst/>
                        <a:gdLst/>
                        <a:ahLst/>
                        <a:cxnLst/>
                        <a:rect l="l" t="t" r="r" b="b"/>
                        <a:pathLst>
                          <a:path w="52128" h="17847" extrusionOk="0">
                            <a:moveTo>
                              <a:pt x="43205" y="0"/>
                            </a:moveTo>
                            <a:lnTo>
                              <a:pt x="8924" y="0"/>
                            </a:lnTo>
                            <a:cubicBezTo>
                              <a:pt x="3995" y="0"/>
                              <a:pt x="0" y="3994"/>
                              <a:pt x="0" y="8924"/>
                            </a:cubicBezTo>
                            <a:cubicBezTo>
                              <a:pt x="0" y="13853"/>
                              <a:pt x="3995" y="17847"/>
                              <a:pt x="8924" y="17847"/>
                            </a:cubicBezTo>
                            <a:lnTo>
                              <a:pt x="43205" y="17847"/>
                            </a:lnTo>
                            <a:cubicBezTo>
                              <a:pt x="48133" y="17847"/>
                              <a:pt x="52129" y="13853"/>
                              <a:pt x="52129" y="8924"/>
                            </a:cubicBezTo>
                            <a:cubicBezTo>
                              <a:pt x="52129" y="3994"/>
                              <a:pt x="48133" y="0"/>
                              <a:pt x="43205"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194;p35">
                        <a:extLst>
                          <a:ext uri="{FF2B5EF4-FFF2-40B4-BE49-F238E27FC236}">
                            <a16:creationId xmlns:a16="http://schemas.microsoft.com/office/drawing/2014/main" id="{5B9C0209-99BA-9850-436F-406120642D04}"/>
                          </a:ext>
                        </a:extLst>
                      </p:cNvPr>
                      <p:cNvSpPr/>
                      <p:nvPr/>
                    </p:nvSpPr>
                    <p:spPr>
                      <a:xfrm>
                        <a:off x="1461747" y="2232464"/>
                        <a:ext cx="609193" cy="360500"/>
                      </a:xfrm>
                      <a:custGeom>
                        <a:avLst/>
                        <a:gdLst/>
                        <a:ahLst/>
                        <a:cxnLst/>
                        <a:rect l="l" t="t" r="r" b="b"/>
                        <a:pathLst>
                          <a:path w="609193" h="360500" extrusionOk="0">
                            <a:moveTo>
                              <a:pt x="600269" y="342654"/>
                            </a:moveTo>
                            <a:lnTo>
                              <a:pt x="490111" y="342654"/>
                            </a:lnTo>
                            <a:cubicBezTo>
                              <a:pt x="501196" y="332433"/>
                              <a:pt x="508894" y="318544"/>
                              <a:pt x="511280" y="302914"/>
                            </a:cubicBezTo>
                            <a:lnTo>
                              <a:pt x="522335" y="302914"/>
                            </a:lnTo>
                            <a:cubicBezTo>
                              <a:pt x="527264" y="302914"/>
                              <a:pt x="531259" y="298920"/>
                              <a:pt x="531259" y="293990"/>
                            </a:cubicBezTo>
                            <a:cubicBezTo>
                              <a:pt x="531259" y="289061"/>
                              <a:pt x="527264" y="285067"/>
                              <a:pt x="522335" y="285067"/>
                            </a:cubicBezTo>
                            <a:lnTo>
                              <a:pt x="511646" y="285067"/>
                            </a:lnTo>
                            <a:cubicBezTo>
                              <a:pt x="507933" y="251108"/>
                              <a:pt x="479277" y="224598"/>
                              <a:pt x="444578" y="224598"/>
                            </a:cubicBezTo>
                            <a:cubicBezTo>
                              <a:pt x="409877" y="224598"/>
                              <a:pt x="381222" y="251108"/>
                              <a:pt x="377509" y="285067"/>
                            </a:cubicBezTo>
                            <a:lnTo>
                              <a:pt x="354944" y="285067"/>
                            </a:lnTo>
                            <a:lnTo>
                              <a:pt x="354944" y="269514"/>
                            </a:lnTo>
                            <a:cubicBezTo>
                              <a:pt x="354944" y="260624"/>
                              <a:pt x="347737" y="253392"/>
                              <a:pt x="338878" y="253392"/>
                            </a:cubicBezTo>
                            <a:lnTo>
                              <a:pt x="326013" y="253392"/>
                            </a:lnTo>
                            <a:cubicBezTo>
                              <a:pt x="321085" y="253392"/>
                              <a:pt x="317090" y="257386"/>
                              <a:pt x="317090" y="262316"/>
                            </a:cubicBezTo>
                            <a:cubicBezTo>
                              <a:pt x="317090" y="267245"/>
                              <a:pt x="321085" y="271240"/>
                              <a:pt x="326013" y="271240"/>
                            </a:cubicBezTo>
                            <a:lnTo>
                              <a:pt x="337096" y="271240"/>
                            </a:lnTo>
                            <a:lnTo>
                              <a:pt x="337096" y="285067"/>
                            </a:lnTo>
                            <a:lnTo>
                              <a:pt x="227818" y="285067"/>
                            </a:lnTo>
                            <a:lnTo>
                              <a:pt x="227818" y="271240"/>
                            </a:lnTo>
                            <a:lnTo>
                              <a:pt x="279610" y="271240"/>
                            </a:lnTo>
                            <a:cubicBezTo>
                              <a:pt x="284538" y="271240"/>
                              <a:pt x="288534" y="267245"/>
                              <a:pt x="288534" y="262316"/>
                            </a:cubicBezTo>
                            <a:cubicBezTo>
                              <a:pt x="288534" y="257386"/>
                              <a:pt x="284538" y="253392"/>
                              <a:pt x="279610" y="253392"/>
                            </a:cubicBezTo>
                            <a:lnTo>
                              <a:pt x="226037" y="253392"/>
                            </a:lnTo>
                            <a:cubicBezTo>
                              <a:pt x="217179" y="253392"/>
                              <a:pt x="209972" y="260624"/>
                              <a:pt x="209972" y="269514"/>
                            </a:cubicBezTo>
                            <a:lnTo>
                              <a:pt x="209972" y="285067"/>
                            </a:lnTo>
                            <a:lnTo>
                              <a:pt x="185978" y="285067"/>
                            </a:lnTo>
                            <a:cubicBezTo>
                              <a:pt x="182264" y="251108"/>
                              <a:pt x="153608" y="224598"/>
                              <a:pt x="118908" y="224598"/>
                            </a:cubicBezTo>
                            <a:cubicBezTo>
                              <a:pt x="84208" y="224598"/>
                              <a:pt x="55553" y="251108"/>
                              <a:pt x="51840" y="285067"/>
                            </a:cubicBezTo>
                            <a:lnTo>
                              <a:pt x="37492" y="285067"/>
                            </a:lnTo>
                            <a:cubicBezTo>
                              <a:pt x="26659" y="285067"/>
                              <a:pt x="17847" y="276152"/>
                              <a:pt x="17847" y="265195"/>
                            </a:cubicBezTo>
                            <a:lnTo>
                              <a:pt x="17847" y="258889"/>
                            </a:lnTo>
                            <a:cubicBezTo>
                              <a:pt x="36653" y="251248"/>
                              <a:pt x="49272" y="232841"/>
                              <a:pt x="49272" y="211925"/>
                            </a:cubicBezTo>
                            <a:lnTo>
                              <a:pt x="49272" y="184856"/>
                            </a:lnTo>
                            <a:lnTo>
                              <a:pt x="66708" y="184856"/>
                            </a:lnTo>
                            <a:cubicBezTo>
                              <a:pt x="70124" y="184856"/>
                              <a:pt x="73240" y="182905"/>
                              <a:pt x="74733" y="179833"/>
                            </a:cubicBezTo>
                            <a:lnTo>
                              <a:pt x="121504" y="83626"/>
                            </a:lnTo>
                            <a:cubicBezTo>
                              <a:pt x="124550" y="77360"/>
                              <a:pt x="133874" y="62790"/>
                              <a:pt x="154617" y="62790"/>
                            </a:cubicBezTo>
                            <a:lnTo>
                              <a:pt x="371846" y="62790"/>
                            </a:lnTo>
                            <a:cubicBezTo>
                              <a:pt x="391565" y="62790"/>
                              <a:pt x="403074" y="73570"/>
                              <a:pt x="409255" y="82612"/>
                            </a:cubicBezTo>
                            <a:lnTo>
                              <a:pt x="436325" y="122206"/>
                            </a:lnTo>
                            <a:cubicBezTo>
                              <a:pt x="439108" y="126274"/>
                              <a:pt x="444659" y="127319"/>
                              <a:pt x="448728" y="124537"/>
                            </a:cubicBezTo>
                            <a:cubicBezTo>
                              <a:pt x="452797" y="121755"/>
                              <a:pt x="453839" y="116202"/>
                              <a:pt x="451059" y="112134"/>
                            </a:cubicBezTo>
                            <a:lnTo>
                              <a:pt x="423989" y="72540"/>
                            </a:lnTo>
                            <a:cubicBezTo>
                              <a:pt x="411823" y="54743"/>
                              <a:pt x="393304" y="44942"/>
                              <a:pt x="371846" y="44942"/>
                            </a:cubicBezTo>
                            <a:lnTo>
                              <a:pt x="302450" y="44942"/>
                            </a:lnTo>
                            <a:lnTo>
                              <a:pt x="302450" y="43476"/>
                            </a:lnTo>
                            <a:cubicBezTo>
                              <a:pt x="302450" y="19504"/>
                              <a:pt x="283069" y="0"/>
                              <a:pt x="259245" y="0"/>
                            </a:cubicBezTo>
                            <a:cubicBezTo>
                              <a:pt x="235422" y="0"/>
                              <a:pt x="216040" y="19504"/>
                              <a:pt x="216040" y="43476"/>
                            </a:cubicBezTo>
                            <a:lnTo>
                              <a:pt x="216040" y="44942"/>
                            </a:lnTo>
                            <a:lnTo>
                              <a:pt x="154616" y="44942"/>
                            </a:lnTo>
                            <a:cubicBezTo>
                              <a:pt x="133231" y="44942"/>
                              <a:pt x="114853" y="56486"/>
                              <a:pt x="105452" y="75822"/>
                            </a:cubicBezTo>
                            <a:lnTo>
                              <a:pt x="61122" y="167008"/>
                            </a:lnTo>
                            <a:lnTo>
                              <a:pt x="37492" y="167008"/>
                            </a:lnTo>
                            <a:cubicBezTo>
                              <a:pt x="16818" y="167008"/>
                              <a:pt x="0" y="183929"/>
                              <a:pt x="0" y="204726"/>
                            </a:cubicBezTo>
                            <a:lnTo>
                              <a:pt x="0" y="265194"/>
                            </a:lnTo>
                            <a:cubicBezTo>
                              <a:pt x="0" y="285992"/>
                              <a:pt x="16818" y="302913"/>
                              <a:pt x="37492" y="302913"/>
                            </a:cubicBezTo>
                            <a:lnTo>
                              <a:pt x="52206" y="302913"/>
                            </a:lnTo>
                            <a:cubicBezTo>
                              <a:pt x="54592" y="318544"/>
                              <a:pt x="62289" y="332433"/>
                              <a:pt x="73374" y="342653"/>
                            </a:cubicBezTo>
                            <a:lnTo>
                              <a:pt x="8924" y="342653"/>
                            </a:lnTo>
                            <a:cubicBezTo>
                              <a:pt x="3995" y="342653"/>
                              <a:pt x="0" y="346648"/>
                              <a:pt x="0" y="351577"/>
                            </a:cubicBezTo>
                            <a:cubicBezTo>
                              <a:pt x="0" y="356506"/>
                              <a:pt x="3995" y="360501"/>
                              <a:pt x="8924" y="360501"/>
                            </a:cubicBezTo>
                            <a:lnTo>
                              <a:pt x="193633" y="360501"/>
                            </a:lnTo>
                            <a:cubicBezTo>
                              <a:pt x="198561" y="360501"/>
                              <a:pt x="202557" y="356506"/>
                              <a:pt x="202557" y="351577"/>
                            </a:cubicBezTo>
                            <a:cubicBezTo>
                              <a:pt x="202557" y="346648"/>
                              <a:pt x="198561" y="342653"/>
                              <a:pt x="193633" y="342653"/>
                            </a:cubicBezTo>
                            <a:lnTo>
                              <a:pt x="164443" y="342653"/>
                            </a:lnTo>
                            <a:cubicBezTo>
                              <a:pt x="175527" y="332431"/>
                              <a:pt x="183226" y="318543"/>
                              <a:pt x="185611" y="302913"/>
                            </a:cubicBezTo>
                            <a:lnTo>
                              <a:pt x="377875" y="302913"/>
                            </a:lnTo>
                            <a:cubicBezTo>
                              <a:pt x="380260" y="318544"/>
                              <a:pt x="387958" y="332433"/>
                              <a:pt x="399043" y="342653"/>
                            </a:cubicBezTo>
                            <a:lnTo>
                              <a:pt x="372044" y="342653"/>
                            </a:lnTo>
                            <a:cubicBezTo>
                              <a:pt x="367116" y="342653"/>
                              <a:pt x="363121" y="346648"/>
                              <a:pt x="363121" y="351577"/>
                            </a:cubicBezTo>
                            <a:cubicBezTo>
                              <a:pt x="363121" y="356506"/>
                              <a:pt x="367116" y="360501"/>
                              <a:pt x="372044" y="360501"/>
                            </a:cubicBezTo>
                            <a:lnTo>
                              <a:pt x="600269" y="360501"/>
                            </a:lnTo>
                            <a:cubicBezTo>
                              <a:pt x="605198" y="360501"/>
                              <a:pt x="609193" y="356506"/>
                              <a:pt x="609193" y="351577"/>
                            </a:cubicBezTo>
                            <a:cubicBezTo>
                              <a:pt x="609193" y="346649"/>
                              <a:pt x="605198" y="342654"/>
                              <a:pt x="600269" y="342654"/>
                            </a:cubicBezTo>
                            <a:close/>
                            <a:moveTo>
                              <a:pt x="259246" y="17847"/>
                            </a:moveTo>
                            <a:cubicBezTo>
                              <a:pt x="273228" y="17847"/>
                              <a:pt x="284604" y="29345"/>
                              <a:pt x="284604" y="43476"/>
                            </a:cubicBezTo>
                            <a:lnTo>
                              <a:pt x="284604" y="44942"/>
                            </a:lnTo>
                            <a:lnTo>
                              <a:pt x="233890" y="44942"/>
                            </a:lnTo>
                            <a:lnTo>
                              <a:pt x="233890" y="43476"/>
                            </a:lnTo>
                            <a:lnTo>
                              <a:pt x="233888" y="43476"/>
                            </a:lnTo>
                            <a:cubicBezTo>
                              <a:pt x="233888" y="29345"/>
                              <a:pt x="245264" y="17847"/>
                              <a:pt x="259246" y="17847"/>
                            </a:cubicBezTo>
                            <a:close/>
                            <a:moveTo>
                              <a:pt x="17847" y="204726"/>
                            </a:moveTo>
                            <a:cubicBezTo>
                              <a:pt x="17847" y="195911"/>
                              <a:pt x="23555" y="188430"/>
                              <a:pt x="31425" y="185836"/>
                            </a:cubicBezTo>
                            <a:lnTo>
                              <a:pt x="31425" y="211925"/>
                            </a:lnTo>
                            <a:cubicBezTo>
                              <a:pt x="31425" y="222794"/>
                              <a:pt x="26181" y="232599"/>
                              <a:pt x="17847" y="238611"/>
                            </a:cubicBezTo>
                            <a:lnTo>
                              <a:pt x="17847" y="204726"/>
                            </a:lnTo>
                            <a:close/>
                            <a:moveTo>
                              <a:pt x="118908" y="342654"/>
                            </a:moveTo>
                            <a:cubicBezTo>
                              <a:pt x="91537" y="342654"/>
                              <a:pt x="69268" y="320177"/>
                              <a:pt x="69268" y="292551"/>
                            </a:cubicBezTo>
                            <a:cubicBezTo>
                              <a:pt x="69268" y="264922"/>
                              <a:pt x="91536" y="242446"/>
                              <a:pt x="118908" y="242446"/>
                            </a:cubicBezTo>
                            <a:cubicBezTo>
                              <a:pt x="146280" y="242446"/>
                              <a:pt x="168548" y="264923"/>
                              <a:pt x="168548" y="292551"/>
                            </a:cubicBezTo>
                            <a:cubicBezTo>
                              <a:pt x="168548" y="320177"/>
                              <a:pt x="146279" y="342654"/>
                              <a:pt x="118908" y="342654"/>
                            </a:cubicBezTo>
                            <a:close/>
                            <a:moveTo>
                              <a:pt x="444578" y="342654"/>
                            </a:moveTo>
                            <a:cubicBezTo>
                              <a:pt x="417206" y="342654"/>
                              <a:pt x="394938" y="320177"/>
                              <a:pt x="394938" y="292551"/>
                            </a:cubicBezTo>
                            <a:cubicBezTo>
                              <a:pt x="394938" y="264922"/>
                              <a:pt x="417206" y="242446"/>
                              <a:pt x="444578" y="242446"/>
                            </a:cubicBezTo>
                            <a:cubicBezTo>
                              <a:pt x="471949" y="242446"/>
                              <a:pt x="494217" y="264923"/>
                              <a:pt x="494217" y="292551"/>
                            </a:cubicBezTo>
                            <a:cubicBezTo>
                              <a:pt x="494217" y="320179"/>
                              <a:pt x="471950" y="342654"/>
                              <a:pt x="444578" y="342654"/>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195;p35">
                        <a:extLst>
                          <a:ext uri="{FF2B5EF4-FFF2-40B4-BE49-F238E27FC236}">
                            <a16:creationId xmlns:a16="http://schemas.microsoft.com/office/drawing/2014/main" id="{22A5EB0F-DDBE-34B2-25FE-E11E6F7E5C4C}"/>
                          </a:ext>
                        </a:extLst>
                      </p:cNvPr>
                      <p:cNvSpPr/>
                      <p:nvPr/>
                    </p:nvSpPr>
                    <p:spPr>
                      <a:xfrm>
                        <a:off x="1725995" y="2306201"/>
                        <a:ext cx="190653" cy="111118"/>
                      </a:xfrm>
                      <a:custGeom>
                        <a:avLst/>
                        <a:gdLst/>
                        <a:ahLst/>
                        <a:cxnLst/>
                        <a:rect l="l" t="t" r="r" b="b"/>
                        <a:pathLst>
                          <a:path w="190653" h="111118" extrusionOk="0">
                            <a:moveTo>
                              <a:pt x="188469" y="91575"/>
                            </a:moveTo>
                            <a:lnTo>
                              <a:pt x="136217" y="15143"/>
                            </a:lnTo>
                            <a:cubicBezTo>
                              <a:pt x="129349" y="5095"/>
                              <a:pt x="119720" y="0"/>
                              <a:pt x="107598" y="0"/>
                            </a:cubicBezTo>
                            <a:lnTo>
                              <a:pt x="12493" y="0"/>
                            </a:lnTo>
                            <a:cubicBezTo>
                              <a:pt x="5604" y="0"/>
                              <a:pt x="0" y="5604"/>
                              <a:pt x="0" y="12493"/>
                            </a:cubicBezTo>
                            <a:lnTo>
                              <a:pt x="0" y="98625"/>
                            </a:lnTo>
                            <a:cubicBezTo>
                              <a:pt x="0" y="105514"/>
                              <a:pt x="5604" y="111118"/>
                              <a:pt x="12493" y="111118"/>
                            </a:cubicBezTo>
                            <a:lnTo>
                              <a:pt x="178156" y="111118"/>
                            </a:lnTo>
                            <a:cubicBezTo>
                              <a:pt x="182800" y="111118"/>
                              <a:pt x="187033" y="108567"/>
                              <a:pt x="189207" y="104454"/>
                            </a:cubicBezTo>
                            <a:cubicBezTo>
                              <a:pt x="191373" y="100346"/>
                              <a:pt x="191090" y="95410"/>
                              <a:pt x="188469" y="91575"/>
                            </a:cubicBezTo>
                            <a:close/>
                            <a:moveTo>
                              <a:pt x="24286" y="93271"/>
                            </a:moveTo>
                            <a:lnTo>
                              <a:pt x="17847" y="93271"/>
                            </a:lnTo>
                            <a:lnTo>
                              <a:pt x="17847" y="17847"/>
                            </a:lnTo>
                            <a:lnTo>
                              <a:pt x="24286" y="17847"/>
                            </a:lnTo>
                            <a:lnTo>
                              <a:pt x="24286" y="93271"/>
                            </a:lnTo>
                            <a:close/>
                            <a:moveTo>
                              <a:pt x="42133" y="93270"/>
                            </a:moveTo>
                            <a:lnTo>
                              <a:pt x="42133" y="17847"/>
                            </a:lnTo>
                            <a:lnTo>
                              <a:pt x="107598" y="17847"/>
                            </a:lnTo>
                            <a:cubicBezTo>
                              <a:pt x="112194" y="17847"/>
                              <a:pt x="117058" y="18740"/>
                              <a:pt x="121484" y="25213"/>
                            </a:cubicBezTo>
                            <a:lnTo>
                              <a:pt x="168011" y="93270"/>
                            </a:lnTo>
                            <a:lnTo>
                              <a:pt x="42133" y="9327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196;p35">
                        <a:extLst>
                          <a:ext uri="{FF2B5EF4-FFF2-40B4-BE49-F238E27FC236}">
                            <a16:creationId xmlns:a16="http://schemas.microsoft.com/office/drawing/2014/main" id="{9B14FD53-570D-3FA4-476A-9E98C238374D}"/>
                          </a:ext>
                        </a:extLst>
                      </p:cNvPr>
                      <p:cNvSpPr/>
                      <p:nvPr/>
                    </p:nvSpPr>
                    <p:spPr>
                      <a:xfrm>
                        <a:off x="1553467" y="2306200"/>
                        <a:ext cx="165377" cy="111118"/>
                      </a:xfrm>
                      <a:custGeom>
                        <a:avLst/>
                        <a:gdLst/>
                        <a:ahLst/>
                        <a:cxnLst/>
                        <a:rect l="l" t="t" r="r" b="b"/>
                        <a:pathLst>
                          <a:path w="165377" h="111118" extrusionOk="0">
                            <a:moveTo>
                              <a:pt x="152884" y="0"/>
                            </a:moveTo>
                            <a:lnTo>
                              <a:pt x="62896" y="0"/>
                            </a:lnTo>
                            <a:lnTo>
                              <a:pt x="62896" y="1"/>
                            </a:lnTo>
                            <a:cubicBezTo>
                              <a:pt x="52514" y="1"/>
                              <a:pt x="43945" y="5380"/>
                              <a:pt x="39385" y="14756"/>
                            </a:cubicBezTo>
                            <a:lnTo>
                              <a:pt x="1265" y="93165"/>
                            </a:lnTo>
                            <a:cubicBezTo>
                              <a:pt x="-626" y="97059"/>
                              <a:pt x="-386" y="101577"/>
                              <a:pt x="1913" y="105254"/>
                            </a:cubicBezTo>
                            <a:cubicBezTo>
                              <a:pt x="4211" y="108925"/>
                              <a:pt x="8170" y="111118"/>
                              <a:pt x="12502" y="111118"/>
                            </a:cubicBezTo>
                            <a:lnTo>
                              <a:pt x="152884" y="111118"/>
                            </a:lnTo>
                            <a:cubicBezTo>
                              <a:pt x="159773" y="111118"/>
                              <a:pt x="165378" y="105514"/>
                              <a:pt x="165378" y="98625"/>
                            </a:cubicBezTo>
                            <a:lnTo>
                              <a:pt x="165378" y="12493"/>
                            </a:lnTo>
                            <a:cubicBezTo>
                              <a:pt x="165378" y="5604"/>
                              <a:pt x="159773" y="0"/>
                              <a:pt x="152884" y="0"/>
                            </a:cubicBezTo>
                            <a:close/>
                            <a:moveTo>
                              <a:pt x="147532" y="93272"/>
                            </a:moveTo>
                            <a:lnTo>
                              <a:pt x="147531" y="93272"/>
                            </a:lnTo>
                            <a:lnTo>
                              <a:pt x="21061" y="93272"/>
                            </a:lnTo>
                            <a:lnTo>
                              <a:pt x="55437" y="22560"/>
                            </a:lnTo>
                            <a:cubicBezTo>
                              <a:pt x="57043" y="19259"/>
                              <a:pt x="59274" y="17849"/>
                              <a:pt x="62897" y="17849"/>
                            </a:cubicBezTo>
                            <a:lnTo>
                              <a:pt x="147532" y="17849"/>
                            </a:lnTo>
                            <a:lnTo>
                              <a:pt x="147532" y="9327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3" name="Rectangle: Rounded Corners 242">
                      <a:extLst>
                        <a:ext uri="{FF2B5EF4-FFF2-40B4-BE49-F238E27FC236}">
                          <a16:creationId xmlns:a16="http://schemas.microsoft.com/office/drawing/2014/main" id="{FBF26694-2031-4365-B995-094475EE9B87}"/>
                        </a:ext>
                      </a:extLst>
                    </p:cNvPr>
                    <p:cNvSpPr/>
                    <p:nvPr/>
                  </p:nvSpPr>
                  <p:spPr>
                    <a:xfrm>
                      <a:off x="3466101" y="2543388"/>
                      <a:ext cx="580051" cy="5546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 name="Google Shape;1727;p35">
                      <a:extLst>
                        <a:ext uri="{FF2B5EF4-FFF2-40B4-BE49-F238E27FC236}">
                          <a16:creationId xmlns:a16="http://schemas.microsoft.com/office/drawing/2014/main" id="{E64E3596-E2F1-2A9F-EC7B-3607561F578E}"/>
                        </a:ext>
                      </a:extLst>
                    </p:cNvPr>
                    <p:cNvGrpSpPr/>
                    <p:nvPr/>
                  </p:nvGrpSpPr>
                  <p:grpSpPr>
                    <a:xfrm>
                      <a:off x="5273229" y="2576321"/>
                      <a:ext cx="384563" cy="446943"/>
                      <a:chOff x="4399960" y="5327577"/>
                      <a:chExt cx="505639" cy="609193"/>
                    </a:xfrm>
                    <a:solidFill>
                      <a:schemeClr val="accent2">
                        <a:lumMod val="75000"/>
                      </a:schemeClr>
                    </a:solidFill>
                  </p:grpSpPr>
                  <p:sp>
                    <p:nvSpPr>
                      <p:cNvPr id="226" name="Google Shape;1728;p35">
                        <a:extLst>
                          <a:ext uri="{FF2B5EF4-FFF2-40B4-BE49-F238E27FC236}">
                            <a16:creationId xmlns:a16="http://schemas.microsoft.com/office/drawing/2014/main" id="{202DF4D0-9D9F-BF76-3452-E6B7A6CCE877}"/>
                          </a:ext>
                        </a:extLst>
                      </p:cNvPr>
                      <p:cNvSpPr/>
                      <p:nvPr/>
                    </p:nvSpPr>
                    <p:spPr>
                      <a:xfrm>
                        <a:off x="4412643" y="5327577"/>
                        <a:ext cx="480274" cy="609193"/>
                      </a:xfrm>
                      <a:custGeom>
                        <a:avLst/>
                        <a:gdLst/>
                        <a:ahLst/>
                        <a:cxnLst/>
                        <a:rect l="l" t="t" r="r" b="b"/>
                        <a:pathLst>
                          <a:path w="480274" h="609193" extrusionOk="0">
                            <a:moveTo>
                              <a:pt x="471351" y="591346"/>
                            </a:moveTo>
                            <a:lnTo>
                              <a:pt x="449866" y="591346"/>
                            </a:lnTo>
                            <a:cubicBezTo>
                              <a:pt x="468386" y="576475"/>
                              <a:pt x="480274" y="553668"/>
                              <a:pt x="480274" y="528125"/>
                            </a:cubicBezTo>
                            <a:cubicBezTo>
                              <a:pt x="480274" y="492698"/>
                              <a:pt x="457417" y="462525"/>
                              <a:pt x="425682" y="451524"/>
                            </a:cubicBezTo>
                            <a:lnTo>
                              <a:pt x="425682" y="300459"/>
                            </a:lnTo>
                            <a:lnTo>
                              <a:pt x="427373" y="300459"/>
                            </a:lnTo>
                            <a:cubicBezTo>
                              <a:pt x="438853" y="300459"/>
                              <a:pt x="448195" y="291118"/>
                              <a:pt x="448195" y="279637"/>
                            </a:cubicBezTo>
                            <a:lnTo>
                              <a:pt x="448195" y="224620"/>
                            </a:lnTo>
                            <a:cubicBezTo>
                              <a:pt x="448195" y="213139"/>
                              <a:pt x="438853" y="203798"/>
                              <a:pt x="427373" y="203798"/>
                            </a:cubicBezTo>
                            <a:lnTo>
                              <a:pt x="390591" y="203798"/>
                            </a:lnTo>
                            <a:lnTo>
                              <a:pt x="388866" y="203798"/>
                            </a:lnTo>
                            <a:lnTo>
                              <a:pt x="366916" y="203798"/>
                            </a:lnTo>
                            <a:lnTo>
                              <a:pt x="366916" y="195027"/>
                            </a:lnTo>
                            <a:lnTo>
                              <a:pt x="400725" y="195027"/>
                            </a:lnTo>
                            <a:cubicBezTo>
                              <a:pt x="406433" y="195027"/>
                              <a:pt x="411956" y="192651"/>
                              <a:pt x="415879" y="188508"/>
                            </a:cubicBezTo>
                            <a:cubicBezTo>
                              <a:pt x="419803" y="184364"/>
                              <a:pt x="421873" y="178718"/>
                              <a:pt x="421560" y="173020"/>
                            </a:cubicBezTo>
                            <a:cubicBezTo>
                              <a:pt x="416239" y="75999"/>
                              <a:pt x="336549" y="0"/>
                              <a:pt x="240137" y="0"/>
                            </a:cubicBezTo>
                            <a:cubicBezTo>
                              <a:pt x="143726" y="0"/>
                              <a:pt x="64034" y="75999"/>
                              <a:pt x="58713" y="173023"/>
                            </a:cubicBezTo>
                            <a:cubicBezTo>
                              <a:pt x="58402" y="178721"/>
                              <a:pt x="60473" y="184365"/>
                              <a:pt x="64395" y="188507"/>
                            </a:cubicBezTo>
                            <a:cubicBezTo>
                              <a:pt x="68316" y="192651"/>
                              <a:pt x="73840" y="195027"/>
                              <a:pt x="79548" y="195027"/>
                            </a:cubicBezTo>
                            <a:lnTo>
                              <a:pt x="113359" y="195027"/>
                            </a:lnTo>
                            <a:lnTo>
                              <a:pt x="113359" y="203798"/>
                            </a:lnTo>
                            <a:lnTo>
                              <a:pt x="91409" y="203798"/>
                            </a:lnTo>
                            <a:lnTo>
                              <a:pt x="89683" y="203798"/>
                            </a:lnTo>
                            <a:lnTo>
                              <a:pt x="52902" y="203798"/>
                            </a:lnTo>
                            <a:cubicBezTo>
                              <a:pt x="41422" y="203798"/>
                              <a:pt x="32080" y="213139"/>
                              <a:pt x="32080" y="224620"/>
                            </a:cubicBezTo>
                            <a:lnTo>
                              <a:pt x="32080" y="279637"/>
                            </a:lnTo>
                            <a:cubicBezTo>
                              <a:pt x="32080" y="291118"/>
                              <a:pt x="41422" y="300459"/>
                              <a:pt x="52902" y="300459"/>
                            </a:cubicBezTo>
                            <a:lnTo>
                              <a:pt x="54593" y="300459"/>
                            </a:lnTo>
                            <a:lnTo>
                              <a:pt x="54593" y="451524"/>
                            </a:lnTo>
                            <a:cubicBezTo>
                              <a:pt x="22857" y="462524"/>
                              <a:pt x="0" y="492697"/>
                              <a:pt x="0" y="528125"/>
                            </a:cubicBezTo>
                            <a:cubicBezTo>
                              <a:pt x="0" y="553668"/>
                              <a:pt x="11888" y="576475"/>
                              <a:pt x="30408" y="591346"/>
                            </a:cubicBezTo>
                            <a:lnTo>
                              <a:pt x="8924" y="591346"/>
                            </a:lnTo>
                            <a:cubicBezTo>
                              <a:pt x="3995" y="591346"/>
                              <a:pt x="0" y="595340"/>
                              <a:pt x="0" y="600269"/>
                            </a:cubicBezTo>
                            <a:cubicBezTo>
                              <a:pt x="0" y="605199"/>
                              <a:pt x="3995" y="609193"/>
                              <a:pt x="8924" y="609193"/>
                            </a:cubicBezTo>
                            <a:lnTo>
                              <a:pt x="81075" y="609193"/>
                            </a:lnTo>
                            <a:lnTo>
                              <a:pt x="399200" y="609193"/>
                            </a:lnTo>
                            <a:lnTo>
                              <a:pt x="471351" y="609193"/>
                            </a:lnTo>
                            <a:cubicBezTo>
                              <a:pt x="476279" y="609193"/>
                              <a:pt x="480275" y="605199"/>
                              <a:pt x="480275" y="600269"/>
                            </a:cubicBezTo>
                            <a:cubicBezTo>
                              <a:pt x="480275" y="595340"/>
                              <a:pt x="476279" y="591346"/>
                              <a:pt x="471351" y="591346"/>
                            </a:cubicBezTo>
                            <a:close/>
                            <a:moveTo>
                              <a:pt x="399515" y="221645"/>
                            </a:moveTo>
                            <a:lnTo>
                              <a:pt x="427373" y="221645"/>
                            </a:lnTo>
                            <a:cubicBezTo>
                              <a:pt x="428985" y="221645"/>
                              <a:pt x="430347" y="223007"/>
                              <a:pt x="430347" y="224620"/>
                            </a:cubicBezTo>
                            <a:lnTo>
                              <a:pt x="430347" y="279637"/>
                            </a:lnTo>
                            <a:cubicBezTo>
                              <a:pt x="430347" y="281250"/>
                              <a:pt x="428985" y="282612"/>
                              <a:pt x="427373" y="282612"/>
                            </a:cubicBezTo>
                            <a:lnTo>
                              <a:pt x="399515" y="282612"/>
                            </a:lnTo>
                            <a:lnTo>
                              <a:pt x="399515" y="221645"/>
                            </a:lnTo>
                            <a:close/>
                            <a:moveTo>
                              <a:pt x="400084" y="147215"/>
                            </a:moveTo>
                            <a:lnTo>
                              <a:pt x="386021" y="147215"/>
                            </a:lnTo>
                            <a:cubicBezTo>
                              <a:pt x="381063" y="147215"/>
                              <a:pt x="377030" y="143183"/>
                              <a:pt x="377030" y="138226"/>
                            </a:cubicBezTo>
                            <a:cubicBezTo>
                              <a:pt x="377030" y="133269"/>
                              <a:pt x="381063" y="129237"/>
                              <a:pt x="386021" y="129237"/>
                            </a:cubicBezTo>
                            <a:lnTo>
                              <a:pt x="395053" y="129237"/>
                            </a:lnTo>
                            <a:cubicBezTo>
                              <a:pt x="397051" y="135085"/>
                              <a:pt x="398736" y="141083"/>
                              <a:pt x="400084" y="147215"/>
                            </a:cubicBezTo>
                            <a:close/>
                            <a:moveTo>
                              <a:pt x="240137" y="17847"/>
                            </a:moveTo>
                            <a:cubicBezTo>
                              <a:pt x="252287" y="17847"/>
                              <a:pt x="264141" y="19190"/>
                              <a:pt x="275560" y="21733"/>
                            </a:cubicBezTo>
                            <a:lnTo>
                              <a:pt x="269155" y="32818"/>
                            </a:lnTo>
                            <a:cubicBezTo>
                              <a:pt x="269048" y="32896"/>
                              <a:pt x="268896" y="32986"/>
                              <a:pt x="268774" y="33038"/>
                            </a:cubicBezTo>
                            <a:lnTo>
                              <a:pt x="211498" y="33038"/>
                            </a:lnTo>
                            <a:cubicBezTo>
                              <a:pt x="211377" y="32986"/>
                              <a:pt x="211226" y="32899"/>
                              <a:pt x="211119" y="32819"/>
                            </a:cubicBezTo>
                            <a:lnTo>
                              <a:pt x="204713" y="21733"/>
                            </a:lnTo>
                            <a:cubicBezTo>
                              <a:pt x="216133" y="19190"/>
                              <a:pt x="227988" y="17847"/>
                              <a:pt x="240137" y="17847"/>
                            </a:cubicBezTo>
                            <a:close/>
                            <a:moveTo>
                              <a:pt x="85222" y="129238"/>
                            </a:moveTo>
                            <a:lnTo>
                              <a:pt x="92219" y="129238"/>
                            </a:lnTo>
                            <a:lnTo>
                              <a:pt x="92219" y="129237"/>
                            </a:lnTo>
                            <a:cubicBezTo>
                              <a:pt x="97176" y="129237"/>
                              <a:pt x="101211" y="133269"/>
                              <a:pt x="101211" y="138226"/>
                            </a:cubicBezTo>
                            <a:cubicBezTo>
                              <a:pt x="101211" y="143183"/>
                              <a:pt x="97177" y="147215"/>
                              <a:pt x="92219" y="147215"/>
                            </a:cubicBezTo>
                            <a:lnTo>
                              <a:pt x="80191" y="147215"/>
                            </a:lnTo>
                            <a:cubicBezTo>
                              <a:pt x="81539" y="141084"/>
                              <a:pt x="83223" y="135086"/>
                              <a:pt x="85222" y="129238"/>
                            </a:cubicBezTo>
                            <a:close/>
                            <a:moveTo>
                              <a:pt x="79548" y="177180"/>
                            </a:moveTo>
                            <a:cubicBezTo>
                              <a:pt x="78722" y="177180"/>
                              <a:pt x="77923" y="176837"/>
                              <a:pt x="77356" y="176238"/>
                            </a:cubicBezTo>
                            <a:cubicBezTo>
                              <a:pt x="76788" y="175638"/>
                              <a:pt x="76488" y="174822"/>
                              <a:pt x="76533" y="173998"/>
                            </a:cubicBezTo>
                            <a:cubicBezTo>
                              <a:pt x="76698" y="170996"/>
                              <a:pt x="76949" y="168018"/>
                              <a:pt x="77270" y="165062"/>
                            </a:cubicBezTo>
                            <a:lnTo>
                              <a:pt x="92219" y="165062"/>
                            </a:lnTo>
                            <a:cubicBezTo>
                              <a:pt x="107018" y="165062"/>
                              <a:pt x="119058" y="153023"/>
                              <a:pt x="119058" y="138225"/>
                            </a:cubicBezTo>
                            <a:cubicBezTo>
                              <a:pt x="119058" y="123525"/>
                              <a:pt x="107174" y="111551"/>
                              <a:pt x="92507" y="111395"/>
                            </a:cubicBezTo>
                            <a:cubicBezTo>
                              <a:pt x="111451" y="71791"/>
                              <a:pt x="145539" y="41109"/>
                              <a:pt x="187007" y="26758"/>
                            </a:cubicBezTo>
                            <a:lnTo>
                              <a:pt x="195823" y="42016"/>
                            </a:lnTo>
                            <a:cubicBezTo>
                              <a:pt x="198838" y="47237"/>
                              <a:pt x="205156" y="50883"/>
                              <a:pt x="211187" y="50883"/>
                            </a:cubicBezTo>
                            <a:lnTo>
                              <a:pt x="269090" y="50883"/>
                            </a:lnTo>
                            <a:cubicBezTo>
                              <a:pt x="275118" y="50883"/>
                              <a:pt x="281435" y="47237"/>
                              <a:pt x="284453" y="42018"/>
                            </a:cubicBezTo>
                            <a:lnTo>
                              <a:pt x="293269" y="26758"/>
                            </a:lnTo>
                            <a:cubicBezTo>
                              <a:pt x="334734" y="41107"/>
                              <a:pt x="368820" y="71787"/>
                              <a:pt x="387764" y="111388"/>
                            </a:cubicBezTo>
                            <a:lnTo>
                              <a:pt x="386021" y="111388"/>
                            </a:lnTo>
                            <a:cubicBezTo>
                              <a:pt x="371222" y="111388"/>
                              <a:pt x="359182" y="123427"/>
                              <a:pt x="359182" y="138225"/>
                            </a:cubicBezTo>
                            <a:cubicBezTo>
                              <a:pt x="359182" y="153023"/>
                              <a:pt x="371222" y="165062"/>
                              <a:pt x="386021" y="165062"/>
                            </a:cubicBezTo>
                            <a:lnTo>
                              <a:pt x="403004" y="165062"/>
                            </a:lnTo>
                            <a:cubicBezTo>
                              <a:pt x="403325" y="168017"/>
                              <a:pt x="403575" y="170995"/>
                              <a:pt x="403740" y="174000"/>
                            </a:cubicBezTo>
                            <a:cubicBezTo>
                              <a:pt x="403786" y="174822"/>
                              <a:pt x="403487" y="175638"/>
                              <a:pt x="402919" y="176238"/>
                            </a:cubicBezTo>
                            <a:cubicBezTo>
                              <a:pt x="402353" y="176836"/>
                              <a:pt x="401553" y="177180"/>
                              <a:pt x="400725" y="177180"/>
                            </a:cubicBezTo>
                            <a:lnTo>
                              <a:pt x="318968" y="177180"/>
                            </a:lnTo>
                            <a:cubicBezTo>
                              <a:pt x="314040" y="177180"/>
                              <a:pt x="310045" y="181174"/>
                              <a:pt x="310045" y="186104"/>
                            </a:cubicBezTo>
                            <a:cubicBezTo>
                              <a:pt x="310045" y="191033"/>
                              <a:pt x="314040" y="195027"/>
                              <a:pt x="318968" y="195027"/>
                            </a:cubicBezTo>
                            <a:lnTo>
                              <a:pt x="349069" y="195027"/>
                            </a:lnTo>
                            <a:lnTo>
                              <a:pt x="349069" y="203798"/>
                            </a:lnTo>
                            <a:lnTo>
                              <a:pt x="131206" y="203798"/>
                            </a:lnTo>
                            <a:lnTo>
                              <a:pt x="131206" y="195027"/>
                            </a:lnTo>
                            <a:lnTo>
                              <a:pt x="265426" y="195027"/>
                            </a:lnTo>
                            <a:cubicBezTo>
                              <a:pt x="270354" y="195027"/>
                              <a:pt x="274350" y="191033"/>
                              <a:pt x="274350" y="186104"/>
                            </a:cubicBezTo>
                            <a:cubicBezTo>
                              <a:pt x="274350" y="181174"/>
                              <a:pt x="270354" y="177180"/>
                              <a:pt x="265426" y="177180"/>
                            </a:cubicBezTo>
                            <a:lnTo>
                              <a:pt x="79548" y="177180"/>
                            </a:lnTo>
                            <a:close/>
                            <a:moveTo>
                              <a:pt x="98607" y="221646"/>
                            </a:moveTo>
                            <a:lnTo>
                              <a:pt x="381668" y="221646"/>
                            </a:lnTo>
                            <a:lnTo>
                              <a:pt x="381668" y="331238"/>
                            </a:lnTo>
                            <a:lnTo>
                              <a:pt x="334653" y="331238"/>
                            </a:lnTo>
                            <a:lnTo>
                              <a:pt x="334653" y="294007"/>
                            </a:lnTo>
                            <a:cubicBezTo>
                              <a:pt x="334653" y="287818"/>
                              <a:pt x="330764" y="281080"/>
                              <a:pt x="325407" y="277985"/>
                            </a:cubicBezTo>
                            <a:lnTo>
                              <a:pt x="249386" y="234062"/>
                            </a:lnTo>
                            <a:cubicBezTo>
                              <a:pt x="246044" y="232132"/>
                              <a:pt x="242511" y="231727"/>
                              <a:pt x="240137" y="231727"/>
                            </a:cubicBezTo>
                            <a:cubicBezTo>
                              <a:pt x="237764" y="231727"/>
                              <a:pt x="234232" y="232132"/>
                              <a:pt x="230887" y="234063"/>
                            </a:cubicBezTo>
                            <a:lnTo>
                              <a:pt x="154869" y="277985"/>
                            </a:lnTo>
                            <a:cubicBezTo>
                              <a:pt x="149512" y="281081"/>
                              <a:pt x="145622" y="287819"/>
                              <a:pt x="145622" y="294007"/>
                            </a:cubicBezTo>
                            <a:lnTo>
                              <a:pt x="145622" y="331238"/>
                            </a:lnTo>
                            <a:lnTo>
                              <a:pt x="98607" y="331238"/>
                            </a:lnTo>
                            <a:lnTo>
                              <a:pt x="98607" y="221646"/>
                            </a:lnTo>
                            <a:close/>
                            <a:moveTo>
                              <a:pt x="316805" y="294207"/>
                            </a:moveTo>
                            <a:lnTo>
                              <a:pt x="316805" y="381652"/>
                            </a:lnTo>
                            <a:cubicBezTo>
                              <a:pt x="316724" y="381915"/>
                              <a:pt x="316491" y="382320"/>
                              <a:pt x="316304" y="382521"/>
                            </a:cubicBezTo>
                            <a:lnTo>
                              <a:pt x="240638" y="426239"/>
                            </a:lnTo>
                            <a:cubicBezTo>
                              <a:pt x="240443" y="426280"/>
                              <a:pt x="239828" y="426278"/>
                              <a:pt x="239634" y="426239"/>
                            </a:cubicBezTo>
                            <a:lnTo>
                              <a:pt x="163968" y="382521"/>
                            </a:lnTo>
                            <a:cubicBezTo>
                              <a:pt x="163782" y="382320"/>
                              <a:pt x="163549" y="381915"/>
                              <a:pt x="163468" y="381652"/>
                            </a:cubicBezTo>
                            <a:lnTo>
                              <a:pt x="163468" y="294207"/>
                            </a:lnTo>
                            <a:cubicBezTo>
                              <a:pt x="163549" y="293944"/>
                              <a:pt x="163782" y="293539"/>
                              <a:pt x="163968" y="293340"/>
                            </a:cubicBezTo>
                            <a:lnTo>
                              <a:pt x="239634" y="249622"/>
                            </a:lnTo>
                            <a:cubicBezTo>
                              <a:pt x="239828" y="249582"/>
                              <a:pt x="240443" y="249580"/>
                              <a:pt x="240638" y="249622"/>
                            </a:cubicBezTo>
                            <a:lnTo>
                              <a:pt x="316306" y="293340"/>
                            </a:lnTo>
                            <a:cubicBezTo>
                              <a:pt x="316491" y="293539"/>
                              <a:pt x="316724" y="293944"/>
                              <a:pt x="316805" y="294207"/>
                            </a:cubicBezTo>
                            <a:close/>
                            <a:moveTo>
                              <a:pt x="98607" y="349084"/>
                            </a:moveTo>
                            <a:lnTo>
                              <a:pt x="145622" y="349084"/>
                            </a:lnTo>
                            <a:lnTo>
                              <a:pt x="145622" y="381851"/>
                            </a:lnTo>
                            <a:cubicBezTo>
                              <a:pt x="145622" y="388039"/>
                              <a:pt x="149512" y="394777"/>
                              <a:pt x="154868" y="397873"/>
                            </a:cubicBezTo>
                            <a:lnTo>
                              <a:pt x="230889" y="441796"/>
                            </a:lnTo>
                            <a:cubicBezTo>
                              <a:pt x="234232" y="443726"/>
                              <a:pt x="237764" y="444131"/>
                              <a:pt x="240137" y="444131"/>
                            </a:cubicBezTo>
                            <a:cubicBezTo>
                              <a:pt x="242511" y="444131"/>
                              <a:pt x="246043" y="443726"/>
                              <a:pt x="249387" y="441795"/>
                            </a:cubicBezTo>
                            <a:lnTo>
                              <a:pt x="325405" y="397873"/>
                            </a:lnTo>
                            <a:cubicBezTo>
                              <a:pt x="330763" y="394777"/>
                              <a:pt x="334653" y="388039"/>
                              <a:pt x="334653" y="381851"/>
                            </a:cubicBezTo>
                            <a:lnTo>
                              <a:pt x="334653" y="349084"/>
                            </a:lnTo>
                            <a:lnTo>
                              <a:pt x="381668" y="349084"/>
                            </a:lnTo>
                            <a:lnTo>
                              <a:pt x="381668" y="368577"/>
                            </a:lnTo>
                            <a:cubicBezTo>
                              <a:pt x="381668" y="373507"/>
                              <a:pt x="385663" y="377501"/>
                              <a:pt x="390591" y="377501"/>
                            </a:cubicBezTo>
                            <a:cubicBezTo>
                              <a:pt x="395520" y="377501"/>
                              <a:pt x="399515" y="373507"/>
                              <a:pt x="399515" y="368577"/>
                            </a:cubicBezTo>
                            <a:lnTo>
                              <a:pt x="399515" y="300459"/>
                            </a:lnTo>
                            <a:lnTo>
                              <a:pt x="407834" y="300459"/>
                            </a:lnTo>
                            <a:lnTo>
                              <a:pt x="407834" y="447525"/>
                            </a:lnTo>
                            <a:cubicBezTo>
                              <a:pt x="405099" y="447235"/>
                              <a:pt x="402324" y="447079"/>
                              <a:pt x="399515" y="447068"/>
                            </a:cubicBezTo>
                            <a:lnTo>
                              <a:pt x="399515" y="417360"/>
                            </a:lnTo>
                            <a:cubicBezTo>
                              <a:pt x="399515" y="412431"/>
                              <a:pt x="395520" y="408437"/>
                              <a:pt x="390591" y="408437"/>
                            </a:cubicBezTo>
                            <a:cubicBezTo>
                              <a:pt x="385663" y="408437"/>
                              <a:pt x="381668" y="412431"/>
                              <a:pt x="381668" y="417360"/>
                            </a:cubicBezTo>
                            <a:lnTo>
                              <a:pt x="381668" y="447060"/>
                            </a:lnTo>
                            <a:lnTo>
                              <a:pt x="98607" y="447060"/>
                            </a:lnTo>
                            <a:lnTo>
                              <a:pt x="98607" y="349084"/>
                            </a:lnTo>
                            <a:close/>
                            <a:moveTo>
                              <a:pt x="52902" y="282612"/>
                            </a:moveTo>
                            <a:cubicBezTo>
                              <a:pt x="51290" y="282612"/>
                              <a:pt x="49928" y="281251"/>
                              <a:pt x="49928" y="279637"/>
                            </a:cubicBezTo>
                            <a:lnTo>
                              <a:pt x="49928" y="224620"/>
                            </a:lnTo>
                            <a:cubicBezTo>
                              <a:pt x="49928" y="223007"/>
                              <a:pt x="51290" y="221645"/>
                              <a:pt x="52902" y="221645"/>
                            </a:cubicBezTo>
                            <a:lnTo>
                              <a:pt x="80760" y="221645"/>
                            </a:lnTo>
                            <a:lnTo>
                              <a:pt x="80760" y="282612"/>
                            </a:lnTo>
                            <a:lnTo>
                              <a:pt x="52902" y="282612"/>
                            </a:lnTo>
                            <a:close/>
                            <a:moveTo>
                              <a:pt x="80760" y="300459"/>
                            </a:moveTo>
                            <a:lnTo>
                              <a:pt x="80760" y="447068"/>
                            </a:lnTo>
                            <a:cubicBezTo>
                              <a:pt x="77951" y="447079"/>
                              <a:pt x="75176" y="447235"/>
                              <a:pt x="72440" y="447525"/>
                            </a:cubicBezTo>
                            <a:lnTo>
                              <a:pt x="72440" y="300459"/>
                            </a:lnTo>
                            <a:lnTo>
                              <a:pt x="80760" y="300459"/>
                            </a:lnTo>
                            <a:close/>
                            <a:moveTo>
                              <a:pt x="399200" y="591346"/>
                            </a:moveTo>
                            <a:lnTo>
                              <a:pt x="81075" y="591346"/>
                            </a:lnTo>
                            <a:cubicBezTo>
                              <a:pt x="46212" y="591346"/>
                              <a:pt x="17847" y="562985"/>
                              <a:pt x="17847" y="528125"/>
                            </a:cubicBezTo>
                            <a:cubicBezTo>
                              <a:pt x="17847" y="493267"/>
                              <a:pt x="46211" y="464907"/>
                              <a:pt x="81075" y="464907"/>
                            </a:cubicBezTo>
                            <a:lnTo>
                              <a:pt x="399200" y="464907"/>
                            </a:lnTo>
                            <a:cubicBezTo>
                              <a:pt x="434063" y="464907"/>
                              <a:pt x="462427" y="493267"/>
                              <a:pt x="462427" y="528125"/>
                            </a:cubicBezTo>
                            <a:cubicBezTo>
                              <a:pt x="462427" y="562985"/>
                              <a:pt x="434064" y="591346"/>
                              <a:pt x="399200" y="59134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1729;p35">
                        <a:extLst>
                          <a:ext uri="{FF2B5EF4-FFF2-40B4-BE49-F238E27FC236}">
                            <a16:creationId xmlns:a16="http://schemas.microsoft.com/office/drawing/2014/main" id="{48EB1ABD-BA42-9B2D-B402-B18DC51C9570}"/>
                          </a:ext>
                        </a:extLst>
                      </p:cNvPr>
                      <p:cNvSpPr/>
                      <p:nvPr/>
                    </p:nvSpPr>
                    <p:spPr>
                      <a:xfrm>
                        <a:off x="4435438" y="5797429"/>
                        <a:ext cx="434684" cy="116549"/>
                      </a:xfrm>
                      <a:custGeom>
                        <a:avLst/>
                        <a:gdLst/>
                        <a:ahLst/>
                        <a:cxnLst/>
                        <a:rect l="l" t="t" r="r" b="b"/>
                        <a:pathLst>
                          <a:path w="434684" h="116549" extrusionOk="0">
                            <a:moveTo>
                              <a:pt x="376404" y="0"/>
                            </a:moveTo>
                            <a:lnTo>
                              <a:pt x="58279" y="0"/>
                            </a:lnTo>
                            <a:cubicBezTo>
                              <a:pt x="26144" y="0"/>
                              <a:pt x="0" y="26142"/>
                              <a:pt x="0" y="58274"/>
                            </a:cubicBezTo>
                            <a:cubicBezTo>
                              <a:pt x="0" y="90407"/>
                              <a:pt x="26144" y="116550"/>
                              <a:pt x="58279" y="116550"/>
                            </a:cubicBezTo>
                            <a:lnTo>
                              <a:pt x="85573" y="116550"/>
                            </a:lnTo>
                            <a:cubicBezTo>
                              <a:pt x="90501" y="116550"/>
                              <a:pt x="94496" y="112554"/>
                              <a:pt x="94496" y="107626"/>
                            </a:cubicBezTo>
                            <a:cubicBezTo>
                              <a:pt x="94496" y="102697"/>
                              <a:pt x="90501" y="98702"/>
                              <a:pt x="85573" y="98702"/>
                            </a:cubicBezTo>
                            <a:lnTo>
                              <a:pt x="58279" y="98702"/>
                            </a:lnTo>
                            <a:cubicBezTo>
                              <a:pt x="35985" y="98702"/>
                              <a:pt x="17847" y="80567"/>
                              <a:pt x="17847" y="58274"/>
                            </a:cubicBezTo>
                            <a:cubicBezTo>
                              <a:pt x="17847" y="35984"/>
                              <a:pt x="35985" y="17847"/>
                              <a:pt x="58279" y="17847"/>
                            </a:cubicBezTo>
                            <a:lnTo>
                              <a:pt x="376404" y="17847"/>
                            </a:lnTo>
                            <a:cubicBezTo>
                              <a:pt x="398699" y="17847"/>
                              <a:pt x="416837" y="35983"/>
                              <a:pt x="416837" y="58274"/>
                            </a:cubicBezTo>
                            <a:cubicBezTo>
                              <a:pt x="416837" y="80566"/>
                              <a:pt x="398698" y="98702"/>
                              <a:pt x="376404" y="98702"/>
                            </a:cubicBezTo>
                            <a:lnTo>
                              <a:pt x="137925" y="98702"/>
                            </a:lnTo>
                            <a:cubicBezTo>
                              <a:pt x="132997" y="98702"/>
                              <a:pt x="129001" y="102697"/>
                              <a:pt x="129001" y="107626"/>
                            </a:cubicBezTo>
                            <a:cubicBezTo>
                              <a:pt x="129001" y="112554"/>
                              <a:pt x="132997" y="116550"/>
                              <a:pt x="137925" y="116550"/>
                            </a:cubicBezTo>
                            <a:lnTo>
                              <a:pt x="376404" y="116550"/>
                            </a:lnTo>
                            <a:cubicBezTo>
                              <a:pt x="408540" y="116550"/>
                              <a:pt x="434684" y="90407"/>
                              <a:pt x="434684" y="58274"/>
                            </a:cubicBezTo>
                            <a:cubicBezTo>
                              <a:pt x="434684" y="26141"/>
                              <a:pt x="408539" y="0"/>
                              <a:pt x="37640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1730;p35">
                        <a:extLst>
                          <a:ext uri="{FF2B5EF4-FFF2-40B4-BE49-F238E27FC236}">
                            <a16:creationId xmlns:a16="http://schemas.microsoft.com/office/drawing/2014/main" id="{4386B96E-932D-5F7C-749E-093F3F11E977}"/>
                          </a:ext>
                        </a:extLst>
                      </p:cNvPr>
                      <p:cNvSpPr/>
                      <p:nvPr/>
                    </p:nvSpPr>
                    <p:spPr>
                      <a:xfrm>
                        <a:off x="4565228"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1"/>
                              <a:pt x="25854" y="17847"/>
                              <a:pt x="35695" y="17847"/>
                            </a:cubicBezTo>
                            <a:cubicBezTo>
                              <a:pt x="45536" y="17847"/>
                              <a:pt x="53542" y="25610"/>
                              <a:pt x="53542" y="35151"/>
                            </a:cubicBezTo>
                            <a:cubicBezTo>
                              <a:pt x="53542" y="44694"/>
                              <a:pt x="45536" y="52456"/>
                              <a:pt x="35695" y="5245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1731;p35">
                        <a:extLst>
                          <a:ext uri="{FF2B5EF4-FFF2-40B4-BE49-F238E27FC236}">
                            <a16:creationId xmlns:a16="http://schemas.microsoft.com/office/drawing/2014/main" id="{A1FD6E20-C336-2789-B3A4-0E9AB0B78C5A}"/>
                          </a:ext>
                        </a:extLst>
                      </p:cNvPr>
                      <p:cNvSpPr/>
                      <p:nvPr/>
                    </p:nvSpPr>
                    <p:spPr>
                      <a:xfrm>
                        <a:off x="466894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0"/>
                              <a:pt x="53542" y="35151"/>
                            </a:cubicBezTo>
                            <a:cubicBezTo>
                              <a:pt x="53542" y="44694"/>
                              <a:pt x="45536" y="52456"/>
                              <a:pt x="35695" y="5245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1732;p35">
                        <a:extLst>
                          <a:ext uri="{FF2B5EF4-FFF2-40B4-BE49-F238E27FC236}">
                            <a16:creationId xmlns:a16="http://schemas.microsoft.com/office/drawing/2014/main" id="{2A8404A8-AEF6-4952-FADA-9FAC9C3B9C65}"/>
                          </a:ext>
                        </a:extLst>
                      </p:cNvPr>
                      <p:cNvSpPr/>
                      <p:nvPr/>
                    </p:nvSpPr>
                    <p:spPr>
                      <a:xfrm>
                        <a:off x="445923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1"/>
                              <a:pt x="53542" y="35151"/>
                            </a:cubicBezTo>
                            <a:cubicBezTo>
                              <a:pt x="53542" y="44694"/>
                              <a:pt x="45536" y="52456"/>
                              <a:pt x="35695" y="5245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1733;p35">
                        <a:extLst>
                          <a:ext uri="{FF2B5EF4-FFF2-40B4-BE49-F238E27FC236}">
                            <a16:creationId xmlns:a16="http://schemas.microsoft.com/office/drawing/2014/main" id="{0A04CBA9-7CC1-7A63-BC37-97746CF12517}"/>
                          </a:ext>
                        </a:extLst>
                      </p:cNvPr>
                      <p:cNvSpPr/>
                      <p:nvPr/>
                    </p:nvSpPr>
                    <p:spPr>
                      <a:xfrm>
                        <a:off x="4774937" y="5820549"/>
                        <a:ext cx="71389" cy="70305"/>
                      </a:xfrm>
                      <a:custGeom>
                        <a:avLst/>
                        <a:gdLst/>
                        <a:ahLst/>
                        <a:cxnLst/>
                        <a:rect l="l" t="t" r="r" b="b"/>
                        <a:pathLst>
                          <a:path w="71389" h="70305" extrusionOk="0">
                            <a:moveTo>
                              <a:pt x="35695" y="0"/>
                            </a:moveTo>
                            <a:cubicBezTo>
                              <a:pt x="16013" y="0"/>
                              <a:pt x="0" y="15769"/>
                              <a:pt x="0" y="35152"/>
                            </a:cubicBezTo>
                            <a:cubicBezTo>
                              <a:pt x="0" y="54536"/>
                              <a:pt x="16013" y="70306"/>
                              <a:pt x="35695" y="70306"/>
                            </a:cubicBezTo>
                            <a:cubicBezTo>
                              <a:pt x="55377" y="70306"/>
                              <a:pt x="71390" y="54536"/>
                              <a:pt x="71390" y="35152"/>
                            </a:cubicBezTo>
                            <a:cubicBezTo>
                              <a:pt x="71390" y="15769"/>
                              <a:pt x="55377" y="0"/>
                              <a:pt x="35695" y="0"/>
                            </a:cubicBezTo>
                            <a:close/>
                            <a:moveTo>
                              <a:pt x="35695" y="52458"/>
                            </a:moveTo>
                            <a:cubicBezTo>
                              <a:pt x="25854" y="52458"/>
                              <a:pt x="17847" y="44696"/>
                              <a:pt x="17847" y="35152"/>
                            </a:cubicBezTo>
                            <a:cubicBezTo>
                              <a:pt x="17847" y="25610"/>
                              <a:pt x="25854" y="17847"/>
                              <a:pt x="35695" y="17847"/>
                            </a:cubicBezTo>
                            <a:cubicBezTo>
                              <a:pt x="45536" y="17847"/>
                              <a:pt x="53542" y="25610"/>
                              <a:pt x="53542" y="35152"/>
                            </a:cubicBezTo>
                            <a:cubicBezTo>
                              <a:pt x="53542" y="44695"/>
                              <a:pt x="45536" y="52458"/>
                              <a:pt x="35695" y="52458"/>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1734;p35">
                        <a:extLst>
                          <a:ext uri="{FF2B5EF4-FFF2-40B4-BE49-F238E27FC236}">
                            <a16:creationId xmlns:a16="http://schemas.microsoft.com/office/drawing/2014/main" id="{677077A8-A17E-FB5F-6BDC-87CD78E04B36}"/>
                          </a:ext>
                        </a:extLst>
                      </p:cNvPr>
                      <p:cNvSpPr/>
                      <p:nvPr/>
                    </p:nvSpPr>
                    <p:spPr>
                      <a:xfrm>
                        <a:off x="4429807" y="5671779"/>
                        <a:ext cx="23542" cy="79737"/>
                      </a:xfrm>
                      <a:custGeom>
                        <a:avLst/>
                        <a:gdLst/>
                        <a:ahLst/>
                        <a:cxnLst/>
                        <a:rect l="l" t="t" r="r" b="b"/>
                        <a:pathLst>
                          <a:path w="23542" h="79737" extrusionOk="0">
                            <a:moveTo>
                              <a:pt x="17849" y="39869"/>
                            </a:moveTo>
                            <a:cubicBezTo>
                              <a:pt x="17849" y="30152"/>
                              <a:pt x="19560" y="20829"/>
                              <a:pt x="22933" y="12163"/>
                            </a:cubicBezTo>
                            <a:cubicBezTo>
                              <a:pt x="24720" y="7570"/>
                              <a:pt x="22446" y="2398"/>
                              <a:pt x="17853" y="609"/>
                            </a:cubicBezTo>
                            <a:cubicBezTo>
                              <a:pt x="13259" y="-1177"/>
                              <a:pt x="8087" y="1096"/>
                              <a:pt x="6300" y="5689"/>
                            </a:cubicBezTo>
                            <a:cubicBezTo>
                              <a:pt x="2119" y="16428"/>
                              <a:pt x="0" y="27928"/>
                              <a:pt x="0" y="39869"/>
                            </a:cubicBezTo>
                            <a:cubicBezTo>
                              <a:pt x="0" y="51810"/>
                              <a:pt x="2120" y="63310"/>
                              <a:pt x="6300" y="74049"/>
                            </a:cubicBezTo>
                            <a:cubicBezTo>
                              <a:pt x="7673" y="77577"/>
                              <a:pt x="11045" y="79738"/>
                              <a:pt x="14618" y="79738"/>
                            </a:cubicBezTo>
                            <a:cubicBezTo>
                              <a:pt x="15695" y="79738"/>
                              <a:pt x="16790" y="79542"/>
                              <a:pt x="17853" y="79127"/>
                            </a:cubicBezTo>
                            <a:cubicBezTo>
                              <a:pt x="22446" y="77339"/>
                              <a:pt x="24720" y="72167"/>
                              <a:pt x="22933" y="67574"/>
                            </a:cubicBezTo>
                            <a:cubicBezTo>
                              <a:pt x="19558" y="58907"/>
                              <a:pt x="17849" y="49586"/>
                              <a:pt x="17849" y="3986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1735;p35">
                        <a:extLst>
                          <a:ext uri="{FF2B5EF4-FFF2-40B4-BE49-F238E27FC236}">
                            <a16:creationId xmlns:a16="http://schemas.microsoft.com/office/drawing/2014/main" id="{4A31FBEC-ABBC-0ECE-8A12-F8E7FC6A4061}"/>
                          </a:ext>
                        </a:extLst>
                      </p:cNvPr>
                      <p:cNvSpPr/>
                      <p:nvPr/>
                    </p:nvSpPr>
                    <p:spPr>
                      <a:xfrm>
                        <a:off x="4399960" y="5656059"/>
                        <a:ext cx="26317" cy="111176"/>
                      </a:xfrm>
                      <a:custGeom>
                        <a:avLst/>
                        <a:gdLst/>
                        <a:ahLst/>
                        <a:cxnLst/>
                        <a:rect l="l" t="t" r="r" b="b"/>
                        <a:pathLst>
                          <a:path w="26317" h="111176" extrusionOk="0">
                            <a:moveTo>
                              <a:pt x="25723" y="99055"/>
                            </a:moveTo>
                            <a:cubicBezTo>
                              <a:pt x="20497" y="85438"/>
                              <a:pt x="17847" y="70814"/>
                              <a:pt x="17847" y="55590"/>
                            </a:cubicBezTo>
                            <a:cubicBezTo>
                              <a:pt x="17847" y="40366"/>
                              <a:pt x="20497" y="25742"/>
                              <a:pt x="25722" y="12125"/>
                            </a:cubicBezTo>
                            <a:cubicBezTo>
                              <a:pt x="27486" y="7523"/>
                              <a:pt x="25188" y="2362"/>
                              <a:pt x="20586" y="596"/>
                            </a:cubicBezTo>
                            <a:cubicBezTo>
                              <a:pt x="15982" y="-1173"/>
                              <a:pt x="10823" y="1129"/>
                              <a:pt x="9058" y="5730"/>
                            </a:cubicBezTo>
                            <a:cubicBezTo>
                              <a:pt x="3048" y="21397"/>
                              <a:pt x="0" y="38172"/>
                              <a:pt x="0" y="55589"/>
                            </a:cubicBezTo>
                            <a:cubicBezTo>
                              <a:pt x="0" y="73008"/>
                              <a:pt x="3048" y="89782"/>
                              <a:pt x="9061" y="105449"/>
                            </a:cubicBezTo>
                            <a:cubicBezTo>
                              <a:pt x="10423" y="108998"/>
                              <a:pt x="13806" y="111177"/>
                              <a:pt x="17393" y="111177"/>
                            </a:cubicBezTo>
                            <a:cubicBezTo>
                              <a:pt x="18455" y="111178"/>
                              <a:pt x="19538" y="110985"/>
                              <a:pt x="20589" y="110583"/>
                            </a:cubicBezTo>
                            <a:cubicBezTo>
                              <a:pt x="25190" y="108817"/>
                              <a:pt x="27489" y="103656"/>
                              <a:pt x="25723" y="9905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1736;p35">
                        <a:extLst>
                          <a:ext uri="{FF2B5EF4-FFF2-40B4-BE49-F238E27FC236}">
                            <a16:creationId xmlns:a16="http://schemas.microsoft.com/office/drawing/2014/main" id="{8E1B57C6-5A8B-355B-176A-361BA529BC48}"/>
                          </a:ext>
                        </a:extLst>
                      </p:cNvPr>
                      <p:cNvSpPr/>
                      <p:nvPr/>
                    </p:nvSpPr>
                    <p:spPr>
                      <a:xfrm>
                        <a:off x="4852210" y="5671779"/>
                        <a:ext cx="23542" cy="79737"/>
                      </a:xfrm>
                      <a:custGeom>
                        <a:avLst/>
                        <a:gdLst/>
                        <a:ahLst/>
                        <a:cxnLst/>
                        <a:rect l="l" t="t" r="r" b="b"/>
                        <a:pathLst>
                          <a:path w="23542" h="79737" extrusionOk="0">
                            <a:moveTo>
                              <a:pt x="17242" y="5687"/>
                            </a:moveTo>
                            <a:cubicBezTo>
                              <a:pt x="15454" y="1096"/>
                              <a:pt x="10282" y="-1176"/>
                              <a:pt x="5689" y="609"/>
                            </a:cubicBezTo>
                            <a:cubicBezTo>
                              <a:pt x="1096" y="2397"/>
                              <a:pt x="-1176" y="7569"/>
                              <a:pt x="611" y="12163"/>
                            </a:cubicBezTo>
                            <a:cubicBezTo>
                              <a:pt x="3985" y="20830"/>
                              <a:pt x="5696" y="30151"/>
                              <a:pt x="5695" y="39869"/>
                            </a:cubicBezTo>
                            <a:cubicBezTo>
                              <a:pt x="5695" y="49588"/>
                              <a:pt x="3984" y="58909"/>
                              <a:pt x="611" y="67573"/>
                            </a:cubicBezTo>
                            <a:cubicBezTo>
                              <a:pt x="-1178" y="72165"/>
                              <a:pt x="1095" y="77337"/>
                              <a:pt x="5688" y="79127"/>
                            </a:cubicBezTo>
                            <a:cubicBezTo>
                              <a:pt x="6753" y="79541"/>
                              <a:pt x="7846" y="79737"/>
                              <a:pt x="8924" y="79737"/>
                            </a:cubicBezTo>
                            <a:cubicBezTo>
                              <a:pt x="12496" y="79737"/>
                              <a:pt x="15868" y="77579"/>
                              <a:pt x="17242" y="74050"/>
                            </a:cubicBezTo>
                            <a:cubicBezTo>
                              <a:pt x="21423" y="63314"/>
                              <a:pt x="23542" y="51814"/>
                              <a:pt x="23542" y="39870"/>
                            </a:cubicBezTo>
                            <a:cubicBezTo>
                              <a:pt x="23543" y="27929"/>
                              <a:pt x="21423" y="16428"/>
                              <a:pt x="17242" y="568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1737;p35">
                        <a:extLst>
                          <a:ext uri="{FF2B5EF4-FFF2-40B4-BE49-F238E27FC236}">
                            <a16:creationId xmlns:a16="http://schemas.microsoft.com/office/drawing/2014/main" id="{E77981CE-73AF-2403-32CE-18E60F7890B8}"/>
                          </a:ext>
                        </a:extLst>
                      </p:cNvPr>
                      <p:cNvSpPr/>
                      <p:nvPr/>
                    </p:nvSpPr>
                    <p:spPr>
                      <a:xfrm>
                        <a:off x="4879280" y="5656060"/>
                        <a:ext cx="26319" cy="111176"/>
                      </a:xfrm>
                      <a:custGeom>
                        <a:avLst/>
                        <a:gdLst/>
                        <a:ahLst/>
                        <a:cxnLst/>
                        <a:rect l="l" t="t" r="r" b="b"/>
                        <a:pathLst>
                          <a:path w="26319" h="111176" extrusionOk="0">
                            <a:moveTo>
                              <a:pt x="17258" y="5727"/>
                            </a:moveTo>
                            <a:cubicBezTo>
                              <a:pt x="15492" y="1126"/>
                              <a:pt x="10332" y="-1170"/>
                              <a:pt x="5728" y="594"/>
                            </a:cubicBezTo>
                            <a:cubicBezTo>
                              <a:pt x="1127" y="2360"/>
                              <a:pt x="-1171" y="7522"/>
                              <a:pt x="595" y="12123"/>
                            </a:cubicBezTo>
                            <a:cubicBezTo>
                              <a:pt x="5822" y="25740"/>
                              <a:pt x="8472" y="40365"/>
                              <a:pt x="8472" y="55587"/>
                            </a:cubicBezTo>
                            <a:cubicBezTo>
                              <a:pt x="8472" y="70806"/>
                              <a:pt x="5822" y="85431"/>
                              <a:pt x="598" y="99054"/>
                            </a:cubicBezTo>
                            <a:cubicBezTo>
                              <a:pt x="-1167" y="103655"/>
                              <a:pt x="1132" y="108817"/>
                              <a:pt x="5734" y="110582"/>
                            </a:cubicBezTo>
                            <a:cubicBezTo>
                              <a:pt x="6785" y="110986"/>
                              <a:pt x="7865" y="111176"/>
                              <a:pt x="8928" y="111176"/>
                            </a:cubicBezTo>
                            <a:cubicBezTo>
                              <a:pt x="12516" y="111176"/>
                              <a:pt x="15900" y="108996"/>
                              <a:pt x="17261" y="105446"/>
                            </a:cubicBezTo>
                            <a:cubicBezTo>
                              <a:pt x="23272" y="89775"/>
                              <a:pt x="26320" y="73000"/>
                              <a:pt x="26320" y="55588"/>
                            </a:cubicBezTo>
                            <a:cubicBezTo>
                              <a:pt x="26320" y="38169"/>
                              <a:pt x="23271" y="21395"/>
                              <a:pt x="17258" y="572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1738;p35">
                        <a:extLst>
                          <a:ext uri="{FF2B5EF4-FFF2-40B4-BE49-F238E27FC236}">
                            <a16:creationId xmlns:a16="http://schemas.microsoft.com/office/drawing/2014/main" id="{C3439EDD-D9A4-CA53-AE9A-0AA4186AC6A0}"/>
                          </a:ext>
                        </a:extLst>
                      </p:cNvPr>
                      <p:cNvSpPr/>
                      <p:nvPr/>
                    </p:nvSpPr>
                    <p:spPr>
                      <a:xfrm>
                        <a:off x="4536104" y="5388144"/>
                        <a:ext cx="233350" cy="104494"/>
                      </a:xfrm>
                      <a:custGeom>
                        <a:avLst/>
                        <a:gdLst/>
                        <a:ahLst/>
                        <a:cxnLst/>
                        <a:rect l="l" t="t" r="r" b="b"/>
                        <a:pathLst>
                          <a:path w="233350" h="104494" extrusionOk="0">
                            <a:moveTo>
                              <a:pt x="181099" y="0"/>
                            </a:moveTo>
                            <a:lnTo>
                              <a:pt x="52253" y="0"/>
                            </a:lnTo>
                            <a:cubicBezTo>
                              <a:pt x="23441" y="0"/>
                              <a:pt x="0" y="23438"/>
                              <a:pt x="0" y="52248"/>
                            </a:cubicBezTo>
                            <a:cubicBezTo>
                              <a:pt x="0" y="81057"/>
                              <a:pt x="23441" y="104494"/>
                              <a:pt x="52253" y="104494"/>
                            </a:cubicBezTo>
                            <a:lnTo>
                              <a:pt x="181098" y="104494"/>
                            </a:lnTo>
                            <a:cubicBezTo>
                              <a:pt x="209910" y="104494"/>
                              <a:pt x="233351" y="81057"/>
                              <a:pt x="233351" y="52248"/>
                            </a:cubicBezTo>
                            <a:cubicBezTo>
                              <a:pt x="233351" y="23438"/>
                              <a:pt x="209911" y="0"/>
                              <a:pt x="181099" y="0"/>
                            </a:cubicBezTo>
                            <a:close/>
                            <a:moveTo>
                              <a:pt x="181099" y="86648"/>
                            </a:moveTo>
                            <a:lnTo>
                              <a:pt x="52253" y="86648"/>
                            </a:lnTo>
                            <a:cubicBezTo>
                              <a:pt x="33282" y="86648"/>
                              <a:pt x="17847" y="71216"/>
                              <a:pt x="17847" y="52249"/>
                            </a:cubicBezTo>
                            <a:cubicBezTo>
                              <a:pt x="17847" y="33281"/>
                              <a:pt x="33282" y="17849"/>
                              <a:pt x="52253" y="17849"/>
                            </a:cubicBezTo>
                            <a:lnTo>
                              <a:pt x="181098" y="17849"/>
                            </a:lnTo>
                            <a:cubicBezTo>
                              <a:pt x="200069" y="17849"/>
                              <a:pt x="215502" y="33281"/>
                              <a:pt x="215502" y="52249"/>
                            </a:cubicBezTo>
                            <a:cubicBezTo>
                              <a:pt x="215503" y="71216"/>
                              <a:pt x="200069" y="86648"/>
                              <a:pt x="181099" y="86648"/>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1739;p35">
                        <a:extLst>
                          <a:ext uri="{FF2B5EF4-FFF2-40B4-BE49-F238E27FC236}">
                            <a16:creationId xmlns:a16="http://schemas.microsoft.com/office/drawing/2014/main" id="{A1001AD4-6C14-2AA5-D1E7-CC895A188D4C}"/>
                          </a:ext>
                        </a:extLst>
                      </p:cNvPr>
                      <p:cNvSpPr/>
                      <p:nvPr/>
                    </p:nvSpPr>
                    <p:spPr>
                      <a:xfrm>
                        <a:off x="4575780" y="5415944"/>
                        <a:ext cx="45315" cy="45313"/>
                      </a:xfrm>
                      <a:custGeom>
                        <a:avLst/>
                        <a:gdLst/>
                        <a:ahLst/>
                        <a:cxnLst/>
                        <a:rect l="l" t="t" r="r" b="b"/>
                        <a:pathLst>
                          <a:path w="45315" h="45313" extrusionOk="0">
                            <a:moveTo>
                              <a:pt x="30443" y="0"/>
                            </a:moveTo>
                            <a:lnTo>
                              <a:pt x="14873" y="0"/>
                            </a:lnTo>
                            <a:cubicBezTo>
                              <a:pt x="6671" y="0"/>
                              <a:pt x="0" y="6671"/>
                              <a:pt x="0" y="14873"/>
                            </a:cubicBezTo>
                            <a:lnTo>
                              <a:pt x="0" y="30441"/>
                            </a:lnTo>
                            <a:cubicBezTo>
                              <a:pt x="0" y="38642"/>
                              <a:pt x="6671" y="45313"/>
                              <a:pt x="14873" y="45313"/>
                            </a:cubicBezTo>
                            <a:lnTo>
                              <a:pt x="30443" y="45313"/>
                            </a:lnTo>
                            <a:cubicBezTo>
                              <a:pt x="38644" y="45313"/>
                              <a:pt x="45316" y="38642"/>
                              <a:pt x="45316" y="30441"/>
                            </a:cubicBezTo>
                            <a:lnTo>
                              <a:pt x="45316" y="14873"/>
                            </a:lnTo>
                            <a:cubicBezTo>
                              <a:pt x="45316" y="6671"/>
                              <a:pt x="38644" y="0"/>
                              <a:pt x="30443" y="0"/>
                            </a:cubicBezTo>
                            <a:close/>
                            <a:moveTo>
                              <a:pt x="27468" y="27466"/>
                            </a:moveTo>
                            <a:lnTo>
                              <a:pt x="17847" y="27466"/>
                            </a:lnTo>
                            <a:lnTo>
                              <a:pt x="17847" y="17847"/>
                            </a:lnTo>
                            <a:lnTo>
                              <a:pt x="27468" y="17847"/>
                            </a:lnTo>
                            <a:lnTo>
                              <a:pt x="27468" y="2746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1740;p35">
                        <a:extLst>
                          <a:ext uri="{FF2B5EF4-FFF2-40B4-BE49-F238E27FC236}">
                            <a16:creationId xmlns:a16="http://schemas.microsoft.com/office/drawing/2014/main" id="{FFF88757-6449-61C1-2E32-FD0CAF3757CD}"/>
                          </a:ext>
                        </a:extLst>
                      </p:cNvPr>
                      <p:cNvSpPr/>
                      <p:nvPr/>
                    </p:nvSpPr>
                    <p:spPr>
                      <a:xfrm>
                        <a:off x="4684463" y="5415944"/>
                        <a:ext cx="45317" cy="45313"/>
                      </a:xfrm>
                      <a:custGeom>
                        <a:avLst/>
                        <a:gdLst/>
                        <a:ahLst/>
                        <a:cxnLst/>
                        <a:rect l="l" t="t" r="r" b="b"/>
                        <a:pathLst>
                          <a:path w="45317" h="45313" extrusionOk="0">
                            <a:moveTo>
                              <a:pt x="30444" y="0"/>
                            </a:moveTo>
                            <a:lnTo>
                              <a:pt x="14873" y="0"/>
                            </a:lnTo>
                            <a:cubicBezTo>
                              <a:pt x="6673" y="0"/>
                              <a:pt x="0" y="6671"/>
                              <a:pt x="0" y="14873"/>
                            </a:cubicBezTo>
                            <a:lnTo>
                              <a:pt x="0" y="30441"/>
                            </a:lnTo>
                            <a:cubicBezTo>
                              <a:pt x="0" y="38642"/>
                              <a:pt x="6673" y="45313"/>
                              <a:pt x="14873" y="45313"/>
                            </a:cubicBezTo>
                            <a:lnTo>
                              <a:pt x="30444" y="45313"/>
                            </a:lnTo>
                            <a:cubicBezTo>
                              <a:pt x="38646" y="45313"/>
                              <a:pt x="45317" y="38642"/>
                              <a:pt x="45317" y="30441"/>
                            </a:cubicBezTo>
                            <a:lnTo>
                              <a:pt x="45317" y="14873"/>
                            </a:lnTo>
                            <a:cubicBezTo>
                              <a:pt x="45317" y="6671"/>
                              <a:pt x="38644" y="0"/>
                              <a:pt x="30444" y="0"/>
                            </a:cubicBezTo>
                            <a:close/>
                            <a:moveTo>
                              <a:pt x="27470" y="27466"/>
                            </a:moveTo>
                            <a:lnTo>
                              <a:pt x="17847" y="27466"/>
                            </a:lnTo>
                            <a:lnTo>
                              <a:pt x="17847" y="17847"/>
                            </a:lnTo>
                            <a:lnTo>
                              <a:pt x="27470" y="17847"/>
                            </a:lnTo>
                            <a:lnTo>
                              <a:pt x="27470" y="2746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1741;p35">
                        <a:extLst>
                          <a:ext uri="{FF2B5EF4-FFF2-40B4-BE49-F238E27FC236}">
                            <a16:creationId xmlns:a16="http://schemas.microsoft.com/office/drawing/2014/main" id="{06009C08-979C-4269-EA4A-35DB6A9B09A9}"/>
                          </a:ext>
                        </a:extLst>
                      </p:cNvPr>
                      <p:cNvSpPr/>
                      <p:nvPr/>
                    </p:nvSpPr>
                    <p:spPr>
                      <a:xfrm>
                        <a:off x="4579841" y="5584236"/>
                        <a:ext cx="145876" cy="162540"/>
                      </a:xfrm>
                      <a:custGeom>
                        <a:avLst/>
                        <a:gdLst/>
                        <a:ahLst/>
                        <a:cxnLst/>
                        <a:rect l="l" t="t" r="r" b="b"/>
                        <a:pathLst>
                          <a:path w="145876" h="162540" extrusionOk="0">
                            <a:moveTo>
                              <a:pt x="136631" y="33791"/>
                            </a:moveTo>
                            <a:lnTo>
                              <a:pt x="82190" y="2339"/>
                            </a:lnTo>
                            <a:cubicBezTo>
                              <a:pt x="78845" y="406"/>
                              <a:pt x="75313" y="0"/>
                              <a:pt x="72939" y="0"/>
                            </a:cubicBezTo>
                            <a:cubicBezTo>
                              <a:pt x="70565" y="0"/>
                              <a:pt x="67033" y="406"/>
                              <a:pt x="63688" y="2338"/>
                            </a:cubicBezTo>
                            <a:lnTo>
                              <a:pt x="9250" y="33790"/>
                            </a:lnTo>
                            <a:cubicBezTo>
                              <a:pt x="3891" y="36886"/>
                              <a:pt x="0" y="43625"/>
                              <a:pt x="0" y="49815"/>
                            </a:cubicBezTo>
                            <a:lnTo>
                              <a:pt x="0" y="112727"/>
                            </a:lnTo>
                            <a:cubicBezTo>
                              <a:pt x="0" y="118915"/>
                              <a:pt x="3891" y="125653"/>
                              <a:pt x="9247" y="128748"/>
                            </a:cubicBezTo>
                            <a:lnTo>
                              <a:pt x="63688" y="160202"/>
                            </a:lnTo>
                            <a:cubicBezTo>
                              <a:pt x="67033" y="162135"/>
                              <a:pt x="70564" y="162540"/>
                              <a:pt x="72939" y="162540"/>
                            </a:cubicBezTo>
                            <a:cubicBezTo>
                              <a:pt x="75314" y="162540"/>
                              <a:pt x="78846" y="162135"/>
                              <a:pt x="82189" y="160202"/>
                            </a:cubicBezTo>
                            <a:lnTo>
                              <a:pt x="136629" y="128748"/>
                            </a:lnTo>
                            <a:cubicBezTo>
                              <a:pt x="141987" y="125652"/>
                              <a:pt x="145877" y="118915"/>
                              <a:pt x="145877" y="112727"/>
                            </a:cubicBezTo>
                            <a:lnTo>
                              <a:pt x="145877" y="49815"/>
                            </a:lnTo>
                            <a:cubicBezTo>
                              <a:pt x="145877" y="43625"/>
                              <a:pt x="141987" y="36887"/>
                              <a:pt x="136631" y="33791"/>
                            </a:cubicBezTo>
                            <a:close/>
                            <a:moveTo>
                              <a:pt x="128030" y="112527"/>
                            </a:moveTo>
                            <a:cubicBezTo>
                              <a:pt x="127950" y="112789"/>
                              <a:pt x="127716" y="113193"/>
                              <a:pt x="127530" y="113393"/>
                            </a:cubicBezTo>
                            <a:lnTo>
                              <a:pt x="73438" y="144646"/>
                            </a:lnTo>
                            <a:cubicBezTo>
                              <a:pt x="73244" y="144686"/>
                              <a:pt x="72631" y="144686"/>
                              <a:pt x="72438" y="144646"/>
                            </a:cubicBezTo>
                            <a:lnTo>
                              <a:pt x="18346" y="113392"/>
                            </a:lnTo>
                            <a:cubicBezTo>
                              <a:pt x="18160" y="113191"/>
                              <a:pt x="17927" y="112788"/>
                              <a:pt x="17846" y="112527"/>
                            </a:cubicBezTo>
                            <a:lnTo>
                              <a:pt x="17846" y="50013"/>
                            </a:lnTo>
                            <a:cubicBezTo>
                              <a:pt x="17927" y="49752"/>
                              <a:pt x="18160" y="49347"/>
                              <a:pt x="18347" y="49146"/>
                            </a:cubicBezTo>
                            <a:lnTo>
                              <a:pt x="72438" y="17894"/>
                            </a:lnTo>
                            <a:cubicBezTo>
                              <a:pt x="72631" y="17855"/>
                              <a:pt x="73245" y="17855"/>
                              <a:pt x="73438" y="17894"/>
                            </a:cubicBezTo>
                            <a:lnTo>
                              <a:pt x="127530" y="49145"/>
                            </a:lnTo>
                            <a:cubicBezTo>
                              <a:pt x="127716" y="49346"/>
                              <a:pt x="127950" y="49752"/>
                              <a:pt x="128030" y="50013"/>
                            </a:cubicBezTo>
                            <a:lnTo>
                              <a:pt x="128030" y="112527"/>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1742;p35">
                        <a:extLst>
                          <a:ext uri="{FF2B5EF4-FFF2-40B4-BE49-F238E27FC236}">
                            <a16:creationId xmlns:a16="http://schemas.microsoft.com/office/drawing/2014/main" id="{4FC9FF0E-7E81-9243-9AB3-9B031F08BCA7}"/>
                          </a:ext>
                        </a:extLst>
                      </p:cNvPr>
                      <p:cNvSpPr/>
                      <p:nvPr/>
                    </p:nvSpPr>
                    <p:spPr>
                      <a:xfrm>
                        <a:off x="4621390" y="5640361"/>
                        <a:ext cx="62770" cy="17859"/>
                      </a:xfrm>
                      <a:custGeom>
                        <a:avLst/>
                        <a:gdLst/>
                        <a:ahLst/>
                        <a:cxnLst/>
                        <a:rect l="l" t="t" r="r" b="b"/>
                        <a:pathLst>
                          <a:path w="62770" h="17859" extrusionOk="0">
                            <a:moveTo>
                              <a:pt x="53849" y="12"/>
                            </a:moveTo>
                            <a:lnTo>
                              <a:pt x="8925" y="0"/>
                            </a:lnTo>
                            <a:cubicBezTo>
                              <a:pt x="8925" y="0"/>
                              <a:pt x="8925" y="0"/>
                              <a:pt x="8924" y="0"/>
                            </a:cubicBezTo>
                            <a:cubicBezTo>
                              <a:pt x="3997" y="0"/>
                              <a:pt x="1" y="3994"/>
                              <a:pt x="0" y="8921"/>
                            </a:cubicBezTo>
                            <a:cubicBezTo>
                              <a:pt x="-1" y="13851"/>
                              <a:pt x="3993" y="17846"/>
                              <a:pt x="8921" y="17847"/>
                            </a:cubicBezTo>
                            <a:lnTo>
                              <a:pt x="53846" y="17859"/>
                            </a:lnTo>
                            <a:cubicBezTo>
                              <a:pt x="53847" y="17859"/>
                              <a:pt x="53847" y="17859"/>
                              <a:pt x="53847" y="17859"/>
                            </a:cubicBezTo>
                            <a:cubicBezTo>
                              <a:pt x="58775" y="17859"/>
                              <a:pt x="62771" y="13866"/>
                              <a:pt x="62771" y="8938"/>
                            </a:cubicBezTo>
                            <a:cubicBezTo>
                              <a:pt x="62772" y="4009"/>
                              <a:pt x="58778" y="13"/>
                              <a:pt x="53849" y="12"/>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1743;p35">
                        <a:extLst>
                          <a:ext uri="{FF2B5EF4-FFF2-40B4-BE49-F238E27FC236}">
                            <a16:creationId xmlns:a16="http://schemas.microsoft.com/office/drawing/2014/main" id="{E7D3F7F0-5B18-1769-25CD-2E02DAAE01CE}"/>
                          </a:ext>
                        </a:extLst>
                      </p:cNvPr>
                      <p:cNvSpPr/>
                      <p:nvPr/>
                    </p:nvSpPr>
                    <p:spPr>
                      <a:xfrm>
                        <a:off x="4621399" y="5672791"/>
                        <a:ext cx="62770" cy="17858"/>
                      </a:xfrm>
                      <a:custGeom>
                        <a:avLst/>
                        <a:gdLst/>
                        <a:ahLst/>
                        <a:cxnLst/>
                        <a:rect l="l" t="t" r="r" b="b"/>
                        <a:pathLst>
                          <a:path w="62770" h="17858" extrusionOk="0">
                            <a:moveTo>
                              <a:pt x="53849" y="11"/>
                            </a:moveTo>
                            <a:lnTo>
                              <a:pt x="8926" y="0"/>
                            </a:lnTo>
                            <a:cubicBezTo>
                              <a:pt x="8925" y="0"/>
                              <a:pt x="8925" y="0"/>
                              <a:pt x="8924" y="0"/>
                            </a:cubicBezTo>
                            <a:cubicBezTo>
                              <a:pt x="3997" y="0"/>
                              <a:pt x="1" y="3993"/>
                              <a:pt x="0" y="8921"/>
                            </a:cubicBezTo>
                            <a:cubicBezTo>
                              <a:pt x="-1" y="13851"/>
                              <a:pt x="3993" y="17846"/>
                              <a:pt x="8921" y="17847"/>
                            </a:cubicBezTo>
                            <a:lnTo>
                              <a:pt x="53845" y="17858"/>
                            </a:lnTo>
                            <a:cubicBezTo>
                              <a:pt x="53846" y="17858"/>
                              <a:pt x="53846" y="17858"/>
                              <a:pt x="53847" y="17858"/>
                            </a:cubicBezTo>
                            <a:cubicBezTo>
                              <a:pt x="58774" y="17858"/>
                              <a:pt x="62769" y="13864"/>
                              <a:pt x="62771" y="8937"/>
                            </a:cubicBezTo>
                            <a:cubicBezTo>
                              <a:pt x="62772" y="4007"/>
                              <a:pt x="58778" y="11"/>
                              <a:pt x="53849" y="1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5" name="Rectangle: Rounded Corners 224">
                      <a:extLst>
                        <a:ext uri="{FF2B5EF4-FFF2-40B4-BE49-F238E27FC236}">
                          <a16:creationId xmlns:a16="http://schemas.microsoft.com/office/drawing/2014/main" id="{834DA6CC-B995-CC00-B942-0531E580F9FB}"/>
                        </a:ext>
                      </a:extLst>
                    </p:cNvPr>
                    <p:cNvSpPr/>
                    <p:nvPr/>
                  </p:nvSpPr>
                  <p:spPr>
                    <a:xfrm>
                      <a:off x="5175486" y="2529024"/>
                      <a:ext cx="580051" cy="5546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extBox 203">
                      <a:extLst>
                        <a:ext uri="{FF2B5EF4-FFF2-40B4-BE49-F238E27FC236}">
                          <a16:creationId xmlns:a16="http://schemas.microsoft.com/office/drawing/2014/main" id="{9AA11053-8157-E2A4-C372-A97B39B6C2AD}"/>
                        </a:ext>
                      </a:extLst>
                    </p:cNvPr>
                    <p:cNvSpPr txBox="1"/>
                    <p:nvPr/>
                  </p:nvSpPr>
                  <p:spPr>
                    <a:xfrm>
                      <a:off x="4169031" y="3103189"/>
                      <a:ext cx="909223" cy="21544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Edge Devices</a:t>
                      </a:r>
                    </a:p>
                  </p:txBody>
                </p:sp>
              </p:grpSp>
            </p:grpSp>
            <p:grpSp>
              <p:nvGrpSpPr>
                <p:cNvPr id="43" name="Group 42">
                  <a:extLst>
                    <a:ext uri="{FF2B5EF4-FFF2-40B4-BE49-F238E27FC236}">
                      <a16:creationId xmlns:a16="http://schemas.microsoft.com/office/drawing/2014/main" id="{65632E8E-585F-46E5-FD8E-A75FBF29E236}"/>
                    </a:ext>
                  </a:extLst>
                </p:cNvPr>
                <p:cNvGrpSpPr/>
                <p:nvPr/>
              </p:nvGrpSpPr>
              <p:grpSpPr>
                <a:xfrm>
                  <a:off x="539441" y="2544933"/>
                  <a:ext cx="725378" cy="634792"/>
                  <a:chOff x="539441" y="2544933"/>
                  <a:chExt cx="725378" cy="634792"/>
                </a:xfrm>
              </p:grpSpPr>
              <p:grpSp>
                <p:nvGrpSpPr>
                  <p:cNvPr id="377" name="Google Shape;1681;p35">
                    <a:extLst>
                      <a:ext uri="{FF2B5EF4-FFF2-40B4-BE49-F238E27FC236}">
                        <a16:creationId xmlns:a16="http://schemas.microsoft.com/office/drawing/2014/main" id="{1F782740-4743-6EEE-91CA-9E25C24B186E}"/>
                      </a:ext>
                    </a:extLst>
                  </p:cNvPr>
                  <p:cNvGrpSpPr/>
                  <p:nvPr/>
                </p:nvGrpSpPr>
                <p:grpSpPr>
                  <a:xfrm>
                    <a:off x="539441" y="2772909"/>
                    <a:ext cx="436543" cy="406816"/>
                    <a:chOff x="9164639" y="5327577"/>
                    <a:chExt cx="597740" cy="609193"/>
                  </a:xfrm>
                  <a:solidFill>
                    <a:schemeClr val="accent1"/>
                  </a:solidFill>
                </p:grpSpPr>
                <p:sp>
                  <p:nvSpPr>
                    <p:cNvPr id="378" name="Google Shape;1682;p35">
                      <a:extLst>
                        <a:ext uri="{FF2B5EF4-FFF2-40B4-BE49-F238E27FC236}">
                          <a16:creationId xmlns:a16="http://schemas.microsoft.com/office/drawing/2014/main" id="{662B50E7-63A6-5413-6F8F-E883CD7EA7BC}"/>
                        </a:ext>
                      </a:extLst>
                    </p:cNvPr>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9" name="Google Shape;1683;p35">
                      <a:extLst>
                        <a:ext uri="{FF2B5EF4-FFF2-40B4-BE49-F238E27FC236}">
                          <a16:creationId xmlns:a16="http://schemas.microsoft.com/office/drawing/2014/main" id="{C469E767-F561-252E-E813-B13C25F77EDA}"/>
                        </a:ext>
                      </a:extLst>
                    </p:cNvPr>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0" name="Google Shape;1684;p35">
                      <a:extLst>
                        <a:ext uri="{FF2B5EF4-FFF2-40B4-BE49-F238E27FC236}">
                          <a16:creationId xmlns:a16="http://schemas.microsoft.com/office/drawing/2014/main" id="{E45FF96D-5143-6270-188F-D37B8FECFC18}"/>
                        </a:ext>
                      </a:extLst>
                    </p:cNvPr>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1" name="Google Shape;1685;p35">
                      <a:extLst>
                        <a:ext uri="{FF2B5EF4-FFF2-40B4-BE49-F238E27FC236}">
                          <a16:creationId xmlns:a16="http://schemas.microsoft.com/office/drawing/2014/main" id="{7AAC8FA0-8ABB-9649-9A9F-669CD36B8530}"/>
                        </a:ext>
                      </a:extLst>
                    </p:cNvPr>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2" name="Google Shape;1686;p35">
                      <a:extLst>
                        <a:ext uri="{FF2B5EF4-FFF2-40B4-BE49-F238E27FC236}">
                          <a16:creationId xmlns:a16="http://schemas.microsoft.com/office/drawing/2014/main" id="{81EA3FAB-6AA3-CCB8-0C2A-18E7D73B07C9}"/>
                        </a:ext>
                      </a:extLst>
                    </p:cNvPr>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3" name="Google Shape;1687;p35">
                      <a:extLst>
                        <a:ext uri="{FF2B5EF4-FFF2-40B4-BE49-F238E27FC236}">
                          <a16:creationId xmlns:a16="http://schemas.microsoft.com/office/drawing/2014/main" id="{CD4F4755-4E2F-A547-DAB0-8481F6368771}"/>
                        </a:ext>
                      </a:extLst>
                    </p:cNvPr>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4" name="Google Shape;1688;p35">
                      <a:extLst>
                        <a:ext uri="{FF2B5EF4-FFF2-40B4-BE49-F238E27FC236}">
                          <a16:creationId xmlns:a16="http://schemas.microsoft.com/office/drawing/2014/main" id="{86211ED4-B176-1644-2A1A-EBFAE533A944}"/>
                        </a:ext>
                      </a:extLst>
                    </p:cNvPr>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5" name="Google Shape;1689;p35">
                      <a:extLst>
                        <a:ext uri="{FF2B5EF4-FFF2-40B4-BE49-F238E27FC236}">
                          <a16:creationId xmlns:a16="http://schemas.microsoft.com/office/drawing/2014/main" id="{930111BA-092D-204C-1F10-9A8178C6939F}"/>
                        </a:ext>
                      </a:extLst>
                    </p:cNvPr>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6" name="Google Shape;1690;p35">
                      <a:extLst>
                        <a:ext uri="{FF2B5EF4-FFF2-40B4-BE49-F238E27FC236}">
                          <a16:creationId xmlns:a16="http://schemas.microsoft.com/office/drawing/2014/main" id="{20299EA6-907A-B296-5B14-C29A17415405}"/>
                        </a:ext>
                      </a:extLst>
                    </p:cNvPr>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7" name="Google Shape;1691;p35">
                      <a:extLst>
                        <a:ext uri="{FF2B5EF4-FFF2-40B4-BE49-F238E27FC236}">
                          <a16:creationId xmlns:a16="http://schemas.microsoft.com/office/drawing/2014/main" id="{4B41D4AC-A007-F4EA-032B-F87898C97B24}"/>
                        </a:ext>
                      </a:extLst>
                    </p:cNvPr>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8" name="Google Shape;1692;p35">
                      <a:extLst>
                        <a:ext uri="{FF2B5EF4-FFF2-40B4-BE49-F238E27FC236}">
                          <a16:creationId xmlns:a16="http://schemas.microsoft.com/office/drawing/2014/main" id="{8D6E2853-A368-8191-D836-ECF990A1DF5E}"/>
                        </a:ext>
                      </a:extLst>
                    </p:cNvPr>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89" name="Google Shape;1693;p35">
                      <a:extLst>
                        <a:ext uri="{FF2B5EF4-FFF2-40B4-BE49-F238E27FC236}">
                          <a16:creationId xmlns:a16="http://schemas.microsoft.com/office/drawing/2014/main" id="{331C868C-8C61-B691-80F3-998147EAC43D}"/>
                        </a:ext>
                      </a:extLst>
                    </p:cNvPr>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90" name="Google Shape;1694;p35">
                      <a:extLst>
                        <a:ext uri="{FF2B5EF4-FFF2-40B4-BE49-F238E27FC236}">
                          <a16:creationId xmlns:a16="http://schemas.microsoft.com/office/drawing/2014/main" id="{0EAA321A-FD50-9F42-D6F5-34C923E6C194}"/>
                        </a:ext>
                      </a:extLst>
                    </p:cNvPr>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accent1"/>
                        </a:solidFill>
                        <a:latin typeface="Calibri"/>
                        <a:ea typeface="Calibri"/>
                        <a:cs typeface="Calibri"/>
                        <a:sym typeface="Calibri"/>
                      </a:endParaRPr>
                    </a:p>
                  </p:txBody>
                </p:sp>
              </p:grpSp>
              <p:cxnSp>
                <p:nvCxnSpPr>
                  <p:cNvPr id="391" name="Straight Arrow Connector 390">
                    <a:extLst>
                      <a:ext uri="{FF2B5EF4-FFF2-40B4-BE49-F238E27FC236}">
                        <a16:creationId xmlns:a16="http://schemas.microsoft.com/office/drawing/2014/main" id="{624B7957-83F6-F5A8-A3E8-09AB4D0446EA}"/>
                      </a:ext>
                    </a:extLst>
                  </p:cNvPr>
                  <p:cNvCxnSpPr>
                    <a:cxnSpLocks/>
                  </p:cNvCxnSpPr>
                  <p:nvPr/>
                </p:nvCxnSpPr>
                <p:spPr>
                  <a:xfrm>
                    <a:off x="1029351" y="2992952"/>
                    <a:ext cx="235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5" name="TextBox 394">
                    <a:extLst>
                      <a:ext uri="{FF2B5EF4-FFF2-40B4-BE49-F238E27FC236}">
                        <a16:creationId xmlns:a16="http://schemas.microsoft.com/office/drawing/2014/main" id="{C8A599E0-29D7-6780-75A9-DB03D8AD24AA}"/>
                      </a:ext>
                    </a:extLst>
                  </p:cNvPr>
                  <p:cNvSpPr txBox="1"/>
                  <p:nvPr/>
                </p:nvSpPr>
                <p:spPr>
                  <a:xfrm>
                    <a:off x="539854" y="2544933"/>
                    <a:ext cx="436338" cy="21544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DNN</a:t>
                    </a:r>
                  </a:p>
                </p:txBody>
              </p:sp>
            </p:grpSp>
          </p:grpSp>
        </p:grpSp>
        <p:sp>
          <p:nvSpPr>
            <p:cNvPr id="90" name="Rectangle 89">
              <a:extLst>
                <a:ext uri="{FF2B5EF4-FFF2-40B4-BE49-F238E27FC236}">
                  <a16:creationId xmlns:a16="http://schemas.microsoft.com/office/drawing/2014/main" id="{FA325195-9F6E-634E-8AAA-A97AFCB1BBF1}"/>
                </a:ext>
              </a:extLst>
            </p:cNvPr>
            <p:cNvSpPr/>
            <p:nvPr/>
          </p:nvSpPr>
          <p:spPr>
            <a:xfrm>
              <a:off x="5224751" y="2610067"/>
              <a:ext cx="3131849" cy="1121640"/>
            </a:xfrm>
            <a:prstGeom prst="rect">
              <a:avLst/>
            </a:prstGeom>
            <a:noFill/>
            <a:ln w="635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44BEFC2D-6BD8-244D-6896-3ED16ED151A6}"/>
              </a:ext>
            </a:extLst>
          </p:cNvPr>
          <p:cNvSpPr txBox="1"/>
          <p:nvPr/>
        </p:nvSpPr>
        <p:spPr>
          <a:xfrm>
            <a:off x="854155" y="1690453"/>
            <a:ext cx="3539837"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Deep Neural Networks (DNN)</a:t>
            </a:r>
          </a:p>
        </p:txBody>
      </p:sp>
      <p:sp>
        <p:nvSpPr>
          <p:cNvPr id="74" name="TextBox 73">
            <a:extLst>
              <a:ext uri="{FF2B5EF4-FFF2-40B4-BE49-F238E27FC236}">
                <a16:creationId xmlns:a16="http://schemas.microsoft.com/office/drawing/2014/main" id="{E0569EB2-73A8-E14A-7C69-B59FD7205B08}"/>
              </a:ext>
            </a:extLst>
          </p:cNvPr>
          <p:cNvSpPr txBox="1"/>
          <p:nvPr/>
        </p:nvSpPr>
        <p:spPr>
          <a:xfrm>
            <a:off x="854154" y="2387022"/>
            <a:ext cx="3539837"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Cloud Computing</a:t>
            </a:r>
          </a:p>
          <a:p>
            <a:pPr marL="285750" indent="-285750">
              <a:buFont typeface="Arial" panose="020B0604020202020204" pitchFamily="34" charset="0"/>
              <a:buChar char="•"/>
            </a:pPr>
            <a:endParaRPr lang="en-US" dirty="0">
              <a:latin typeface="Montserrat" panose="00000500000000000000" pitchFamily="2" charset="0"/>
            </a:endParaRPr>
          </a:p>
        </p:txBody>
      </p:sp>
      <p:sp>
        <p:nvSpPr>
          <p:cNvPr id="269" name="TextBox 268">
            <a:extLst>
              <a:ext uri="{FF2B5EF4-FFF2-40B4-BE49-F238E27FC236}">
                <a16:creationId xmlns:a16="http://schemas.microsoft.com/office/drawing/2014/main" id="{F0E66E32-DF25-6FE5-DCFE-5DE4353E45C8}"/>
              </a:ext>
            </a:extLst>
          </p:cNvPr>
          <p:cNvSpPr txBox="1"/>
          <p:nvPr/>
        </p:nvSpPr>
        <p:spPr>
          <a:xfrm>
            <a:off x="854153" y="3160000"/>
            <a:ext cx="3539837"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Edge Computing</a:t>
            </a:r>
          </a:p>
          <a:p>
            <a:pPr marL="285750" indent="-285750">
              <a:buFont typeface="Arial" panose="020B0604020202020204" pitchFamily="34" charset="0"/>
              <a:buChar char="•"/>
            </a:pPr>
            <a:endParaRPr lang="en-US" dirty="0">
              <a:latin typeface="Montserrat" panose="00000500000000000000" pitchFamily="2" charset="0"/>
            </a:endParaRPr>
          </a:p>
        </p:txBody>
      </p:sp>
    </p:spTree>
    <p:extLst>
      <p:ext uri="{BB962C8B-B14F-4D97-AF65-F5344CB8AC3E}">
        <p14:creationId xmlns:p14="http://schemas.microsoft.com/office/powerpoint/2010/main" val="129540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4" grpId="0"/>
      <p:bldP spid="269"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05B-D3A9-2633-A51D-2E6E7559484A}"/>
              </a:ext>
            </a:extLst>
          </p:cNvPr>
          <p:cNvSpPr>
            <a:spLocks noGrp="1"/>
          </p:cNvSpPr>
          <p:nvPr>
            <p:ph type="title"/>
          </p:nvPr>
        </p:nvSpPr>
        <p:spPr/>
        <p:txBody>
          <a:bodyPr/>
          <a:lstStyle/>
          <a:p>
            <a:pPr algn="l"/>
            <a:r>
              <a:rPr lang="en-US" sz="2400" dirty="0"/>
              <a:t>03 Experiments: Base FLOPs</a:t>
            </a:r>
            <a:endParaRPr lang="en-US" dirty="0"/>
          </a:p>
        </p:txBody>
      </p:sp>
      <p:pic>
        <p:nvPicPr>
          <p:cNvPr id="4" name="Picture 3">
            <a:extLst>
              <a:ext uri="{FF2B5EF4-FFF2-40B4-BE49-F238E27FC236}">
                <a16:creationId xmlns:a16="http://schemas.microsoft.com/office/drawing/2014/main" id="{9C1EF813-7265-87AF-58A3-5A6BCCE2F13E}"/>
              </a:ext>
            </a:extLst>
          </p:cNvPr>
          <p:cNvPicPr>
            <a:picLocks noChangeAspect="1"/>
          </p:cNvPicPr>
          <p:nvPr/>
        </p:nvPicPr>
        <p:blipFill>
          <a:blip r:embed="rId2"/>
          <a:stretch>
            <a:fillRect/>
          </a:stretch>
        </p:blipFill>
        <p:spPr>
          <a:xfrm>
            <a:off x="1690285" y="1687371"/>
            <a:ext cx="5763429" cy="2419688"/>
          </a:xfrm>
          <a:prstGeom prst="rect">
            <a:avLst/>
          </a:prstGeom>
        </p:spPr>
      </p:pic>
    </p:spTree>
    <p:extLst>
      <p:ext uri="{BB962C8B-B14F-4D97-AF65-F5344CB8AC3E}">
        <p14:creationId xmlns:p14="http://schemas.microsoft.com/office/powerpoint/2010/main" val="3168468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1986-D86D-5BE7-BD38-1363F29308E5}"/>
              </a:ext>
            </a:extLst>
          </p:cNvPr>
          <p:cNvSpPr>
            <a:spLocks noGrp="1"/>
          </p:cNvSpPr>
          <p:nvPr>
            <p:ph type="title"/>
          </p:nvPr>
        </p:nvSpPr>
        <p:spPr/>
        <p:txBody>
          <a:bodyPr/>
          <a:lstStyle/>
          <a:p>
            <a:pPr algn="l"/>
            <a:r>
              <a:rPr lang="en-US" dirty="0"/>
              <a:t>01 Introduction: Background</a:t>
            </a:r>
          </a:p>
        </p:txBody>
      </p:sp>
      <p:grpSp>
        <p:nvGrpSpPr>
          <p:cNvPr id="36" name="Group 35">
            <a:extLst>
              <a:ext uri="{FF2B5EF4-FFF2-40B4-BE49-F238E27FC236}">
                <a16:creationId xmlns:a16="http://schemas.microsoft.com/office/drawing/2014/main" id="{4267DF52-190A-A531-3484-DB677804FCFD}"/>
              </a:ext>
            </a:extLst>
          </p:cNvPr>
          <p:cNvGrpSpPr/>
          <p:nvPr/>
        </p:nvGrpSpPr>
        <p:grpSpPr>
          <a:xfrm>
            <a:off x="8567635" y="4688923"/>
            <a:ext cx="343794" cy="307777"/>
            <a:chOff x="8248439" y="4761540"/>
            <a:chExt cx="343794" cy="307777"/>
          </a:xfrm>
        </p:grpSpPr>
        <p:sp>
          <p:nvSpPr>
            <p:cNvPr id="38" name="TextBox 37">
              <a:extLst>
                <a:ext uri="{FF2B5EF4-FFF2-40B4-BE49-F238E27FC236}">
                  <a16:creationId xmlns:a16="http://schemas.microsoft.com/office/drawing/2014/main" id="{0A895B9F-C3F5-BF07-F14C-D8A82622FA76}"/>
                </a:ext>
              </a:extLst>
            </p:cNvPr>
            <p:cNvSpPr txBox="1"/>
            <p:nvPr/>
          </p:nvSpPr>
          <p:spPr>
            <a:xfrm>
              <a:off x="8275840" y="4761540"/>
              <a:ext cx="288992" cy="307777"/>
            </a:xfrm>
            <a:prstGeom prst="rect">
              <a:avLst/>
            </a:prstGeom>
            <a:noFill/>
          </p:spPr>
          <p:txBody>
            <a:bodyPr wrap="square" rtlCol="0">
              <a:spAutoFit/>
            </a:bodyPr>
            <a:lstStyle/>
            <a:p>
              <a:r>
                <a:rPr lang="en-US" dirty="0"/>
                <a:t>4</a:t>
              </a:r>
            </a:p>
          </p:txBody>
        </p:sp>
        <p:sp>
          <p:nvSpPr>
            <p:cNvPr id="39" name="Rectangle: Rounded Corners 38">
              <a:extLst>
                <a:ext uri="{FF2B5EF4-FFF2-40B4-BE49-F238E27FC236}">
                  <a16:creationId xmlns:a16="http://schemas.microsoft.com/office/drawing/2014/main" id="{1167BAE0-E865-AC24-D014-466AAE2DFE37}"/>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3D51E7F0-0D28-D9D4-C5EC-2CC9DD6A0709}"/>
              </a:ext>
            </a:extLst>
          </p:cNvPr>
          <p:cNvGrpSpPr/>
          <p:nvPr/>
        </p:nvGrpSpPr>
        <p:grpSpPr>
          <a:xfrm>
            <a:off x="432532" y="1155860"/>
            <a:ext cx="8091873" cy="3512825"/>
            <a:chOff x="322217" y="1219200"/>
            <a:chExt cx="8091873" cy="3512825"/>
          </a:xfrm>
        </p:grpSpPr>
        <p:sp>
          <p:nvSpPr>
            <p:cNvPr id="122" name="Rectangle 121">
              <a:extLst>
                <a:ext uri="{FF2B5EF4-FFF2-40B4-BE49-F238E27FC236}">
                  <a16:creationId xmlns:a16="http://schemas.microsoft.com/office/drawing/2014/main" id="{3AC963D7-8DDD-AB15-66D6-F4E9F8AAD073}"/>
                </a:ext>
              </a:extLst>
            </p:cNvPr>
            <p:cNvSpPr/>
            <p:nvPr/>
          </p:nvSpPr>
          <p:spPr>
            <a:xfrm>
              <a:off x="322217" y="1219200"/>
              <a:ext cx="8091873" cy="3512825"/>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52FBDD53-6EBB-2FC5-44CA-9D6E1B6C31B5}"/>
                </a:ext>
              </a:extLst>
            </p:cNvPr>
            <p:cNvGrpSpPr/>
            <p:nvPr/>
          </p:nvGrpSpPr>
          <p:grpSpPr>
            <a:xfrm>
              <a:off x="3556368" y="1504477"/>
              <a:ext cx="4750010" cy="3184446"/>
              <a:chOff x="2653591" y="1586420"/>
              <a:chExt cx="5372871" cy="3458179"/>
            </a:xfrm>
          </p:grpSpPr>
          <p:grpSp>
            <p:nvGrpSpPr>
              <p:cNvPr id="124" name="Group 123">
                <a:extLst>
                  <a:ext uri="{FF2B5EF4-FFF2-40B4-BE49-F238E27FC236}">
                    <a16:creationId xmlns:a16="http://schemas.microsoft.com/office/drawing/2014/main" id="{60810166-825B-2F54-4907-8BBD4CE4F467}"/>
                  </a:ext>
                </a:extLst>
              </p:cNvPr>
              <p:cNvGrpSpPr/>
              <p:nvPr/>
            </p:nvGrpSpPr>
            <p:grpSpPr>
              <a:xfrm>
                <a:off x="2653591" y="1586420"/>
                <a:ext cx="5372871" cy="3458179"/>
                <a:chOff x="616385" y="1201357"/>
                <a:chExt cx="5372871" cy="3458179"/>
              </a:xfrm>
            </p:grpSpPr>
            <p:grpSp>
              <p:nvGrpSpPr>
                <p:cNvPr id="260" name="Group 259">
                  <a:extLst>
                    <a:ext uri="{FF2B5EF4-FFF2-40B4-BE49-F238E27FC236}">
                      <a16:creationId xmlns:a16="http://schemas.microsoft.com/office/drawing/2014/main" id="{76EC25DD-5148-4FD9-B07A-05E500EF7BB6}"/>
                    </a:ext>
                  </a:extLst>
                </p:cNvPr>
                <p:cNvGrpSpPr/>
                <p:nvPr/>
              </p:nvGrpSpPr>
              <p:grpSpPr>
                <a:xfrm>
                  <a:off x="616385" y="1259004"/>
                  <a:ext cx="5372871" cy="3400532"/>
                  <a:chOff x="3683000" y="843760"/>
                  <a:chExt cx="5372871" cy="3400532"/>
                </a:xfrm>
              </p:grpSpPr>
              <p:sp>
                <p:nvSpPr>
                  <p:cNvPr id="278" name="Rectangle 277">
                    <a:extLst>
                      <a:ext uri="{FF2B5EF4-FFF2-40B4-BE49-F238E27FC236}">
                        <a16:creationId xmlns:a16="http://schemas.microsoft.com/office/drawing/2014/main" id="{2B5372DB-46D9-80F1-D5A3-B8C26E4230D5}"/>
                      </a:ext>
                    </a:extLst>
                  </p:cNvPr>
                  <p:cNvSpPr/>
                  <p:nvPr/>
                </p:nvSpPr>
                <p:spPr>
                  <a:xfrm>
                    <a:off x="3683000" y="843760"/>
                    <a:ext cx="5346794" cy="34005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9" name="Picture 2" descr="Introduction to Convolutional Neural Networks">
                    <a:extLst>
                      <a:ext uri="{FF2B5EF4-FFF2-40B4-BE49-F238E27FC236}">
                        <a16:creationId xmlns:a16="http://schemas.microsoft.com/office/drawing/2014/main" id="{408D2E31-826E-EEFB-398E-6A4516662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868" y="1575850"/>
                    <a:ext cx="5005003" cy="18856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1" name="Group 260">
                  <a:extLst>
                    <a:ext uri="{FF2B5EF4-FFF2-40B4-BE49-F238E27FC236}">
                      <a16:creationId xmlns:a16="http://schemas.microsoft.com/office/drawing/2014/main" id="{4FE813DD-1F03-BCFD-A075-7A3167C24D09}"/>
                    </a:ext>
                  </a:extLst>
                </p:cNvPr>
                <p:cNvGrpSpPr/>
                <p:nvPr/>
              </p:nvGrpSpPr>
              <p:grpSpPr>
                <a:xfrm>
                  <a:off x="3071406" y="1201357"/>
                  <a:ext cx="436751" cy="634792"/>
                  <a:chOff x="607647" y="3575732"/>
                  <a:chExt cx="436751" cy="634792"/>
                </a:xfrm>
              </p:grpSpPr>
              <p:grpSp>
                <p:nvGrpSpPr>
                  <p:cNvPr id="262" name="Google Shape;1681;p35">
                    <a:extLst>
                      <a:ext uri="{FF2B5EF4-FFF2-40B4-BE49-F238E27FC236}">
                        <a16:creationId xmlns:a16="http://schemas.microsoft.com/office/drawing/2014/main" id="{915F78FA-7682-551E-C737-9D7684EBFF76}"/>
                      </a:ext>
                    </a:extLst>
                  </p:cNvPr>
                  <p:cNvGrpSpPr/>
                  <p:nvPr/>
                </p:nvGrpSpPr>
                <p:grpSpPr>
                  <a:xfrm>
                    <a:off x="607647" y="3803708"/>
                    <a:ext cx="436543" cy="406816"/>
                    <a:chOff x="9164639" y="5327577"/>
                    <a:chExt cx="597740" cy="609193"/>
                  </a:xfrm>
                  <a:solidFill>
                    <a:schemeClr val="accent1"/>
                  </a:solidFill>
                </p:grpSpPr>
                <p:sp>
                  <p:nvSpPr>
                    <p:cNvPr id="264" name="Google Shape;1682;p35">
                      <a:extLst>
                        <a:ext uri="{FF2B5EF4-FFF2-40B4-BE49-F238E27FC236}">
                          <a16:creationId xmlns:a16="http://schemas.microsoft.com/office/drawing/2014/main" id="{490E875B-3160-86AC-B599-B90C754F2D0B}"/>
                        </a:ext>
                      </a:extLst>
                    </p:cNvPr>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65" name="Google Shape;1683;p35">
                      <a:extLst>
                        <a:ext uri="{FF2B5EF4-FFF2-40B4-BE49-F238E27FC236}">
                          <a16:creationId xmlns:a16="http://schemas.microsoft.com/office/drawing/2014/main" id="{496978BC-0DDF-1E46-7B09-1AFBAB4D051F}"/>
                        </a:ext>
                      </a:extLst>
                    </p:cNvPr>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66" name="Google Shape;1684;p35">
                      <a:extLst>
                        <a:ext uri="{FF2B5EF4-FFF2-40B4-BE49-F238E27FC236}">
                          <a16:creationId xmlns:a16="http://schemas.microsoft.com/office/drawing/2014/main" id="{8333B211-FED3-3F1F-21EB-FEC581C76878}"/>
                        </a:ext>
                      </a:extLst>
                    </p:cNvPr>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67" name="Google Shape;1685;p35">
                      <a:extLst>
                        <a:ext uri="{FF2B5EF4-FFF2-40B4-BE49-F238E27FC236}">
                          <a16:creationId xmlns:a16="http://schemas.microsoft.com/office/drawing/2014/main" id="{5DC6650C-DCD0-D97C-4D30-B2E42919923C}"/>
                        </a:ext>
                      </a:extLst>
                    </p:cNvPr>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68" name="Google Shape;1686;p35">
                      <a:extLst>
                        <a:ext uri="{FF2B5EF4-FFF2-40B4-BE49-F238E27FC236}">
                          <a16:creationId xmlns:a16="http://schemas.microsoft.com/office/drawing/2014/main" id="{1ECD0E6B-CF15-D843-A50F-4DECCE20D990}"/>
                        </a:ext>
                      </a:extLst>
                    </p:cNvPr>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0" name="Google Shape;1687;p35">
                      <a:extLst>
                        <a:ext uri="{FF2B5EF4-FFF2-40B4-BE49-F238E27FC236}">
                          <a16:creationId xmlns:a16="http://schemas.microsoft.com/office/drawing/2014/main" id="{C6A75F7D-663F-0610-50D4-3110E3E67541}"/>
                        </a:ext>
                      </a:extLst>
                    </p:cNvPr>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1" name="Google Shape;1688;p35">
                      <a:extLst>
                        <a:ext uri="{FF2B5EF4-FFF2-40B4-BE49-F238E27FC236}">
                          <a16:creationId xmlns:a16="http://schemas.microsoft.com/office/drawing/2014/main" id="{54C9A80D-5263-7A22-956D-9C6A68E9814B}"/>
                        </a:ext>
                      </a:extLst>
                    </p:cNvPr>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2" name="Google Shape;1689;p35">
                      <a:extLst>
                        <a:ext uri="{FF2B5EF4-FFF2-40B4-BE49-F238E27FC236}">
                          <a16:creationId xmlns:a16="http://schemas.microsoft.com/office/drawing/2014/main" id="{22376F5B-5D6A-9F68-CD21-8D32024E9C9C}"/>
                        </a:ext>
                      </a:extLst>
                    </p:cNvPr>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3" name="Google Shape;1690;p35">
                      <a:extLst>
                        <a:ext uri="{FF2B5EF4-FFF2-40B4-BE49-F238E27FC236}">
                          <a16:creationId xmlns:a16="http://schemas.microsoft.com/office/drawing/2014/main" id="{015C20BB-31E9-C8D0-53C2-EB3668655165}"/>
                        </a:ext>
                      </a:extLst>
                    </p:cNvPr>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4" name="Google Shape;1691;p35">
                      <a:extLst>
                        <a:ext uri="{FF2B5EF4-FFF2-40B4-BE49-F238E27FC236}">
                          <a16:creationId xmlns:a16="http://schemas.microsoft.com/office/drawing/2014/main" id="{D4856455-594D-4295-C142-9542077C3637}"/>
                        </a:ext>
                      </a:extLst>
                    </p:cNvPr>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5" name="Google Shape;1692;p35">
                      <a:extLst>
                        <a:ext uri="{FF2B5EF4-FFF2-40B4-BE49-F238E27FC236}">
                          <a16:creationId xmlns:a16="http://schemas.microsoft.com/office/drawing/2014/main" id="{373B1D2E-999D-F964-9EE1-E67ECE97A0F6}"/>
                        </a:ext>
                      </a:extLst>
                    </p:cNvPr>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6" name="Google Shape;1693;p35">
                      <a:extLst>
                        <a:ext uri="{FF2B5EF4-FFF2-40B4-BE49-F238E27FC236}">
                          <a16:creationId xmlns:a16="http://schemas.microsoft.com/office/drawing/2014/main" id="{23DF1D80-A3F5-BD26-0A4E-9ABC79DBB26C}"/>
                        </a:ext>
                      </a:extLst>
                    </p:cNvPr>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77" name="Google Shape;1694;p35">
                      <a:extLst>
                        <a:ext uri="{FF2B5EF4-FFF2-40B4-BE49-F238E27FC236}">
                          <a16:creationId xmlns:a16="http://schemas.microsoft.com/office/drawing/2014/main" id="{50B25CCF-0EB9-2FE5-6A5C-66A9F27502D8}"/>
                        </a:ext>
                      </a:extLst>
                    </p:cNvPr>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accent1"/>
                        </a:solidFill>
                        <a:latin typeface="Calibri"/>
                        <a:ea typeface="Calibri"/>
                        <a:cs typeface="Calibri"/>
                        <a:sym typeface="Calibri"/>
                      </a:endParaRPr>
                    </a:p>
                  </p:txBody>
                </p:sp>
              </p:grpSp>
              <p:sp>
                <p:nvSpPr>
                  <p:cNvPr id="263" name="TextBox 262">
                    <a:extLst>
                      <a:ext uri="{FF2B5EF4-FFF2-40B4-BE49-F238E27FC236}">
                        <a16:creationId xmlns:a16="http://schemas.microsoft.com/office/drawing/2014/main" id="{10F67C61-EEAA-F4C9-2225-F7C5DC49F26F}"/>
                      </a:ext>
                    </a:extLst>
                  </p:cNvPr>
                  <p:cNvSpPr txBox="1"/>
                  <p:nvPr/>
                </p:nvSpPr>
                <p:spPr>
                  <a:xfrm>
                    <a:off x="608060" y="3575732"/>
                    <a:ext cx="436338" cy="21544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DNN</a:t>
                    </a:r>
                  </a:p>
                </p:txBody>
              </p:sp>
            </p:grpSp>
          </p:grpSp>
          <p:grpSp>
            <p:nvGrpSpPr>
              <p:cNvPr id="126" name="Group 125">
                <a:extLst>
                  <a:ext uri="{FF2B5EF4-FFF2-40B4-BE49-F238E27FC236}">
                    <a16:creationId xmlns:a16="http://schemas.microsoft.com/office/drawing/2014/main" id="{19FAA735-E724-1DFA-4313-016CD2909203}"/>
                  </a:ext>
                </a:extLst>
              </p:cNvPr>
              <p:cNvGrpSpPr/>
              <p:nvPr/>
            </p:nvGrpSpPr>
            <p:grpSpPr>
              <a:xfrm>
                <a:off x="4132980" y="2209544"/>
                <a:ext cx="1101227" cy="600361"/>
                <a:chOff x="4132980" y="2209544"/>
                <a:chExt cx="1101227" cy="600361"/>
              </a:xfrm>
            </p:grpSpPr>
            <p:cxnSp>
              <p:nvCxnSpPr>
                <p:cNvPr id="258" name="Straight Arrow Connector 257">
                  <a:extLst>
                    <a:ext uri="{FF2B5EF4-FFF2-40B4-BE49-F238E27FC236}">
                      <a16:creationId xmlns:a16="http://schemas.microsoft.com/office/drawing/2014/main" id="{74028ED0-7E4D-819C-26A0-CD670501A5F6}"/>
                    </a:ext>
                  </a:extLst>
                </p:cNvPr>
                <p:cNvCxnSpPr>
                  <a:cxnSpLocks/>
                </p:cNvCxnSpPr>
                <p:nvPr/>
              </p:nvCxnSpPr>
              <p:spPr>
                <a:xfrm>
                  <a:off x="4507691" y="2396988"/>
                  <a:ext cx="432910" cy="412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E9887C09-12A3-3DCF-325D-30BBFE231A2A}"/>
                    </a:ext>
                  </a:extLst>
                </p:cNvPr>
                <p:cNvSpPr txBox="1"/>
                <p:nvPr/>
              </p:nvSpPr>
              <p:spPr>
                <a:xfrm>
                  <a:off x="4132980" y="2209544"/>
                  <a:ext cx="1101227" cy="215444"/>
                </a:xfrm>
                <a:prstGeom prst="rect">
                  <a:avLst/>
                </a:prstGeom>
                <a:noFill/>
              </p:spPr>
              <p:txBody>
                <a:bodyPr wrap="square" rtlCol="0">
                  <a:spAutoFit/>
                </a:bodyPr>
                <a:lstStyle/>
                <a:p>
                  <a:r>
                    <a:rPr lang="en-US" sz="800" b="1" dirty="0">
                      <a:solidFill>
                        <a:schemeClr val="accent1"/>
                      </a:solidFill>
                      <a:latin typeface="Montserrat" panose="00000500000000000000" pitchFamily="2" charset="0"/>
                    </a:rPr>
                    <a:t>Neuron</a:t>
                  </a:r>
                </a:p>
              </p:txBody>
            </p:sp>
          </p:grpSp>
          <p:grpSp>
            <p:nvGrpSpPr>
              <p:cNvPr id="127" name="Group 126">
                <a:extLst>
                  <a:ext uri="{FF2B5EF4-FFF2-40B4-BE49-F238E27FC236}">
                    <a16:creationId xmlns:a16="http://schemas.microsoft.com/office/drawing/2014/main" id="{78D3E711-3AF0-9206-3B30-6DD56096091C}"/>
                  </a:ext>
                </a:extLst>
              </p:cNvPr>
              <p:cNvGrpSpPr/>
              <p:nvPr/>
            </p:nvGrpSpPr>
            <p:grpSpPr>
              <a:xfrm>
                <a:off x="6811520" y="2066341"/>
                <a:ext cx="538240" cy="686205"/>
                <a:chOff x="4684267" y="2433406"/>
                <a:chExt cx="538240" cy="686205"/>
              </a:xfrm>
            </p:grpSpPr>
            <p:cxnSp>
              <p:nvCxnSpPr>
                <p:cNvPr id="256" name="Straight Arrow Connector 255">
                  <a:extLst>
                    <a:ext uri="{FF2B5EF4-FFF2-40B4-BE49-F238E27FC236}">
                      <a16:creationId xmlns:a16="http://schemas.microsoft.com/office/drawing/2014/main" id="{7A67AC29-59FF-AA47-32E2-9A7FD95573EB}"/>
                    </a:ext>
                  </a:extLst>
                </p:cNvPr>
                <p:cNvCxnSpPr>
                  <a:cxnSpLocks/>
                </p:cNvCxnSpPr>
                <p:nvPr/>
              </p:nvCxnSpPr>
              <p:spPr>
                <a:xfrm>
                  <a:off x="4903034" y="2658860"/>
                  <a:ext cx="0" cy="460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AD561C9F-20A2-7B1F-E402-0509A45EAFBE}"/>
                    </a:ext>
                  </a:extLst>
                </p:cNvPr>
                <p:cNvSpPr txBox="1"/>
                <p:nvPr/>
              </p:nvSpPr>
              <p:spPr>
                <a:xfrm>
                  <a:off x="4684267" y="2433406"/>
                  <a:ext cx="538240" cy="215444"/>
                </a:xfrm>
                <a:prstGeom prst="rect">
                  <a:avLst/>
                </a:prstGeom>
                <a:noFill/>
              </p:spPr>
              <p:txBody>
                <a:bodyPr wrap="square" rtlCol="0">
                  <a:spAutoFit/>
                </a:bodyPr>
                <a:lstStyle/>
                <a:p>
                  <a:r>
                    <a:rPr lang="en-US" sz="800" b="1" dirty="0">
                      <a:solidFill>
                        <a:schemeClr val="accent1"/>
                      </a:solidFill>
                      <a:latin typeface="Montserrat" panose="00000500000000000000" pitchFamily="2" charset="0"/>
                    </a:rPr>
                    <a:t>Layer</a:t>
                  </a:r>
                </a:p>
              </p:txBody>
            </p:sp>
          </p:grpSp>
        </p:grpSp>
        <p:sp>
          <p:nvSpPr>
            <p:cNvPr id="280" name="TextBox 279">
              <a:extLst>
                <a:ext uri="{FF2B5EF4-FFF2-40B4-BE49-F238E27FC236}">
                  <a16:creationId xmlns:a16="http://schemas.microsoft.com/office/drawing/2014/main" id="{44BEFC2D-6BD8-244D-6896-3ED16ED151A6}"/>
                </a:ext>
              </a:extLst>
            </p:cNvPr>
            <p:cNvSpPr txBox="1"/>
            <p:nvPr/>
          </p:nvSpPr>
          <p:spPr>
            <a:xfrm>
              <a:off x="729910" y="1658316"/>
              <a:ext cx="3539837" cy="1815882"/>
            </a:xfrm>
            <a:prstGeom prst="rect">
              <a:avLst/>
            </a:prstGeom>
            <a:noFill/>
          </p:spPr>
          <p:txBody>
            <a:bodyPr wrap="square" rtlCol="0">
              <a:spAutoFit/>
            </a:bodyPr>
            <a:lstStyle/>
            <a:p>
              <a:r>
                <a:rPr lang="en-US" b="1" dirty="0">
                  <a:latin typeface="Montserrat" panose="00000500000000000000" pitchFamily="2" charset="0"/>
                </a:rPr>
                <a:t>Deep Neural Networks (DNN)</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Inspired by structure and function of human brain</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High computational cost</a:t>
              </a:r>
            </a:p>
            <a:p>
              <a:pPr marL="285750" indent="-285750">
                <a:buFont typeface="Arial" panose="020B0604020202020204" pitchFamily="34" charset="0"/>
                <a:buChar char="•"/>
              </a:pPr>
              <a:endParaRPr lang="en-US" dirty="0">
                <a:latin typeface="Montserrat" panose="00000500000000000000" pitchFamily="2" charset="0"/>
              </a:endParaRPr>
            </a:p>
          </p:txBody>
        </p:sp>
      </p:grpSp>
      <p:grpSp>
        <p:nvGrpSpPr>
          <p:cNvPr id="468" name="Group 467">
            <a:extLst>
              <a:ext uri="{FF2B5EF4-FFF2-40B4-BE49-F238E27FC236}">
                <a16:creationId xmlns:a16="http://schemas.microsoft.com/office/drawing/2014/main" id="{21A8F09D-F669-7B6B-DAAA-974D2E4C7334}"/>
              </a:ext>
            </a:extLst>
          </p:cNvPr>
          <p:cNvGrpSpPr/>
          <p:nvPr/>
        </p:nvGrpSpPr>
        <p:grpSpPr>
          <a:xfrm>
            <a:off x="432532" y="1194735"/>
            <a:ext cx="8686800" cy="3430848"/>
            <a:chOff x="599986" y="1165004"/>
            <a:chExt cx="8686800" cy="3430848"/>
          </a:xfrm>
        </p:grpSpPr>
        <p:grpSp>
          <p:nvGrpSpPr>
            <p:cNvPr id="103" name="Group 102">
              <a:extLst>
                <a:ext uri="{FF2B5EF4-FFF2-40B4-BE49-F238E27FC236}">
                  <a16:creationId xmlns:a16="http://schemas.microsoft.com/office/drawing/2014/main" id="{03B0374E-A250-BC52-59DE-B2EDE6EDFEF6}"/>
                </a:ext>
              </a:extLst>
            </p:cNvPr>
            <p:cNvGrpSpPr/>
            <p:nvPr/>
          </p:nvGrpSpPr>
          <p:grpSpPr>
            <a:xfrm>
              <a:off x="599986" y="1165004"/>
              <a:ext cx="8686800" cy="3430848"/>
              <a:chOff x="457200" y="1224189"/>
              <a:chExt cx="8686800" cy="3430848"/>
            </a:xfrm>
          </p:grpSpPr>
          <p:sp>
            <p:nvSpPr>
              <p:cNvPr id="104" name="Rectangle 103">
                <a:extLst>
                  <a:ext uri="{FF2B5EF4-FFF2-40B4-BE49-F238E27FC236}">
                    <a16:creationId xmlns:a16="http://schemas.microsoft.com/office/drawing/2014/main" id="{F5EC1AAF-4B43-B39D-6433-D29C942B0B75}"/>
                  </a:ext>
                </a:extLst>
              </p:cNvPr>
              <p:cNvSpPr/>
              <p:nvPr/>
            </p:nvSpPr>
            <p:spPr>
              <a:xfrm>
                <a:off x="457200" y="1224189"/>
                <a:ext cx="8686800" cy="3430848"/>
              </a:xfrm>
              <a:prstGeom prst="rect">
                <a:avLst/>
              </a:prstGeom>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nvGrpSpPr>
              <p:cNvPr id="105" name="Group 104">
                <a:extLst>
                  <a:ext uri="{FF2B5EF4-FFF2-40B4-BE49-F238E27FC236}">
                    <a16:creationId xmlns:a16="http://schemas.microsoft.com/office/drawing/2014/main" id="{8EACD751-95EA-F280-160F-3716132E430A}"/>
                  </a:ext>
                </a:extLst>
              </p:cNvPr>
              <p:cNvGrpSpPr/>
              <p:nvPr/>
            </p:nvGrpSpPr>
            <p:grpSpPr>
              <a:xfrm>
                <a:off x="3560580" y="1349832"/>
                <a:ext cx="5440210" cy="3172938"/>
                <a:chOff x="3595414" y="1384666"/>
                <a:chExt cx="5440210" cy="3172938"/>
              </a:xfrm>
            </p:grpSpPr>
            <p:grpSp>
              <p:nvGrpSpPr>
                <p:cNvPr id="107" name="Group 106">
                  <a:extLst>
                    <a:ext uri="{FF2B5EF4-FFF2-40B4-BE49-F238E27FC236}">
                      <a16:creationId xmlns:a16="http://schemas.microsoft.com/office/drawing/2014/main" id="{D7CC474B-CBC2-60F2-3000-BF8793F4106B}"/>
                    </a:ext>
                  </a:extLst>
                </p:cNvPr>
                <p:cNvGrpSpPr/>
                <p:nvPr/>
              </p:nvGrpSpPr>
              <p:grpSpPr>
                <a:xfrm>
                  <a:off x="3595414" y="1384666"/>
                  <a:ext cx="5440210" cy="3172938"/>
                  <a:chOff x="4736061" y="1035864"/>
                  <a:chExt cx="4095750" cy="2728850"/>
                </a:xfrm>
              </p:grpSpPr>
              <p:sp>
                <p:nvSpPr>
                  <p:cNvPr id="112" name="Rectangle 111">
                    <a:extLst>
                      <a:ext uri="{FF2B5EF4-FFF2-40B4-BE49-F238E27FC236}">
                        <a16:creationId xmlns:a16="http://schemas.microsoft.com/office/drawing/2014/main" id="{DC00FDE7-5122-38DD-BBA9-2CA42A14D0B6}"/>
                      </a:ext>
                    </a:extLst>
                  </p:cNvPr>
                  <p:cNvSpPr/>
                  <p:nvPr/>
                </p:nvSpPr>
                <p:spPr>
                  <a:xfrm>
                    <a:off x="4736061" y="1035864"/>
                    <a:ext cx="4095750" cy="2724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3" name="Group 112">
                    <a:extLst>
                      <a:ext uri="{FF2B5EF4-FFF2-40B4-BE49-F238E27FC236}">
                        <a16:creationId xmlns:a16="http://schemas.microsoft.com/office/drawing/2014/main" id="{05EE53AE-8109-7FC2-DAF4-6673472750E3}"/>
                      </a:ext>
                    </a:extLst>
                  </p:cNvPr>
                  <p:cNvGrpSpPr/>
                  <p:nvPr/>
                </p:nvGrpSpPr>
                <p:grpSpPr>
                  <a:xfrm>
                    <a:off x="5769856" y="1194727"/>
                    <a:ext cx="2419059" cy="2569987"/>
                    <a:chOff x="6042671" y="1245248"/>
                    <a:chExt cx="2419059" cy="2569987"/>
                  </a:xfrm>
                </p:grpSpPr>
                <p:grpSp>
                  <p:nvGrpSpPr>
                    <p:cNvPr id="114" name="Group 113">
                      <a:extLst>
                        <a:ext uri="{FF2B5EF4-FFF2-40B4-BE49-F238E27FC236}">
                          <a16:creationId xmlns:a16="http://schemas.microsoft.com/office/drawing/2014/main" id="{3A0335C3-DAB3-79FB-9E07-78EE5B6CD2C4}"/>
                        </a:ext>
                      </a:extLst>
                    </p:cNvPr>
                    <p:cNvGrpSpPr/>
                    <p:nvPr/>
                  </p:nvGrpSpPr>
                  <p:grpSpPr>
                    <a:xfrm>
                      <a:off x="6042671" y="1251005"/>
                      <a:ext cx="2419059" cy="2564230"/>
                      <a:chOff x="6048927" y="546809"/>
                      <a:chExt cx="2419059" cy="2564230"/>
                    </a:xfrm>
                  </p:grpSpPr>
                  <p:cxnSp>
                    <p:nvCxnSpPr>
                      <p:cNvPr id="290" name="Straight Arrow Connector 104">
                        <a:extLst>
                          <a:ext uri="{FF2B5EF4-FFF2-40B4-BE49-F238E27FC236}">
                            <a16:creationId xmlns:a16="http://schemas.microsoft.com/office/drawing/2014/main" id="{0E80782B-93F8-1E26-38CD-BA781A06AEF2}"/>
                          </a:ext>
                        </a:extLst>
                      </p:cNvPr>
                      <p:cNvCxnSpPr>
                        <a:cxnSpLocks/>
                        <a:stCxn id="304" idx="2"/>
                        <a:endCxn id="335" idx="0"/>
                      </p:cNvCxnSpPr>
                      <p:nvPr/>
                    </p:nvCxnSpPr>
                    <p:spPr>
                      <a:xfrm rot="5400000">
                        <a:off x="6469126" y="1291709"/>
                        <a:ext cx="853595" cy="854693"/>
                      </a:xfrm>
                      <a:prstGeom prst="bentConnector3">
                        <a:avLst>
                          <a:gd name="adj1" fmla="val 43863"/>
                        </a:avLst>
                      </a:prstGeom>
                      <a:ln>
                        <a:tailEnd type="triangle"/>
                      </a:ln>
                    </p:spPr>
                    <p:style>
                      <a:lnRef idx="1">
                        <a:schemeClr val="dk1"/>
                      </a:lnRef>
                      <a:fillRef idx="0">
                        <a:schemeClr val="dk1"/>
                      </a:fillRef>
                      <a:effectRef idx="0">
                        <a:schemeClr val="dk1"/>
                      </a:effectRef>
                      <a:fontRef idx="minor">
                        <a:schemeClr val="tx1"/>
                      </a:fontRef>
                    </p:style>
                  </p:cxnSp>
                  <p:cxnSp>
                    <p:nvCxnSpPr>
                      <p:cNvPr id="291" name="Straight Arrow Connector 105">
                        <a:extLst>
                          <a:ext uri="{FF2B5EF4-FFF2-40B4-BE49-F238E27FC236}">
                            <a16:creationId xmlns:a16="http://schemas.microsoft.com/office/drawing/2014/main" id="{0938F401-5743-5784-8788-442AAFF52D13}"/>
                          </a:ext>
                        </a:extLst>
                      </p:cNvPr>
                      <p:cNvCxnSpPr>
                        <a:cxnSpLocks/>
                        <a:stCxn id="304" idx="2"/>
                        <a:endCxn id="317" idx="0"/>
                      </p:cNvCxnSpPr>
                      <p:nvPr/>
                    </p:nvCxnSpPr>
                    <p:spPr>
                      <a:xfrm rot="16200000" flipH="1">
                        <a:off x="7331000" y="1284527"/>
                        <a:ext cx="839231" cy="854692"/>
                      </a:xfrm>
                      <a:prstGeom prst="bentConnector3">
                        <a:avLst>
                          <a:gd name="adj1" fmla="val 44892"/>
                        </a:avLst>
                      </a:prstGeom>
                      <a:ln>
                        <a:tailEnd type="triangle"/>
                      </a:ln>
                    </p:spPr>
                    <p:style>
                      <a:lnRef idx="1">
                        <a:schemeClr val="dk1"/>
                      </a:lnRef>
                      <a:fillRef idx="0">
                        <a:schemeClr val="dk1"/>
                      </a:fillRef>
                      <a:effectRef idx="0">
                        <a:schemeClr val="dk1"/>
                      </a:effectRef>
                      <a:fontRef idx="minor">
                        <a:schemeClr val="tx1"/>
                      </a:fontRef>
                    </p:style>
                  </p:cxnSp>
                  <p:grpSp>
                    <p:nvGrpSpPr>
                      <p:cNvPr id="292" name="Group 291">
                        <a:extLst>
                          <a:ext uri="{FF2B5EF4-FFF2-40B4-BE49-F238E27FC236}">
                            <a16:creationId xmlns:a16="http://schemas.microsoft.com/office/drawing/2014/main" id="{A9265291-D615-47D3-6AC4-B7F1DCC1843C}"/>
                          </a:ext>
                        </a:extLst>
                      </p:cNvPr>
                      <p:cNvGrpSpPr/>
                      <p:nvPr/>
                    </p:nvGrpSpPr>
                    <p:grpSpPr>
                      <a:xfrm>
                        <a:off x="6048927" y="546809"/>
                        <a:ext cx="2419059" cy="2564230"/>
                        <a:chOff x="6048927" y="546809"/>
                        <a:chExt cx="2419059" cy="2564230"/>
                      </a:xfrm>
                    </p:grpSpPr>
                    <p:sp>
                      <p:nvSpPr>
                        <p:cNvPr id="293" name="TextBox 292">
                          <a:extLst>
                            <a:ext uri="{FF2B5EF4-FFF2-40B4-BE49-F238E27FC236}">
                              <a16:creationId xmlns:a16="http://schemas.microsoft.com/office/drawing/2014/main" id="{848C197F-DE3B-EEC4-8EE5-B6C8EB32B244}"/>
                            </a:ext>
                          </a:extLst>
                        </p:cNvPr>
                        <p:cNvSpPr txBox="1"/>
                        <p:nvPr/>
                      </p:nvSpPr>
                      <p:spPr>
                        <a:xfrm>
                          <a:off x="6048927" y="1191730"/>
                          <a:ext cx="1067921" cy="33855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Computation </a:t>
                          </a:r>
                          <a:br>
                            <a:rPr lang="en-US" sz="800" b="1" dirty="0">
                              <a:solidFill>
                                <a:schemeClr val="accent1"/>
                              </a:solidFill>
                              <a:latin typeface="Montserrat" panose="00000500000000000000" pitchFamily="2" charset="0"/>
                            </a:rPr>
                          </a:br>
                          <a:r>
                            <a:rPr lang="en-US" sz="800" b="1" dirty="0">
                              <a:solidFill>
                                <a:schemeClr val="accent1"/>
                              </a:solidFill>
                              <a:latin typeface="Montserrat" panose="00000500000000000000" pitchFamily="2" charset="0"/>
                            </a:rPr>
                            <a:t>takes place here</a:t>
                          </a:r>
                        </a:p>
                      </p:txBody>
                    </p:sp>
                    <p:grpSp>
                      <p:nvGrpSpPr>
                        <p:cNvPr id="294" name="Group 293">
                          <a:extLst>
                            <a:ext uri="{FF2B5EF4-FFF2-40B4-BE49-F238E27FC236}">
                              <a16:creationId xmlns:a16="http://schemas.microsoft.com/office/drawing/2014/main" id="{DAED7A24-92C0-0C05-308B-D501EE793FF6}"/>
                            </a:ext>
                          </a:extLst>
                        </p:cNvPr>
                        <p:cNvGrpSpPr/>
                        <p:nvPr/>
                      </p:nvGrpSpPr>
                      <p:grpSpPr>
                        <a:xfrm>
                          <a:off x="6178550" y="546809"/>
                          <a:ext cx="2289436" cy="2564230"/>
                          <a:chOff x="6178550" y="546809"/>
                          <a:chExt cx="2289436" cy="2564230"/>
                        </a:xfrm>
                      </p:grpSpPr>
                      <p:grpSp>
                        <p:nvGrpSpPr>
                          <p:cNvPr id="295" name="Group 294">
                            <a:extLst>
                              <a:ext uri="{FF2B5EF4-FFF2-40B4-BE49-F238E27FC236}">
                                <a16:creationId xmlns:a16="http://schemas.microsoft.com/office/drawing/2014/main" id="{1B80D2A2-AE78-52AD-6107-84649EB93B88}"/>
                              </a:ext>
                            </a:extLst>
                          </p:cNvPr>
                          <p:cNvGrpSpPr/>
                          <p:nvPr/>
                        </p:nvGrpSpPr>
                        <p:grpSpPr>
                          <a:xfrm>
                            <a:off x="6178550" y="546809"/>
                            <a:ext cx="2289436" cy="2153659"/>
                            <a:chOff x="6178550" y="546809"/>
                            <a:chExt cx="2289436" cy="2153659"/>
                          </a:xfrm>
                        </p:grpSpPr>
                        <p:grpSp>
                          <p:nvGrpSpPr>
                            <p:cNvPr id="297" name="Group 296">
                              <a:extLst>
                                <a:ext uri="{FF2B5EF4-FFF2-40B4-BE49-F238E27FC236}">
                                  <a16:creationId xmlns:a16="http://schemas.microsoft.com/office/drawing/2014/main" id="{8821DB2E-0BBB-ECD1-36AA-3F03046A3064}"/>
                                </a:ext>
                              </a:extLst>
                            </p:cNvPr>
                            <p:cNvGrpSpPr/>
                            <p:nvPr/>
                          </p:nvGrpSpPr>
                          <p:grpSpPr>
                            <a:xfrm>
                              <a:off x="6178550" y="737643"/>
                              <a:ext cx="2289436" cy="1962825"/>
                              <a:chOff x="6104023" y="1039716"/>
                              <a:chExt cx="2427463" cy="2157423"/>
                            </a:xfrm>
                          </p:grpSpPr>
                          <p:grpSp>
                            <p:nvGrpSpPr>
                              <p:cNvPr id="299" name="Group 298">
                                <a:extLst>
                                  <a:ext uri="{FF2B5EF4-FFF2-40B4-BE49-F238E27FC236}">
                                    <a16:creationId xmlns:a16="http://schemas.microsoft.com/office/drawing/2014/main" id="{843BDAD3-363F-F1FF-5854-FB1438B8DBC0}"/>
                                  </a:ext>
                                </a:extLst>
                              </p:cNvPr>
                              <p:cNvGrpSpPr/>
                              <p:nvPr/>
                            </p:nvGrpSpPr>
                            <p:grpSpPr>
                              <a:xfrm>
                                <a:off x="7010244" y="2571750"/>
                                <a:ext cx="615021" cy="609600"/>
                                <a:chOff x="6929438" y="2738438"/>
                                <a:chExt cx="615021" cy="609600"/>
                              </a:xfrm>
                            </p:grpSpPr>
                            <p:grpSp>
                              <p:nvGrpSpPr>
                                <p:cNvPr id="351" name="Google Shape;1890;p35">
                                  <a:extLst>
                                    <a:ext uri="{FF2B5EF4-FFF2-40B4-BE49-F238E27FC236}">
                                      <a16:creationId xmlns:a16="http://schemas.microsoft.com/office/drawing/2014/main" id="{8B7A89EA-FB61-1B02-25C7-2152A2D167D4}"/>
                                    </a:ext>
                                  </a:extLst>
                                </p:cNvPr>
                                <p:cNvGrpSpPr/>
                                <p:nvPr/>
                              </p:nvGrpSpPr>
                              <p:grpSpPr>
                                <a:xfrm>
                                  <a:off x="6991322" y="2793980"/>
                                  <a:ext cx="491252" cy="460189"/>
                                  <a:chOff x="6272476" y="4149316"/>
                                  <a:chExt cx="609192" cy="570671"/>
                                </a:xfrm>
                              </p:grpSpPr>
                              <p:sp>
                                <p:nvSpPr>
                                  <p:cNvPr id="353" name="Google Shape;1891;p35">
                                    <a:extLst>
                                      <a:ext uri="{FF2B5EF4-FFF2-40B4-BE49-F238E27FC236}">
                                        <a16:creationId xmlns:a16="http://schemas.microsoft.com/office/drawing/2014/main" id="{A66E710E-C596-7C48-2CDE-D6F0B9ED04BE}"/>
                                      </a:ext>
                                    </a:extLst>
                                  </p:cNvPr>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1892;p35">
                                    <a:extLst>
                                      <a:ext uri="{FF2B5EF4-FFF2-40B4-BE49-F238E27FC236}">
                                        <a16:creationId xmlns:a16="http://schemas.microsoft.com/office/drawing/2014/main" id="{523C229E-562B-B321-9D01-5AD080ED64AC}"/>
                                      </a:ext>
                                    </a:extLst>
                                  </p:cNvPr>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1893;p35">
                                    <a:extLst>
                                      <a:ext uri="{FF2B5EF4-FFF2-40B4-BE49-F238E27FC236}">
                                        <a16:creationId xmlns:a16="http://schemas.microsoft.com/office/drawing/2014/main" id="{CE735656-1837-AECE-D84D-882FEACD0EBF}"/>
                                      </a:ext>
                                    </a:extLst>
                                  </p:cNvPr>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1894;p35">
                                    <a:extLst>
                                      <a:ext uri="{FF2B5EF4-FFF2-40B4-BE49-F238E27FC236}">
                                        <a16:creationId xmlns:a16="http://schemas.microsoft.com/office/drawing/2014/main" id="{A0E943E4-B5E8-9A6E-BF27-1C63B692138D}"/>
                                      </a:ext>
                                    </a:extLst>
                                  </p:cNvPr>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1895;p35">
                                    <a:extLst>
                                      <a:ext uri="{FF2B5EF4-FFF2-40B4-BE49-F238E27FC236}">
                                        <a16:creationId xmlns:a16="http://schemas.microsoft.com/office/drawing/2014/main" id="{9F1E2F9A-295F-6197-3DFE-8074F7BB21B1}"/>
                                      </a:ext>
                                    </a:extLst>
                                  </p:cNvPr>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2" name="Rectangle: Rounded Corners 351">
                                  <a:extLst>
                                    <a:ext uri="{FF2B5EF4-FFF2-40B4-BE49-F238E27FC236}">
                                      <a16:creationId xmlns:a16="http://schemas.microsoft.com/office/drawing/2014/main" id="{B1ED92A1-9410-9DEC-81E5-8286DA97C0B7}"/>
                                    </a:ext>
                                  </a:extLst>
                                </p:cNvPr>
                                <p:cNvSpPr/>
                                <p:nvPr/>
                              </p:nvSpPr>
                              <p:spPr>
                                <a:xfrm>
                                  <a:off x="6929438" y="2738438"/>
                                  <a:ext cx="615021" cy="609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C36AB41C-BFC1-C5A6-090A-24F93B1EC81B}"/>
                                  </a:ext>
                                </a:extLst>
                              </p:cNvPr>
                              <p:cNvGrpSpPr/>
                              <p:nvPr/>
                            </p:nvGrpSpPr>
                            <p:grpSpPr>
                              <a:xfrm>
                                <a:off x="6104023" y="2587539"/>
                                <a:ext cx="615021" cy="609600"/>
                                <a:chOff x="5548351" y="2822133"/>
                                <a:chExt cx="615021" cy="609600"/>
                              </a:xfrm>
                            </p:grpSpPr>
                            <p:grpSp>
                              <p:nvGrpSpPr>
                                <p:cNvPr id="334" name="Google Shape;2181;p35">
                                  <a:extLst>
                                    <a:ext uri="{FF2B5EF4-FFF2-40B4-BE49-F238E27FC236}">
                                      <a16:creationId xmlns:a16="http://schemas.microsoft.com/office/drawing/2014/main" id="{A98FB6D0-0846-3AB8-4C6C-C99D745BB266}"/>
                                    </a:ext>
                                  </a:extLst>
                                </p:cNvPr>
                                <p:cNvGrpSpPr/>
                                <p:nvPr/>
                              </p:nvGrpSpPr>
                              <p:grpSpPr>
                                <a:xfrm>
                                  <a:off x="5610234" y="2902240"/>
                                  <a:ext cx="491253" cy="380110"/>
                                  <a:chOff x="1461747" y="2146075"/>
                                  <a:chExt cx="609193" cy="471366"/>
                                </a:xfrm>
                              </p:grpSpPr>
                              <p:sp>
                                <p:nvSpPr>
                                  <p:cNvPr id="336" name="Google Shape;2182;p35">
                                    <a:extLst>
                                      <a:ext uri="{FF2B5EF4-FFF2-40B4-BE49-F238E27FC236}">
                                        <a16:creationId xmlns:a16="http://schemas.microsoft.com/office/drawing/2014/main" id="{4C9C9CA5-7339-BA98-AEA4-0FD4CF03DBE4}"/>
                                      </a:ext>
                                    </a:extLst>
                                  </p:cNvPr>
                                  <p:cNvSpPr/>
                                  <p:nvPr/>
                                </p:nvSpPr>
                                <p:spPr>
                                  <a:xfrm>
                                    <a:off x="1705315" y="2557794"/>
                                    <a:ext cx="75042" cy="24543"/>
                                  </a:xfrm>
                                  <a:custGeom>
                                    <a:avLst/>
                                    <a:gdLst/>
                                    <a:ahLst/>
                                    <a:cxnLst/>
                                    <a:rect l="l" t="t" r="r" b="b"/>
                                    <a:pathLst>
                                      <a:path w="75042" h="24543" extrusionOk="0">
                                        <a:moveTo>
                                          <a:pt x="74113" y="4964"/>
                                        </a:moveTo>
                                        <a:cubicBezTo>
                                          <a:pt x="71926" y="549"/>
                                          <a:pt x="66573" y="-1258"/>
                                          <a:pt x="62156" y="928"/>
                                        </a:cubicBezTo>
                                        <a:cubicBezTo>
                                          <a:pt x="54431" y="4756"/>
                                          <a:pt x="46142" y="6696"/>
                                          <a:pt x="37521" y="6696"/>
                                        </a:cubicBezTo>
                                        <a:cubicBezTo>
                                          <a:pt x="28895" y="6695"/>
                                          <a:pt x="20607" y="4755"/>
                                          <a:pt x="12888" y="929"/>
                                        </a:cubicBezTo>
                                        <a:cubicBezTo>
                                          <a:pt x="8474" y="-1258"/>
                                          <a:pt x="3119" y="547"/>
                                          <a:pt x="930" y="4962"/>
                                        </a:cubicBezTo>
                                        <a:cubicBezTo>
                                          <a:pt x="-1259" y="9378"/>
                                          <a:pt x="547" y="14731"/>
                                          <a:pt x="4963" y="16921"/>
                                        </a:cubicBezTo>
                                        <a:cubicBezTo>
                                          <a:pt x="15166" y="21977"/>
                                          <a:pt x="26119" y="24543"/>
                                          <a:pt x="37520" y="24544"/>
                                        </a:cubicBezTo>
                                        <a:cubicBezTo>
                                          <a:pt x="48915" y="24544"/>
                                          <a:pt x="59870" y="21980"/>
                                          <a:pt x="70079" y="16922"/>
                                        </a:cubicBezTo>
                                        <a:cubicBezTo>
                                          <a:pt x="74494" y="14734"/>
                                          <a:pt x="76301" y="9380"/>
                                          <a:pt x="74113" y="49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183;p35">
                                    <a:extLst>
                                      <a:ext uri="{FF2B5EF4-FFF2-40B4-BE49-F238E27FC236}">
                                        <a16:creationId xmlns:a16="http://schemas.microsoft.com/office/drawing/2014/main" id="{5A939446-CF99-172E-F7F5-94172646F79F}"/>
                                      </a:ext>
                                    </a:extLst>
                                  </p:cNvPr>
                                  <p:cNvSpPr/>
                                  <p:nvPr/>
                                </p:nvSpPr>
                                <p:spPr>
                                  <a:xfrm>
                                    <a:off x="1690785" y="2589632"/>
                                    <a:ext cx="104101" cy="27809"/>
                                  </a:xfrm>
                                  <a:custGeom>
                                    <a:avLst/>
                                    <a:gdLst/>
                                    <a:ahLst/>
                                    <a:cxnLst/>
                                    <a:rect l="l" t="t" r="r" b="b"/>
                                    <a:pathLst>
                                      <a:path w="104101" h="27809" extrusionOk="0">
                                        <a:moveTo>
                                          <a:pt x="103194" y="5010"/>
                                        </a:moveTo>
                                        <a:cubicBezTo>
                                          <a:pt x="101032" y="582"/>
                                          <a:pt x="95688" y="-1256"/>
                                          <a:pt x="91260" y="908"/>
                                        </a:cubicBezTo>
                                        <a:cubicBezTo>
                                          <a:pt x="78956" y="6916"/>
                                          <a:pt x="65764" y="9962"/>
                                          <a:pt x="52050" y="9962"/>
                                        </a:cubicBezTo>
                                        <a:cubicBezTo>
                                          <a:pt x="38337" y="9962"/>
                                          <a:pt x="25146" y="6916"/>
                                          <a:pt x="12841" y="910"/>
                                        </a:cubicBezTo>
                                        <a:cubicBezTo>
                                          <a:pt x="8413" y="-1249"/>
                                          <a:pt x="3068" y="585"/>
                                          <a:pt x="907" y="5015"/>
                                        </a:cubicBezTo>
                                        <a:cubicBezTo>
                                          <a:pt x="-1255" y="9445"/>
                                          <a:pt x="582" y="14787"/>
                                          <a:pt x="5011" y="16949"/>
                                        </a:cubicBezTo>
                                        <a:cubicBezTo>
                                          <a:pt x="19775" y="24156"/>
                                          <a:pt x="35601" y="27810"/>
                                          <a:pt x="52050" y="27810"/>
                                        </a:cubicBezTo>
                                        <a:cubicBezTo>
                                          <a:pt x="68501" y="27810"/>
                                          <a:pt x="84328" y="24155"/>
                                          <a:pt x="99091" y="16944"/>
                                        </a:cubicBezTo>
                                        <a:cubicBezTo>
                                          <a:pt x="103520" y="14782"/>
                                          <a:pt x="105357" y="9438"/>
                                          <a:pt x="103194" y="50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184;p35">
                                    <a:extLst>
                                      <a:ext uri="{FF2B5EF4-FFF2-40B4-BE49-F238E27FC236}">
                                        <a16:creationId xmlns:a16="http://schemas.microsoft.com/office/drawing/2014/main" id="{3204267F-8E62-C8BB-3CE7-FC6AE1A66923}"/>
                                      </a:ext>
                                    </a:extLst>
                                  </p:cNvPr>
                                  <p:cNvSpPr/>
                                  <p:nvPr/>
                                </p:nvSpPr>
                                <p:spPr>
                                  <a:xfrm>
                                    <a:off x="1922546" y="2378789"/>
                                    <a:ext cx="148393" cy="156588"/>
                                  </a:xfrm>
                                  <a:custGeom>
                                    <a:avLst/>
                                    <a:gdLst/>
                                    <a:ahLst/>
                                    <a:cxnLst/>
                                    <a:rect l="l" t="t" r="r" b="b"/>
                                    <a:pathLst>
                                      <a:path w="148393" h="156588" extrusionOk="0">
                                        <a:moveTo>
                                          <a:pt x="110902" y="20683"/>
                                        </a:moveTo>
                                        <a:lnTo>
                                          <a:pt x="27772" y="20683"/>
                                        </a:lnTo>
                                        <a:lnTo>
                                          <a:pt x="16291" y="3888"/>
                                        </a:lnTo>
                                        <a:cubicBezTo>
                                          <a:pt x="13509" y="-181"/>
                                          <a:pt x="7956" y="-1223"/>
                                          <a:pt x="3888" y="1558"/>
                                        </a:cubicBezTo>
                                        <a:cubicBezTo>
                                          <a:pt x="-180" y="4339"/>
                                          <a:pt x="-1224" y="9892"/>
                                          <a:pt x="1558" y="13960"/>
                                        </a:cubicBezTo>
                                        <a:lnTo>
                                          <a:pt x="15698" y="34643"/>
                                        </a:lnTo>
                                        <a:cubicBezTo>
                                          <a:pt x="17361" y="37076"/>
                                          <a:pt x="20118" y="38530"/>
                                          <a:pt x="23064" y="38530"/>
                                        </a:cubicBezTo>
                                        <a:lnTo>
                                          <a:pt x="81982" y="38530"/>
                                        </a:lnTo>
                                        <a:lnTo>
                                          <a:pt x="81982" y="62720"/>
                                        </a:lnTo>
                                        <a:cubicBezTo>
                                          <a:pt x="81982" y="90061"/>
                                          <a:pt x="103609" y="112401"/>
                                          <a:pt x="130546" y="113350"/>
                                        </a:cubicBezTo>
                                        <a:lnTo>
                                          <a:pt x="130546" y="118870"/>
                                        </a:lnTo>
                                        <a:cubicBezTo>
                                          <a:pt x="130546" y="129827"/>
                                          <a:pt x="121735" y="138741"/>
                                          <a:pt x="110902" y="138741"/>
                                        </a:cubicBezTo>
                                        <a:lnTo>
                                          <a:pt x="103180" y="138741"/>
                                        </a:lnTo>
                                        <a:cubicBezTo>
                                          <a:pt x="98252" y="138741"/>
                                          <a:pt x="94257" y="142736"/>
                                          <a:pt x="94257" y="147665"/>
                                        </a:cubicBezTo>
                                        <a:cubicBezTo>
                                          <a:pt x="94257" y="152595"/>
                                          <a:pt x="98252" y="156589"/>
                                          <a:pt x="103180" y="156589"/>
                                        </a:cubicBezTo>
                                        <a:lnTo>
                                          <a:pt x="110902" y="156589"/>
                                        </a:lnTo>
                                        <a:cubicBezTo>
                                          <a:pt x="131574" y="156589"/>
                                          <a:pt x="148394" y="139668"/>
                                          <a:pt x="148394" y="118870"/>
                                        </a:cubicBezTo>
                                        <a:lnTo>
                                          <a:pt x="148394" y="58402"/>
                                        </a:lnTo>
                                        <a:cubicBezTo>
                                          <a:pt x="148394" y="37603"/>
                                          <a:pt x="131576" y="20683"/>
                                          <a:pt x="110902" y="20683"/>
                                        </a:cubicBezTo>
                                        <a:close/>
                                        <a:moveTo>
                                          <a:pt x="130548" y="95497"/>
                                        </a:moveTo>
                                        <a:cubicBezTo>
                                          <a:pt x="113452" y="94558"/>
                                          <a:pt x="99830" y="80217"/>
                                          <a:pt x="99830" y="62720"/>
                                        </a:cubicBezTo>
                                        <a:lnTo>
                                          <a:pt x="99830" y="38530"/>
                                        </a:lnTo>
                                        <a:lnTo>
                                          <a:pt x="110904" y="38530"/>
                                        </a:lnTo>
                                        <a:cubicBezTo>
                                          <a:pt x="121736" y="38530"/>
                                          <a:pt x="130548" y="47443"/>
                                          <a:pt x="130548" y="58400"/>
                                        </a:cubicBezTo>
                                        <a:lnTo>
                                          <a:pt x="130548" y="954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185;p35">
                                    <a:extLst>
                                      <a:ext uri="{FF2B5EF4-FFF2-40B4-BE49-F238E27FC236}">
                                        <a16:creationId xmlns:a16="http://schemas.microsoft.com/office/drawing/2014/main" id="{4E433C62-C40E-9915-92B4-2FCAFCDE2B75}"/>
                                      </a:ext>
                                    </a:extLst>
                                  </p:cNvPr>
                                  <p:cNvSpPr/>
                                  <p:nvPr/>
                                </p:nvSpPr>
                                <p:spPr>
                                  <a:xfrm>
                                    <a:off x="1548878" y="2493054"/>
                                    <a:ext cx="63554" cy="63918"/>
                                  </a:xfrm>
                                  <a:custGeom>
                                    <a:avLst/>
                                    <a:gdLst/>
                                    <a:ahLst/>
                                    <a:cxnLst/>
                                    <a:rect l="l" t="t" r="r" b="b"/>
                                    <a:pathLst>
                                      <a:path w="63554" h="63918" extrusionOk="0">
                                        <a:moveTo>
                                          <a:pt x="31777" y="0"/>
                                        </a:moveTo>
                                        <a:cubicBezTo>
                                          <a:pt x="14254" y="0"/>
                                          <a:pt x="0" y="14337"/>
                                          <a:pt x="0" y="31960"/>
                                        </a:cubicBezTo>
                                        <a:cubicBezTo>
                                          <a:pt x="0" y="49583"/>
                                          <a:pt x="14255" y="63919"/>
                                          <a:pt x="31777" y="63919"/>
                                        </a:cubicBezTo>
                                        <a:cubicBezTo>
                                          <a:pt x="49299" y="63919"/>
                                          <a:pt x="63555" y="49581"/>
                                          <a:pt x="63555" y="31960"/>
                                        </a:cubicBezTo>
                                        <a:cubicBezTo>
                                          <a:pt x="63555" y="14337"/>
                                          <a:pt x="49299" y="0"/>
                                          <a:pt x="31777" y="0"/>
                                        </a:cubicBezTo>
                                        <a:close/>
                                        <a:moveTo>
                                          <a:pt x="31777" y="46073"/>
                                        </a:moveTo>
                                        <a:cubicBezTo>
                                          <a:pt x="24095" y="46073"/>
                                          <a:pt x="17847" y="39743"/>
                                          <a:pt x="17847" y="31961"/>
                                        </a:cubicBezTo>
                                        <a:cubicBezTo>
                                          <a:pt x="17847" y="24180"/>
                                          <a:pt x="24096" y="17849"/>
                                          <a:pt x="31777" y="17849"/>
                                        </a:cubicBezTo>
                                        <a:cubicBezTo>
                                          <a:pt x="39458" y="17849"/>
                                          <a:pt x="45707" y="24180"/>
                                          <a:pt x="45707" y="31961"/>
                                        </a:cubicBezTo>
                                        <a:cubicBezTo>
                                          <a:pt x="45707" y="39743"/>
                                          <a:pt x="39458" y="46073"/>
                                          <a:pt x="31777" y="460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186;p35">
                                    <a:extLst>
                                      <a:ext uri="{FF2B5EF4-FFF2-40B4-BE49-F238E27FC236}">
                                        <a16:creationId xmlns:a16="http://schemas.microsoft.com/office/drawing/2014/main" id="{9AB79337-2B6B-F894-7A0D-75AE596245E5}"/>
                                      </a:ext>
                                    </a:extLst>
                                  </p:cNvPr>
                                  <p:cNvSpPr/>
                                  <p:nvPr/>
                                </p:nvSpPr>
                                <p:spPr>
                                  <a:xfrm>
                                    <a:off x="1874545" y="2493054"/>
                                    <a:ext cx="63555" cy="63918"/>
                                  </a:xfrm>
                                  <a:custGeom>
                                    <a:avLst/>
                                    <a:gdLst/>
                                    <a:ahLst/>
                                    <a:cxnLst/>
                                    <a:rect l="l" t="t" r="r" b="b"/>
                                    <a:pathLst>
                                      <a:path w="63555" h="63918" extrusionOk="0">
                                        <a:moveTo>
                                          <a:pt x="31778" y="0"/>
                                        </a:moveTo>
                                        <a:cubicBezTo>
                                          <a:pt x="14255" y="0"/>
                                          <a:pt x="0" y="14337"/>
                                          <a:pt x="0" y="31960"/>
                                        </a:cubicBezTo>
                                        <a:cubicBezTo>
                                          <a:pt x="0" y="49583"/>
                                          <a:pt x="14255" y="63919"/>
                                          <a:pt x="31778" y="63919"/>
                                        </a:cubicBezTo>
                                        <a:cubicBezTo>
                                          <a:pt x="49301" y="63919"/>
                                          <a:pt x="63556" y="49581"/>
                                          <a:pt x="63556" y="31960"/>
                                        </a:cubicBezTo>
                                        <a:cubicBezTo>
                                          <a:pt x="63556" y="14337"/>
                                          <a:pt x="49301" y="0"/>
                                          <a:pt x="31778" y="0"/>
                                        </a:cubicBezTo>
                                        <a:close/>
                                        <a:moveTo>
                                          <a:pt x="31778" y="46073"/>
                                        </a:moveTo>
                                        <a:cubicBezTo>
                                          <a:pt x="24096" y="46073"/>
                                          <a:pt x="17847" y="39743"/>
                                          <a:pt x="17847" y="31961"/>
                                        </a:cubicBezTo>
                                        <a:cubicBezTo>
                                          <a:pt x="17847" y="24180"/>
                                          <a:pt x="24096" y="17849"/>
                                          <a:pt x="31778" y="17849"/>
                                        </a:cubicBezTo>
                                        <a:cubicBezTo>
                                          <a:pt x="39460" y="17849"/>
                                          <a:pt x="45709" y="24180"/>
                                          <a:pt x="45709" y="31961"/>
                                        </a:cubicBezTo>
                                        <a:cubicBezTo>
                                          <a:pt x="45709" y="39743"/>
                                          <a:pt x="39460" y="46073"/>
                                          <a:pt x="31778" y="460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187;p35">
                                    <a:extLst>
                                      <a:ext uri="{FF2B5EF4-FFF2-40B4-BE49-F238E27FC236}">
                                        <a16:creationId xmlns:a16="http://schemas.microsoft.com/office/drawing/2014/main" id="{CCB2228B-A34C-A112-31BF-794D975BB2B6}"/>
                                      </a:ext>
                                    </a:extLst>
                                  </p:cNvPr>
                                  <p:cNvSpPr/>
                                  <p:nvPr/>
                                </p:nvSpPr>
                                <p:spPr>
                                  <a:xfrm>
                                    <a:off x="1768996" y="2178947"/>
                                    <a:ext cx="58291" cy="58613"/>
                                  </a:xfrm>
                                  <a:custGeom>
                                    <a:avLst/>
                                    <a:gdLst/>
                                    <a:ahLst/>
                                    <a:cxnLst/>
                                    <a:rect l="l" t="t" r="r" b="b"/>
                                    <a:pathLst>
                                      <a:path w="58291" h="58613" extrusionOk="0">
                                        <a:moveTo>
                                          <a:pt x="57819" y="46831"/>
                                        </a:moveTo>
                                        <a:cubicBezTo>
                                          <a:pt x="54159" y="36002"/>
                                          <a:pt x="48225" y="26400"/>
                                          <a:pt x="40179" y="18290"/>
                                        </a:cubicBezTo>
                                        <a:cubicBezTo>
                                          <a:pt x="32129" y="10176"/>
                                          <a:pt x="22590" y="4186"/>
                                          <a:pt x="11825" y="487"/>
                                        </a:cubicBezTo>
                                        <a:cubicBezTo>
                                          <a:pt x="7166" y="-1115"/>
                                          <a:pt x="2088" y="1365"/>
                                          <a:pt x="486" y="6025"/>
                                        </a:cubicBezTo>
                                        <a:cubicBezTo>
                                          <a:pt x="-1114" y="10686"/>
                                          <a:pt x="1365" y="15762"/>
                                          <a:pt x="6026" y="17363"/>
                                        </a:cubicBezTo>
                                        <a:cubicBezTo>
                                          <a:pt x="14176" y="20164"/>
                                          <a:pt x="21405" y="24705"/>
                                          <a:pt x="27508" y="30858"/>
                                        </a:cubicBezTo>
                                        <a:cubicBezTo>
                                          <a:pt x="33622" y="37021"/>
                                          <a:pt x="38131" y="44317"/>
                                          <a:pt x="40912" y="52544"/>
                                        </a:cubicBezTo>
                                        <a:cubicBezTo>
                                          <a:pt x="42169" y="56266"/>
                                          <a:pt x="45643" y="58614"/>
                                          <a:pt x="49364" y="58614"/>
                                        </a:cubicBezTo>
                                        <a:cubicBezTo>
                                          <a:pt x="50312" y="58614"/>
                                          <a:pt x="51276" y="58461"/>
                                          <a:pt x="52222" y="58142"/>
                                        </a:cubicBezTo>
                                        <a:cubicBezTo>
                                          <a:pt x="56891" y="56563"/>
                                          <a:pt x="59397" y="51500"/>
                                          <a:pt x="57819" y="46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188;p35">
                                    <a:extLst>
                                      <a:ext uri="{FF2B5EF4-FFF2-40B4-BE49-F238E27FC236}">
                                        <a16:creationId xmlns:a16="http://schemas.microsoft.com/office/drawing/2014/main" id="{0D5A0312-C7E1-F4BC-0900-811A8E4EDB76}"/>
                                      </a:ext>
                                    </a:extLst>
                                  </p:cNvPr>
                                  <p:cNvSpPr/>
                                  <p:nvPr/>
                                </p:nvSpPr>
                                <p:spPr>
                                  <a:xfrm>
                                    <a:off x="1756926" y="2211835"/>
                                    <a:ext cx="37732" cy="37892"/>
                                  </a:xfrm>
                                  <a:custGeom>
                                    <a:avLst/>
                                    <a:gdLst/>
                                    <a:ahLst/>
                                    <a:cxnLst/>
                                    <a:rect l="l" t="t" r="r" b="b"/>
                                    <a:pathLst>
                                      <a:path w="37732" h="37892" extrusionOk="0">
                                        <a:moveTo>
                                          <a:pt x="37311" y="26266"/>
                                        </a:moveTo>
                                        <a:cubicBezTo>
                                          <a:pt x="35366" y="20139"/>
                                          <a:pt x="32108" y="14740"/>
                                          <a:pt x="27624" y="10218"/>
                                        </a:cubicBezTo>
                                        <a:cubicBezTo>
                                          <a:pt x="23137" y="5697"/>
                                          <a:pt x="17770" y="2406"/>
                                          <a:pt x="11671" y="434"/>
                                        </a:cubicBezTo>
                                        <a:cubicBezTo>
                                          <a:pt x="6981" y="-1080"/>
                                          <a:pt x="1951" y="1493"/>
                                          <a:pt x="435" y="6181"/>
                                        </a:cubicBezTo>
                                        <a:cubicBezTo>
                                          <a:pt x="-1081" y="10873"/>
                                          <a:pt x="1492" y="15903"/>
                                          <a:pt x="6182" y="17418"/>
                                        </a:cubicBezTo>
                                        <a:cubicBezTo>
                                          <a:pt x="9543" y="18504"/>
                                          <a:pt x="12496" y="20313"/>
                                          <a:pt x="14953" y="22788"/>
                                        </a:cubicBezTo>
                                        <a:cubicBezTo>
                                          <a:pt x="17422" y="25278"/>
                                          <a:pt x="19220" y="28266"/>
                                          <a:pt x="20302" y="31667"/>
                                        </a:cubicBezTo>
                                        <a:cubicBezTo>
                                          <a:pt x="21508" y="35467"/>
                                          <a:pt x="25020" y="37893"/>
                                          <a:pt x="28804" y="37893"/>
                                        </a:cubicBezTo>
                                        <a:cubicBezTo>
                                          <a:pt x="29699" y="37893"/>
                                          <a:pt x="30609" y="37757"/>
                                          <a:pt x="31507" y="37471"/>
                                        </a:cubicBezTo>
                                        <a:cubicBezTo>
                                          <a:pt x="36205" y="35979"/>
                                          <a:pt x="38803" y="30962"/>
                                          <a:pt x="37311" y="262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189;p35">
                                    <a:extLst>
                                      <a:ext uri="{FF2B5EF4-FFF2-40B4-BE49-F238E27FC236}">
                                        <a16:creationId xmlns:a16="http://schemas.microsoft.com/office/drawing/2014/main" id="{5524A9FB-DD92-5BF1-6C9F-05584C62C8C1}"/>
                                      </a:ext>
                                    </a:extLst>
                                  </p:cNvPr>
                                  <p:cNvSpPr/>
                                  <p:nvPr/>
                                </p:nvSpPr>
                                <p:spPr>
                                  <a:xfrm>
                                    <a:off x="1781058" y="2146076"/>
                                    <a:ext cx="78842" cy="79322"/>
                                  </a:xfrm>
                                  <a:custGeom>
                                    <a:avLst/>
                                    <a:gdLst/>
                                    <a:ahLst/>
                                    <a:cxnLst/>
                                    <a:rect l="l" t="t" r="r" b="b"/>
                                    <a:pathLst>
                                      <a:path w="78842" h="79322" extrusionOk="0">
                                        <a:moveTo>
                                          <a:pt x="78353" y="67489"/>
                                        </a:moveTo>
                                        <a:cubicBezTo>
                                          <a:pt x="72976" y="51892"/>
                                          <a:pt x="64360" y="38046"/>
                                          <a:pt x="52743" y="26336"/>
                                        </a:cubicBezTo>
                                        <a:cubicBezTo>
                                          <a:pt x="41116" y="14616"/>
                                          <a:pt x="27365" y="5926"/>
                                          <a:pt x="11874" y="504"/>
                                        </a:cubicBezTo>
                                        <a:cubicBezTo>
                                          <a:pt x="7222" y="-1125"/>
                                          <a:pt x="2131" y="1327"/>
                                          <a:pt x="503" y="5979"/>
                                        </a:cubicBezTo>
                                        <a:cubicBezTo>
                                          <a:pt x="-1124" y="10630"/>
                                          <a:pt x="1327" y="15722"/>
                                          <a:pt x="5979" y="17349"/>
                                        </a:cubicBezTo>
                                        <a:cubicBezTo>
                                          <a:pt x="18896" y="21871"/>
                                          <a:pt x="30367" y="29123"/>
                                          <a:pt x="40073" y="38905"/>
                                        </a:cubicBezTo>
                                        <a:cubicBezTo>
                                          <a:pt x="49784" y="48693"/>
                                          <a:pt x="56986" y="60266"/>
                                          <a:pt x="61480" y="73305"/>
                                        </a:cubicBezTo>
                                        <a:cubicBezTo>
                                          <a:pt x="62754" y="77000"/>
                                          <a:pt x="66214" y="79323"/>
                                          <a:pt x="69916" y="79323"/>
                                        </a:cubicBezTo>
                                        <a:cubicBezTo>
                                          <a:pt x="70880" y="79323"/>
                                          <a:pt x="71861" y="79165"/>
                                          <a:pt x="72825" y="78834"/>
                                        </a:cubicBezTo>
                                        <a:cubicBezTo>
                                          <a:pt x="77484" y="77227"/>
                                          <a:pt x="79959" y="72148"/>
                                          <a:pt x="78353" y="674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190;p35">
                                    <a:extLst>
                                      <a:ext uri="{FF2B5EF4-FFF2-40B4-BE49-F238E27FC236}">
                                        <a16:creationId xmlns:a16="http://schemas.microsoft.com/office/drawing/2014/main" id="{C5EC8737-384E-1B1B-8C20-5DCF69B101B9}"/>
                                      </a:ext>
                                    </a:extLst>
                                  </p:cNvPr>
                                  <p:cNvSpPr/>
                                  <p:nvPr/>
                                </p:nvSpPr>
                                <p:spPr>
                                  <a:xfrm>
                                    <a:off x="1614693" y="2178949"/>
                                    <a:ext cx="58292" cy="58612"/>
                                  </a:xfrm>
                                  <a:custGeom>
                                    <a:avLst/>
                                    <a:gdLst/>
                                    <a:ahLst/>
                                    <a:cxnLst/>
                                    <a:rect l="l" t="t" r="r" b="b"/>
                                    <a:pathLst>
                                      <a:path w="58292" h="58612" extrusionOk="0">
                                        <a:moveTo>
                                          <a:pt x="57807" y="6027"/>
                                        </a:moveTo>
                                        <a:cubicBezTo>
                                          <a:pt x="56207" y="1366"/>
                                          <a:pt x="51133" y="-1111"/>
                                          <a:pt x="46469" y="484"/>
                                        </a:cubicBezTo>
                                        <a:cubicBezTo>
                                          <a:pt x="35711" y="4177"/>
                                          <a:pt x="26171" y="10167"/>
                                          <a:pt x="18117" y="18285"/>
                                        </a:cubicBezTo>
                                        <a:cubicBezTo>
                                          <a:pt x="10072" y="26393"/>
                                          <a:pt x="4135" y="35995"/>
                                          <a:pt x="473" y="46828"/>
                                        </a:cubicBezTo>
                                        <a:cubicBezTo>
                                          <a:pt x="-1106" y="51497"/>
                                          <a:pt x="1400" y="56562"/>
                                          <a:pt x="6068" y="58140"/>
                                        </a:cubicBezTo>
                                        <a:cubicBezTo>
                                          <a:pt x="7016" y="58461"/>
                                          <a:pt x="7980" y="58612"/>
                                          <a:pt x="8928" y="58612"/>
                                        </a:cubicBezTo>
                                        <a:cubicBezTo>
                                          <a:pt x="12648" y="58612"/>
                                          <a:pt x="16121" y="56266"/>
                                          <a:pt x="17380" y="52544"/>
                                        </a:cubicBezTo>
                                        <a:cubicBezTo>
                                          <a:pt x="20163" y="44311"/>
                                          <a:pt x="24674" y="37014"/>
                                          <a:pt x="30786" y="30854"/>
                                        </a:cubicBezTo>
                                        <a:cubicBezTo>
                                          <a:pt x="36893" y="24698"/>
                                          <a:pt x="44120" y="20160"/>
                                          <a:pt x="52264" y="17364"/>
                                        </a:cubicBezTo>
                                        <a:cubicBezTo>
                                          <a:pt x="56924" y="15764"/>
                                          <a:pt x="59406" y="10688"/>
                                          <a:pt x="57807" y="60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191;p35">
                                    <a:extLst>
                                      <a:ext uri="{FF2B5EF4-FFF2-40B4-BE49-F238E27FC236}">
                                        <a16:creationId xmlns:a16="http://schemas.microsoft.com/office/drawing/2014/main" id="{24C5D36D-0AD8-75EE-541E-67583A698E36}"/>
                                      </a:ext>
                                    </a:extLst>
                                  </p:cNvPr>
                                  <p:cNvSpPr/>
                                  <p:nvPr/>
                                </p:nvSpPr>
                                <p:spPr>
                                  <a:xfrm>
                                    <a:off x="1647323" y="2211837"/>
                                    <a:ext cx="37735" cy="37890"/>
                                  </a:xfrm>
                                  <a:custGeom>
                                    <a:avLst/>
                                    <a:gdLst/>
                                    <a:ahLst/>
                                    <a:cxnLst/>
                                    <a:rect l="l" t="t" r="r" b="b"/>
                                    <a:pathLst>
                                      <a:path w="37735" h="37890" extrusionOk="0">
                                        <a:moveTo>
                                          <a:pt x="37302" y="6187"/>
                                        </a:moveTo>
                                        <a:cubicBezTo>
                                          <a:pt x="35789" y="1498"/>
                                          <a:pt x="30761" y="-1082"/>
                                          <a:pt x="26070" y="434"/>
                                        </a:cubicBezTo>
                                        <a:cubicBezTo>
                                          <a:pt x="19973" y="2401"/>
                                          <a:pt x="14604" y="5692"/>
                                          <a:pt x="10109" y="10219"/>
                                        </a:cubicBezTo>
                                        <a:cubicBezTo>
                                          <a:pt x="5632" y="14735"/>
                                          <a:pt x="2373" y="20132"/>
                                          <a:pt x="422" y="26258"/>
                                        </a:cubicBezTo>
                                        <a:cubicBezTo>
                                          <a:pt x="-1072" y="30955"/>
                                          <a:pt x="1524" y="35973"/>
                                          <a:pt x="6221" y="37469"/>
                                        </a:cubicBezTo>
                                        <a:cubicBezTo>
                                          <a:pt x="7120" y="37755"/>
                                          <a:pt x="8031" y="37890"/>
                                          <a:pt x="8929" y="37890"/>
                                        </a:cubicBezTo>
                                        <a:cubicBezTo>
                                          <a:pt x="12711" y="37890"/>
                                          <a:pt x="16222" y="35466"/>
                                          <a:pt x="17430" y="31671"/>
                                        </a:cubicBezTo>
                                        <a:cubicBezTo>
                                          <a:pt x="18514" y="28263"/>
                                          <a:pt x="20314" y="25274"/>
                                          <a:pt x="22778" y="22790"/>
                                        </a:cubicBezTo>
                                        <a:cubicBezTo>
                                          <a:pt x="25240" y="20309"/>
                                          <a:pt x="28191" y="18502"/>
                                          <a:pt x="31550" y="17419"/>
                                        </a:cubicBezTo>
                                        <a:cubicBezTo>
                                          <a:pt x="36240" y="15907"/>
                                          <a:pt x="38816" y="10877"/>
                                          <a:pt x="37302" y="61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192;p35">
                                    <a:extLst>
                                      <a:ext uri="{FF2B5EF4-FFF2-40B4-BE49-F238E27FC236}">
                                        <a16:creationId xmlns:a16="http://schemas.microsoft.com/office/drawing/2014/main" id="{4C07F6C9-058F-EA68-DC23-C244BFDBF239}"/>
                                      </a:ext>
                                    </a:extLst>
                                  </p:cNvPr>
                                  <p:cNvSpPr/>
                                  <p:nvPr/>
                                </p:nvSpPr>
                                <p:spPr>
                                  <a:xfrm>
                                    <a:off x="1582084" y="2146075"/>
                                    <a:ext cx="78836" cy="79327"/>
                                  </a:xfrm>
                                  <a:custGeom>
                                    <a:avLst/>
                                    <a:gdLst/>
                                    <a:ahLst/>
                                    <a:cxnLst/>
                                    <a:rect l="l" t="t" r="r" b="b"/>
                                    <a:pathLst>
                                      <a:path w="78836" h="79327" extrusionOk="0">
                                        <a:moveTo>
                                          <a:pt x="78334" y="5978"/>
                                        </a:moveTo>
                                        <a:cubicBezTo>
                                          <a:pt x="76706" y="1328"/>
                                          <a:pt x="71616" y="-1125"/>
                                          <a:pt x="66962" y="504"/>
                                        </a:cubicBezTo>
                                        <a:cubicBezTo>
                                          <a:pt x="51473" y="5927"/>
                                          <a:pt x="37725" y="14617"/>
                                          <a:pt x="26098" y="26336"/>
                                        </a:cubicBezTo>
                                        <a:cubicBezTo>
                                          <a:pt x="14479" y="38049"/>
                                          <a:pt x="5863" y="51895"/>
                                          <a:pt x="489" y="67493"/>
                                        </a:cubicBezTo>
                                        <a:cubicBezTo>
                                          <a:pt x="-1116" y="72155"/>
                                          <a:pt x="1360" y="77233"/>
                                          <a:pt x="6020" y="78838"/>
                                        </a:cubicBezTo>
                                        <a:cubicBezTo>
                                          <a:pt x="6983" y="79170"/>
                                          <a:pt x="7963" y="79327"/>
                                          <a:pt x="8927" y="79327"/>
                                        </a:cubicBezTo>
                                        <a:cubicBezTo>
                                          <a:pt x="12630" y="79327"/>
                                          <a:pt x="16090" y="77005"/>
                                          <a:pt x="17363" y="73308"/>
                                        </a:cubicBezTo>
                                        <a:cubicBezTo>
                                          <a:pt x="21855" y="60270"/>
                                          <a:pt x="29057" y="48695"/>
                                          <a:pt x="38768" y="38907"/>
                                        </a:cubicBezTo>
                                        <a:cubicBezTo>
                                          <a:pt x="48474" y="29124"/>
                                          <a:pt x="59944" y="21872"/>
                                          <a:pt x="72859" y="17350"/>
                                        </a:cubicBezTo>
                                        <a:cubicBezTo>
                                          <a:pt x="77511" y="15722"/>
                                          <a:pt x="79961" y="10631"/>
                                          <a:pt x="78334" y="59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193;p35">
                                    <a:extLst>
                                      <a:ext uri="{FF2B5EF4-FFF2-40B4-BE49-F238E27FC236}">
                                        <a16:creationId xmlns:a16="http://schemas.microsoft.com/office/drawing/2014/main" id="{7A103404-2EAD-D49C-7467-0CFB034A44AF}"/>
                                      </a:ext>
                                    </a:extLst>
                                  </p:cNvPr>
                                  <p:cNvSpPr/>
                                  <p:nvPr/>
                                </p:nvSpPr>
                                <p:spPr>
                                  <a:xfrm>
                                    <a:off x="1725995" y="2427569"/>
                                    <a:ext cx="52128" cy="17847"/>
                                  </a:xfrm>
                                  <a:custGeom>
                                    <a:avLst/>
                                    <a:gdLst/>
                                    <a:ahLst/>
                                    <a:cxnLst/>
                                    <a:rect l="l" t="t" r="r" b="b"/>
                                    <a:pathLst>
                                      <a:path w="52128" h="17847" extrusionOk="0">
                                        <a:moveTo>
                                          <a:pt x="43205" y="0"/>
                                        </a:moveTo>
                                        <a:lnTo>
                                          <a:pt x="8924" y="0"/>
                                        </a:lnTo>
                                        <a:cubicBezTo>
                                          <a:pt x="3995" y="0"/>
                                          <a:pt x="0" y="3994"/>
                                          <a:pt x="0" y="8924"/>
                                        </a:cubicBezTo>
                                        <a:cubicBezTo>
                                          <a:pt x="0" y="13853"/>
                                          <a:pt x="3995" y="17847"/>
                                          <a:pt x="8924" y="17847"/>
                                        </a:cubicBezTo>
                                        <a:lnTo>
                                          <a:pt x="43205" y="17847"/>
                                        </a:lnTo>
                                        <a:cubicBezTo>
                                          <a:pt x="48133" y="17847"/>
                                          <a:pt x="52129" y="13853"/>
                                          <a:pt x="52129" y="8924"/>
                                        </a:cubicBezTo>
                                        <a:cubicBezTo>
                                          <a:pt x="52129" y="3994"/>
                                          <a:pt x="48133" y="0"/>
                                          <a:pt x="432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194;p35">
                                    <a:extLst>
                                      <a:ext uri="{FF2B5EF4-FFF2-40B4-BE49-F238E27FC236}">
                                        <a16:creationId xmlns:a16="http://schemas.microsoft.com/office/drawing/2014/main" id="{46C16FA2-FA05-0145-9A60-AC1826F80D27}"/>
                                      </a:ext>
                                    </a:extLst>
                                  </p:cNvPr>
                                  <p:cNvSpPr/>
                                  <p:nvPr/>
                                </p:nvSpPr>
                                <p:spPr>
                                  <a:xfrm>
                                    <a:off x="1461747" y="2232464"/>
                                    <a:ext cx="609193" cy="360500"/>
                                  </a:xfrm>
                                  <a:custGeom>
                                    <a:avLst/>
                                    <a:gdLst/>
                                    <a:ahLst/>
                                    <a:cxnLst/>
                                    <a:rect l="l" t="t" r="r" b="b"/>
                                    <a:pathLst>
                                      <a:path w="609193" h="360500" extrusionOk="0">
                                        <a:moveTo>
                                          <a:pt x="600269" y="342654"/>
                                        </a:moveTo>
                                        <a:lnTo>
                                          <a:pt x="490111" y="342654"/>
                                        </a:lnTo>
                                        <a:cubicBezTo>
                                          <a:pt x="501196" y="332433"/>
                                          <a:pt x="508894" y="318544"/>
                                          <a:pt x="511280" y="302914"/>
                                        </a:cubicBezTo>
                                        <a:lnTo>
                                          <a:pt x="522335" y="302914"/>
                                        </a:lnTo>
                                        <a:cubicBezTo>
                                          <a:pt x="527264" y="302914"/>
                                          <a:pt x="531259" y="298920"/>
                                          <a:pt x="531259" y="293990"/>
                                        </a:cubicBezTo>
                                        <a:cubicBezTo>
                                          <a:pt x="531259" y="289061"/>
                                          <a:pt x="527264" y="285067"/>
                                          <a:pt x="522335" y="285067"/>
                                        </a:cubicBezTo>
                                        <a:lnTo>
                                          <a:pt x="511646" y="285067"/>
                                        </a:lnTo>
                                        <a:cubicBezTo>
                                          <a:pt x="507933" y="251108"/>
                                          <a:pt x="479277" y="224598"/>
                                          <a:pt x="444578" y="224598"/>
                                        </a:cubicBezTo>
                                        <a:cubicBezTo>
                                          <a:pt x="409877" y="224598"/>
                                          <a:pt x="381222" y="251108"/>
                                          <a:pt x="377509" y="285067"/>
                                        </a:cubicBezTo>
                                        <a:lnTo>
                                          <a:pt x="354944" y="285067"/>
                                        </a:lnTo>
                                        <a:lnTo>
                                          <a:pt x="354944" y="269514"/>
                                        </a:lnTo>
                                        <a:cubicBezTo>
                                          <a:pt x="354944" y="260624"/>
                                          <a:pt x="347737" y="253392"/>
                                          <a:pt x="338878" y="253392"/>
                                        </a:cubicBezTo>
                                        <a:lnTo>
                                          <a:pt x="326013" y="253392"/>
                                        </a:lnTo>
                                        <a:cubicBezTo>
                                          <a:pt x="321085" y="253392"/>
                                          <a:pt x="317090" y="257386"/>
                                          <a:pt x="317090" y="262316"/>
                                        </a:cubicBezTo>
                                        <a:cubicBezTo>
                                          <a:pt x="317090" y="267245"/>
                                          <a:pt x="321085" y="271240"/>
                                          <a:pt x="326013" y="271240"/>
                                        </a:cubicBezTo>
                                        <a:lnTo>
                                          <a:pt x="337096" y="271240"/>
                                        </a:lnTo>
                                        <a:lnTo>
                                          <a:pt x="337096" y="285067"/>
                                        </a:lnTo>
                                        <a:lnTo>
                                          <a:pt x="227818" y="285067"/>
                                        </a:lnTo>
                                        <a:lnTo>
                                          <a:pt x="227818" y="271240"/>
                                        </a:lnTo>
                                        <a:lnTo>
                                          <a:pt x="279610" y="271240"/>
                                        </a:lnTo>
                                        <a:cubicBezTo>
                                          <a:pt x="284538" y="271240"/>
                                          <a:pt x="288534" y="267245"/>
                                          <a:pt x="288534" y="262316"/>
                                        </a:cubicBezTo>
                                        <a:cubicBezTo>
                                          <a:pt x="288534" y="257386"/>
                                          <a:pt x="284538" y="253392"/>
                                          <a:pt x="279610" y="253392"/>
                                        </a:cubicBezTo>
                                        <a:lnTo>
                                          <a:pt x="226037" y="253392"/>
                                        </a:lnTo>
                                        <a:cubicBezTo>
                                          <a:pt x="217179" y="253392"/>
                                          <a:pt x="209972" y="260624"/>
                                          <a:pt x="209972" y="269514"/>
                                        </a:cubicBezTo>
                                        <a:lnTo>
                                          <a:pt x="209972" y="285067"/>
                                        </a:lnTo>
                                        <a:lnTo>
                                          <a:pt x="185978" y="285067"/>
                                        </a:lnTo>
                                        <a:cubicBezTo>
                                          <a:pt x="182264" y="251108"/>
                                          <a:pt x="153608" y="224598"/>
                                          <a:pt x="118908" y="224598"/>
                                        </a:cubicBezTo>
                                        <a:cubicBezTo>
                                          <a:pt x="84208" y="224598"/>
                                          <a:pt x="55553" y="251108"/>
                                          <a:pt x="51840" y="285067"/>
                                        </a:cubicBezTo>
                                        <a:lnTo>
                                          <a:pt x="37492" y="285067"/>
                                        </a:lnTo>
                                        <a:cubicBezTo>
                                          <a:pt x="26659" y="285067"/>
                                          <a:pt x="17847" y="276152"/>
                                          <a:pt x="17847" y="265195"/>
                                        </a:cubicBezTo>
                                        <a:lnTo>
                                          <a:pt x="17847" y="258889"/>
                                        </a:lnTo>
                                        <a:cubicBezTo>
                                          <a:pt x="36653" y="251248"/>
                                          <a:pt x="49272" y="232841"/>
                                          <a:pt x="49272" y="211925"/>
                                        </a:cubicBezTo>
                                        <a:lnTo>
                                          <a:pt x="49272" y="184856"/>
                                        </a:lnTo>
                                        <a:lnTo>
                                          <a:pt x="66708" y="184856"/>
                                        </a:lnTo>
                                        <a:cubicBezTo>
                                          <a:pt x="70124" y="184856"/>
                                          <a:pt x="73240" y="182905"/>
                                          <a:pt x="74733" y="179833"/>
                                        </a:cubicBezTo>
                                        <a:lnTo>
                                          <a:pt x="121504" y="83626"/>
                                        </a:lnTo>
                                        <a:cubicBezTo>
                                          <a:pt x="124550" y="77360"/>
                                          <a:pt x="133874" y="62790"/>
                                          <a:pt x="154617" y="62790"/>
                                        </a:cubicBezTo>
                                        <a:lnTo>
                                          <a:pt x="371846" y="62790"/>
                                        </a:lnTo>
                                        <a:cubicBezTo>
                                          <a:pt x="391565" y="62790"/>
                                          <a:pt x="403074" y="73570"/>
                                          <a:pt x="409255" y="82612"/>
                                        </a:cubicBezTo>
                                        <a:lnTo>
                                          <a:pt x="436325" y="122206"/>
                                        </a:lnTo>
                                        <a:cubicBezTo>
                                          <a:pt x="439108" y="126274"/>
                                          <a:pt x="444659" y="127319"/>
                                          <a:pt x="448728" y="124537"/>
                                        </a:cubicBezTo>
                                        <a:cubicBezTo>
                                          <a:pt x="452797" y="121755"/>
                                          <a:pt x="453839" y="116202"/>
                                          <a:pt x="451059" y="112134"/>
                                        </a:cubicBezTo>
                                        <a:lnTo>
                                          <a:pt x="423989" y="72540"/>
                                        </a:lnTo>
                                        <a:cubicBezTo>
                                          <a:pt x="411823" y="54743"/>
                                          <a:pt x="393304" y="44942"/>
                                          <a:pt x="371846" y="44942"/>
                                        </a:cubicBezTo>
                                        <a:lnTo>
                                          <a:pt x="302450" y="44942"/>
                                        </a:lnTo>
                                        <a:lnTo>
                                          <a:pt x="302450" y="43476"/>
                                        </a:lnTo>
                                        <a:cubicBezTo>
                                          <a:pt x="302450" y="19504"/>
                                          <a:pt x="283069" y="0"/>
                                          <a:pt x="259245" y="0"/>
                                        </a:cubicBezTo>
                                        <a:cubicBezTo>
                                          <a:pt x="235422" y="0"/>
                                          <a:pt x="216040" y="19504"/>
                                          <a:pt x="216040" y="43476"/>
                                        </a:cubicBezTo>
                                        <a:lnTo>
                                          <a:pt x="216040" y="44942"/>
                                        </a:lnTo>
                                        <a:lnTo>
                                          <a:pt x="154616" y="44942"/>
                                        </a:lnTo>
                                        <a:cubicBezTo>
                                          <a:pt x="133231" y="44942"/>
                                          <a:pt x="114853" y="56486"/>
                                          <a:pt x="105452" y="75822"/>
                                        </a:cubicBezTo>
                                        <a:lnTo>
                                          <a:pt x="61122" y="167008"/>
                                        </a:lnTo>
                                        <a:lnTo>
                                          <a:pt x="37492" y="167008"/>
                                        </a:lnTo>
                                        <a:cubicBezTo>
                                          <a:pt x="16818" y="167008"/>
                                          <a:pt x="0" y="183929"/>
                                          <a:pt x="0" y="204726"/>
                                        </a:cubicBezTo>
                                        <a:lnTo>
                                          <a:pt x="0" y="265194"/>
                                        </a:lnTo>
                                        <a:cubicBezTo>
                                          <a:pt x="0" y="285992"/>
                                          <a:pt x="16818" y="302913"/>
                                          <a:pt x="37492" y="302913"/>
                                        </a:cubicBezTo>
                                        <a:lnTo>
                                          <a:pt x="52206" y="302913"/>
                                        </a:lnTo>
                                        <a:cubicBezTo>
                                          <a:pt x="54592" y="318544"/>
                                          <a:pt x="62289" y="332433"/>
                                          <a:pt x="73374" y="342653"/>
                                        </a:cubicBezTo>
                                        <a:lnTo>
                                          <a:pt x="8924" y="342653"/>
                                        </a:lnTo>
                                        <a:cubicBezTo>
                                          <a:pt x="3995" y="342653"/>
                                          <a:pt x="0" y="346648"/>
                                          <a:pt x="0" y="351577"/>
                                        </a:cubicBezTo>
                                        <a:cubicBezTo>
                                          <a:pt x="0" y="356506"/>
                                          <a:pt x="3995" y="360501"/>
                                          <a:pt x="8924" y="360501"/>
                                        </a:cubicBezTo>
                                        <a:lnTo>
                                          <a:pt x="193633" y="360501"/>
                                        </a:lnTo>
                                        <a:cubicBezTo>
                                          <a:pt x="198561" y="360501"/>
                                          <a:pt x="202557" y="356506"/>
                                          <a:pt x="202557" y="351577"/>
                                        </a:cubicBezTo>
                                        <a:cubicBezTo>
                                          <a:pt x="202557" y="346648"/>
                                          <a:pt x="198561" y="342653"/>
                                          <a:pt x="193633" y="342653"/>
                                        </a:cubicBezTo>
                                        <a:lnTo>
                                          <a:pt x="164443" y="342653"/>
                                        </a:lnTo>
                                        <a:cubicBezTo>
                                          <a:pt x="175527" y="332431"/>
                                          <a:pt x="183226" y="318543"/>
                                          <a:pt x="185611" y="302913"/>
                                        </a:cubicBezTo>
                                        <a:lnTo>
                                          <a:pt x="377875" y="302913"/>
                                        </a:lnTo>
                                        <a:cubicBezTo>
                                          <a:pt x="380260" y="318544"/>
                                          <a:pt x="387958" y="332433"/>
                                          <a:pt x="399043" y="342653"/>
                                        </a:cubicBezTo>
                                        <a:lnTo>
                                          <a:pt x="372044" y="342653"/>
                                        </a:lnTo>
                                        <a:cubicBezTo>
                                          <a:pt x="367116" y="342653"/>
                                          <a:pt x="363121" y="346648"/>
                                          <a:pt x="363121" y="351577"/>
                                        </a:cubicBezTo>
                                        <a:cubicBezTo>
                                          <a:pt x="363121" y="356506"/>
                                          <a:pt x="367116" y="360501"/>
                                          <a:pt x="372044" y="360501"/>
                                        </a:cubicBezTo>
                                        <a:lnTo>
                                          <a:pt x="600269" y="360501"/>
                                        </a:lnTo>
                                        <a:cubicBezTo>
                                          <a:pt x="605198" y="360501"/>
                                          <a:pt x="609193" y="356506"/>
                                          <a:pt x="609193" y="351577"/>
                                        </a:cubicBezTo>
                                        <a:cubicBezTo>
                                          <a:pt x="609193" y="346649"/>
                                          <a:pt x="605198" y="342654"/>
                                          <a:pt x="600269" y="342654"/>
                                        </a:cubicBezTo>
                                        <a:close/>
                                        <a:moveTo>
                                          <a:pt x="259246" y="17847"/>
                                        </a:moveTo>
                                        <a:cubicBezTo>
                                          <a:pt x="273228" y="17847"/>
                                          <a:pt x="284604" y="29345"/>
                                          <a:pt x="284604" y="43476"/>
                                        </a:cubicBezTo>
                                        <a:lnTo>
                                          <a:pt x="284604" y="44942"/>
                                        </a:lnTo>
                                        <a:lnTo>
                                          <a:pt x="233890" y="44942"/>
                                        </a:lnTo>
                                        <a:lnTo>
                                          <a:pt x="233890" y="43476"/>
                                        </a:lnTo>
                                        <a:lnTo>
                                          <a:pt x="233888" y="43476"/>
                                        </a:lnTo>
                                        <a:cubicBezTo>
                                          <a:pt x="233888" y="29345"/>
                                          <a:pt x="245264" y="17847"/>
                                          <a:pt x="259246" y="17847"/>
                                        </a:cubicBezTo>
                                        <a:close/>
                                        <a:moveTo>
                                          <a:pt x="17847" y="204726"/>
                                        </a:moveTo>
                                        <a:cubicBezTo>
                                          <a:pt x="17847" y="195911"/>
                                          <a:pt x="23555" y="188430"/>
                                          <a:pt x="31425" y="185836"/>
                                        </a:cubicBezTo>
                                        <a:lnTo>
                                          <a:pt x="31425" y="211925"/>
                                        </a:lnTo>
                                        <a:cubicBezTo>
                                          <a:pt x="31425" y="222794"/>
                                          <a:pt x="26181" y="232599"/>
                                          <a:pt x="17847" y="238611"/>
                                        </a:cubicBezTo>
                                        <a:lnTo>
                                          <a:pt x="17847" y="204726"/>
                                        </a:lnTo>
                                        <a:close/>
                                        <a:moveTo>
                                          <a:pt x="118908" y="342654"/>
                                        </a:moveTo>
                                        <a:cubicBezTo>
                                          <a:pt x="91537" y="342654"/>
                                          <a:pt x="69268" y="320177"/>
                                          <a:pt x="69268" y="292551"/>
                                        </a:cubicBezTo>
                                        <a:cubicBezTo>
                                          <a:pt x="69268" y="264922"/>
                                          <a:pt x="91536" y="242446"/>
                                          <a:pt x="118908" y="242446"/>
                                        </a:cubicBezTo>
                                        <a:cubicBezTo>
                                          <a:pt x="146280" y="242446"/>
                                          <a:pt x="168548" y="264923"/>
                                          <a:pt x="168548" y="292551"/>
                                        </a:cubicBezTo>
                                        <a:cubicBezTo>
                                          <a:pt x="168548" y="320177"/>
                                          <a:pt x="146279" y="342654"/>
                                          <a:pt x="118908" y="342654"/>
                                        </a:cubicBezTo>
                                        <a:close/>
                                        <a:moveTo>
                                          <a:pt x="444578" y="342654"/>
                                        </a:moveTo>
                                        <a:cubicBezTo>
                                          <a:pt x="417206" y="342654"/>
                                          <a:pt x="394938" y="320177"/>
                                          <a:pt x="394938" y="292551"/>
                                        </a:cubicBezTo>
                                        <a:cubicBezTo>
                                          <a:pt x="394938" y="264922"/>
                                          <a:pt x="417206" y="242446"/>
                                          <a:pt x="444578" y="242446"/>
                                        </a:cubicBezTo>
                                        <a:cubicBezTo>
                                          <a:pt x="471949" y="242446"/>
                                          <a:pt x="494217" y="264923"/>
                                          <a:pt x="494217" y="292551"/>
                                        </a:cubicBezTo>
                                        <a:cubicBezTo>
                                          <a:pt x="494217" y="320179"/>
                                          <a:pt x="471950" y="342654"/>
                                          <a:pt x="444578" y="342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195;p35">
                                    <a:extLst>
                                      <a:ext uri="{FF2B5EF4-FFF2-40B4-BE49-F238E27FC236}">
                                        <a16:creationId xmlns:a16="http://schemas.microsoft.com/office/drawing/2014/main" id="{F2EA9AE8-2B45-C913-5F4D-DCA322EB1A50}"/>
                                      </a:ext>
                                    </a:extLst>
                                  </p:cNvPr>
                                  <p:cNvSpPr/>
                                  <p:nvPr/>
                                </p:nvSpPr>
                                <p:spPr>
                                  <a:xfrm>
                                    <a:off x="1725995" y="2306201"/>
                                    <a:ext cx="190653" cy="111118"/>
                                  </a:xfrm>
                                  <a:custGeom>
                                    <a:avLst/>
                                    <a:gdLst/>
                                    <a:ahLst/>
                                    <a:cxnLst/>
                                    <a:rect l="l" t="t" r="r" b="b"/>
                                    <a:pathLst>
                                      <a:path w="190653" h="111118" extrusionOk="0">
                                        <a:moveTo>
                                          <a:pt x="188469" y="91575"/>
                                        </a:moveTo>
                                        <a:lnTo>
                                          <a:pt x="136217" y="15143"/>
                                        </a:lnTo>
                                        <a:cubicBezTo>
                                          <a:pt x="129349" y="5095"/>
                                          <a:pt x="119720" y="0"/>
                                          <a:pt x="107598" y="0"/>
                                        </a:cubicBezTo>
                                        <a:lnTo>
                                          <a:pt x="12493" y="0"/>
                                        </a:lnTo>
                                        <a:cubicBezTo>
                                          <a:pt x="5604" y="0"/>
                                          <a:pt x="0" y="5604"/>
                                          <a:pt x="0" y="12493"/>
                                        </a:cubicBezTo>
                                        <a:lnTo>
                                          <a:pt x="0" y="98625"/>
                                        </a:lnTo>
                                        <a:cubicBezTo>
                                          <a:pt x="0" y="105514"/>
                                          <a:pt x="5604" y="111118"/>
                                          <a:pt x="12493" y="111118"/>
                                        </a:cubicBezTo>
                                        <a:lnTo>
                                          <a:pt x="178156" y="111118"/>
                                        </a:lnTo>
                                        <a:cubicBezTo>
                                          <a:pt x="182800" y="111118"/>
                                          <a:pt x="187033" y="108567"/>
                                          <a:pt x="189207" y="104454"/>
                                        </a:cubicBezTo>
                                        <a:cubicBezTo>
                                          <a:pt x="191373" y="100346"/>
                                          <a:pt x="191090" y="95410"/>
                                          <a:pt x="188469" y="91575"/>
                                        </a:cubicBezTo>
                                        <a:close/>
                                        <a:moveTo>
                                          <a:pt x="24286" y="93271"/>
                                        </a:moveTo>
                                        <a:lnTo>
                                          <a:pt x="17847" y="93271"/>
                                        </a:lnTo>
                                        <a:lnTo>
                                          <a:pt x="17847" y="17847"/>
                                        </a:lnTo>
                                        <a:lnTo>
                                          <a:pt x="24286" y="17847"/>
                                        </a:lnTo>
                                        <a:lnTo>
                                          <a:pt x="24286" y="93271"/>
                                        </a:lnTo>
                                        <a:close/>
                                        <a:moveTo>
                                          <a:pt x="42133" y="93270"/>
                                        </a:moveTo>
                                        <a:lnTo>
                                          <a:pt x="42133" y="17847"/>
                                        </a:lnTo>
                                        <a:lnTo>
                                          <a:pt x="107598" y="17847"/>
                                        </a:lnTo>
                                        <a:cubicBezTo>
                                          <a:pt x="112194" y="17847"/>
                                          <a:pt x="117058" y="18740"/>
                                          <a:pt x="121484" y="25213"/>
                                        </a:cubicBezTo>
                                        <a:lnTo>
                                          <a:pt x="168011" y="93270"/>
                                        </a:lnTo>
                                        <a:lnTo>
                                          <a:pt x="42133" y="932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196;p35">
                                    <a:extLst>
                                      <a:ext uri="{FF2B5EF4-FFF2-40B4-BE49-F238E27FC236}">
                                        <a16:creationId xmlns:a16="http://schemas.microsoft.com/office/drawing/2014/main" id="{29229EF3-446F-A4C5-40EA-66312BE669B6}"/>
                                      </a:ext>
                                    </a:extLst>
                                  </p:cNvPr>
                                  <p:cNvSpPr/>
                                  <p:nvPr/>
                                </p:nvSpPr>
                                <p:spPr>
                                  <a:xfrm>
                                    <a:off x="1553467" y="2306200"/>
                                    <a:ext cx="165377" cy="111118"/>
                                  </a:xfrm>
                                  <a:custGeom>
                                    <a:avLst/>
                                    <a:gdLst/>
                                    <a:ahLst/>
                                    <a:cxnLst/>
                                    <a:rect l="l" t="t" r="r" b="b"/>
                                    <a:pathLst>
                                      <a:path w="165377" h="111118" extrusionOk="0">
                                        <a:moveTo>
                                          <a:pt x="152884" y="0"/>
                                        </a:moveTo>
                                        <a:lnTo>
                                          <a:pt x="62896" y="0"/>
                                        </a:lnTo>
                                        <a:lnTo>
                                          <a:pt x="62896" y="1"/>
                                        </a:lnTo>
                                        <a:cubicBezTo>
                                          <a:pt x="52514" y="1"/>
                                          <a:pt x="43945" y="5380"/>
                                          <a:pt x="39385" y="14756"/>
                                        </a:cubicBezTo>
                                        <a:lnTo>
                                          <a:pt x="1265" y="93165"/>
                                        </a:lnTo>
                                        <a:cubicBezTo>
                                          <a:pt x="-626" y="97059"/>
                                          <a:pt x="-386" y="101577"/>
                                          <a:pt x="1913" y="105254"/>
                                        </a:cubicBezTo>
                                        <a:cubicBezTo>
                                          <a:pt x="4211" y="108925"/>
                                          <a:pt x="8170" y="111118"/>
                                          <a:pt x="12502" y="111118"/>
                                        </a:cubicBezTo>
                                        <a:lnTo>
                                          <a:pt x="152884" y="111118"/>
                                        </a:lnTo>
                                        <a:cubicBezTo>
                                          <a:pt x="159773" y="111118"/>
                                          <a:pt x="165378" y="105514"/>
                                          <a:pt x="165378" y="98625"/>
                                        </a:cubicBezTo>
                                        <a:lnTo>
                                          <a:pt x="165378" y="12493"/>
                                        </a:lnTo>
                                        <a:cubicBezTo>
                                          <a:pt x="165378" y="5604"/>
                                          <a:pt x="159773" y="0"/>
                                          <a:pt x="152884" y="0"/>
                                        </a:cubicBezTo>
                                        <a:close/>
                                        <a:moveTo>
                                          <a:pt x="147532" y="93272"/>
                                        </a:moveTo>
                                        <a:lnTo>
                                          <a:pt x="147531" y="93272"/>
                                        </a:lnTo>
                                        <a:lnTo>
                                          <a:pt x="21061" y="93272"/>
                                        </a:lnTo>
                                        <a:lnTo>
                                          <a:pt x="55437" y="22560"/>
                                        </a:lnTo>
                                        <a:cubicBezTo>
                                          <a:pt x="57043" y="19259"/>
                                          <a:pt x="59274" y="17849"/>
                                          <a:pt x="62897" y="17849"/>
                                        </a:cubicBezTo>
                                        <a:lnTo>
                                          <a:pt x="147532" y="17849"/>
                                        </a:lnTo>
                                        <a:lnTo>
                                          <a:pt x="147532" y="932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5" name="Rectangle: Rounded Corners 334">
                                  <a:extLst>
                                    <a:ext uri="{FF2B5EF4-FFF2-40B4-BE49-F238E27FC236}">
                                      <a16:creationId xmlns:a16="http://schemas.microsoft.com/office/drawing/2014/main" id="{54B5AD09-3F6B-78B2-8F53-2C04607B9BA8}"/>
                                    </a:ext>
                                  </a:extLst>
                                </p:cNvPr>
                                <p:cNvSpPr/>
                                <p:nvPr/>
                              </p:nvSpPr>
                              <p:spPr>
                                <a:xfrm>
                                  <a:off x="5548351" y="2822133"/>
                                  <a:ext cx="615021" cy="609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88889512-EB3B-1B9A-BA99-479AB2E22A78}"/>
                                  </a:ext>
                                </a:extLst>
                              </p:cNvPr>
                              <p:cNvGrpSpPr/>
                              <p:nvPr/>
                            </p:nvGrpSpPr>
                            <p:grpSpPr>
                              <a:xfrm>
                                <a:off x="7916465" y="2571750"/>
                                <a:ext cx="615021" cy="609600"/>
                                <a:chOff x="7967265" y="2719274"/>
                                <a:chExt cx="615021" cy="609600"/>
                              </a:xfrm>
                            </p:grpSpPr>
                            <p:grpSp>
                              <p:nvGrpSpPr>
                                <p:cNvPr id="316" name="Google Shape;1727;p35">
                                  <a:extLst>
                                    <a:ext uri="{FF2B5EF4-FFF2-40B4-BE49-F238E27FC236}">
                                      <a16:creationId xmlns:a16="http://schemas.microsoft.com/office/drawing/2014/main" id="{9754A9B8-D3E7-F83A-A9C6-AD25B3A9BF68}"/>
                                    </a:ext>
                                  </a:extLst>
                                </p:cNvPr>
                                <p:cNvGrpSpPr/>
                                <p:nvPr/>
                              </p:nvGrpSpPr>
                              <p:grpSpPr>
                                <a:xfrm>
                                  <a:off x="8070901" y="2771260"/>
                                  <a:ext cx="407747" cy="491253"/>
                                  <a:chOff x="4399960" y="5327577"/>
                                  <a:chExt cx="505639" cy="609193"/>
                                </a:xfrm>
                              </p:grpSpPr>
                              <p:sp>
                                <p:nvSpPr>
                                  <p:cNvPr id="318" name="Google Shape;1728;p35">
                                    <a:extLst>
                                      <a:ext uri="{FF2B5EF4-FFF2-40B4-BE49-F238E27FC236}">
                                        <a16:creationId xmlns:a16="http://schemas.microsoft.com/office/drawing/2014/main" id="{787FEEF6-E485-6EC2-C8CF-21658679FC0D}"/>
                                      </a:ext>
                                    </a:extLst>
                                  </p:cNvPr>
                                  <p:cNvSpPr/>
                                  <p:nvPr/>
                                </p:nvSpPr>
                                <p:spPr>
                                  <a:xfrm>
                                    <a:off x="4412643" y="5327577"/>
                                    <a:ext cx="480274" cy="609193"/>
                                  </a:xfrm>
                                  <a:custGeom>
                                    <a:avLst/>
                                    <a:gdLst/>
                                    <a:ahLst/>
                                    <a:cxnLst/>
                                    <a:rect l="l" t="t" r="r" b="b"/>
                                    <a:pathLst>
                                      <a:path w="480274" h="609193" extrusionOk="0">
                                        <a:moveTo>
                                          <a:pt x="471351" y="591346"/>
                                        </a:moveTo>
                                        <a:lnTo>
                                          <a:pt x="449866" y="591346"/>
                                        </a:lnTo>
                                        <a:cubicBezTo>
                                          <a:pt x="468386" y="576475"/>
                                          <a:pt x="480274" y="553668"/>
                                          <a:pt x="480274" y="528125"/>
                                        </a:cubicBezTo>
                                        <a:cubicBezTo>
                                          <a:pt x="480274" y="492698"/>
                                          <a:pt x="457417" y="462525"/>
                                          <a:pt x="425682" y="451524"/>
                                        </a:cubicBezTo>
                                        <a:lnTo>
                                          <a:pt x="425682" y="300459"/>
                                        </a:lnTo>
                                        <a:lnTo>
                                          <a:pt x="427373" y="300459"/>
                                        </a:lnTo>
                                        <a:cubicBezTo>
                                          <a:pt x="438853" y="300459"/>
                                          <a:pt x="448195" y="291118"/>
                                          <a:pt x="448195" y="279637"/>
                                        </a:cubicBezTo>
                                        <a:lnTo>
                                          <a:pt x="448195" y="224620"/>
                                        </a:lnTo>
                                        <a:cubicBezTo>
                                          <a:pt x="448195" y="213139"/>
                                          <a:pt x="438853" y="203798"/>
                                          <a:pt x="427373" y="203798"/>
                                        </a:cubicBezTo>
                                        <a:lnTo>
                                          <a:pt x="390591" y="203798"/>
                                        </a:lnTo>
                                        <a:lnTo>
                                          <a:pt x="388866" y="203798"/>
                                        </a:lnTo>
                                        <a:lnTo>
                                          <a:pt x="366916" y="203798"/>
                                        </a:lnTo>
                                        <a:lnTo>
                                          <a:pt x="366916" y="195027"/>
                                        </a:lnTo>
                                        <a:lnTo>
                                          <a:pt x="400725" y="195027"/>
                                        </a:lnTo>
                                        <a:cubicBezTo>
                                          <a:pt x="406433" y="195027"/>
                                          <a:pt x="411956" y="192651"/>
                                          <a:pt x="415879" y="188508"/>
                                        </a:cubicBezTo>
                                        <a:cubicBezTo>
                                          <a:pt x="419803" y="184364"/>
                                          <a:pt x="421873" y="178718"/>
                                          <a:pt x="421560" y="173020"/>
                                        </a:cubicBezTo>
                                        <a:cubicBezTo>
                                          <a:pt x="416239" y="75999"/>
                                          <a:pt x="336549" y="0"/>
                                          <a:pt x="240137" y="0"/>
                                        </a:cubicBezTo>
                                        <a:cubicBezTo>
                                          <a:pt x="143726" y="0"/>
                                          <a:pt x="64034" y="75999"/>
                                          <a:pt x="58713" y="173023"/>
                                        </a:cubicBezTo>
                                        <a:cubicBezTo>
                                          <a:pt x="58402" y="178721"/>
                                          <a:pt x="60473" y="184365"/>
                                          <a:pt x="64395" y="188507"/>
                                        </a:cubicBezTo>
                                        <a:cubicBezTo>
                                          <a:pt x="68316" y="192651"/>
                                          <a:pt x="73840" y="195027"/>
                                          <a:pt x="79548" y="195027"/>
                                        </a:cubicBezTo>
                                        <a:lnTo>
                                          <a:pt x="113359" y="195027"/>
                                        </a:lnTo>
                                        <a:lnTo>
                                          <a:pt x="113359" y="203798"/>
                                        </a:lnTo>
                                        <a:lnTo>
                                          <a:pt x="91409" y="203798"/>
                                        </a:lnTo>
                                        <a:lnTo>
                                          <a:pt x="89683" y="203798"/>
                                        </a:lnTo>
                                        <a:lnTo>
                                          <a:pt x="52902" y="203798"/>
                                        </a:lnTo>
                                        <a:cubicBezTo>
                                          <a:pt x="41422" y="203798"/>
                                          <a:pt x="32080" y="213139"/>
                                          <a:pt x="32080" y="224620"/>
                                        </a:cubicBezTo>
                                        <a:lnTo>
                                          <a:pt x="32080" y="279637"/>
                                        </a:lnTo>
                                        <a:cubicBezTo>
                                          <a:pt x="32080" y="291118"/>
                                          <a:pt x="41422" y="300459"/>
                                          <a:pt x="52902" y="300459"/>
                                        </a:cubicBezTo>
                                        <a:lnTo>
                                          <a:pt x="54593" y="300459"/>
                                        </a:lnTo>
                                        <a:lnTo>
                                          <a:pt x="54593" y="451524"/>
                                        </a:lnTo>
                                        <a:cubicBezTo>
                                          <a:pt x="22857" y="462524"/>
                                          <a:pt x="0" y="492697"/>
                                          <a:pt x="0" y="528125"/>
                                        </a:cubicBezTo>
                                        <a:cubicBezTo>
                                          <a:pt x="0" y="553668"/>
                                          <a:pt x="11888" y="576475"/>
                                          <a:pt x="30408" y="591346"/>
                                        </a:cubicBezTo>
                                        <a:lnTo>
                                          <a:pt x="8924" y="591346"/>
                                        </a:lnTo>
                                        <a:cubicBezTo>
                                          <a:pt x="3995" y="591346"/>
                                          <a:pt x="0" y="595340"/>
                                          <a:pt x="0" y="600269"/>
                                        </a:cubicBezTo>
                                        <a:cubicBezTo>
                                          <a:pt x="0" y="605199"/>
                                          <a:pt x="3995" y="609193"/>
                                          <a:pt x="8924" y="609193"/>
                                        </a:cubicBezTo>
                                        <a:lnTo>
                                          <a:pt x="81075" y="609193"/>
                                        </a:lnTo>
                                        <a:lnTo>
                                          <a:pt x="399200" y="609193"/>
                                        </a:lnTo>
                                        <a:lnTo>
                                          <a:pt x="471351" y="609193"/>
                                        </a:lnTo>
                                        <a:cubicBezTo>
                                          <a:pt x="476279" y="609193"/>
                                          <a:pt x="480275" y="605199"/>
                                          <a:pt x="480275" y="600269"/>
                                        </a:cubicBezTo>
                                        <a:cubicBezTo>
                                          <a:pt x="480275" y="595340"/>
                                          <a:pt x="476279" y="591346"/>
                                          <a:pt x="471351" y="591346"/>
                                        </a:cubicBezTo>
                                        <a:close/>
                                        <a:moveTo>
                                          <a:pt x="399515" y="221645"/>
                                        </a:moveTo>
                                        <a:lnTo>
                                          <a:pt x="427373" y="221645"/>
                                        </a:lnTo>
                                        <a:cubicBezTo>
                                          <a:pt x="428985" y="221645"/>
                                          <a:pt x="430347" y="223007"/>
                                          <a:pt x="430347" y="224620"/>
                                        </a:cubicBezTo>
                                        <a:lnTo>
                                          <a:pt x="430347" y="279637"/>
                                        </a:lnTo>
                                        <a:cubicBezTo>
                                          <a:pt x="430347" y="281250"/>
                                          <a:pt x="428985" y="282612"/>
                                          <a:pt x="427373" y="282612"/>
                                        </a:cubicBezTo>
                                        <a:lnTo>
                                          <a:pt x="399515" y="282612"/>
                                        </a:lnTo>
                                        <a:lnTo>
                                          <a:pt x="399515" y="221645"/>
                                        </a:lnTo>
                                        <a:close/>
                                        <a:moveTo>
                                          <a:pt x="400084" y="147215"/>
                                        </a:moveTo>
                                        <a:lnTo>
                                          <a:pt x="386021" y="147215"/>
                                        </a:lnTo>
                                        <a:cubicBezTo>
                                          <a:pt x="381063" y="147215"/>
                                          <a:pt x="377030" y="143183"/>
                                          <a:pt x="377030" y="138226"/>
                                        </a:cubicBezTo>
                                        <a:cubicBezTo>
                                          <a:pt x="377030" y="133269"/>
                                          <a:pt x="381063" y="129237"/>
                                          <a:pt x="386021" y="129237"/>
                                        </a:cubicBezTo>
                                        <a:lnTo>
                                          <a:pt x="395053" y="129237"/>
                                        </a:lnTo>
                                        <a:cubicBezTo>
                                          <a:pt x="397051" y="135085"/>
                                          <a:pt x="398736" y="141083"/>
                                          <a:pt x="400084" y="147215"/>
                                        </a:cubicBezTo>
                                        <a:close/>
                                        <a:moveTo>
                                          <a:pt x="240137" y="17847"/>
                                        </a:moveTo>
                                        <a:cubicBezTo>
                                          <a:pt x="252287" y="17847"/>
                                          <a:pt x="264141" y="19190"/>
                                          <a:pt x="275560" y="21733"/>
                                        </a:cubicBezTo>
                                        <a:lnTo>
                                          <a:pt x="269155" y="32818"/>
                                        </a:lnTo>
                                        <a:cubicBezTo>
                                          <a:pt x="269048" y="32896"/>
                                          <a:pt x="268896" y="32986"/>
                                          <a:pt x="268774" y="33038"/>
                                        </a:cubicBezTo>
                                        <a:lnTo>
                                          <a:pt x="211498" y="33038"/>
                                        </a:lnTo>
                                        <a:cubicBezTo>
                                          <a:pt x="211377" y="32986"/>
                                          <a:pt x="211226" y="32899"/>
                                          <a:pt x="211119" y="32819"/>
                                        </a:cubicBezTo>
                                        <a:lnTo>
                                          <a:pt x="204713" y="21733"/>
                                        </a:lnTo>
                                        <a:cubicBezTo>
                                          <a:pt x="216133" y="19190"/>
                                          <a:pt x="227988" y="17847"/>
                                          <a:pt x="240137" y="17847"/>
                                        </a:cubicBezTo>
                                        <a:close/>
                                        <a:moveTo>
                                          <a:pt x="85222" y="129238"/>
                                        </a:moveTo>
                                        <a:lnTo>
                                          <a:pt x="92219" y="129238"/>
                                        </a:lnTo>
                                        <a:lnTo>
                                          <a:pt x="92219" y="129237"/>
                                        </a:lnTo>
                                        <a:cubicBezTo>
                                          <a:pt x="97176" y="129237"/>
                                          <a:pt x="101211" y="133269"/>
                                          <a:pt x="101211" y="138226"/>
                                        </a:cubicBezTo>
                                        <a:cubicBezTo>
                                          <a:pt x="101211" y="143183"/>
                                          <a:pt x="97177" y="147215"/>
                                          <a:pt x="92219" y="147215"/>
                                        </a:cubicBezTo>
                                        <a:lnTo>
                                          <a:pt x="80191" y="147215"/>
                                        </a:lnTo>
                                        <a:cubicBezTo>
                                          <a:pt x="81539" y="141084"/>
                                          <a:pt x="83223" y="135086"/>
                                          <a:pt x="85222" y="129238"/>
                                        </a:cubicBezTo>
                                        <a:close/>
                                        <a:moveTo>
                                          <a:pt x="79548" y="177180"/>
                                        </a:moveTo>
                                        <a:cubicBezTo>
                                          <a:pt x="78722" y="177180"/>
                                          <a:pt x="77923" y="176837"/>
                                          <a:pt x="77356" y="176238"/>
                                        </a:cubicBezTo>
                                        <a:cubicBezTo>
                                          <a:pt x="76788" y="175638"/>
                                          <a:pt x="76488" y="174822"/>
                                          <a:pt x="76533" y="173998"/>
                                        </a:cubicBezTo>
                                        <a:cubicBezTo>
                                          <a:pt x="76698" y="170996"/>
                                          <a:pt x="76949" y="168018"/>
                                          <a:pt x="77270" y="165062"/>
                                        </a:cubicBezTo>
                                        <a:lnTo>
                                          <a:pt x="92219" y="165062"/>
                                        </a:lnTo>
                                        <a:cubicBezTo>
                                          <a:pt x="107018" y="165062"/>
                                          <a:pt x="119058" y="153023"/>
                                          <a:pt x="119058" y="138225"/>
                                        </a:cubicBezTo>
                                        <a:cubicBezTo>
                                          <a:pt x="119058" y="123525"/>
                                          <a:pt x="107174" y="111551"/>
                                          <a:pt x="92507" y="111395"/>
                                        </a:cubicBezTo>
                                        <a:cubicBezTo>
                                          <a:pt x="111451" y="71791"/>
                                          <a:pt x="145539" y="41109"/>
                                          <a:pt x="187007" y="26758"/>
                                        </a:cubicBezTo>
                                        <a:lnTo>
                                          <a:pt x="195823" y="42016"/>
                                        </a:lnTo>
                                        <a:cubicBezTo>
                                          <a:pt x="198838" y="47237"/>
                                          <a:pt x="205156" y="50883"/>
                                          <a:pt x="211187" y="50883"/>
                                        </a:cubicBezTo>
                                        <a:lnTo>
                                          <a:pt x="269090" y="50883"/>
                                        </a:lnTo>
                                        <a:cubicBezTo>
                                          <a:pt x="275118" y="50883"/>
                                          <a:pt x="281435" y="47237"/>
                                          <a:pt x="284453" y="42018"/>
                                        </a:cubicBezTo>
                                        <a:lnTo>
                                          <a:pt x="293269" y="26758"/>
                                        </a:lnTo>
                                        <a:cubicBezTo>
                                          <a:pt x="334734" y="41107"/>
                                          <a:pt x="368820" y="71787"/>
                                          <a:pt x="387764" y="111388"/>
                                        </a:cubicBezTo>
                                        <a:lnTo>
                                          <a:pt x="386021" y="111388"/>
                                        </a:lnTo>
                                        <a:cubicBezTo>
                                          <a:pt x="371222" y="111388"/>
                                          <a:pt x="359182" y="123427"/>
                                          <a:pt x="359182" y="138225"/>
                                        </a:cubicBezTo>
                                        <a:cubicBezTo>
                                          <a:pt x="359182" y="153023"/>
                                          <a:pt x="371222" y="165062"/>
                                          <a:pt x="386021" y="165062"/>
                                        </a:cubicBezTo>
                                        <a:lnTo>
                                          <a:pt x="403004" y="165062"/>
                                        </a:lnTo>
                                        <a:cubicBezTo>
                                          <a:pt x="403325" y="168017"/>
                                          <a:pt x="403575" y="170995"/>
                                          <a:pt x="403740" y="174000"/>
                                        </a:cubicBezTo>
                                        <a:cubicBezTo>
                                          <a:pt x="403786" y="174822"/>
                                          <a:pt x="403487" y="175638"/>
                                          <a:pt x="402919" y="176238"/>
                                        </a:cubicBezTo>
                                        <a:cubicBezTo>
                                          <a:pt x="402353" y="176836"/>
                                          <a:pt x="401553" y="177180"/>
                                          <a:pt x="400725" y="177180"/>
                                        </a:cubicBezTo>
                                        <a:lnTo>
                                          <a:pt x="318968" y="177180"/>
                                        </a:lnTo>
                                        <a:cubicBezTo>
                                          <a:pt x="314040" y="177180"/>
                                          <a:pt x="310045" y="181174"/>
                                          <a:pt x="310045" y="186104"/>
                                        </a:cubicBezTo>
                                        <a:cubicBezTo>
                                          <a:pt x="310045" y="191033"/>
                                          <a:pt x="314040" y="195027"/>
                                          <a:pt x="318968" y="195027"/>
                                        </a:cubicBezTo>
                                        <a:lnTo>
                                          <a:pt x="349069" y="195027"/>
                                        </a:lnTo>
                                        <a:lnTo>
                                          <a:pt x="349069" y="203798"/>
                                        </a:lnTo>
                                        <a:lnTo>
                                          <a:pt x="131206" y="203798"/>
                                        </a:lnTo>
                                        <a:lnTo>
                                          <a:pt x="131206" y="195027"/>
                                        </a:lnTo>
                                        <a:lnTo>
                                          <a:pt x="265426" y="195027"/>
                                        </a:lnTo>
                                        <a:cubicBezTo>
                                          <a:pt x="270354" y="195027"/>
                                          <a:pt x="274350" y="191033"/>
                                          <a:pt x="274350" y="186104"/>
                                        </a:cubicBezTo>
                                        <a:cubicBezTo>
                                          <a:pt x="274350" y="181174"/>
                                          <a:pt x="270354" y="177180"/>
                                          <a:pt x="265426" y="177180"/>
                                        </a:cubicBezTo>
                                        <a:lnTo>
                                          <a:pt x="79548" y="177180"/>
                                        </a:lnTo>
                                        <a:close/>
                                        <a:moveTo>
                                          <a:pt x="98607" y="221646"/>
                                        </a:moveTo>
                                        <a:lnTo>
                                          <a:pt x="381668" y="221646"/>
                                        </a:lnTo>
                                        <a:lnTo>
                                          <a:pt x="381668" y="331238"/>
                                        </a:lnTo>
                                        <a:lnTo>
                                          <a:pt x="334653" y="331238"/>
                                        </a:lnTo>
                                        <a:lnTo>
                                          <a:pt x="334653" y="294007"/>
                                        </a:lnTo>
                                        <a:cubicBezTo>
                                          <a:pt x="334653" y="287818"/>
                                          <a:pt x="330764" y="281080"/>
                                          <a:pt x="325407" y="277985"/>
                                        </a:cubicBezTo>
                                        <a:lnTo>
                                          <a:pt x="249386" y="234062"/>
                                        </a:lnTo>
                                        <a:cubicBezTo>
                                          <a:pt x="246044" y="232132"/>
                                          <a:pt x="242511" y="231727"/>
                                          <a:pt x="240137" y="231727"/>
                                        </a:cubicBezTo>
                                        <a:cubicBezTo>
                                          <a:pt x="237764" y="231727"/>
                                          <a:pt x="234232" y="232132"/>
                                          <a:pt x="230887" y="234063"/>
                                        </a:cubicBezTo>
                                        <a:lnTo>
                                          <a:pt x="154869" y="277985"/>
                                        </a:lnTo>
                                        <a:cubicBezTo>
                                          <a:pt x="149512" y="281081"/>
                                          <a:pt x="145622" y="287819"/>
                                          <a:pt x="145622" y="294007"/>
                                        </a:cubicBezTo>
                                        <a:lnTo>
                                          <a:pt x="145622" y="331238"/>
                                        </a:lnTo>
                                        <a:lnTo>
                                          <a:pt x="98607" y="331238"/>
                                        </a:lnTo>
                                        <a:lnTo>
                                          <a:pt x="98607" y="221646"/>
                                        </a:lnTo>
                                        <a:close/>
                                        <a:moveTo>
                                          <a:pt x="316805" y="294207"/>
                                        </a:moveTo>
                                        <a:lnTo>
                                          <a:pt x="316805" y="381652"/>
                                        </a:lnTo>
                                        <a:cubicBezTo>
                                          <a:pt x="316724" y="381915"/>
                                          <a:pt x="316491" y="382320"/>
                                          <a:pt x="316304" y="382521"/>
                                        </a:cubicBezTo>
                                        <a:lnTo>
                                          <a:pt x="240638" y="426239"/>
                                        </a:lnTo>
                                        <a:cubicBezTo>
                                          <a:pt x="240443" y="426280"/>
                                          <a:pt x="239828" y="426278"/>
                                          <a:pt x="239634" y="426239"/>
                                        </a:cubicBezTo>
                                        <a:lnTo>
                                          <a:pt x="163968" y="382521"/>
                                        </a:lnTo>
                                        <a:cubicBezTo>
                                          <a:pt x="163782" y="382320"/>
                                          <a:pt x="163549" y="381915"/>
                                          <a:pt x="163468" y="381652"/>
                                        </a:cubicBezTo>
                                        <a:lnTo>
                                          <a:pt x="163468" y="294207"/>
                                        </a:lnTo>
                                        <a:cubicBezTo>
                                          <a:pt x="163549" y="293944"/>
                                          <a:pt x="163782" y="293539"/>
                                          <a:pt x="163968" y="293340"/>
                                        </a:cubicBezTo>
                                        <a:lnTo>
                                          <a:pt x="239634" y="249622"/>
                                        </a:lnTo>
                                        <a:cubicBezTo>
                                          <a:pt x="239828" y="249582"/>
                                          <a:pt x="240443" y="249580"/>
                                          <a:pt x="240638" y="249622"/>
                                        </a:cubicBezTo>
                                        <a:lnTo>
                                          <a:pt x="316306" y="293340"/>
                                        </a:lnTo>
                                        <a:cubicBezTo>
                                          <a:pt x="316491" y="293539"/>
                                          <a:pt x="316724" y="293944"/>
                                          <a:pt x="316805" y="294207"/>
                                        </a:cubicBezTo>
                                        <a:close/>
                                        <a:moveTo>
                                          <a:pt x="98607" y="349084"/>
                                        </a:moveTo>
                                        <a:lnTo>
                                          <a:pt x="145622" y="349084"/>
                                        </a:lnTo>
                                        <a:lnTo>
                                          <a:pt x="145622" y="381851"/>
                                        </a:lnTo>
                                        <a:cubicBezTo>
                                          <a:pt x="145622" y="388039"/>
                                          <a:pt x="149512" y="394777"/>
                                          <a:pt x="154868" y="397873"/>
                                        </a:cubicBezTo>
                                        <a:lnTo>
                                          <a:pt x="230889" y="441796"/>
                                        </a:lnTo>
                                        <a:cubicBezTo>
                                          <a:pt x="234232" y="443726"/>
                                          <a:pt x="237764" y="444131"/>
                                          <a:pt x="240137" y="444131"/>
                                        </a:cubicBezTo>
                                        <a:cubicBezTo>
                                          <a:pt x="242511" y="444131"/>
                                          <a:pt x="246043" y="443726"/>
                                          <a:pt x="249387" y="441795"/>
                                        </a:cubicBezTo>
                                        <a:lnTo>
                                          <a:pt x="325405" y="397873"/>
                                        </a:lnTo>
                                        <a:cubicBezTo>
                                          <a:pt x="330763" y="394777"/>
                                          <a:pt x="334653" y="388039"/>
                                          <a:pt x="334653" y="381851"/>
                                        </a:cubicBezTo>
                                        <a:lnTo>
                                          <a:pt x="334653" y="349084"/>
                                        </a:lnTo>
                                        <a:lnTo>
                                          <a:pt x="381668" y="349084"/>
                                        </a:lnTo>
                                        <a:lnTo>
                                          <a:pt x="381668" y="368577"/>
                                        </a:lnTo>
                                        <a:cubicBezTo>
                                          <a:pt x="381668" y="373507"/>
                                          <a:pt x="385663" y="377501"/>
                                          <a:pt x="390591" y="377501"/>
                                        </a:cubicBezTo>
                                        <a:cubicBezTo>
                                          <a:pt x="395520" y="377501"/>
                                          <a:pt x="399515" y="373507"/>
                                          <a:pt x="399515" y="368577"/>
                                        </a:cubicBezTo>
                                        <a:lnTo>
                                          <a:pt x="399515" y="300459"/>
                                        </a:lnTo>
                                        <a:lnTo>
                                          <a:pt x="407834" y="300459"/>
                                        </a:lnTo>
                                        <a:lnTo>
                                          <a:pt x="407834" y="447525"/>
                                        </a:lnTo>
                                        <a:cubicBezTo>
                                          <a:pt x="405099" y="447235"/>
                                          <a:pt x="402324" y="447079"/>
                                          <a:pt x="399515" y="447068"/>
                                        </a:cubicBezTo>
                                        <a:lnTo>
                                          <a:pt x="399515" y="417360"/>
                                        </a:lnTo>
                                        <a:cubicBezTo>
                                          <a:pt x="399515" y="412431"/>
                                          <a:pt x="395520" y="408437"/>
                                          <a:pt x="390591" y="408437"/>
                                        </a:cubicBezTo>
                                        <a:cubicBezTo>
                                          <a:pt x="385663" y="408437"/>
                                          <a:pt x="381668" y="412431"/>
                                          <a:pt x="381668" y="417360"/>
                                        </a:cubicBezTo>
                                        <a:lnTo>
                                          <a:pt x="381668" y="447060"/>
                                        </a:lnTo>
                                        <a:lnTo>
                                          <a:pt x="98607" y="447060"/>
                                        </a:lnTo>
                                        <a:lnTo>
                                          <a:pt x="98607" y="349084"/>
                                        </a:lnTo>
                                        <a:close/>
                                        <a:moveTo>
                                          <a:pt x="52902" y="282612"/>
                                        </a:moveTo>
                                        <a:cubicBezTo>
                                          <a:pt x="51290" y="282612"/>
                                          <a:pt x="49928" y="281251"/>
                                          <a:pt x="49928" y="279637"/>
                                        </a:cubicBezTo>
                                        <a:lnTo>
                                          <a:pt x="49928" y="224620"/>
                                        </a:lnTo>
                                        <a:cubicBezTo>
                                          <a:pt x="49928" y="223007"/>
                                          <a:pt x="51290" y="221645"/>
                                          <a:pt x="52902" y="221645"/>
                                        </a:cubicBezTo>
                                        <a:lnTo>
                                          <a:pt x="80760" y="221645"/>
                                        </a:lnTo>
                                        <a:lnTo>
                                          <a:pt x="80760" y="282612"/>
                                        </a:lnTo>
                                        <a:lnTo>
                                          <a:pt x="52902" y="282612"/>
                                        </a:lnTo>
                                        <a:close/>
                                        <a:moveTo>
                                          <a:pt x="80760" y="300459"/>
                                        </a:moveTo>
                                        <a:lnTo>
                                          <a:pt x="80760" y="447068"/>
                                        </a:lnTo>
                                        <a:cubicBezTo>
                                          <a:pt x="77951" y="447079"/>
                                          <a:pt x="75176" y="447235"/>
                                          <a:pt x="72440" y="447525"/>
                                        </a:cubicBezTo>
                                        <a:lnTo>
                                          <a:pt x="72440" y="300459"/>
                                        </a:lnTo>
                                        <a:lnTo>
                                          <a:pt x="80760" y="300459"/>
                                        </a:lnTo>
                                        <a:close/>
                                        <a:moveTo>
                                          <a:pt x="399200" y="591346"/>
                                        </a:moveTo>
                                        <a:lnTo>
                                          <a:pt x="81075" y="591346"/>
                                        </a:lnTo>
                                        <a:cubicBezTo>
                                          <a:pt x="46212" y="591346"/>
                                          <a:pt x="17847" y="562985"/>
                                          <a:pt x="17847" y="528125"/>
                                        </a:cubicBezTo>
                                        <a:cubicBezTo>
                                          <a:pt x="17847" y="493267"/>
                                          <a:pt x="46211" y="464907"/>
                                          <a:pt x="81075" y="464907"/>
                                        </a:cubicBezTo>
                                        <a:lnTo>
                                          <a:pt x="399200" y="464907"/>
                                        </a:lnTo>
                                        <a:cubicBezTo>
                                          <a:pt x="434063" y="464907"/>
                                          <a:pt x="462427" y="493267"/>
                                          <a:pt x="462427" y="528125"/>
                                        </a:cubicBezTo>
                                        <a:cubicBezTo>
                                          <a:pt x="462427" y="562985"/>
                                          <a:pt x="434064" y="591346"/>
                                          <a:pt x="399200" y="5913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1729;p35">
                                    <a:extLst>
                                      <a:ext uri="{FF2B5EF4-FFF2-40B4-BE49-F238E27FC236}">
                                        <a16:creationId xmlns:a16="http://schemas.microsoft.com/office/drawing/2014/main" id="{16905AE0-3058-D6D1-EEAE-C2FAEF10966B}"/>
                                      </a:ext>
                                    </a:extLst>
                                  </p:cNvPr>
                                  <p:cNvSpPr/>
                                  <p:nvPr/>
                                </p:nvSpPr>
                                <p:spPr>
                                  <a:xfrm>
                                    <a:off x="4435438" y="5797429"/>
                                    <a:ext cx="434684" cy="116549"/>
                                  </a:xfrm>
                                  <a:custGeom>
                                    <a:avLst/>
                                    <a:gdLst/>
                                    <a:ahLst/>
                                    <a:cxnLst/>
                                    <a:rect l="l" t="t" r="r" b="b"/>
                                    <a:pathLst>
                                      <a:path w="434684" h="116549" extrusionOk="0">
                                        <a:moveTo>
                                          <a:pt x="376404" y="0"/>
                                        </a:moveTo>
                                        <a:lnTo>
                                          <a:pt x="58279" y="0"/>
                                        </a:lnTo>
                                        <a:cubicBezTo>
                                          <a:pt x="26144" y="0"/>
                                          <a:pt x="0" y="26142"/>
                                          <a:pt x="0" y="58274"/>
                                        </a:cubicBezTo>
                                        <a:cubicBezTo>
                                          <a:pt x="0" y="90407"/>
                                          <a:pt x="26144" y="116550"/>
                                          <a:pt x="58279" y="116550"/>
                                        </a:cubicBezTo>
                                        <a:lnTo>
                                          <a:pt x="85573" y="116550"/>
                                        </a:lnTo>
                                        <a:cubicBezTo>
                                          <a:pt x="90501" y="116550"/>
                                          <a:pt x="94496" y="112554"/>
                                          <a:pt x="94496" y="107626"/>
                                        </a:cubicBezTo>
                                        <a:cubicBezTo>
                                          <a:pt x="94496" y="102697"/>
                                          <a:pt x="90501" y="98702"/>
                                          <a:pt x="85573" y="98702"/>
                                        </a:cubicBezTo>
                                        <a:lnTo>
                                          <a:pt x="58279" y="98702"/>
                                        </a:lnTo>
                                        <a:cubicBezTo>
                                          <a:pt x="35985" y="98702"/>
                                          <a:pt x="17847" y="80567"/>
                                          <a:pt x="17847" y="58274"/>
                                        </a:cubicBezTo>
                                        <a:cubicBezTo>
                                          <a:pt x="17847" y="35984"/>
                                          <a:pt x="35985" y="17847"/>
                                          <a:pt x="58279" y="17847"/>
                                        </a:cubicBezTo>
                                        <a:lnTo>
                                          <a:pt x="376404" y="17847"/>
                                        </a:lnTo>
                                        <a:cubicBezTo>
                                          <a:pt x="398699" y="17847"/>
                                          <a:pt x="416837" y="35983"/>
                                          <a:pt x="416837" y="58274"/>
                                        </a:cubicBezTo>
                                        <a:cubicBezTo>
                                          <a:pt x="416837" y="80566"/>
                                          <a:pt x="398698" y="98702"/>
                                          <a:pt x="376404" y="98702"/>
                                        </a:cubicBezTo>
                                        <a:lnTo>
                                          <a:pt x="137925" y="98702"/>
                                        </a:lnTo>
                                        <a:cubicBezTo>
                                          <a:pt x="132997" y="98702"/>
                                          <a:pt x="129001" y="102697"/>
                                          <a:pt x="129001" y="107626"/>
                                        </a:cubicBezTo>
                                        <a:cubicBezTo>
                                          <a:pt x="129001" y="112554"/>
                                          <a:pt x="132997" y="116550"/>
                                          <a:pt x="137925" y="116550"/>
                                        </a:cubicBezTo>
                                        <a:lnTo>
                                          <a:pt x="376404" y="116550"/>
                                        </a:lnTo>
                                        <a:cubicBezTo>
                                          <a:pt x="408540" y="116550"/>
                                          <a:pt x="434684" y="90407"/>
                                          <a:pt x="434684" y="58274"/>
                                        </a:cubicBezTo>
                                        <a:cubicBezTo>
                                          <a:pt x="434684" y="26141"/>
                                          <a:pt x="408539" y="0"/>
                                          <a:pt x="37640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1730;p35">
                                    <a:extLst>
                                      <a:ext uri="{FF2B5EF4-FFF2-40B4-BE49-F238E27FC236}">
                                        <a16:creationId xmlns:a16="http://schemas.microsoft.com/office/drawing/2014/main" id="{07576B30-00D8-E516-C8E4-5AB92D58F294}"/>
                                      </a:ext>
                                    </a:extLst>
                                  </p:cNvPr>
                                  <p:cNvSpPr/>
                                  <p:nvPr/>
                                </p:nvSpPr>
                                <p:spPr>
                                  <a:xfrm>
                                    <a:off x="4565228"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1"/>
                                          <a:pt x="25854" y="17847"/>
                                          <a:pt x="35695" y="17847"/>
                                        </a:cubicBezTo>
                                        <a:cubicBezTo>
                                          <a:pt x="45536" y="17847"/>
                                          <a:pt x="53542" y="25610"/>
                                          <a:pt x="53542" y="35151"/>
                                        </a:cubicBezTo>
                                        <a:cubicBezTo>
                                          <a:pt x="53542" y="44694"/>
                                          <a:pt x="45536" y="52456"/>
                                          <a:pt x="35695" y="52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1731;p35">
                                    <a:extLst>
                                      <a:ext uri="{FF2B5EF4-FFF2-40B4-BE49-F238E27FC236}">
                                        <a16:creationId xmlns:a16="http://schemas.microsoft.com/office/drawing/2014/main" id="{8492020D-9F55-7D05-545B-B02E777E17E2}"/>
                                      </a:ext>
                                    </a:extLst>
                                  </p:cNvPr>
                                  <p:cNvSpPr/>
                                  <p:nvPr/>
                                </p:nvSpPr>
                                <p:spPr>
                                  <a:xfrm>
                                    <a:off x="466894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0"/>
                                          <a:pt x="53542" y="35151"/>
                                        </a:cubicBezTo>
                                        <a:cubicBezTo>
                                          <a:pt x="53542" y="44694"/>
                                          <a:pt x="45536" y="52456"/>
                                          <a:pt x="35695" y="52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1732;p35">
                                    <a:extLst>
                                      <a:ext uri="{FF2B5EF4-FFF2-40B4-BE49-F238E27FC236}">
                                        <a16:creationId xmlns:a16="http://schemas.microsoft.com/office/drawing/2014/main" id="{4E23028D-789D-21B3-DC91-0822AA3D2B54}"/>
                                      </a:ext>
                                    </a:extLst>
                                  </p:cNvPr>
                                  <p:cNvSpPr/>
                                  <p:nvPr/>
                                </p:nvSpPr>
                                <p:spPr>
                                  <a:xfrm>
                                    <a:off x="445923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1"/>
                                          <a:pt x="53542" y="35151"/>
                                        </a:cubicBezTo>
                                        <a:cubicBezTo>
                                          <a:pt x="53542" y="44694"/>
                                          <a:pt x="45536" y="52456"/>
                                          <a:pt x="35695" y="52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1733;p35">
                                    <a:extLst>
                                      <a:ext uri="{FF2B5EF4-FFF2-40B4-BE49-F238E27FC236}">
                                        <a16:creationId xmlns:a16="http://schemas.microsoft.com/office/drawing/2014/main" id="{EEF735BB-2B91-E178-87CC-CBECB48CC449}"/>
                                      </a:ext>
                                    </a:extLst>
                                  </p:cNvPr>
                                  <p:cNvSpPr/>
                                  <p:nvPr/>
                                </p:nvSpPr>
                                <p:spPr>
                                  <a:xfrm>
                                    <a:off x="4774937" y="5820549"/>
                                    <a:ext cx="71389" cy="70305"/>
                                  </a:xfrm>
                                  <a:custGeom>
                                    <a:avLst/>
                                    <a:gdLst/>
                                    <a:ahLst/>
                                    <a:cxnLst/>
                                    <a:rect l="l" t="t" r="r" b="b"/>
                                    <a:pathLst>
                                      <a:path w="71389" h="70305" extrusionOk="0">
                                        <a:moveTo>
                                          <a:pt x="35695" y="0"/>
                                        </a:moveTo>
                                        <a:cubicBezTo>
                                          <a:pt x="16013" y="0"/>
                                          <a:pt x="0" y="15769"/>
                                          <a:pt x="0" y="35152"/>
                                        </a:cubicBezTo>
                                        <a:cubicBezTo>
                                          <a:pt x="0" y="54536"/>
                                          <a:pt x="16013" y="70306"/>
                                          <a:pt x="35695" y="70306"/>
                                        </a:cubicBezTo>
                                        <a:cubicBezTo>
                                          <a:pt x="55377" y="70306"/>
                                          <a:pt x="71390" y="54536"/>
                                          <a:pt x="71390" y="35152"/>
                                        </a:cubicBezTo>
                                        <a:cubicBezTo>
                                          <a:pt x="71390" y="15769"/>
                                          <a:pt x="55377" y="0"/>
                                          <a:pt x="35695" y="0"/>
                                        </a:cubicBezTo>
                                        <a:close/>
                                        <a:moveTo>
                                          <a:pt x="35695" y="52458"/>
                                        </a:moveTo>
                                        <a:cubicBezTo>
                                          <a:pt x="25854" y="52458"/>
                                          <a:pt x="17847" y="44696"/>
                                          <a:pt x="17847" y="35152"/>
                                        </a:cubicBezTo>
                                        <a:cubicBezTo>
                                          <a:pt x="17847" y="25610"/>
                                          <a:pt x="25854" y="17847"/>
                                          <a:pt x="35695" y="17847"/>
                                        </a:cubicBezTo>
                                        <a:cubicBezTo>
                                          <a:pt x="45536" y="17847"/>
                                          <a:pt x="53542" y="25610"/>
                                          <a:pt x="53542" y="35152"/>
                                        </a:cubicBezTo>
                                        <a:cubicBezTo>
                                          <a:pt x="53542" y="44695"/>
                                          <a:pt x="45536" y="52458"/>
                                          <a:pt x="35695" y="524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1734;p35">
                                    <a:extLst>
                                      <a:ext uri="{FF2B5EF4-FFF2-40B4-BE49-F238E27FC236}">
                                        <a16:creationId xmlns:a16="http://schemas.microsoft.com/office/drawing/2014/main" id="{CCE25869-C676-C882-BE49-FCF11C15D487}"/>
                                      </a:ext>
                                    </a:extLst>
                                  </p:cNvPr>
                                  <p:cNvSpPr/>
                                  <p:nvPr/>
                                </p:nvSpPr>
                                <p:spPr>
                                  <a:xfrm>
                                    <a:off x="4429807" y="5671779"/>
                                    <a:ext cx="23542" cy="79737"/>
                                  </a:xfrm>
                                  <a:custGeom>
                                    <a:avLst/>
                                    <a:gdLst/>
                                    <a:ahLst/>
                                    <a:cxnLst/>
                                    <a:rect l="l" t="t" r="r" b="b"/>
                                    <a:pathLst>
                                      <a:path w="23542" h="79737" extrusionOk="0">
                                        <a:moveTo>
                                          <a:pt x="17849" y="39869"/>
                                        </a:moveTo>
                                        <a:cubicBezTo>
                                          <a:pt x="17849" y="30152"/>
                                          <a:pt x="19560" y="20829"/>
                                          <a:pt x="22933" y="12163"/>
                                        </a:cubicBezTo>
                                        <a:cubicBezTo>
                                          <a:pt x="24720" y="7570"/>
                                          <a:pt x="22446" y="2398"/>
                                          <a:pt x="17853" y="609"/>
                                        </a:cubicBezTo>
                                        <a:cubicBezTo>
                                          <a:pt x="13259" y="-1177"/>
                                          <a:pt x="8087" y="1096"/>
                                          <a:pt x="6300" y="5689"/>
                                        </a:cubicBezTo>
                                        <a:cubicBezTo>
                                          <a:pt x="2119" y="16428"/>
                                          <a:pt x="0" y="27928"/>
                                          <a:pt x="0" y="39869"/>
                                        </a:cubicBezTo>
                                        <a:cubicBezTo>
                                          <a:pt x="0" y="51810"/>
                                          <a:pt x="2120" y="63310"/>
                                          <a:pt x="6300" y="74049"/>
                                        </a:cubicBezTo>
                                        <a:cubicBezTo>
                                          <a:pt x="7673" y="77577"/>
                                          <a:pt x="11045" y="79738"/>
                                          <a:pt x="14618" y="79738"/>
                                        </a:cubicBezTo>
                                        <a:cubicBezTo>
                                          <a:pt x="15695" y="79738"/>
                                          <a:pt x="16790" y="79542"/>
                                          <a:pt x="17853" y="79127"/>
                                        </a:cubicBezTo>
                                        <a:cubicBezTo>
                                          <a:pt x="22446" y="77339"/>
                                          <a:pt x="24720" y="72167"/>
                                          <a:pt x="22933" y="67574"/>
                                        </a:cubicBezTo>
                                        <a:cubicBezTo>
                                          <a:pt x="19558" y="58907"/>
                                          <a:pt x="17849" y="49586"/>
                                          <a:pt x="17849" y="398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1735;p35">
                                    <a:extLst>
                                      <a:ext uri="{FF2B5EF4-FFF2-40B4-BE49-F238E27FC236}">
                                        <a16:creationId xmlns:a16="http://schemas.microsoft.com/office/drawing/2014/main" id="{3F1A9A18-050F-EDE4-098D-F74DB3D34ABB}"/>
                                      </a:ext>
                                    </a:extLst>
                                  </p:cNvPr>
                                  <p:cNvSpPr/>
                                  <p:nvPr/>
                                </p:nvSpPr>
                                <p:spPr>
                                  <a:xfrm>
                                    <a:off x="4399960" y="5656059"/>
                                    <a:ext cx="26317" cy="111176"/>
                                  </a:xfrm>
                                  <a:custGeom>
                                    <a:avLst/>
                                    <a:gdLst/>
                                    <a:ahLst/>
                                    <a:cxnLst/>
                                    <a:rect l="l" t="t" r="r" b="b"/>
                                    <a:pathLst>
                                      <a:path w="26317" h="111176" extrusionOk="0">
                                        <a:moveTo>
                                          <a:pt x="25723" y="99055"/>
                                        </a:moveTo>
                                        <a:cubicBezTo>
                                          <a:pt x="20497" y="85438"/>
                                          <a:pt x="17847" y="70814"/>
                                          <a:pt x="17847" y="55590"/>
                                        </a:cubicBezTo>
                                        <a:cubicBezTo>
                                          <a:pt x="17847" y="40366"/>
                                          <a:pt x="20497" y="25742"/>
                                          <a:pt x="25722" y="12125"/>
                                        </a:cubicBezTo>
                                        <a:cubicBezTo>
                                          <a:pt x="27486" y="7523"/>
                                          <a:pt x="25188" y="2362"/>
                                          <a:pt x="20586" y="596"/>
                                        </a:cubicBezTo>
                                        <a:cubicBezTo>
                                          <a:pt x="15982" y="-1173"/>
                                          <a:pt x="10823" y="1129"/>
                                          <a:pt x="9058" y="5730"/>
                                        </a:cubicBezTo>
                                        <a:cubicBezTo>
                                          <a:pt x="3048" y="21397"/>
                                          <a:pt x="0" y="38172"/>
                                          <a:pt x="0" y="55589"/>
                                        </a:cubicBezTo>
                                        <a:cubicBezTo>
                                          <a:pt x="0" y="73008"/>
                                          <a:pt x="3048" y="89782"/>
                                          <a:pt x="9061" y="105449"/>
                                        </a:cubicBezTo>
                                        <a:cubicBezTo>
                                          <a:pt x="10423" y="108998"/>
                                          <a:pt x="13806" y="111177"/>
                                          <a:pt x="17393" y="111177"/>
                                        </a:cubicBezTo>
                                        <a:cubicBezTo>
                                          <a:pt x="18455" y="111178"/>
                                          <a:pt x="19538" y="110985"/>
                                          <a:pt x="20589" y="110583"/>
                                        </a:cubicBezTo>
                                        <a:cubicBezTo>
                                          <a:pt x="25190" y="108817"/>
                                          <a:pt x="27489" y="103656"/>
                                          <a:pt x="25723" y="99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1736;p35">
                                    <a:extLst>
                                      <a:ext uri="{FF2B5EF4-FFF2-40B4-BE49-F238E27FC236}">
                                        <a16:creationId xmlns:a16="http://schemas.microsoft.com/office/drawing/2014/main" id="{6DA6AFC2-ADE6-71CA-75F5-256B87C877E7}"/>
                                      </a:ext>
                                    </a:extLst>
                                  </p:cNvPr>
                                  <p:cNvSpPr/>
                                  <p:nvPr/>
                                </p:nvSpPr>
                                <p:spPr>
                                  <a:xfrm>
                                    <a:off x="4852210" y="5671779"/>
                                    <a:ext cx="23542" cy="79737"/>
                                  </a:xfrm>
                                  <a:custGeom>
                                    <a:avLst/>
                                    <a:gdLst/>
                                    <a:ahLst/>
                                    <a:cxnLst/>
                                    <a:rect l="l" t="t" r="r" b="b"/>
                                    <a:pathLst>
                                      <a:path w="23542" h="79737" extrusionOk="0">
                                        <a:moveTo>
                                          <a:pt x="17242" y="5687"/>
                                        </a:moveTo>
                                        <a:cubicBezTo>
                                          <a:pt x="15454" y="1096"/>
                                          <a:pt x="10282" y="-1176"/>
                                          <a:pt x="5689" y="609"/>
                                        </a:cubicBezTo>
                                        <a:cubicBezTo>
                                          <a:pt x="1096" y="2397"/>
                                          <a:pt x="-1176" y="7569"/>
                                          <a:pt x="611" y="12163"/>
                                        </a:cubicBezTo>
                                        <a:cubicBezTo>
                                          <a:pt x="3985" y="20830"/>
                                          <a:pt x="5696" y="30151"/>
                                          <a:pt x="5695" y="39869"/>
                                        </a:cubicBezTo>
                                        <a:cubicBezTo>
                                          <a:pt x="5695" y="49588"/>
                                          <a:pt x="3984" y="58909"/>
                                          <a:pt x="611" y="67573"/>
                                        </a:cubicBezTo>
                                        <a:cubicBezTo>
                                          <a:pt x="-1178" y="72165"/>
                                          <a:pt x="1095" y="77337"/>
                                          <a:pt x="5688" y="79127"/>
                                        </a:cubicBezTo>
                                        <a:cubicBezTo>
                                          <a:pt x="6753" y="79541"/>
                                          <a:pt x="7846" y="79737"/>
                                          <a:pt x="8924" y="79737"/>
                                        </a:cubicBezTo>
                                        <a:cubicBezTo>
                                          <a:pt x="12496" y="79737"/>
                                          <a:pt x="15868" y="77579"/>
                                          <a:pt x="17242" y="74050"/>
                                        </a:cubicBezTo>
                                        <a:cubicBezTo>
                                          <a:pt x="21423" y="63314"/>
                                          <a:pt x="23542" y="51814"/>
                                          <a:pt x="23542" y="39870"/>
                                        </a:cubicBezTo>
                                        <a:cubicBezTo>
                                          <a:pt x="23543" y="27929"/>
                                          <a:pt x="21423" y="16428"/>
                                          <a:pt x="17242" y="5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1737;p35">
                                    <a:extLst>
                                      <a:ext uri="{FF2B5EF4-FFF2-40B4-BE49-F238E27FC236}">
                                        <a16:creationId xmlns:a16="http://schemas.microsoft.com/office/drawing/2014/main" id="{F2E26BC7-DC5A-DB7F-F070-BD883DC6C84D}"/>
                                      </a:ext>
                                    </a:extLst>
                                  </p:cNvPr>
                                  <p:cNvSpPr/>
                                  <p:nvPr/>
                                </p:nvSpPr>
                                <p:spPr>
                                  <a:xfrm>
                                    <a:off x="4879280" y="5656060"/>
                                    <a:ext cx="26319" cy="111176"/>
                                  </a:xfrm>
                                  <a:custGeom>
                                    <a:avLst/>
                                    <a:gdLst/>
                                    <a:ahLst/>
                                    <a:cxnLst/>
                                    <a:rect l="l" t="t" r="r" b="b"/>
                                    <a:pathLst>
                                      <a:path w="26319" h="111176" extrusionOk="0">
                                        <a:moveTo>
                                          <a:pt x="17258" y="5727"/>
                                        </a:moveTo>
                                        <a:cubicBezTo>
                                          <a:pt x="15492" y="1126"/>
                                          <a:pt x="10332" y="-1170"/>
                                          <a:pt x="5728" y="594"/>
                                        </a:cubicBezTo>
                                        <a:cubicBezTo>
                                          <a:pt x="1127" y="2360"/>
                                          <a:pt x="-1171" y="7522"/>
                                          <a:pt x="595" y="12123"/>
                                        </a:cubicBezTo>
                                        <a:cubicBezTo>
                                          <a:pt x="5822" y="25740"/>
                                          <a:pt x="8472" y="40365"/>
                                          <a:pt x="8472" y="55587"/>
                                        </a:cubicBezTo>
                                        <a:cubicBezTo>
                                          <a:pt x="8472" y="70806"/>
                                          <a:pt x="5822" y="85431"/>
                                          <a:pt x="598" y="99054"/>
                                        </a:cubicBezTo>
                                        <a:cubicBezTo>
                                          <a:pt x="-1167" y="103655"/>
                                          <a:pt x="1132" y="108817"/>
                                          <a:pt x="5734" y="110582"/>
                                        </a:cubicBezTo>
                                        <a:cubicBezTo>
                                          <a:pt x="6785" y="110986"/>
                                          <a:pt x="7865" y="111176"/>
                                          <a:pt x="8928" y="111176"/>
                                        </a:cubicBezTo>
                                        <a:cubicBezTo>
                                          <a:pt x="12516" y="111176"/>
                                          <a:pt x="15900" y="108996"/>
                                          <a:pt x="17261" y="105446"/>
                                        </a:cubicBezTo>
                                        <a:cubicBezTo>
                                          <a:pt x="23272" y="89775"/>
                                          <a:pt x="26320" y="73000"/>
                                          <a:pt x="26320" y="55588"/>
                                        </a:cubicBezTo>
                                        <a:cubicBezTo>
                                          <a:pt x="26320" y="38169"/>
                                          <a:pt x="23271" y="21395"/>
                                          <a:pt x="17258" y="57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1738;p35">
                                    <a:extLst>
                                      <a:ext uri="{FF2B5EF4-FFF2-40B4-BE49-F238E27FC236}">
                                        <a16:creationId xmlns:a16="http://schemas.microsoft.com/office/drawing/2014/main" id="{76AECDA0-A38C-3558-EE4C-CB97F7BDC91B}"/>
                                      </a:ext>
                                    </a:extLst>
                                  </p:cNvPr>
                                  <p:cNvSpPr/>
                                  <p:nvPr/>
                                </p:nvSpPr>
                                <p:spPr>
                                  <a:xfrm>
                                    <a:off x="4536104" y="5388144"/>
                                    <a:ext cx="233350" cy="104494"/>
                                  </a:xfrm>
                                  <a:custGeom>
                                    <a:avLst/>
                                    <a:gdLst/>
                                    <a:ahLst/>
                                    <a:cxnLst/>
                                    <a:rect l="l" t="t" r="r" b="b"/>
                                    <a:pathLst>
                                      <a:path w="233350" h="104494" extrusionOk="0">
                                        <a:moveTo>
                                          <a:pt x="181099" y="0"/>
                                        </a:moveTo>
                                        <a:lnTo>
                                          <a:pt x="52253" y="0"/>
                                        </a:lnTo>
                                        <a:cubicBezTo>
                                          <a:pt x="23441" y="0"/>
                                          <a:pt x="0" y="23438"/>
                                          <a:pt x="0" y="52248"/>
                                        </a:cubicBezTo>
                                        <a:cubicBezTo>
                                          <a:pt x="0" y="81057"/>
                                          <a:pt x="23441" y="104494"/>
                                          <a:pt x="52253" y="104494"/>
                                        </a:cubicBezTo>
                                        <a:lnTo>
                                          <a:pt x="181098" y="104494"/>
                                        </a:lnTo>
                                        <a:cubicBezTo>
                                          <a:pt x="209910" y="104494"/>
                                          <a:pt x="233351" y="81057"/>
                                          <a:pt x="233351" y="52248"/>
                                        </a:cubicBezTo>
                                        <a:cubicBezTo>
                                          <a:pt x="233351" y="23438"/>
                                          <a:pt x="209911" y="0"/>
                                          <a:pt x="181099" y="0"/>
                                        </a:cubicBezTo>
                                        <a:close/>
                                        <a:moveTo>
                                          <a:pt x="181099" y="86648"/>
                                        </a:moveTo>
                                        <a:lnTo>
                                          <a:pt x="52253" y="86648"/>
                                        </a:lnTo>
                                        <a:cubicBezTo>
                                          <a:pt x="33282" y="86648"/>
                                          <a:pt x="17847" y="71216"/>
                                          <a:pt x="17847" y="52249"/>
                                        </a:cubicBezTo>
                                        <a:cubicBezTo>
                                          <a:pt x="17847" y="33281"/>
                                          <a:pt x="33282" y="17849"/>
                                          <a:pt x="52253" y="17849"/>
                                        </a:cubicBezTo>
                                        <a:lnTo>
                                          <a:pt x="181098" y="17849"/>
                                        </a:lnTo>
                                        <a:cubicBezTo>
                                          <a:pt x="200069" y="17849"/>
                                          <a:pt x="215502" y="33281"/>
                                          <a:pt x="215502" y="52249"/>
                                        </a:cubicBezTo>
                                        <a:cubicBezTo>
                                          <a:pt x="215503" y="71216"/>
                                          <a:pt x="200069" y="86648"/>
                                          <a:pt x="181099" y="866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1739;p35">
                                    <a:extLst>
                                      <a:ext uri="{FF2B5EF4-FFF2-40B4-BE49-F238E27FC236}">
                                        <a16:creationId xmlns:a16="http://schemas.microsoft.com/office/drawing/2014/main" id="{51B573EC-098E-3479-BA30-AEC1FC686EFE}"/>
                                      </a:ext>
                                    </a:extLst>
                                  </p:cNvPr>
                                  <p:cNvSpPr/>
                                  <p:nvPr/>
                                </p:nvSpPr>
                                <p:spPr>
                                  <a:xfrm>
                                    <a:off x="4575780" y="5415944"/>
                                    <a:ext cx="45315" cy="45313"/>
                                  </a:xfrm>
                                  <a:custGeom>
                                    <a:avLst/>
                                    <a:gdLst/>
                                    <a:ahLst/>
                                    <a:cxnLst/>
                                    <a:rect l="l" t="t" r="r" b="b"/>
                                    <a:pathLst>
                                      <a:path w="45315" h="45313" extrusionOk="0">
                                        <a:moveTo>
                                          <a:pt x="30443" y="0"/>
                                        </a:moveTo>
                                        <a:lnTo>
                                          <a:pt x="14873" y="0"/>
                                        </a:lnTo>
                                        <a:cubicBezTo>
                                          <a:pt x="6671" y="0"/>
                                          <a:pt x="0" y="6671"/>
                                          <a:pt x="0" y="14873"/>
                                        </a:cubicBezTo>
                                        <a:lnTo>
                                          <a:pt x="0" y="30441"/>
                                        </a:lnTo>
                                        <a:cubicBezTo>
                                          <a:pt x="0" y="38642"/>
                                          <a:pt x="6671" y="45313"/>
                                          <a:pt x="14873" y="45313"/>
                                        </a:cubicBezTo>
                                        <a:lnTo>
                                          <a:pt x="30443" y="45313"/>
                                        </a:lnTo>
                                        <a:cubicBezTo>
                                          <a:pt x="38644" y="45313"/>
                                          <a:pt x="45316" y="38642"/>
                                          <a:pt x="45316" y="30441"/>
                                        </a:cubicBezTo>
                                        <a:lnTo>
                                          <a:pt x="45316" y="14873"/>
                                        </a:lnTo>
                                        <a:cubicBezTo>
                                          <a:pt x="45316" y="6671"/>
                                          <a:pt x="38644" y="0"/>
                                          <a:pt x="30443" y="0"/>
                                        </a:cubicBezTo>
                                        <a:close/>
                                        <a:moveTo>
                                          <a:pt x="27468" y="27466"/>
                                        </a:moveTo>
                                        <a:lnTo>
                                          <a:pt x="17847" y="27466"/>
                                        </a:lnTo>
                                        <a:lnTo>
                                          <a:pt x="17847" y="17847"/>
                                        </a:lnTo>
                                        <a:lnTo>
                                          <a:pt x="27468" y="17847"/>
                                        </a:lnTo>
                                        <a:lnTo>
                                          <a:pt x="27468" y="274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1740;p35">
                                    <a:extLst>
                                      <a:ext uri="{FF2B5EF4-FFF2-40B4-BE49-F238E27FC236}">
                                        <a16:creationId xmlns:a16="http://schemas.microsoft.com/office/drawing/2014/main" id="{6D3B0C42-CEE0-EB58-8790-D0582CB846E9}"/>
                                      </a:ext>
                                    </a:extLst>
                                  </p:cNvPr>
                                  <p:cNvSpPr/>
                                  <p:nvPr/>
                                </p:nvSpPr>
                                <p:spPr>
                                  <a:xfrm>
                                    <a:off x="4684463" y="5415944"/>
                                    <a:ext cx="45317" cy="45313"/>
                                  </a:xfrm>
                                  <a:custGeom>
                                    <a:avLst/>
                                    <a:gdLst/>
                                    <a:ahLst/>
                                    <a:cxnLst/>
                                    <a:rect l="l" t="t" r="r" b="b"/>
                                    <a:pathLst>
                                      <a:path w="45317" h="45313" extrusionOk="0">
                                        <a:moveTo>
                                          <a:pt x="30444" y="0"/>
                                        </a:moveTo>
                                        <a:lnTo>
                                          <a:pt x="14873" y="0"/>
                                        </a:lnTo>
                                        <a:cubicBezTo>
                                          <a:pt x="6673" y="0"/>
                                          <a:pt x="0" y="6671"/>
                                          <a:pt x="0" y="14873"/>
                                        </a:cubicBezTo>
                                        <a:lnTo>
                                          <a:pt x="0" y="30441"/>
                                        </a:lnTo>
                                        <a:cubicBezTo>
                                          <a:pt x="0" y="38642"/>
                                          <a:pt x="6673" y="45313"/>
                                          <a:pt x="14873" y="45313"/>
                                        </a:cubicBezTo>
                                        <a:lnTo>
                                          <a:pt x="30444" y="45313"/>
                                        </a:lnTo>
                                        <a:cubicBezTo>
                                          <a:pt x="38646" y="45313"/>
                                          <a:pt x="45317" y="38642"/>
                                          <a:pt x="45317" y="30441"/>
                                        </a:cubicBezTo>
                                        <a:lnTo>
                                          <a:pt x="45317" y="14873"/>
                                        </a:lnTo>
                                        <a:cubicBezTo>
                                          <a:pt x="45317" y="6671"/>
                                          <a:pt x="38644" y="0"/>
                                          <a:pt x="30444" y="0"/>
                                        </a:cubicBezTo>
                                        <a:close/>
                                        <a:moveTo>
                                          <a:pt x="27470" y="27466"/>
                                        </a:moveTo>
                                        <a:lnTo>
                                          <a:pt x="17847" y="27466"/>
                                        </a:lnTo>
                                        <a:lnTo>
                                          <a:pt x="17847" y="17847"/>
                                        </a:lnTo>
                                        <a:lnTo>
                                          <a:pt x="27470" y="17847"/>
                                        </a:lnTo>
                                        <a:lnTo>
                                          <a:pt x="27470" y="274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1741;p35">
                                    <a:extLst>
                                      <a:ext uri="{FF2B5EF4-FFF2-40B4-BE49-F238E27FC236}">
                                        <a16:creationId xmlns:a16="http://schemas.microsoft.com/office/drawing/2014/main" id="{FC1BFE41-7FCD-5548-6600-245A56A0B746}"/>
                                      </a:ext>
                                    </a:extLst>
                                  </p:cNvPr>
                                  <p:cNvSpPr/>
                                  <p:nvPr/>
                                </p:nvSpPr>
                                <p:spPr>
                                  <a:xfrm>
                                    <a:off x="4579841" y="5584236"/>
                                    <a:ext cx="145876" cy="162540"/>
                                  </a:xfrm>
                                  <a:custGeom>
                                    <a:avLst/>
                                    <a:gdLst/>
                                    <a:ahLst/>
                                    <a:cxnLst/>
                                    <a:rect l="l" t="t" r="r" b="b"/>
                                    <a:pathLst>
                                      <a:path w="145876" h="162540" extrusionOk="0">
                                        <a:moveTo>
                                          <a:pt x="136631" y="33791"/>
                                        </a:moveTo>
                                        <a:lnTo>
                                          <a:pt x="82190" y="2339"/>
                                        </a:lnTo>
                                        <a:cubicBezTo>
                                          <a:pt x="78845" y="406"/>
                                          <a:pt x="75313" y="0"/>
                                          <a:pt x="72939" y="0"/>
                                        </a:cubicBezTo>
                                        <a:cubicBezTo>
                                          <a:pt x="70565" y="0"/>
                                          <a:pt x="67033" y="406"/>
                                          <a:pt x="63688" y="2338"/>
                                        </a:cubicBezTo>
                                        <a:lnTo>
                                          <a:pt x="9250" y="33790"/>
                                        </a:lnTo>
                                        <a:cubicBezTo>
                                          <a:pt x="3891" y="36886"/>
                                          <a:pt x="0" y="43625"/>
                                          <a:pt x="0" y="49815"/>
                                        </a:cubicBezTo>
                                        <a:lnTo>
                                          <a:pt x="0" y="112727"/>
                                        </a:lnTo>
                                        <a:cubicBezTo>
                                          <a:pt x="0" y="118915"/>
                                          <a:pt x="3891" y="125653"/>
                                          <a:pt x="9247" y="128748"/>
                                        </a:cubicBezTo>
                                        <a:lnTo>
                                          <a:pt x="63688" y="160202"/>
                                        </a:lnTo>
                                        <a:cubicBezTo>
                                          <a:pt x="67033" y="162135"/>
                                          <a:pt x="70564" y="162540"/>
                                          <a:pt x="72939" y="162540"/>
                                        </a:cubicBezTo>
                                        <a:cubicBezTo>
                                          <a:pt x="75314" y="162540"/>
                                          <a:pt x="78846" y="162135"/>
                                          <a:pt x="82189" y="160202"/>
                                        </a:cubicBezTo>
                                        <a:lnTo>
                                          <a:pt x="136629" y="128748"/>
                                        </a:lnTo>
                                        <a:cubicBezTo>
                                          <a:pt x="141987" y="125652"/>
                                          <a:pt x="145877" y="118915"/>
                                          <a:pt x="145877" y="112727"/>
                                        </a:cubicBezTo>
                                        <a:lnTo>
                                          <a:pt x="145877" y="49815"/>
                                        </a:lnTo>
                                        <a:cubicBezTo>
                                          <a:pt x="145877" y="43625"/>
                                          <a:pt x="141987" y="36887"/>
                                          <a:pt x="136631" y="33791"/>
                                        </a:cubicBezTo>
                                        <a:close/>
                                        <a:moveTo>
                                          <a:pt x="128030" y="112527"/>
                                        </a:moveTo>
                                        <a:cubicBezTo>
                                          <a:pt x="127950" y="112789"/>
                                          <a:pt x="127716" y="113193"/>
                                          <a:pt x="127530" y="113393"/>
                                        </a:cubicBezTo>
                                        <a:lnTo>
                                          <a:pt x="73438" y="144646"/>
                                        </a:lnTo>
                                        <a:cubicBezTo>
                                          <a:pt x="73244" y="144686"/>
                                          <a:pt x="72631" y="144686"/>
                                          <a:pt x="72438" y="144646"/>
                                        </a:cubicBezTo>
                                        <a:lnTo>
                                          <a:pt x="18346" y="113392"/>
                                        </a:lnTo>
                                        <a:cubicBezTo>
                                          <a:pt x="18160" y="113191"/>
                                          <a:pt x="17927" y="112788"/>
                                          <a:pt x="17846" y="112527"/>
                                        </a:cubicBezTo>
                                        <a:lnTo>
                                          <a:pt x="17846" y="50013"/>
                                        </a:lnTo>
                                        <a:cubicBezTo>
                                          <a:pt x="17927" y="49752"/>
                                          <a:pt x="18160" y="49347"/>
                                          <a:pt x="18347" y="49146"/>
                                        </a:cubicBezTo>
                                        <a:lnTo>
                                          <a:pt x="72438" y="17894"/>
                                        </a:lnTo>
                                        <a:cubicBezTo>
                                          <a:pt x="72631" y="17855"/>
                                          <a:pt x="73245" y="17855"/>
                                          <a:pt x="73438" y="17894"/>
                                        </a:cubicBezTo>
                                        <a:lnTo>
                                          <a:pt x="127530" y="49145"/>
                                        </a:lnTo>
                                        <a:cubicBezTo>
                                          <a:pt x="127716" y="49346"/>
                                          <a:pt x="127950" y="49752"/>
                                          <a:pt x="128030" y="50013"/>
                                        </a:cubicBezTo>
                                        <a:lnTo>
                                          <a:pt x="128030" y="1125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1742;p35">
                                    <a:extLst>
                                      <a:ext uri="{FF2B5EF4-FFF2-40B4-BE49-F238E27FC236}">
                                        <a16:creationId xmlns:a16="http://schemas.microsoft.com/office/drawing/2014/main" id="{445FB08C-6BC5-E26D-6E17-A9C21B600CEE}"/>
                                      </a:ext>
                                    </a:extLst>
                                  </p:cNvPr>
                                  <p:cNvSpPr/>
                                  <p:nvPr/>
                                </p:nvSpPr>
                                <p:spPr>
                                  <a:xfrm>
                                    <a:off x="4621390" y="5640361"/>
                                    <a:ext cx="62770" cy="17859"/>
                                  </a:xfrm>
                                  <a:custGeom>
                                    <a:avLst/>
                                    <a:gdLst/>
                                    <a:ahLst/>
                                    <a:cxnLst/>
                                    <a:rect l="l" t="t" r="r" b="b"/>
                                    <a:pathLst>
                                      <a:path w="62770" h="17859" extrusionOk="0">
                                        <a:moveTo>
                                          <a:pt x="53849" y="12"/>
                                        </a:moveTo>
                                        <a:lnTo>
                                          <a:pt x="8925" y="0"/>
                                        </a:lnTo>
                                        <a:cubicBezTo>
                                          <a:pt x="8925" y="0"/>
                                          <a:pt x="8925" y="0"/>
                                          <a:pt x="8924" y="0"/>
                                        </a:cubicBezTo>
                                        <a:cubicBezTo>
                                          <a:pt x="3997" y="0"/>
                                          <a:pt x="1" y="3994"/>
                                          <a:pt x="0" y="8921"/>
                                        </a:cubicBezTo>
                                        <a:cubicBezTo>
                                          <a:pt x="-1" y="13851"/>
                                          <a:pt x="3993" y="17846"/>
                                          <a:pt x="8921" y="17847"/>
                                        </a:cubicBezTo>
                                        <a:lnTo>
                                          <a:pt x="53846" y="17859"/>
                                        </a:lnTo>
                                        <a:cubicBezTo>
                                          <a:pt x="53847" y="17859"/>
                                          <a:pt x="53847" y="17859"/>
                                          <a:pt x="53847" y="17859"/>
                                        </a:cubicBezTo>
                                        <a:cubicBezTo>
                                          <a:pt x="58775" y="17859"/>
                                          <a:pt x="62771" y="13866"/>
                                          <a:pt x="62771" y="8938"/>
                                        </a:cubicBezTo>
                                        <a:cubicBezTo>
                                          <a:pt x="62772" y="4009"/>
                                          <a:pt x="58778" y="13"/>
                                          <a:pt x="53849" y="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1743;p35">
                                    <a:extLst>
                                      <a:ext uri="{FF2B5EF4-FFF2-40B4-BE49-F238E27FC236}">
                                        <a16:creationId xmlns:a16="http://schemas.microsoft.com/office/drawing/2014/main" id="{7D251861-39F3-037E-D431-D62C5B203D64}"/>
                                      </a:ext>
                                    </a:extLst>
                                  </p:cNvPr>
                                  <p:cNvSpPr/>
                                  <p:nvPr/>
                                </p:nvSpPr>
                                <p:spPr>
                                  <a:xfrm>
                                    <a:off x="4621399" y="5672791"/>
                                    <a:ext cx="62770" cy="17858"/>
                                  </a:xfrm>
                                  <a:custGeom>
                                    <a:avLst/>
                                    <a:gdLst/>
                                    <a:ahLst/>
                                    <a:cxnLst/>
                                    <a:rect l="l" t="t" r="r" b="b"/>
                                    <a:pathLst>
                                      <a:path w="62770" h="17858" extrusionOk="0">
                                        <a:moveTo>
                                          <a:pt x="53849" y="11"/>
                                        </a:moveTo>
                                        <a:lnTo>
                                          <a:pt x="8926" y="0"/>
                                        </a:lnTo>
                                        <a:cubicBezTo>
                                          <a:pt x="8925" y="0"/>
                                          <a:pt x="8925" y="0"/>
                                          <a:pt x="8924" y="0"/>
                                        </a:cubicBezTo>
                                        <a:cubicBezTo>
                                          <a:pt x="3997" y="0"/>
                                          <a:pt x="1" y="3993"/>
                                          <a:pt x="0" y="8921"/>
                                        </a:cubicBezTo>
                                        <a:cubicBezTo>
                                          <a:pt x="-1" y="13851"/>
                                          <a:pt x="3993" y="17846"/>
                                          <a:pt x="8921" y="17847"/>
                                        </a:cubicBezTo>
                                        <a:lnTo>
                                          <a:pt x="53845" y="17858"/>
                                        </a:lnTo>
                                        <a:cubicBezTo>
                                          <a:pt x="53846" y="17858"/>
                                          <a:pt x="53846" y="17858"/>
                                          <a:pt x="53847" y="17858"/>
                                        </a:cubicBezTo>
                                        <a:cubicBezTo>
                                          <a:pt x="58774" y="17858"/>
                                          <a:pt x="62769" y="13864"/>
                                          <a:pt x="62771" y="8937"/>
                                        </a:cubicBezTo>
                                        <a:cubicBezTo>
                                          <a:pt x="62772" y="4007"/>
                                          <a:pt x="58778" y="11"/>
                                          <a:pt x="53849" y="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7" name="Rectangle: Rounded Corners 316">
                                  <a:extLst>
                                    <a:ext uri="{FF2B5EF4-FFF2-40B4-BE49-F238E27FC236}">
                                      <a16:creationId xmlns:a16="http://schemas.microsoft.com/office/drawing/2014/main" id="{20C305FD-6D8E-F12B-FFA8-5EAC954ABEC6}"/>
                                    </a:ext>
                                  </a:extLst>
                                </p:cNvPr>
                                <p:cNvSpPr/>
                                <p:nvPr/>
                              </p:nvSpPr>
                              <p:spPr>
                                <a:xfrm>
                                  <a:off x="7967265" y="2719274"/>
                                  <a:ext cx="615021" cy="609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3EB585B2-E7EF-0EEB-5999-70E76EE726AB}"/>
                                  </a:ext>
                                </a:extLst>
                              </p:cNvPr>
                              <p:cNvGrpSpPr/>
                              <p:nvPr/>
                            </p:nvGrpSpPr>
                            <p:grpSpPr>
                              <a:xfrm>
                                <a:off x="7010244" y="1039716"/>
                                <a:ext cx="615021" cy="609600"/>
                                <a:chOff x="6073030" y="1190746"/>
                                <a:chExt cx="615021" cy="609600"/>
                              </a:xfrm>
                            </p:grpSpPr>
                            <p:sp>
                              <p:nvSpPr>
                                <p:cNvPr id="304" name="Rectangle: Rounded Corners 303">
                                  <a:extLst>
                                    <a:ext uri="{FF2B5EF4-FFF2-40B4-BE49-F238E27FC236}">
                                      <a16:creationId xmlns:a16="http://schemas.microsoft.com/office/drawing/2014/main" id="{203B8081-22ED-C5E6-D1DF-EC3997F0BCF9}"/>
                                    </a:ext>
                                  </a:extLst>
                                </p:cNvPr>
                                <p:cNvSpPr/>
                                <p:nvPr/>
                              </p:nvSpPr>
                              <p:spPr>
                                <a:xfrm>
                                  <a:off x="6073030" y="1190746"/>
                                  <a:ext cx="615021" cy="609600"/>
                                </a:xfrm>
                                <a:prstGeom prst="roundRect">
                                  <a:avLst/>
                                </a:prstGeom>
                                <a:ln>
                                  <a:solidFill>
                                    <a:schemeClr val="accent6">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nvGrpSpPr>
                                <p:cNvPr id="305" name="Google Shape;1896;p35">
                                  <a:extLst>
                                    <a:ext uri="{FF2B5EF4-FFF2-40B4-BE49-F238E27FC236}">
                                      <a16:creationId xmlns:a16="http://schemas.microsoft.com/office/drawing/2014/main" id="{491257E8-2572-9B89-CEFE-04353DF7A1AB}"/>
                                    </a:ext>
                                  </a:extLst>
                                </p:cNvPr>
                                <p:cNvGrpSpPr/>
                                <p:nvPr/>
                              </p:nvGrpSpPr>
                              <p:grpSpPr>
                                <a:xfrm>
                                  <a:off x="6134914" y="1259866"/>
                                  <a:ext cx="491252" cy="444991"/>
                                  <a:chOff x="3386038" y="4158740"/>
                                  <a:chExt cx="609192" cy="551824"/>
                                </a:xfrm>
                                <a:solidFill>
                                  <a:schemeClr val="accent2">
                                    <a:lumMod val="75000"/>
                                  </a:schemeClr>
                                </a:solidFill>
                              </p:grpSpPr>
                              <p:sp>
                                <p:nvSpPr>
                                  <p:cNvPr id="306" name="Google Shape;1897;p35">
                                    <a:extLst>
                                      <a:ext uri="{FF2B5EF4-FFF2-40B4-BE49-F238E27FC236}">
                                        <a16:creationId xmlns:a16="http://schemas.microsoft.com/office/drawing/2014/main" id="{932B5F94-7CA6-EA40-7FBE-C2EC19F9E452}"/>
                                      </a:ext>
                                    </a:extLst>
                                  </p:cNvPr>
                                  <p:cNvSpPr/>
                                  <p:nvPr/>
                                </p:nvSpPr>
                                <p:spPr>
                                  <a:xfrm>
                                    <a:off x="3386038" y="4158740"/>
                                    <a:ext cx="483635" cy="348616"/>
                                  </a:xfrm>
                                  <a:custGeom>
                                    <a:avLst/>
                                    <a:gdLst/>
                                    <a:ahLst/>
                                    <a:cxnLst/>
                                    <a:rect l="l" t="t" r="r" b="b"/>
                                    <a:pathLst>
                                      <a:path w="483635" h="348616" extrusionOk="0">
                                        <a:moveTo>
                                          <a:pt x="482455" y="78725"/>
                                        </a:moveTo>
                                        <a:cubicBezTo>
                                          <a:pt x="454664" y="30167"/>
                                          <a:pt x="402893" y="1"/>
                                          <a:pt x="347348" y="0"/>
                                        </a:cubicBezTo>
                                        <a:cubicBezTo>
                                          <a:pt x="291404" y="0"/>
                                          <a:pt x="240471" y="29746"/>
                                          <a:pt x="212564" y="78160"/>
                                        </a:cubicBezTo>
                                        <a:cubicBezTo>
                                          <a:pt x="202492" y="74737"/>
                                          <a:pt x="191983" y="73006"/>
                                          <a:pt x="181219" y="73006"/>
                                        </a:cubicBezTo>
                                        <a:cubicBezTo>
                                          <a:pt x="155349" y="73006"/>
                                          <a:pt x="130928" y="83054"/>
                                          <a:pt x="112452" y="101299"/>
                                        </a:cubicBezTo>
                                        <a:cubicBezTo>
                                          <a:pt x="95994" y="117552"/>
                                          <a:pt x="85880" y="138697"/>
                                          <a:pt x="83484" y="161536"/>
                                        </a:cubicBezTo>
                                        <a:cubicBezTo>
                                          <a:pt x="62020" y="163737"/>
                                          <a:pt x="42139" y="173306"/>
                                          <a:pt x="26806" y="188969"/>
                                        </a:cubicBezTo>
                                        <a:cubicBezTo>
                                          <a:pt x="9520" y="206627"/>
                                          <a:pt x="0" y="230013"/>
                                          <a:pt x="0" y="254821"/>
                                        </a:cubicBezTo>
                                        <a:cubicBezTo>
                                          <a:pt x="0" y="306541"/>
                                          <a:pt x="41745" y="348617"/>
                                          <a:pt x="93057" y="348617"/>
                                        </a:cubicBezTo>
                                        <a:lnTo>
                                          <a:pt x="170528" y="348617"/>
                                        </a:lnTo>
                                        <a:cubicBezTo>
                                          <a:pt x="175456" y="348617"/>
                                          <a:pt x="179451" y="344621"/>
                                          <a:pt x="179451" y="339693"/>
                                        </a:cubicBezTo>
                                        <a:cubicBezTo>
                                          <a:pt x="179451" y="334765"/>
                                          <a:pt x="175456" y="330769"/>
                                          <a:pt x="170528" y="330769"/>
                                        </a:cubicBezTo>
                                        <a:lnTo>
                                          <a:pt x="93057" y="330769"/>
                                        </a:lnTo>
                                        <a:cubicBezTo>
                                          <a:pt x="51586" y="330769"/>
                                          <a:pt x="17847" y="296700"/>
                                          <a:pt x="17847" y="254821"/>
                                        </a:cubicBezTo>
                                        <a:cubicBezTo>
                                          <a:pt x="17847" y="213528"/>
                                          <a:pt x="51114" y="179470"/>
                                          <a:pt x="92005" y="178903"/>
                                        </a:cubicBezTo>
                                        <a:cubicBezTo>
                                          <a:pt x="96805" y="178836"/>
                                          <a:pt x="100692" y="174985"/>
                                          <a:pt x="100802" y="170185"/>
                                        </a:cubicBezTo>
                                        <a:cubicBezTo>
                                          <a:pt x="101293" y="148873"/>
                                          <a:pt x="109884" y="128918"/>
                                          <a:pt x="124994" y="113998"/>
                                        </a:cubicBezTo>
                                        <a:cubicBezTo>
                                          <a:pt x="140107" y="99072"/>
                                          <a:pt x="160075" y="90853"/>
                                          <a:pt x="181221" y="90853"/>
                                        </a:cubicBezTo>
                                        <a:cubicBezTo>
                                          <a:pt x="192274" y="90853"/>
                                          <a:pt x="202997" y="93085"/>
                                          <a:pt x="213094" y="97489"/>
                                        </a:cubicBezTo>
                                        <a:cubicBezTo>
                                          <a:pt x="217416" y="99375"/>
                                          <a:pt x="222460" y="97571"/>
                                          <a:pt x="224607" y="93372"/>
                                        </a:cubicBezTo>
                                        <a:cubicBezTo>
                                          <a:pt x="248428" y="46788"/>
                                          <a:pt x="295460" y="17847"/>
                                          <a:pt x="347349" y="17847"/>
                                        </a:cubicBezTo>
                                        <a:cubicBezTo>
                                          <a:pt x="396510" y="17847"/>
                                          <a:pt x="442346" y="44571"/>
                                          <a:pt x="466967" y="87591"/>
                                        </a:cubicBezTo>
                                        <a:cubicBezTo>
                                          <a:pt x="469414" y="91868"/>
                                          <a:pt x="474866" y="93351"/>
                                          <a:pt x="479143" y="90903"/>
                                        </a:cubicBezTo>
                                        <a:cubicBezTo>
                                          <a:pt x="483421" y="88454"/>
                                          <a:pt x="484903" y="83003"/>
                                          <a:pt x="482455" y="7872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1898;p35">
                                    <a:extLst>
                                      <a:ext uri="{FF2B5EF4-FFF2-40B4-BE49-F238E27FC236}">
                                        <a16:creationId xmlns:a16="http://schemas.microsoft.com/office/drawing/2014/main" id="{D39CD3C6-C828-33C9-43E9-BA05ADE4156E}"/>
                                      </a:ext>
                                    </a:extLst>
                                  </p:cNvPr>
                                  <p:cNvSpPr/>
                                  <p:nvPr/>
                                </p:nvSpPr>
                                <p:spPr>
                                  <a:xfrm>
                                    <a:off x="3758181" y="4282948"/>
                                    <a:ext cx="232087" cy="224408"/>
                                  </a:xfrm>
                                  <a:custGeom>
                                    <a:avLst/>
                                    <a:gdLst/>
                                    <a:ahLst/>
                                    <a:cxnLst/>
                                    <a:rect l="l" t="t" r="r" b="b"/>
                                    <a:pathLst>
                                      <a:path w="232087" h="224408" extrusionOk="0">
                                        <a:moveTo>
                                          <a:pt x="139029" y="36819"/>
                                        </a:moveTo>
                                        <a:lnTo>
                                          <a:pt x="131040" y="36819"/>
                                        </a:lnTo>
                                        <a:cubicBezTo>
                                          <a:pt x="131072" y="35526"/>
                                          <a:pt x="131088" y="34239"/>
                                          <a:pt x="131088" y="32965"/>
                                        </a:cubicBezTo>
                                        <a:cubicBezTo>
                                          <a:pt x="131088" y="24430"/>
                                          <a:pt x="130403" y="15863"/>
                                          <a:pt x="129053" y="7500"/>
                                        </a:cubicBezTo>
                                        <a:cubicBezTo>
                                          <a:pt x="128266" y="2635"/>
                                          <a:pt x="123690" y="-669"/>
                                          <a:pt x="118819" y="115"/>
                                        </a:cubicBezTo>
                                        <a:cubicBezTo>
                                          <a:pt x="113954" y="902"/>
                                          <a:pt x="110647" y="5482"/>
                                          <a:pt x="111432" y="10348"/>
                                        </a:cubicBezTo>
                                        <a:cubicBezTo>
                                          <a:pt x="112633" y="17771"/>
                                          <a:pt x="113241" y="25381"/>
                                          <a:pt x="113241" y="32965"/>
                                        </a:cubicBezTo>
                                        <a:cubicBezTo>
                                          <a:pt x="113241" y="36883"/>
                                          <a:pt x="113067" y="40929"/>
                                          <a:pt x="112723" y="44992"/>
                                        </a:cubicBezTo>
                                        <a:cubicBezTo>
                                          <a:pt x="112513" y="47480"/>
                                          <a:pt x="113355" y="49943"/>
                                          <a:pt x="115046" y="51781"/>
                                        </a:cubicBezTo>
                                        <a:cubicBezTo>
                                          <a:pt x="116735" y="53619"/>
                                          <a:pt x="119119" y="54666"/>
                                          <a:pt x="121615" y="54666"/>
                                        </a:cubicBezTo>
                                        <a:lnTo>
                                          <a:pt x="139028" y="54666"/>
                                        </a:lnTo>
                                        <a:cubicBezTo>
                                          <a:pt x="180500" y="54666"/>
                                          <a:pt x="214238" y="88736"/>
                                          <a:pt x="214238" y="130613"/>
                                        </a:cubicBezTo>
                                        <a:cubicBezTo>
                                          <a:pt x="214238" y="172491"/>
                                          <a:pt x="180500" y="206561"/>
                                          <a:pt x="139028" y="206561"/>
                                        </a:cubicBezTo>
                                        <a:lnTo>
                                          <a:pt x="8924" y="206561"/>
                                        </a:lnTo>
                                        <a:cubicBezTo>
                                          <a:pt x="3995" y="206561"/>
                                          <a:pt x="0" y="210557"/>
                                          <a:pt x="0" y="215485"/>
                                        </a:cubicBezTo>
                                        <a:cubicBezTo>
                                          <a:pt x="0" y="220413"/>
                                          <a:pt x="3995" y="224409"/>
                                          <a:pt x="8924" y="224409"/>
                                        </a:cubicBezTo>
                                        <a:lnTo>
                                          <a:pt x="139029" y="224409"/>
                                        </a:lnTo>
                                        <a:cubicBezTo>
                                          <a:pt x="190342" y="224409"/>
                                          <a:pt x="232087" y="182333"/>
                                          <a:pt x="232087" y="130613"/>
                                        </a:cubicBezTo>
                                        <a:cubicBezTo>
                                          <a:pt x="232087" y="78894"/>
                                          <a:pt x="190342" y="36819"/>
                                          <a:pt x="139029" y="3681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1899;p35">
                                    <a:extLst>
                                      <a:ext uri="{FF2B5EF4-FFF2-40B4-BE49-F238E27FC236}">
                                        <a16:creationId xmlns:a16="http://schemas.microsoft.com/office/drawing/2014/main" id="{79680587-BA69-A085-9668-31149AD43D30}"/>
                                      </a:ext>
                                    </a:extLst>
                                  </p:cNvPr>
                                  <p:cNvSpPr/>
                                  <p:nvPr/>
                                </p:nvSpPr>
                                <p:spPr>
                                  <a:xfrm>
                                    <a:off x="3390821" y="4338751"/>
                                    <a:ext cx="226405" cy="237482"/>
                                  </a:xfrm>
                                  <a:custGeom>
                                    <a:avLst/>
                                    <a:gdLst/>
                                    <a:ahLst/>
                                    <a:cxnLst/>
                                    <a:rect l="l" t="t" r="r" b="b"/>
                                    <a:pathLst>
                                      <a:path w="226405" h="237482" extrusionOk="0">
                                        <a:moveTo>
                                          <a:pt x="221737" y="92908"/>
                                        </a:moveTo>
                                        <a:lnTo>
                                          <a:pt x="197956" y="56200"/>
                                        </a:lnTo>
                                        <a:cubicBezTo>
                                          <a:pt x="203724" y="50230"/>
                                          <a:pt x="207286" y="42091"/>
                                          <a:pt x="207286" y="33126"/>
                                        </a:cubicBezTo>
                                        <a:cubicBezTo>
                                          <a:pt x="207286" y="14860"/>
                                          <a:pt x="192520" y="0"/>
                                          <a:pt x="174371" y="0"/>
                                        </a:cubicBezTo>
                                        <a:cubicBezTo>
                                          <a:pt x="156221" y="0"/>
                                          <a:pt x="141454" y="14861"/>
                                          <a:pt x="141454" y="33126"/>
                                        </a:cubicBezTo>
                                        <a:cubicBezTo>
                                          <a:pt x="141454" y="51392"/>
                                          <a:pt x="156220" y="66253"/>
                                          <a:pt x="174371" y="66253"/>
                                        </a:cubicBezTo>
                                        <a:cubicBezTo>
                                          <a:pt x="177188" y="66253"/>
                                          <a:pt x="179923" y="65894"/>
                                          <a:pt x="182534" y="65221"/>
                                        </a:cubicBezTo>
                                        <a:lnTo>
                                          <a:pt x="206758" y="102613"/>
                                        </a:lnTo>
                                        <a:cubicBezTo>
                                          <a:pt x="207599" y="103911"/>
                                          <a:pt x="208558" y="107155"/>
                                          <a:pt x="208558" y="108703"/>
                                        </a:cubicBezTo>
                                        <a:lnTo>
                                          <a:pt x="208558" y="219636"/>
                                        </a:lnTo>
                                        <a:lnTo>
                                          <a:pt x="8924" y="219636"/>
                                        </a:lnTo>
                                        <a:cubicBezTo>
                                          <a:pt x="3995" y="219636"/>
                                          <a:pt x="0" y="223631"/>
                                          <a:pt x="0" y="228559"/>
                                        </a:cubicBezTo>
                                        <a:cubicBezTo>
                                          <a:pt x="0" y="233488"/>
                                          <a:pt x="3995" y="237483"/>
                                          <a:pt x="8924" y="237483"/>
                                        </a:cubicBezTo>
                                        <a:lnTo>
                                          <a:pt x="211533" y="237483"/>
                                        </a:lnTo>
                                        <a:cubicBezTo>
                                          <a:pt x="219734" y="237482"/>
                                          <a:pt x="226406" y="230809"/>
                                          <a:pt x="226406" y="222609"/>
                                        </a:cubicBezTo>
                                        <a:lnTo>
                                          <a:pt x="226406" y="108702"/>
                                        </a:lnTo>
                                        <a:cubicBezTo>
                                          <a:pt x="226406" y="103725"/>
                                          <a:pt x="224442" y="97083"/>
                                          <a:pt x="221737" y="92908"/>
                                        </a:cubicBezTo>
                                        <a:close/>
                                        <a:moveTo>
                                          <a:pt x="174372" y="48405"/>
                                        </a:moveTo>
                                        <a:cubicBezTo>
                                          <a:pt x="166062" y="48405"/>
                                          <a:pt x="159303" y="41550"/>
                                          <a:pt x="159303" y="33125"/>
                                        </a:cubicBezTo>
                                        <a:cubicBezTo>
                                          <a:pt x="159303" y="24700"/>
                                          <a:pt x="166062" y="17846"/>
                                          <a:pt x="174372" y="17846"/>
                                        </a:cubicBezTo>
                                        <a:cubicBezTo>
                                          <a:pt x="182681" y="17846"/>
                                          <a:pt x="189440" y="24701"/>
                                          <a:pt x="189440" y="33125"/>
                                        </a:cubicBezTo>
                                        <a:cubicBezTo>
                                          <a:pt x="189440" y="41550"/>
                                          <a:pt x="182681" y="48405"/>
                                          <a:pt x="174372"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1900;p35">
                                    <a:extLst>
                                      <a:ext uri="{FF2B5EF4-FFF2-40B4-BE49-F238E27FC236}">
                                        <a16:creationId xmlns:a16="http://schemas.microsoft.com/office/drawing/2014/main" id="{4E8FACCD-0AC4-DC10-ABA3-3EF21BC4B8C9}"/>
                                      </a:ext>
                                    </a:extLst>
                                  </p:cNvPr>
                                  <p:cNvSpPr/>
                                  <p:nvPr/>
                                </p:nvSpPr>
                                <p:spPr>
                                  <a:xfrm>
                                    <a:off x="3538931" y="4338749"/>
                                    <a:ext cx="276606" cy="291105"/>
                                  </a:xfrm>
                                  <a:custGeom>
                                    <a:avLst/>
                                    <a:gdLst/>
                                    <a:ahLst/>
                                    <a:cxnLst/>
                                    <a:rect l="l" t="t" r="r" b="b"/>
                                    <a:pathLst>
                                      <a:path w="276606" h="291105" extrusionOk="0">
                                        <a:moveTo>
                                          <a:pt x="243691" y="0"/>
                                        </a:moveTo>
                                        <a:cubicBezTo>
                                          <a:pt x="228614" y="0"/>
                                          <a:pt x="215882" y="10260"/>
                                          <a:pt x="211999" y="24202"/>
                                        </a:cubicBezTo>
                                        <a:lnTo>
                                          <a:pt x="147924" y="24202"/>
                                        </a:lnTo>
                                        <a:cubicBezTo>
                                          <a:pt x="144042" y="10259"/>
                                          <a:pt x="131310" y="0"/>
                                          <a:pt x="116231" y="0"/>
                                        </a:cubicBezTo>
                                        <a:cubicBezTo>
                                          <a:pt x="98081" y="0"/>
                                          <a:pt x="83315" y="14861"/>
                                          <a:pt x="83315" y="33126"/>
                                        </a:cubicBezTo>
                                        <a:cubicBezTo>
                                          <a:pt x="83315" y="47726"/>
                                          <a:pt x="92753" y="60141"/>
                                          <a:pt x="105808" y="64541"/>
                                        </a:cubicBezTo>
                                        <a:lnTo>
                                          <a:pt x="105808" y="273258"/>
                                        </a:lnTo>
                                        <a:lnTo>
                                          <a:pt x="8924" y="273258"/>
                                        </a:lnTo>
                                        <a:cubicBezTo>
                                          <a:pt x="3995" y="273258"/>
                                          <a:pt x="0" y="277253"/>
                                          <a:pt x="0" y="282181"/>
                                        </a:cubicBezTo>
                                        <a:cubicBezTo>
                                          <a:pt x="0" y="287110"/>
                                          <a:pt x="3995" y="291105"/>
                                          <a:pt x="8924" y="291105"/>
                                        </a:cubicBezTo>
                                        <a:lnTo>
                                          <a:pt x="108784" y="291105"/>
                                        </a:lnTo>
                                        <a:cubicBezTo>
                                          <a:pt x="116985" y="291105"/>
                                          <a:pt x="123657" y="284434"/>
                                          <a:pt x="123657" y="276232"/>
                                        </a:cubicBezTo>
                                        <a:lnTo>
                                          <a:pt x="123657" y="65393"/>
                                        </a:lnTo>
                                        <a:cubicBezTo>
                                          <a:pt x="135368" y="62665"/>
                                          <a:pt x="144701" y="53633"/>
                                          <a:pt x="147924" y="42050"/>
                                        </a:cubicBezTo>
                                        <a:lnTo>
                                          <a:pt x="211999" y="42050"/>
                                        </a:lnTo>
                                        <a:cubicBezTo>
                                          <a:pt x="215880" y="55993"/>
                                          <a:pt x="228614" y="66253"/>
                                          <a:pt x="243691" y="66253"/>
                                        </a:cubicBezTo>
                                        <a:cubicBezTo>
                                          <a:pt x="261841" y="66253"/>
                                          <a:pt x="276607" y="51392"/>
                                          <a:pt x="276607" y="33126"/>
                                        </a:cubicBezTo>
                                        <a:cubicBezTo>
                                          <a:pt x="276607" y="14860"/>
                                          <a:pt x="261841" y="0"/>
                                          <a:pt x="243691" y="0"/>
                                        </a:cubicBezTo>
                                        <a:close/>
                                        <a:moveTo>
                                          <a:pt x="116231" y="48406"/>
                                        </a:moveTo>
                                        <a:cubicBezTo>
                                          <a:pt x="107924" y="48406"/>
                                          <a:pt x="101163" y="41551"/>
                                          <a:pt x="101163" y="33126"/>
                                        </a:cubicBezTo>
                                        <a:cubicBezTo>
                                          <a:pt x="101163" y="24701"/>
                                          <a:pt x="107922" y="17847"/>
                                          <a:pt x="116231" y="17847"/>
                                        </a:cubicBezTo>
                                        <a:cubicBezTo>
                                          <a:pt x="124540" y="17847"/>
                                          <a:pt x="131300" y="24702"/>
                                          <a:pt x="131300" y="33126"/>
                                        </a:cubicBezTo>
                                        <a:cubicBezTo>
                                          <a:pt x="131300" y="41551"/>
                                          <a:pt x="124541" y="48406"/>
                                          <a:pt x="116231" y="48406"/>
                                        </a:cubicBezTo>
                                        <a:close/>
                                        <a:moveTo>
                                          <a:pt x="243690" y="48406"/>
                                        </a:moveTo>
                                        <a:cubicBezTo>
                                          <a:pt x="235382" y="48406"/>
                                          <a:pt x="228622" y="41551"/>
                                          <a:pt x="228622" y="33126"/>
                                        </a:cubicBezTo>
                                        <a:cubicBezTo>
                                          <a:pt x="228622" y="24702"/>
                                          <a:pt x="235382" y="17847"/>
                                          <a:pt x="243690" y="17847"/>
                                        </a:cubicBezTo>
                                        <a:cubicBezTo>
                                          <a:pt x="251999" y="17847"/>
                                          <a:pt x="258758" y="24702"/>
                                          <a:pt x="258758" y="33126"/>
                                        </a:cubicBezTo>
                                        <a:cubicBezTo>
                                          <a:pt x="258758" y="41551"/>
                                          <a:pt x="251999" y="48406"/>
                                          <a:pt x="243690" y="4840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1901;p35">
                                    <a:extLst>
                                      <a:ext uri="{FF2B5EF4-FFF2-40B4-BE49-F238E27FC236}">
                                        <a16:creationId xmlns:a16="http://schemas.microsoft.com/office/drawing/2014/main" id="{679BF881-7BA2-CE45-9061-60B189EC747E}"/>
                                      </a:ext>
                                    </a:extLst>
                                  </p:cNvPr>
                                  <p:cNvSpPr/>
                                  <p:nvPr/>
                                </p:nvSpPr>
                                <p:spPr>
                                  <a:xfrm>
                                    <a:off x="3390820" y="4587803"/>
                                    <a:ext cx="108844" cy="66253"/>
                                  </a:xfrm>
                                  <a:custGeom>
                                    <a:avLst/>
                                    <a:gdLst/>
                                    <a:ahLst/>
                                    <a:cxnLst/>
                                    <a:rect l="l" t="t" r="r" b="b"/>
                                    <a:pathLst>
                                      <a:path w="108844" h="66253" extrusionOk="0">
                                        <a:moveTo>
                                          <a:pt x="99921" y="24204"/>
                                        </a:moveTo>
                                        <a:lnTo>
                                          <a:pt x="64640" y="24204"/>
                                        </a:lnTo>
                                        <a:lnTo>
                                          <a:pt x="64640" y="24204"/>
                                        </a:lnTo>
                                        <a:cubicBezTo>
                                          <a:pt x="60803" y="10136"/>
                                          <a:pt x="48125" y="0"/>
                                          <a:pt x="32931" y="0"/>
                                        </a:cubicBezTo>
                                        <a:cubicBezTo>
                                          <a:pt x="32630" y="0"/>
                                          <a:pt x="32328" y="5"/>
                                          <a:pt x="32027" y="13"/>
                                        </a:cubicBezTo>
                                        <a:cubicBezTo>
                                          <a:pt x="13885" y="506"/>
                                          <a:pt x="-476" y="15760"/>
                                          <a:pt x="12" y="34018"/>
                                        </a:cubicBezTo>
                                        <a:cubicBezTo>
                                          <a:pt x="496" y="52094"/>
                                          <a:pt x="14944" y="66253"/>
                                          <a:pt x="32905" y="66253"/>
                                        </a:cubicBezTo>
                                        <a:cubicBezTo>
                                          <a:pt x="33204" y="66253"/>
                                          <a:pt x="33506" y="66250"/>
                                          <a:pt x="33807" y="66241"/>
                                        </a:cubicBezTo>
                                        <a:cubicBezTo>
                                          <a:pt x="48568" y="65840"/>
                                          <a:pt x="60825" y="55665"/>
                                          <a:pt x="64617" y="42051"/>
                                        </a:cubicBezTo>
                                        <a:lnTo>
                                          <a:pt x="99921" y="42051"/>
                                        </a:lnTo>
                                        <a:cubicBezTo>
                                          <a:pt x="104849" y="42051"/>
                                          <a:pt x="108845" y="38056"/>
                                          <a:pt x="108845" y="33127"/>
                                        </a:cubicBezTo>
                                        <a:cubicBezTo>
                                          <a:pt x="108845" y="28199"/>
                                          <a:pt x="104849" y="24204"/>
                                          <a:pt x="99921" y="24204"/>
                                        </a:cubicBezTo>
                                        <a:close/>
                                        <a:moveTo>
                                          <a:pt x="33320" y="48400"/>
                                        </a:moveTo>
                                        <a:lnTo>
                                          <a:pt x="32904" y="48405"/>
                                        </a:lnTo>
                                        <a:cubicBezTo>
                                          <a:pt x="24687" y="48405"/>
                                          <a:pt x="18076" y="41875"/>
                                          <a:pt x="17854" y="33540"/>
                                        </a:cubicBezTo>
                                        <a:cubicBezTo>
                                          <a:pt x="17629" y="25116"/>
                                          <a:pt x="24204" y="18078"/>
                                          <a:pt x="32513" y="17852"/>
                                        </a:cubicBezTo>
                                        <a:lnTo>
                                          <a:pt x="32931" y="17846"/>
                                        </a:lnTo>
                                        <a:cubicBezTo>
                                          <a:pt x="41147" y="17846"/>
                                          <a:pt x="47756" y="24376"/>
                                          <a:pt x="47980" y="32712"/>
                                        </a:cubicBezTo>
                                        <a:cubicBezTo>
                                          <a:pt x="48205" y="41136"/>
                                          <a:pt x="41629" y="48174"/>
                                          <a:pt x="33320" y="48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1902;p35">
                                    <a:extLst>
                                      <a:ext uri="{FF2B5EF4-FFF2-40B4-BE49-F238E27FC236}">
                                        <a16:creationId xmlns:a16="http://schemas.microsoft.com/office/drawing/2014/main" id="{8075473A-3E88-6FB7-4A1C-921FF4880EEF}"/>
                                      </a:ext>
                                    </a:extLst>
                                  </p:cNvPr>
                                  <p:cNvSpPr/>
                                  <p:nvPr/>
                                </p:nvSpPr>
                                <p:spPr>
                                  <a:xfrm>
                                    <a:off x="3390821" y="4644310"/>
                                    <a:ext cx="604409" cy="66254"/>
                                  </a:xfrm>
                                  <a:custGeom>
                                    <a:avLst/>
                                    <a:gdLst/>
                                    <a:ahLst/>
                                    <a:cxnLst/>
                                    <a:rect l="l" t="t" r="r" b="b"/>
                                    <a:pathLst>
                                      <a:path w="604409" h="66254" extrusionOk="0">
                                        <a:moveTo>
                                          <a:pt x="595486" y="24204"/>
                                        </a:moveTo>
                                        <a:lnTo>
                                          <a:pt x="192599" y="24204"/>
                                        </a:lnTo>
                                        <a:cubicBezTo>
                                          <a:pt x="188762" y="10136"/>
                                          <a:pt x="176084" y="0"/>
                                          <a:pt x="160890" y="0"/>
                                        </a:cubicBezTo>
                                        <a:cubicBezTo>
                                          <a:pt x="160590" y="0"/>
                                          <a:pt x="160287" y="5"/>
                                          <a:pt x="159986" y="13"/>
                                        </a:cubicBezTo>
                                        <a:cubicBezTo>
                                          <a:pt x="145226" y="414"/>
                                          <a:pt x="132968" y="10591"/>
                                          <a:pt x="129175" y="24205"/>
                                        </a:cubicBezTo>
                                        <a:lnTo>
                                          <a:pt x="8924" y="24205"/>
                                        </a:lnTo>
                                        <a:cubicBezTo>
                                          <a:pt x="3995" y="24205"/>
                                          <a:pt x="0" y="28200"/>
                                          <a:pt x="0" y="33128"/>
                                        </a:cubicBezTo>
                                        <a:cubicBezTo>
                                          <a:pt x="0" y="38057"/>
                                          <a:pt x="3995" y="42052"/>
                                          <a:pt x="8924" y="42052"/>
                                        </a:cubicBezTo>
                                        <a:lnTo>
                                          <a:pt x="129151" y="42052"/>
                                        </a:lnTo>
                                        <a:cubicBezTo>
                                          <a:pt x="132990" y="56118"/>
                                          <a:pt x="145669" y="66254"/>
                                          <a:pt x="160863" y="66254"/>
                                        </a:cubicBezTo>
                                        <a:cubicBezTo>
                                          <a:pt x="161161" y="66254"/>
                                          <a:pt x="161464" y="66251"/>
                                          <a:pt x="161765" y="66243"/>
                                        </a:cubicBezTo>
                                        <a:cubicBezTo>
                                          <a:pt x="176526" y="65842"/>
                                          <a:pt x="188783" y="55666"/>
                                          <a:pt x="192576" y="42052"/>
                                        </a:cubicBezTo>
                                        <a:lnTo>
                                          <a:pt x="595486" y="42052"/>
                                        </a:lnTo>
                                        <a:cubicBezTo>
                                          <a:pt x="600416" y="42052"/>
                                          <a:pt x="604410" y="38057"/>
                                          <a:pt x="604410" y="33128"/>
                                        </a:cubicBezTo>
                                        <a:cubicBezTo>
                                          <a:pt x="604410" y="28199"/>
                                          <a:pt x="600416" y="24204"/>
                                          <a:pt x="595486" y="24204"/>
                                        </a:cubicBezTo>
                                        <a:close/>
                                        <a:moveTo>
                                          <a:pt x="161279" y="48401"/>
                                        </a:moveTo>
                                        <a:lnTo>
                                          <a:pt x="160863" y="48406"/>
                                        </a:lnTo>
                                        <a:cubicBezTo>
                                          <a:pt x="152646" y="48406"/>
                                          <a:pt x="146034" y="41876"/>
                                          <a:pt x="145811" y="33541"/>
                                        </a:cubicBezTo>
                                        <a:cubicBezTo>
                                          <a:pt x="145586" y="25116"/>
                                          <a:pt x="152163" y="18078"/>
                                          <a:pt x="160471" y="17853"/>
                                        </a:cubicBezTo>
                                        <a:lnTo>
                                          <a:pt x="160889" y="17847"/>
                                        </a:lnTo>
                                        <a:cubicBezTo>
                                          <a:pt x="169105" y="17847"/>
                                          <a:pt x="175714" y="24377"/>
                                          <a:pt x="175938" y="32713"/>
                                        </a:cubicBezTo>
                                        <a:cubicBezTo>
                                          <a:pt x="176164" y="41137"/>
                                          <a:pt x="169588" y="48175"/>
                                          <a:pt x="161279" y="4840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1903;p35">
                                    <a:extLst>
                                      <a:ext uri="{FF2B5EF4-FFF2-40B4-BE49-F238E27FC236}">
                                        <a16:creationId xmlns:a16="http://schemas.microsoft.com/office/drawing/2014/main" id="{BB560B54-0B96-23DD-1FF4-F730BF3DFCDD}"/>
                                      </a:ext>
                                    </a:extLst>
                                  </p:cNvPr>
                                  <p:cNvSpPr/>
                                  <p:nvPr/>
                                </p:nvSpPr>
                                <p:spPr>
                                  <a:xfrm>
                                    <a:off x="3843527" y="4558385"/>
                                    <a:ext cx="151703" cy="17847"/>
                                  </a:xfrm>
                                  <a:custGeom>
                                    <a:avLst/>
                                    <a:gdLst/>
                                    <a:ahLst/>
                                    <a:cxnLst/>
                                    <a:rect l="l" t="t" r="r" b="b"/>
                                    <a:pathLst>
                                      <a:path w="151703" h="17847" extrusionOk="0">
                                        <a:moveTo>
                                          <a:pt x="142780" y="0"/>
                                        </a:moveTo>
                                        <a:lnTo>
                                          <a:pt x="8924" y="0"/>
                                        </a:lnTo>
                                        <a:cubicBezTo>
                                          <a:pt x="3994" y="0"/>
                                          <a:pt x="0" y="3995"/>
                                          <a:pt x="0" y="8924"/>
                                        </a:cubicBezTo>
                                        <a:cubicBezTo>
                                          <a:pt x="0" y="13852"/>
                                          <a:pt x="3994" y="17847"/>
                                          <a:pt x="8924" y="17847"/>
                                        </a:cubicBezTo>
                                        <a:lnTo>
                                          <a:pt x="142780" y="17847"/>
                                        </a:lnTo>
                                        <a:cubicBezTo>
                                          <a:pt x="147709" y="17847"/>
                                          <a:pt x="151703" y="13852"/>
                                          <a:pt x="151703" y="8924"/>
                                        </a:cubicBezTo>
                                        <a:cubicBezTo>
                                          <a:pt x="151703" y="3995"/>
                                          <a:pt x="147709" y="0"/>
                                          <a:pt x="142780"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1904;p35">
                                    <a:extLst>
                                      <a:ext uri="{FF2B5EF4-FFF2-40B4-BE49-F238E27FC236}">
                                        <a16:creationId xmlns:a16="http://schemas.microsoft.com/office/drawing/2014/main" id="{FA50D326-9666-1177-166F-511905B1E3F5}"/>
                                      </a:ext>
                                    </a:extLst>
                                  </p:cNvPr>
                                  <p:cNvSpPr/>
                                  <p:nvPr/>
                                </p:nvSpPr>
                                <p:spPr>
                                  <a:xfrm>
                                    <a:off x="3685226" y="4405307"/>
                                    <a:ext cx="120225" cy="170925"/>
                                  </a:xfrm>
                                  <a:custGeom>
                                    <a:avLst/>
                                    <a:gdLst/>
                                    <a:ahLst/>
                                    <a:cxnLst/>
                                    <a:rect l="l" t="t" r="r" b="b"/>
                                    <a:pathLst>
                                      <a:path w="120225" h="170925" extrusionOk="0">
                                        <a:moveTo>
                                          <a:pt x="111301" y="153078"/>
                                        </a:moveTo>
                                        <a:lnTo>
                                          <a:pt x="42469" y="153078"/>
                                        </a:lnTo>
                                        <a:lnTo>
                                          <a:pt x="42469" y="64826"/>
                                        </a:lnTo>
                                        <a:cubicBezTo>
                                          <a:pt x="55974" y="60694"/>
                                          <a:pt x="65832" y="48049"/>
                                          <a:pt x="65832" y="33126"/>
                                        </a:cubicBezTo>
                                        <a:cubicBezTo>
                                          <a:pt x="65832" y="14860"/>
                                          <a:pt x="51066" y="0"/>
                                          <a:pt x="32915" y="0"/>
                                        </a:cubicBezTo>
                                        <a:cubicBezTo>
                                          <a:pt x="14766" y="0"/>
                                          <a:pt x="0" y="14861"/>
                                          <a:pt x="0" y="33126"/>
                                        </a:cubicBezTo>
                                        <a:cubicBezTo>
                                          <a:pt x="0" y="48509"/>
                                          <a:pt x="10474" y="61476"/>
                                          <a:pt x="24621" y="65186"/>
                                        </a:cubicBezTo>
                                        <a:lnTo>
                                          <a:pt x="24621" y="156052"/>
                                        </a:lnTo>
                                        <a:cubicBezTo>
                                          <a:pt x="24621" y="164252"/>
                                          <a:pt x="31294" y="170925"/>
                                          <a:pt x="39494" y="170925"/>
                                        </a:cubicBezTo>
                                        <a:lnTo>
                                          <a:pt x="111301" y="170925"/>
                                        </a:lnTo>
                                        <a:cubicBezTo>
                                          <a:pt x="116231" y="170925"/>
                                          <a:pt x="120225" y="166930"/>
                                          <a:pt x="120225" y="162001"/>
                                        </a:cubicBezTo>
                                        <a:cubicBezTo>
                                          <a:pt x="120225" y="157073"/>
                                          <a:pt x="116231" y="153078"/>
                                          <a:pt x="111301" y="153078"/>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1905;p35">
                                    <a:extLst>
                                      <a:ext uri="{FF2B5EF4-FFF2-40B4-BE49-F238E27FC236}">
                                        <a16:creationId xmlns:a16="http://schemas.microsoft.com/office/drawing/2014/main" id="{E0320805-7666-092C-7A64-382BF4752128}"/>
                                      </a:ext>
                                    </a:extLst>
                                  </p:cNvPr>
                                  <p:cNvSpPr/>
                                  <p:nvPr/>
                                </p:nvSpPr>
                                <p:spPr>
                                  <a:xfrm>
                                    <a:off x="3685224" y="4587803"/>
                                    <a:ext cx="310006" cy="66253"/>
                                  </a:xfrm>
                                  <a:custGeom>
                                    <a:avLst/>
                                    <a:gdLst/>
                                    <a:ahLst/>
                                    <a:cxnLst/>
                                    <a:rect l="l" t="t" r="r" b="b"/>
                                    <a:pathLst>
                                      <a:path w="310006" h="66253" extrusionOk="0">
                                        <a:moveTo>
                                          <a:pt x="301083" y="24204"/>
                                        </a:moveTo>
                                        <a:lnTo>
                                          <a:pt x="266574" y="24204"/>
                                        </a:lnTo>
                                        <a:cubicBezTo>
                                          <a:pt x="262738" y="10136"/>
                                          <a:pt x="250061" y="0"/>
                                          <a:pt x="234867" y="0"/>
                                        </a:cubicBezTo>
                                        <a:cubicBezTo>
                                          <a:pt x="234566" y="0"/>
                                          <a:pt x="234262" y="5"/>
                                          <a:pt x="233961" y="13"/>
                                        </a:cubicBezTo>
                                        <a:cubicBezTo>
                                          <a:pt x="219200" y="414"/>
                                          <a:pt x="206943" y="10591"/>
                                          <a:pt x="203151" y="24204"/>
                                        </a:cubicBezTo>
                                        <a:lnTo>
                                          <a:pt x="64641" y="24204"/>
                                        </a:lnTo>
                                        <a:cubicBezTo>
                                          <a:pt x="60804" y="10136"/>
                                          <a:pt x="48128" y="0"/>
                                          <a:pt x="32932" y="0"/>
                                        </a:cubicBezTo>
                                        <a:cubicBezTo>
                                          <a:pt x="32631" y="0"/>
                                          <a:pt x="32328" y="5"/>
                                          <a:pt x="32027" y="13"/>
                                        </a:cubicBezTo>
                                        <a:cubicBezTo>
                                          <a:pt x="13887" y="507"/>
                                          <a:pt x="-475" y="15760"/>
                                          <a:pt x="12" y="34018"/>
                                        </a:cubicBezTo>
                                        <a:cubicBezTo>
                                          <a:pt x="496" y="52094"/>
                                          <a:pt x="14944" y="66253"/>
                                          <a:pt x="32904" y="66253"/>
                                        </a:cubicBezTo>
                                        <a:cubicBezTo>
                                          <a:pt x="33204" y="66253"/>
                                          <a:pt x="33506" y="66250"/>
                                          <a:pt x="33807" y="66241"/>
                                        </a:cubicBezTo>
                                        <a:cubicBezTo>
                                          <a:pt x="48568" y="65840"/>
                                          <a:pt x="60825" y="55665"/>
                                          <a:pt x="64619" y="42051"/>
                                        </a:cubicBezTo>
                                        <a:lnTo>
                                          <a:pt x="203128" y="42051"/>
                                        </a:lnTo>
                                        <a:cubicBezTo>
                                          <a:pt x="206965" y="56117"/>
                                          <a:pt x="219643" y="66253"/>
                                          <a:pt x="234838" y="66253"/>
                                        </a:cubicBezTo>
                                        <a:cubicBezTo>
                                          <a:pt x="235138" y="66253"/>
                                          <a:pt x="235440" y="66250"/>
                                          <a:pt x="235741" y="66241"/>
                                        </a:cubicBezTo>
                                        <a:cubicBezTo>
                                          <a:pt x="250502" y="65840"/>
                                          <a:pt x="262760" y="55665"/>
                                          <a:pt x="266551" y="42051"/>
                                        </a:cubicBezTo>
                                        <a:lnTo>
                                          <a:pt x="301083" y="42051"/>
                                        </a:lnTo>
                                        <a:cubicBezTo>
                                          <a:pt x="306013" y="42051"/>
                                          <a:pt x="310007" y="38056"/>
                                          <a:pt x="310007" y="33127"/>
                                        </a:cubicBezTo>
                                        <a:cubicBezTo>
                                          <a:pt x="310007" y="28199"/>
                                          <a:pt x="306013" y="24204"/>
                                          <a:pt x="301083" y="24204"/>
                                        </a:cubicBezTo>
                                        <a:close/>
                                        <a:moveTo>
                                          <a:pt x="33323" y="48400"/>
                                        </a:moveTo>
                                        <a:lnTo>
                                          <a:pt x="32905" y="48405"/>
                                        </a:lnTo>
                                        <a:cubicBezTo>
                                          <a:pt x="24689" y="48405"/>
                                          <a:pt x="18077" y="41875"/>
                                          <a:pt x="17855" y="33540"/>
                                        </a:cubicBezTo>
                                        <a:cubicBezTo>
                                          <a:pt x="17630" y="25116"/>
                                          <a:pt x="24206" y="18078"/>
                                          <a:pt x="32515" y="17852"/>
                                        </a:cubicBezTo>
                                        <a:lnTo>
                                          <a:pt x="32933" y="17846"/>
                                        </a:lnTo>
                                        <a:cubicBezTo>
                                          <a:pt x="41148" y="17846"/>
                                          <a:pt x="47759" y="24376"/>
                                          <a:pt x="47981" y="32712"/>
                                        </a:cubicBezTo>
                                        <a:cubicBezTo>
                                          <a:pt x="48207" y="41136"/>
                                          <a:pt x="41631" y="48174"/>
                                          <a:pt x="33323" y="48400"/>
                                        </a:cubicBezTo>
                                        <a:close/>
                                        <a:moveTo>
                                          <a:pt x="235257" y="48400"/>
                                        </a:moveTo>
                                        <a:lnTo>
                                          <a:pt x="234839" y="48405"/>
                                        </a:lnTo>
                                        <a:cubicBezTo>
                                          <a:pt x="226622" y="48405"/>
                                          <a:pt x="220012" y="41876"/>
                                          <a:pt x="219789" y="33540"/>
                                        </a:cubicBezTo>
                                        <a:cubicBezTo>
                                          <a:pt x="219563" y="25116"/>
                                          <a:pt x="226139" y="18078"/>
                                          <a:pt x="234448" y="17852"/>
                                        </a:cubicBezTo>
                                        <a:lnTo>
                                          <a:pt x="234867" y="17846"/>
                                        </a:lnTo>
                                        <a:cubicBezTo>
                                          <a:pt x="243081" y="17846"/>
                                          <a:pt x="249692" y="24376"/>
                                          <a:pt x="249914" y="32712"/>
                                        </a:cubicBezTo>
                                        <a:cubicBezTo>
                                          <a:pt x="250140" y="41136"/>
                                          <a:pt x="243564" y="48174"/>
                                          <a:pt x="235257" y="48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1906;p35">
                                    <a:extLst>
                                      <a:ext uri="{FF2B5EF4-FFF2-40B4-BE49-F238E27FC236}">
                                        <a16:creationId xmlns:a16="http://schemas.microsoft.com/office/drawing/2014/main" id="{E61480BA-648D-A600-DDF6-1F4F8C709C0B}"/>
                                      </a:ext>
                                    </a:extLst>
                                  </p:cNvPr>
                                  <p:cNvSpPr/>
                                  <p:nvPr/>
                                </p:nvSpPr>
                                <p:spPr>
                                  <a:xfrm>
                                    <a:off x="3685226" y="4257065"/>
                                    <a:ext cx="65832" cy="66252"/>
                                  </a:xfrm>
                                  <a:custGeom>
                                    <a:avLst/>
                                    <a:gdLst/>
                                    <a:ahLst/>
                                    <a:cxnLst/>
                                    <a:rect l="l" t="t" r="r" b="b"/>
                                    <a:pathLst>
                                      <a:path w="65832" h="66252" extrusionOk="0">
                                        <a:moveTo>
                                          <a:pt x="32915" y="0"/>
                                        </a:moveTo>
                                        <a:cubicBezTo>
                                          <a:pt x="14766" y="0"/>
                                          <a:pt x="0" y="14861"/>
                                          <a:pt x="0" y="33126"/>
                                        </a:cubicBezTo>
                                        <a:cubicBezTo>
                                          <a:pt x="0" y="51392"/>
                                          <a:pt x="14766" y="66252"/>
                                          <a:pt x="32915" y="66252"/>
                                        </a:cubicBezTo>
                                        <a:cubicBezTo>
                                          <a:pt x="51066" y="66253"/>
                                          <a:pt x="65832" y="51392"/>
                                          <a:pt x="65832" y="33126"/>
                                        </a:cubicBezTo>
                                        <a:cubicBezTo>
                                          <a:pt x="65832" y="14860"/>
                                          <a:pt x="51066" y="0"/>
                                          <a:pt x="32915" y="0"/>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cxnSp>
                            <p:nvCxnSpPr>
                              <p:cNvPr id="303" name="Straight Arrow Connector 302">
                                <a:extLst>
                                  <a:ext uri="{FF2B5EF4-FFF2-40B4-BE49-F238E27FC236}">
                                    <a16:creationId xmlns:a16="http://schemas.microsoft.com/office/drawing/2014/main" id="{4CD32882-4610-1E4F-AD1A-6E8E44B3F186}"/>
                                  </a:ext>
                                </a:extLst>
                              </p:cNvPr>
                              <p:cNvCxnSpPr>
                                <a:cxnSpLocks/>
                                <a:stCxn id="304" idx="2"/>
                                <a:endCxn id="352" idx="0"/>
                              </p:cNvCxnSpPr>
                              <p:nvPr/>
                            </p:nvCxnSpPr>
                            <p:spPr>
                              <a:xfrm>
                                <a:off x="7317755" y="1649316"/>
                                <a:ext cx="0" cy="922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8" name="TextBox 297">
                              <a:extLst>
                                <a:ext uri="{FF2B5EF4-FFF2-40B4-BE49-F238E27FC236}">
                                  <a16:creationId xmlns:a16="http://schemas.microsoft.com/office/drawing/2014/main" id="{E6CE35CF-632B-A6F7-3B4B-D912D65E7341}"/>
                                </a:ext>
                              </a:extLst>
                            </p:cNvPr>
                            <p:cNvSpPr txBox="1"/>
                            <p:nvPr/>
                          </p:nvSpPr>
                          <p:spPr>
                            <a:xfrm>
                              <a:off x="7081269" y="546809"/>
                              <a:ext cx="498855" cy="21544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Cloud</a:t>
                              </a:r>
                            </a:p>
                          </p:txBody>
                        </p:sp>
                      </p:grpSp>
                      <p:sp>
                        <p:nvSpPr>
                          <p:cNvPr id="296" name="TextBox 295">
                            <a:extLst>
                              <a:ext uri="{FF2B5EF4-FFF2-40B4-BE49-F238E27FC236}">
                                <a16:creationId xmlns:a16="http://schemas.microsoft.com/office/drawing/2014/main" id="{9EBB96B7-5D8A-CA4F-7963-D40EDC0A6FB9}"/>
                              </a:ext>
                            </a:extLst>
                          </p:cNvPr>
                          <p:cNvSpPr txBox="1"/>
                          <p:nvPr/>
                        </p:nvSpPr>
                        <p:spPr>
                          <a:xfrm>
                            <a:off x="6931154" y="2925749"/>
                            <a:ext cx="684523" cy="185290"/>
                          </a:xfrm>
                          <a:prstGeom prst="rect">
                            <a:avLst/>
                          </a:prstGeom>
                          <a:noFill/>
                        </p:spPr>
                        <p:txBody>
                          <a:bodyPr wrap="none" rtlCol="0">
                            <a:spAutoFit/>
                          </a:bodyPr>
                          <a:lstStyle/>
                          <a:p>
                            <a:r>
                              <a:rPr lang="en-US" sz="800" b="1" dirty="0">
                                <a:latin typeface="Montserrat" panose="00000500000000000000" pitchFamily="2" charset="0"/>
                              </a:rPr>
                              <a:t>Edge Devices</a:t>
                            </a:r>
                          </a:p>
                        </p:txBody>
                      </p:sp>
                    </p:grpSp>
                  </p:grpSp>
                </p:grpSp>
                <p:cxnSp>
                  <p:nvCxnSpPr>
                    <p:cNvPr id="115" name="Straight Arrow Connector 114">
                      <a:extLst>
                        <a:ext uri="{FF2B5EF4-FFF2-40B4-BE49-F238E27FC236}">
                          <a16:creationId xmlns:a16="http://schemas.microsoft.com/office/drawing/2014/main" id="{F30E730B-E566-D174-4CC9-BD433BCF56D6}"/>
                        </a:ext>
                      </a:extLst>
                    </p:cNvPr>
                    <p:cNvCxnSpPr>
                      <a:cxnSpLocks/>
                      <a:endCxn id="304" idx="1"/>
                    </p:cNvCxnSpPr>
                    <p:nvPr/>
                  </p:nvCxnSpPr>
                  <p:spPr>
                    <a:xfrm>
                      <a:off x="6791519" y="1719147"/>
                      <a:ext cx="235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C72E527E-A5C2-0DFE-952C-CE33DA720E00}"/>
                        </a:ext>
                      </a:extLst>
                    </p:cNvPr>
                    <p:cNvGrpSpPr/>
                    <p:nvPr/>
                  </p:nvGrpSpPr>
                  <p:grpSpPr>
                    <a:xfrm>
                      <a:off x="6301609" y="1245248"/>
                      <a:ext cx="438723" cy="660672"/>
                      <a:chOff x="6301609" y="1245248"/>
                      <a:chExt cx="438723" cy="660672"/>
                    </a:xfrm>
                  </p:grpSpPr>
                  <p:grpSp>
                    <p:nvGrpSpPr>
                      <p:cNvPr id="117" name="Google Shape;1681;p35">
                        <a:extLst>
                          <a:ext uri="{FF2B5EF4-FFF2-40B4-BE49-F238E27FC236}">
                            <a16:creationId xmlns:a16="http://schemas.microsoft.com/office/drawing/2014/main" id="{3779BD85-2BA8-C589-435A-2AD396C98B05}"/>
                          </a:ext>
                        </a:extLst>
                      </p:cNvPr>
                      <p:cNvGrpSpPr/>
                      <p:nvPr/>
                    </p:nvGrpSpPr>
                    <p:grpSpPr>
                      <a:xfrm>
                        <a:off x="6301609" y="1499104"/>
                        <a:ext cx="436543" cy="406816"/>
                        <a:chOff x="9164639" y="5327577"/>
                        <a:chExt cx="597740" cy="609193"/>
                      </a:xfrm>
                      <a:solidFill>
                        <a:schemeClr val="accent1"/>
                      </a:solidFill>
                    </p:grpSpPr>
                    <p:sp>
                      <p:nvSpPr>
                        <p:cNvPr id="119" name="Google Shape;1682;p35">
                          <a:extLst>
                            <a:ext uri="{FF2B5EF4-FFF2-40B4-BE49-F238E27FC236}">
                              <a16:creationId xmlns:a16="http://schemas.microsoft.com/office/drawing/2014/main" id="{F5FF6791-2234-1F2B-27ED-5464C00D5AAB}"/>
                            </a:ext>
                          </a:extLst>
                        </p:cNvPr>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120" name="Google Shape;1683;p35">
                          <a:extLst>
                            <a:ext uri="{FF2B5EF4-FFF2-40B4-BE49-F238E27FC236}">
                              <a16:creationId xmlns:a16="http://schemas.microsoft.com/office/drawing/2014/main" id="{6B3363CE-A1FE-9FDE-9FF2-81DDD2E71394}"/>
                            </a:ext>
                          </a:extLst>
                        </p:cNvPr>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121" name="Google Shape;1684;p35">
                          <a:extLst>
                            <a:ext uri="{FF2B5EF4-FFF2-40B4-BE49-F238E27FC236}">
                              <a16:creationId xmlns:a16="http://schemas.microsoft.com/office/drawing/2014/main" id="{4D0E36AA-34B5-2643-855B-913C31F2C2B1}"/>
                            </a:ext>
                          </a:extLst>
                        </p:cNvPr>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125" name="Google Shape;1685;p35">
                          <a:extLst>
                            <a:ext uri="{FF2B5EF4-FFF2-40B4-BE49-F238E27FC236}">
                              <a16:creationId xmlns:a16="http://schemas.microsoft.com/office/drawing/2014/main" id="{26E50790-29D7-0DC1-C80E-29D12FD539B2}"/>
                            </a:ext>
                          </a:extLst>
                        </p:cNvPr>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69" name="Google Shape;1686;p35">
                          <a:extLst>
                            <a:ext uri="{FF2B5EF4-FFF2-40B4-BE49-F238E27FC236}">
                              <a16:creationId xmlns:a16="http://schemas.microsoft.com/office/drawing/2014/main" id="{FCD17435-5C34-FF1B-8F7C-921A7A526840}"/>
                            </a:ext>
                          </a:extLst>
                        </p:cNvPr>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2" name="Google Shape;1687;p35">
                          <a:extLst>
                            <a:ext uri="{FF2B5EF4-FFF2-40B4-BE49-F238E27FC236}">
                              <a16:creationId xmlns:a16="http://schemas.microsoft.com/office/drawing/2014/main" id="{C9D618F6-3F3E-3060-AC3C-A6FE18F6A394}"/>
                            </a:ext>
                          </a:extLst>
                        </p:cNvPr>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3" name="Google Shape;1688;p35">
                          <a:extLst>
                            <a:ext uri="{FF2B5EF4-FFF2-40B4-BE49-F238E27FC236}">
                              <a16:creationId xmlns:a16="http://schemas.microsoft.com/office/drawing/2014/main" id="{5CCE5717-BE6E-8022-29FC-542929621337}"/>
                            </a:ext>
                          </a:extLst>
                        </p:cNvPr>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4" name="Google Shape;1689;p35">
                          <a:extLst>
                            <a:ext uri="{FF2B5EF4-FFF2-40B4-BE49-F238E27FC236}">
                              <a16:creationId xmlns:a16="http://schemas.microsoft.com/office/drawing/2014/main" id="{1258EACB-99C6-106E-E4A6-9D23F2393F38}"/>
                            </a:ext>
                          </a:extLst>
                        </p:cNvPr>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5" name="Google Shape;1690;p35">
                          <a:extLst>
                            <a:ext uri="{FF2B5EF4-FFF2-40B4-BE49-F238E27FC236}">
                              <a16:creationId xmlns:a16="http://schemas.microsoft.com/office/drawing/2014/main" id="{082C0E8C-08A9-ADC6-EDDA-417241BCD882}"/>
                            </a:ext>
                          </a:extLst>
                        </p:cNvPr>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6" name="Google Shape;1691;p35">
                          <a:extLst>
                            <a:ext uri="{FF2B5EF4-FFF2-40B4-BE49-F238E27FC236}">
                              <a16:creationId xmlns:a16="http://schemas.microsoft.com/office/drawing/2014/main" id="{6370A706-47F2-C4A9-0A1C-AD6DED05FB5E}"/>
                            </a:ext>
                          </a:extLst>
                        </p:cNvPr>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7" name="Google Shape;1692;p35">
                          <a:extLst>
                            <a:ext uri="{FF2B5EF4-FFF2-40B4-BE49-F238E27FC236}">
                              <a16:creationId xmlns:a16="http://schemas.microsoft.com/office/drawing/2014/main" id="{A719504C-80BA-7419-738C-99F1E3B942F9}"/>
                            </a:ext>
                          </a:extLst>
                        </p:cNvPr>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8" name="Google Shape;1693;p35">
                          <a:extLst>
                            <a:ext uri="{FF2B5EF4-FFF2-40B4-BE49-F238E27FC236}">
                              <a16:creationId xmlns:a16="http://schemas.microsoft.com/office/drawing/2014/main" id="{3EC84515-4641-EF61-4FE9-ACD74FED840A}"/>
                            </a:ext>
                          </a:extLst>
                        </p:cNvPr>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289" name="Google Shape;1694;p35">
                          <a:extLst>
                            <a:ext uri="{FF2B5EF4-FFF2-40B4-BE49-F238E27FC236}">
                              <a16:creationId xmlns:a16="http://schemas.microsoft.com/office/drawing/2014/main" id="{AB4BECAA-9C1C-83CD-A47C-B5E4CC41612F}"/>
                            </a:ext>
                          </a:extLst>
                        </p:cNvPr>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accent1"/>
                            </a:solidFill>
                            <a:latin typeface="Calibri"/>
                            <a:ea typeface="Calibri"/>
                            <a:cs typeface="Calibri"/>
                            <a:sym typeface="Calibri"/>
                          </a:endParaRPr>
                        </a:p>
                      </p:txBody>
                    </p:sp>
                  </p:grpSp>
                  <p:sp>
                    <p:nvSpPr>
                      <p:cNvPr id="118" name="TextBox 117">
                        <a:extLst>
                          <a:ext uri="{FF2B5EF4-FFF2-40B4-BE49-F238E27FC236}">
                            <a16:creationId xmlns:a16="http://schemas.microsoft.com/office/drawing/2014/main" id="{753C96D8-D0F1-AA8F-9C00-38966112C161}"/>
                          </a:ext>
                        </a:extLst>
                      </p:cNvPr>
                      <p:cNvSpPr txBox="1"/>
                      <p:nvPr/>
                    </p:nvSpPr>
                    <p:spPr>
                      <a:xfrm>
                        <a:off x="6303994" y="1245248"/>
                        <a:ext cx="436338" cy="21544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DNN</a:t>
                        </a:r>
                      </a:p>
                    </p:txBody>
                  </p:sp>
                </p:grpSp>
              </p:grpSp>
            </p:grpSp>
            <p:grpSp>
              <p:nvGrpSpPr>
                <p:cNvPr id="108" name="Group 107">
                  <a:extLst>
                    <a:ext uri="{FF2B5EF4-FFF2-40B4-BE49-F238E27FC236}">
                      <a16:creationId xmlns:a16="http://schemas.microsoft.com/office/drawing/2014/main" id="{331E50F8-C0D1-9AC0-B192-B6AC147B09D1}"/>
                    </a:ext>
                  </a:extLst>
                </p:cNvPr>
                <p:cNvGrpSpPr/>
                <p:nvPr/>
              </p:nvGrpSpPr>
              <p:grpSpPr>
                <a:xfrm>
                  <a:off x="4960845" y="4057237"/>
                  <a:ext cx="3230113" cy="260888"/>
                  <a:chOff x="4960845" y="4057237"/>
                  <a:chExt cx="3230113" cy="260888"/>
                </a:xfrm>
              </p:grpSpPr>
              <p:sp>
                <p:nvSpPr>
                  <p:cNvPr id="109" name="TextBox 108">
                    <a:extLst>
                      <a:ext uri="{FF2B5EF4-FFF2-40B4-BE49-F238E27FC236}">
                        <a16:creationId xmlns:a16="http://schemas.microsoft.com/office/drawing/2014/main" id="{9F6B0D58-2366-AD04-9245-20FE30FA6C0B}"/>
                      </a:ext>
                    </a:extLst>
                  </p:cNvPr>
                  <p:cNvSpPr txBox="1"/>
                  <p:nvPr/>
                </p:nvSpPr>
                <p:spPr>
                  <a:xfrm>
                    <a:off x="4960845" y="4057237"/>
                    <a:ext cx="1061509" cy="215444"/>
                  </a:xfrm>
                  <a:prstGeom prst="rect">
                    <a:avLst/>
                  </a:prstGeom>
                  <a:noFill/>
                </p:spPr>
                <p:txBody>
                  <a:bodyPr wrap="none" rtlCol="0">
                    <a:spAutoFit/>
                  </a:bodyPr>
                  <a:lstStyle/>
                  <a:p>
                    <a:r>
                      <a:rPr lang="en-US" sz="800" dirty="0">
                        <a:latin typeface="Montserrat" panose="00000500000000000000" pitchFamily="2" charset="0"/>
                      </a:rPr>
                      <a:t>Autonomous Car</a:t>
                    </a:r>
                  </a:p>
                </p:txBody>
              </p:sp>
              <p:sp>
                <p:nvSpPr>
                  <p:cNvPr id="110" name="TextBox 109">
                    <a:extLst>
                      <a:ext uri="{FF2B5EF4-FFF2-40B4-BE49-F238E27FC236}">
                        <a16:creationId xmlns:a16="http://schemas.microsoft.com/office/drawing/2014/main" id="{4A17D5E4-6473-DE7F-D778-6986B2593F3F}"/>
                      </a:ext>
                    </a:extLst>
                  </p:cNvPr>
                  <p:cNvSpPr txBox="1"/>
                  <p:nvPr/>
                </p:nvSpPr>
                <p:spPr>
                  <a:xfrm>
                    <a:off x="6290759" y="4070972"/>
                    <a:ext cx="740908" cy="215444"/>
                  </a:xfrm>
                  <a:prstGeom prst="rect">
                    <a:avLst/>
                  </a:prstGeom>
                  <a:noFill/>
                </p:spPr>
                <p:txBody>
                  <a:bodyPr wrap="none" rtlCol="0">
                    <a:spAutoFit/>
                  </a:bodyPr>
                  <a:lstStyle/>
                  <a:p>
                    <a:r>
                      <a:rPr lang="en-US" sz="800" dirty="0">
                        <a:latin typeface="Montserrat" panose="00000500000000000000" pitchFamily="2" charset="0"/>
                      </a:rPr>
                      <a:t>Cell Phone</a:t>
                    </a:r>
                  </a:p>
                </p:txBody>
              </p:sp>
              <p:sp>
                <p:nvSpPr>
                  <p:cNvPr id="111" name="TextBox 110">
                    <a:extLst>
                      <a:ext uri="{FF2B5EF4-FFF2-40B4-BE49-F238E27FC236}">
                        <a16:creationId xmlns:a16="http://schemas.microsoft.com/office/drawing/2014/main" id="{CA141DF8-311D-6D95-5587-6FAA2994AE9B}"/>
                      </a:ext>
                    </a:extLst>
                  </p:cNvPr>
                  <p:cNvSpPr txBox="1"/>
                  <p:nvPr/>
                </p:nvSpPr>
                <p:spPr>
                  <a:xfrm>
                    <a:off x="7401959" y="4102681"/>
                    <a:ext cx="788999" cy="215444"/>
                  </a:xfrm>
                  <a:prstGeom prst="rect">
                    <a:avLst/>
                  </a:prstGeom>
                  <a:noFill/>
                </p:spPr>
                <p:txBody>
                  <a:bodyPr wrap="none" rtlCol="0">
                    <a:spAutoFit/>
                  </a:bodyPr>
                  <a:lstStyle/>
                  <a:p>
                    <a:r>
                      <a:rPr lang="en-US" sz="800" dirty="0">
                        <a:latin typeface="Montserrat" panose="00000500000000000000" pitchFamily="2" charset="0"/>
                      </a:rPr>
                      <a:t>IOT Devices</a:t>
                    </a:r>
                  </a:p>
                </p:txBody>
              </p:sp>
            </p:grpSp>
          </p:grpSp>
          <p:sp>
            <p:nvSpPr>
              <p:cNvPr id="106" name="TextBox 105">
                <a:extLst>
                  <a:ext uri="{FF2B5EF4-FFF2-40B4-BE49-F238E27FC236}">
                    <a16:creationId xmlns:a16="http://schemas.microsoft.com/office/drawing/2014/main" id="{40D78234-277B-E31F-759F-54C10EF6A2CB}"/>
                  </a:ext>
                </a:extLst>
              </p:cNvPr>
              <p:cNvSpPr txBox="1"/>
              <p:nvPr/>
            </p:nvSpPr>
            <p:spPr>
              <a:xfrm>
                <a:off x="707111" y="1669372"/>
                <a:ext cx="4397734" cy="2031325"/>
              </a:xfrm>
              <a:prstGeom prst="rect">
                <a:avLst/>
              </a:prstGeom>
              <a:noFill/>
            </p:spPr>
            <p:txBody>
              <a:bodyPr wrap="square" rtlCol="0">
                <a:spAutoFit/>
              </a:bodyPr>
              <a:lstStyle/>
              <a:p>
                <a:r>
                  <a:rPr lang="en-US" b="1" dirty="0">
                    <a:latin typeface="Montserrat" panose="00000500000000000000" pitchFamily="2" charset="0"/>
                  </a:rPr>
                  <a:t>Cloud Computing</a:t>
                </a:r>
              </a:p>
              <a:p>
                <a:pPr marL="285750" indent="-285750">
                  <a:buFont typeface="Arial" panose="020B0604020202020204" pitchFamily="34" charset="0"/>
                  <a:buChar char="•"/>
                </a:pPr>
                <a:endParaRPr lang="en-US" dirty="0">
                  <a:latin typeface="Montserrat" panose="00000500000000000000" pitchFamily="2" charset="0"/>
                </a:endParaRP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Equipped with high computational power</a:t>
                </a:r>
                <a:br>
                  <a:rPr lang="en-US" dirty="0">
                    <a:latin typeface="Montserrat" panose="00000500000000000000" pitchFamily="2" charset="0"/>
                  </a:rPr>
                </a:br>
                <a:r>
                  <a:rPr lang="en-US" dirty="0">
                    <a:latin typeface="Montserrat" panose="00000500000000000000" pitchFamily="2" charset="0"/>
                  </a:rPr>
                  <a:t>E.g.: Graphical Processing Unit (GPU)</a:t>
                </a: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Computation takes place at cloud server</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Suffers from network latency</a:t>
                </a:r>
              </a:p>
            </p:txBody>
          </p:sp>
        </p:grpSp>
        <p:grpSp>
          <p:nvGrpSpPr>
            <p:cNvPr id="457" name="Group 456">
              <a:extLst>
                <a:ext uri="{FF2B5EF4-FFF2-40B4-BE49-F238E27FC236}">
                  <a16:creationId xmlns:a16="http://schemas.microsoft.com/office/drawing/2014/main" id="{A20D9224-C1D3-6622-7FAC-643ADC45F7B9}"/>
                </a:ext>
              </a:extLst>
            </p:cNvPr>
            <p:cNvGrpSpPr/>
            <p:nvPr/>
          </p:nvGrpSpPr>
          <p:grpSpPr>
            <a:xfrm>
              <a:off x="7335259" y="1803324"/>
              <a:ext cx="418704" cy="576661"/>
              <a:chOff x="-1393765" y="4355863"/>
              <a:chExt cx="418704" cy="576661"/>
            </a:xfrm>
          </p:grpSpPr>
          <p:grpSp>
            <p:nvGrpSpPr>
              <p:cNvPr id="458" name="Google Shape;1695;p35">
                <a:extLst>
                  <a:ext uri="{FF2B5EF4-FFF2-40B4-BE49-F238E27FC236}">
                    <a16:creationId xmlns:a16="http://schemas.microsoft.com/office/drawing/2014/main" id="{B766C726-133A-F192-EE18-4A1D29013CD9}"/>
                  </a:ext>
                </a:extLst>
              </p:cNvPr>
              <p:cNvGrpSpPr/>
              <p:nvPr/>
            </p:nvGrpSpPr>
            <p:grpSpPr>
              <a:xfrm>
                <a:off x="-1353443" y="4355863"/>
                <a:ext cx="338062" cy="368929"/>
                <a:chOff x="10121060" y="5330318"/>
                <a:chExt cx="609193" cy="603711"/>
              </a:xfrm>
            </p:grpSpPr>
            <p:sp>
              <p:nvSpPr>
                <p:cNvPr id="460" name="Google Shape;1696;p35">
                  <a:extLst>
                    <a:ext uri="{FF2B5EF4-FFF2-40B4-BE49-F238E27FC236}">
                      <a16:creationId xmlns:a16="http://schemas.microsoft.com/office/drawing/2014/main" id="{9AF289F1-2028-278B-C1FD-64839B57643F}"/>
                    </a:ext>
                  </a:extLst>
                </p:cNvPr>
                <p:cNvSpPr/>
                <p:nvPr/>
              </p:nvSpPr>
              <p:spPr>
                <a:xfrm>
                  <a:off x="10121060" y="5330318"/>
                  <a:ext cx="609193" cy="603711"/>
                </a:xfrm>
                <a:custGeom>
                  <a:avLst/>
                  <a:gdLst/>
                  <a:ahLst/>
                  <a:cxnLst/>
                  <a:rect l="l" t="t" r="r" b="b"/>
                  <a:pathLst>
                    <a:path w="609193" h="603711" extrusionOk="0">
                      <a:moveTo>
                        <a:pt x="587181" y="133717"/>
                      </a:moveTo>
                      <a:lnTo>
                        <a:pt x="600269" y="133717"/>
                      </a:lnTo>
                      <a:cubicBezTo>
                        <a:pt x="605199" y="133717"/>
                        <a:pt x="609193" y="129722"/>
                        <a:pt x="609193" y="124793"/>
                      </a:cubicBezTo>
                      <a:lnTo>
                        <a:pt x="609193" y="20822"/>
                      </a:lnTo>
                      <a:cubicBezTo>
                        <a:pt x="609193" y="9341"/>
                        <a:pt x="599852" y="0"/>
                        <a:pt x="588371" y="0"/>
                      </a:cubicBezTo>
                      <a:lnTo>
                        <a:pt x="20822" y="0"/>
                      </a:lnTo>
                      <a:cubicBezTo>
                        <a:pt x="9341" y="0"/>
                        <a:pt x="0" y="9341"/>
                        <a:pt x="0" y="20822"/>
                      </a:cubicBezTo>
                      <a:lnTo>
                        <a:pt x="0" y="124794"/>
                      </a:lnTo>
                      <a:cubicBezTo>
                        <a:pt x="0" y="129724"/>
                        <a:pt x="3994" y="133718"/>
                        <a:pt x="8924" y="133718"/>
                      </a:cubicBezTo>
                      <a:lnTo>
                        <a:pt x="22012" y="133718"/>
                      </a:lnTo>
                      <a:cubicBezTo>
                        <a:pt x="26603" y="133718"/>
                        <a:pt x="30341" y="137455"/>
                        <a:pt x="30341" y="142047"/>
                      </a:cubicBezTo>
                      <a:cubicBezTo>
                        <a:pt x="30341" y="146638"/>
                        <a:pt x="26603" y="150375"/>
                        <a:pt x="22012" y="150375"/>
                      </a:cubicBezTo>
                      <a:lnTo>
                        <a:pt x="8924" y="150375"/>
                      </a:lnTo>
                      <a:cubicBezTo>
                        <a:pt x="3994" y="150375"/>
                        <a:pt x="0" y="154370"/>
                        <a:pt x="0" y="159299"/>
                      </a:cubicBezTo>
                      <a:lnTo>
                        <a:pt x="0" y="582889"/>
                      </a:lnTo>
                      <a:cubicBezTo>
                        <a:pt x="0" y="594370"/>
                        <a:pt x="9341" y="603711"/>
                        <a:pt x="20822" y="603711"/>
                      </a:cubicBezTo>
                      <a:lnTo>
                        <a:pt x="588371" y="603711"/>
                      </a:lnTo>
                      <a:cubicBezTo>
                        <a:pt x="599852" y="603711"/>
                        <a:pt x="609193" y="594370"/>
                        <a:pt x="609193" y="582889"/>
                      </a:cubicBezTo>
                      <a:lnTo>
                        <a:pt x="609193" y="159298"/>
                      </a:lnTo>
                      <a:cubicBezTo>
                        <a:pt x="609193" y="154369"/>
                        <a:pt x="605199" y="150374"/>
                        <a:pt x="600269" y="150374"/>
                      </a:cubicBezTo>
                      <a:lnTo>
                        <a:pt x="587181" y="150374"/>
                      </a:lnTo>
                      <a:cubicBezTo>
                        <a:pt x="582590" y="150374"/>
                        <a:pt x="578852" y="146637"/>
                        <a:pt x="578852" y="142045"/>
                      </a:cubicBezTo>
                      <a:cubicBezTo>
                        <a:pt x="578852" y="137454"/>
                        <a:pt x="582590" y="133717"/>
                        <a:pt x="587181" y="133717"/>
                      </a:cubicBezTo>
                      <a:close/>
                      <a:moveTo>
                        <a:pt x="178214" y="17847"/>
                      </a:moveTo>
                      <a:lnTo>
                        <a:pt x="222238" y="17847"/>
                      </a:lnTo>
                      <a:lnTo>
                        <a:pt x="222238" y="34973"/>
                      </a:lnTo>
                      <a:lnTo>
                        <a:pt x="178214" y="34973"/>
                      </a:lnTo>
                      <a:lnTo>
                        <a:pt x="178214" y="17847"/>
                      </a:lnTo>
                      <a:close/>
                      <a:moveTo>
                        <a:pt x="20822" y="585862"/>
                      </a:moveTo>
                      <a:cubicBezTo>
                        <a:pt x="19210" y="585862"/>
                        <a:pt x="17847" y="584500"/>
                        <a:pt x="17847" y="582887"/>
                      </a:cubicBezTo>
                      <a:lnTo>
                        <a:pt x="17847" y="550788"/>
                      </a:lnTo>
                      <a:lnTo>
                        <a:pt x="52922" y="585862"/>
                      </a:lnTo>
                      <a:lnTo>
                        <a:pt x="20822" y="585862"/>
                      </a:lnTo>
                      <a:close/>
                      <a:moveTo>
                        <a:pt x="587181" y="168222"/>
                      </a:moveTo>
                      <a:lnTo>
                        <a:pt x="591346" y="168222"/>
                      </a:lnTo>
                      <a:lnTo>
                        <a:pt x="591346" y="186080"/>
                      </a:lnTo>
                      <a:lnTo>
                        <a:pt x="577663" y="186080"/>
                      </a:lnTo>
                      <a:cubicBezTo>
                        <a:pt x="566182" y="186080"/>
                        <a:pt x="556841" y="195421"/>
                        <a:pt x="556841" y="206902"/>
                      </a:cubicBezTo>
                      <a:lnTo>
                        <a:pt x="556841" y="430717"/>
                      </a:lnTo>
                      <a:cubicBezTo>
                        <a:pt x="556841" y="435647"/>
                        <a:pt x="560835" y="439641"/>
                        <a:pt x="565764" y="439641"/>
                      </a:cubicBezTo>
                      <a:cubicBezTo>
                        <a:pt x="570694" y="439641"/>
                        <a:pt x="574688" y="435647"/>
                        <a:pt x="574688" y="430717"/>
                      </a:cubicBezTo>
                      <a:lnTo>
                        <a:pt x="574688" y="206901"/>
                      </a:lnTo>
                      <a:cubicBezTo>
                        <a:pt x="574688" y="205289"/>
                        <a:pt x="576050" y="203926"/>
                        <a:pt x="577663" y="203926"/>
                      </a:cubicBezTo>
                      <a:lnTo>
                        <a:pt x="591346" y="203926"/>
                      </a:lnTo>
                      <a:lnTo>
                        <a:pt x="591346" y="550167"/>
                      </a:lnTo>
                      <a:lnTo>
                        <a:pt x="577663" y="550167"/>
                      </a:lnTo>
                      <a:cubicBezTo>
                        <a:pt x="576050" y="550167"/>
                        <a:pt x="574688" y="548804"/>
                        <a:pt x="574688" y="547192"/>
                      </a:cubicBezTo>
                      <a:lnTo>
                        <a:pt x="574688" y="483070"/>
                      </a:lnTo>
                      <a:cubicBezTo>
                        <a:pt x="574688" y="478140"/>
                        <a:pt x="570694" y="474146"/>
                        <a:pt x="565764" y="474146"/>
                      </a:cubicBezTo>
                      <a:cubicBezTo>
                        <a:pt x="560835" y="474146"/>
                        <a:pt x="556841" y="478140"/>
                        <a:pt x="556841" y="483070"/>
                      </a:cubicBezTo>
                      <a:lnTo>
                        <a:pt x="556841" y="547192"/>
                      </a:lnTo>
                      <a:cubicBezTo>
                        <a:pt x="556841" y="558673"/>
                        <a:pt x="566182" y="568014"/>
                        <a:pt x="577663" y="568014"/>
                      </a:cubicBezTo>
                      <a:lnTo>
                        <a:pt x="591346" y="568014"/>
                      </a:lnTo>
                      <a:lnTo>
                        <a:pt x="591346" y="582887"/>
                      </a:lnTo>
                      <a:cubicBezTo>
                        <a:pt x="591346" y="584499"/>
                        <a:pt x="589983" y="585862"/>
                        <a:pt x="588371" y="585862"/>
                      </a:cubicBezTo>
                      <a:lnTo>
                        <a:pt x="495564" y="585862"/>
                      </a:lnTo>
                      <a:lnTo>
                        <a:pt x="495564" y="572179"/>
                      </a:lnTo>
                      <a:cubicBezTo>
                        <a:pt x="495564" y="560698"/>
                        <a:pt x="486223" y="551357"/>
                        <a:pt x="474742" y="551357"/>
                      </a:cubicBezTo>
                      <a:lnTo>
                        <a:pt x="281990" y="551357"/>
                      </a:lnTo>
                      <a:cubicBezTo>
                        <a:pt x="277060" y="551357"/>
                        <a:pt x="273066" y="555351"/>
                        <a:pt x="273066" y="560280"/>
                      </a:cubicBezTo>
                      <a:cubicBezTo>
                        <a:pt x="273066" y="565210"/>
                        <a:pt x="277060" y="569204"/>
                        <a:pt x="281990" y="569204"/>
                      </a:cubicBezTo>
                      <a:lnTo>
                        <a:pt x="474742" y="569204"/>
                      </a:lnTo>
                      <a:cubicBezTo>
                        <a:pt x="476354" y="569204"/>
                        <a:pt x="477717" y="570566"/>
                        <a:pt x="477717" y="572179"/>
                      </a:cubicBezTo>
                      <a:lnTo>
                        <a:pt x="477717" y="585862"/>
                      </a:lnTo>
                      <a:lnTo>
                        <a:pt x="131476" y="585862"/>
                      </a:lnTo>
                      <a:lnTo>
                        <a:pt x="131476" y="572179"/>
                      </a:lnTo>
                      <a:cubicBezTo>
                        <a:pt x="131476" y="570566"/>
                        <a:pt x="132839" y="569204"/>
                        <a:pt x="134451" y="569204"/>
                      </a:cubicBezTo>
                      <a:lnTo>
                        <a:pt x="228446" y="569204"/>
                      </a:lnTo>
                      <a:cubicBezTo>
                        <a:pt x="233376" y="569204"/>
                        <a:pt x="237370" y="565210"/>
                        <a:pt x="237370" y="560280"/>
                      </a:cubicBezTo>
                      <a:cubicBezTo>
                        <a:pt x="237370" y="555351"/>
                        <a:pt x="233376" y="551357"/>
                        <a:pt x="228446" y="551357"/>
                      </a:cubicBezTo>
                      <a:lnTo>
                        <a:pt x="134451" y="551357"/>
                      </a:lnTo>
                      <a:cubicBezTo>
                        <a:pt x="122970" y="551357"/>
                        <a:pt x="113629" y="560698"/>
                        <a:pt x="113629" y="572179"/>
                      </a:cubicBezTo>
                      <a:lnTo>
                        <a:pt x="113629" y="585862"/>
                      </a:lnTo>
                      <a:lnTo>
                        <a:pt x="78164" y="585862"/>
                      </a:lnTo>
                      <a:lnTo>
                        <a:pt x="17847" y="525547"/>
                      </a:lnTo>
                      <a:lnTo>
                        <a:pt x="17847" y="168222"/>
                      </a:lnTo>
                      <a:lnTo>
                        <a:pt x="22012" y="168222"/>
                      </a:lnTo>
                      <a:cubicBezTo>
                        <a:pt x="36446" y="168222"/>
                        <a:pt x="48188" y="156479"/>
                        <a:pt x="48188" y="142045"/>
                      </a:cubicBezTo>
                      <a:cubicBezTo>
                        <a:pt x="48188" y="127612"/>
                        <a:pt x="36446" y="115869"/>
                        <a:pt x="22012" y="115869"/>
                      </a:cubicBezTo>
                      <a:lnTo>
                        <a:pt x="17847" y="115869"/>
                      </a:lnTo>
                      <a:lnTo>
                        <a:pt x="17847" y="20822"/>
                      </a:lnTo>
                      <a:cubicBezTo>
                        <a:pt x="17847" y="19210"/>
                        <a:pt x="19210" y="17847"/>
                        <a:pt x="20822" y="17847"/>
                      </a:cubicBezTo>
                      <a:lnTo>
                        <a:pt x="160367" y="17847"/>
                      </a:lnTo>
                      <a:lnTo>
                        <a:pt x="160367" y="37947"/>
                      </a:lnTo>
                      <a:cubicBezTo>
                        <a:pt x="160367" y="46149"/>
                        <a:pt x="167038" y="52820"/>
                        <a:pt x="175239" y="52820"/>
                      </a:cubicBezTo>
                      <a:lnTo>
                        <a:pt x="225212" y="52820"/>
                      </a:lnTo>
                      <a:cubicBezTo>
                        <a:pt x="233414" y="52820"/>
                        <a:pt x="240085" y="46149"/>
                        <a:pt x="240085" y="37947"/>
                      </a:cubicBezTo>
                      <a:lnTo>
                        <a:pt x="240085" y="17847"/>
                      </a:lnTo>
                      <a:lnTo>
                        <a:pt x="588371" y="17847"/>
                      </a:lnTo>
                      <a:cubicBezTo>
                        <a:pt x="589983" y="17847"/>
                        <a:pt x="591346" y="19210"/>
                        <a:pt x="591346" y="20822"/>
                      </a:cubicBezTo>
                      <a:lnTo>
                        <a:pt x="591346" y="115870"/>
                      </a:lnTo>
                      <a:lnTo>
                        <a:pt x="587181" y="115870"/>
                      </a:lnTo>
                      <a:cubicBezTo>
                        <a:pt x="572747" y="115870"/>
                        <a:pt x="561005" y="127613"/>
                        <a:pt x="561005" y="142047"/>
                      </a:cubicBezTo>
                      <a:cubicBezTo>
                        <a:pt x="561005" y="156478"/>
                        <a:pt x="572747" y="168222"/>
                        <a:pt x="587181" y="168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1697;p35">
                  <a:extLst>
                    <a:ext uri="{FF2B5EF4-FFF2-40B4-BE49-F238E27FC236}">
                      <a16:creationId xmlns:a16="http://schemas.microsoft.com/office/drawing/2014/main" id="{A0480EE8-F784-9FFA-8E02-F1A2F267B143}"/>
                    </a:ext>
                  </a:extLst>
                </p:cNvPr>
                <p:cNvSpPr/>
                <p:nvPr/>
              </p:nvSpPr>
              <p:spPr>
                <a:xfrm>
                  <a:off x="10198206" y="5404723"/>
                  <a:ext cx="454899" cy="454894"/>
                </a:xfrm>
                <a:custGeom>
                  <a:avLst/>
                  <a:gdLst/>
                  <a:ahLst/>
                  <a:cxnLst/>
                  <a:rect l="l" t="t" r="r" b="b"/>
                  <a:pathLst>
                    <a:path w="454899" h="454894" extrusionOk="0">
                      <a:moveTo>
                        <a:pt x="445972" y="106555"/>
                      </a:moveTo>
                      <a:cubicBezTo>
                        <a:pt x="450902" y="106555"/>
                        <a:pt x="454896" y="102561"/>
                        <a:pt x="454896" y="97632"/>
                      </a:cubicBezTo>
                      <a:cubicBezTo>
                        <a:pt x="454896" y="92702"/>
                        <a:pt x="450902" y="88708"/>
                        <a:pt x="445972" y="88708"/>
                      </a:cubicBezTo>
                      <a:lnTo>
                        <a:pt x="426146" y="88708"/>
                      </a:lnTo>
                      <a:lnTo>
                        <a:pt x="426146" y="80592"/>
                      </a:lnTo>
                      <a:lnTo>
                        <a:pt x="445976" y="80592"/>
                      </a:lnTo>
                      <a:lnTo>
                        <a:pt x="445976" y="80590"/>
                      </a:lnTo>
                      <a:cubicBezTo>
                        <a:pt x="450905" y="80590"/>
                        <a:pt x="454899" y="76595"/>
                        <a:pt x="454899" y="71666"/>
                      </a:cubicBezTo>
                      <a:cubicBezTo>
                        <a:pt x="454899" y="66736"/>
                        <a:pt x="450905" y="62742"/>
                        <a:pt x="445976" y="62742"/>
                      </a:cubicBezTo>
                      <a:lnTo>
                        <a:pt x="426150" y="62742"/>
                      </a:lnTo>
                      <a:lnTo>
                        <a:pt x="426150" y="52739"/>
                      </a:lnTo>
                      <a:cubicBezTo>
                        <a:pt x="426150" y="41259"/>
                        <a:pt x="416809" y="31917"/>
                        <a:pt x="405328" y="31917"/>
                      </a:cubicBezTo>
                      <a:lnTo>
                        <a:pt x="392156" y="31917"/>
                      </a:lnTo>
                      <a:lnTo>
                        <a:pt x="392156" y="8924"/>
                      </a:lnTo>
                      <a:cubicBezTo>
                        <a:pt x="392156" y="3994"/>
                        <a:pt x="388162" y="0"/>
                        <a:pt x="383232" y="0"/>
                      </a:cubicBezTo>
                      <a:cubicBezTo>
                        <a:pt x="378303" y="0"/>
                        <a:pt x="374309" y="3994"/>
                        <a:pt x="374309" y="8924"/>
                      </a:cubicBezTo>
                      <a:lnTo>
                        <a:pt x="374309" y="31918"/>
                      </a:lnTo>
                      <a:lnTo>
                        <a:pt x="366194" y="31918"/>
                      </a:lnTo>
                      <a:lnTo>
                        <a:pt x="366194" y="8924"/>
                      </a:lnTo>
                      <a:cubicBezTo>
                        <a:pt x="366194" y="3994"/>
                        <a:pt x="362200" y="0"/>
                        <a:pt x="357270" y="0"/>
                      </a:cubicBezTo>
                      <a:cubicBezTo>
                        <a:pt x="352341" y="0"/>
                        <a:pt x="348347" y="3994"/>
                        <a:pt x="348347" y="8924"/>
                      </a:cubicBezTo>
                      <a:lnTo>
                        <a:pt x="348347" y="31918"/>
                      </a:lnTo>
                      <a:lnTo>
                        <a:pt x="340231" y="31918"/>
                      </a:lnTo>
                      <a:lnTo>
                        <a:pt x="340231" y="8924"/>
                      </a:lnTo>
                      <a:cubicBezTo>
                        <a:pt x="340231" y="3994"/>
                        <a:pt x="336236" y="0"/>
                        <a:pt x="331307" y="0"/>
                      </a:cubicBezTo>
                      <a:cubicBezTo>
                        <a:pt x="326378" y="0"/>
                        <a:pt x="322383" y="3994"/>
                        <a:pt x="322383" y="8924"/>
                      </a:cubicBezTo>
                      <a:lnTo>
                        <a:pt x="322383" y="31918"/>
                      </a:lnTo>
                      <a:lnTo>
                        <a:pt x="314266" y="31918"/>
                      </a:lnTo>
                      <a:lnTo>
                        <a:pt x="314266" y="8924"/>
                      </a:lnTo>
                      <a:cubicBezTo>
                        <a:pt x="314266" y="3994"/>
                        <a:pt x="310272" y="0"/>
                        <a:pt x="305343" y="0"/>
                      </a:cubicBezTo>
                      <a:cubicBezTo>
                        <a:pt x="300413" y="0"/>
                        <a:pt x="296419" y="3994"/>
                        <a:pt x="296419" y="8924"/>
                      </a:cubicBezTo>
                      <a:lnTo>
                        <a:pt x="296419" y="31918"/>
                      </a:lnTo>
                      <a:lnTo>
                        <a:pt x="288304" y="31918"/>
                      </a:lnTo>
                      <a:lnTo>
                        <a:pt x="288304" y="8924"/>
                      </a:lnTo>
                      <a:cubicBezTo>
                        <a:pt x="288304" y="3994"/>
                        <a:pt x="284310" y="0"/>
                        <a:pt x="279380" y="0"/>
                      </a:cubicBezTo>
                      <a:cubicBezTo>
                        <a:pt x="274451" y="0"/>
                        <a:pt x="270457" y="3994"/>
                        <a:pt x="270457" y="8924"/>
                      </a:cubicBezTo>
                      <a:lnTo>
                        <a:pt x="270457" y="31918"/>
                      </a:lnTo>
                      <a:lnTo>
                        <a:pt x="262340" y="31918"/>
                      </a:lnTo>
                      <a:lnTo>
                        <a:pt x="262340" y="8924"/>
                      </a:lnTo>
                      <a:cubicBezTo>
                        <a:pt x="262340" y="3994"/>
                        <a:pt x="258345" y="0"/>
                        <a:pt x="253416" y="0"/>
                      </a:cubicBezTo>
                      <a:cubicBezTo>
                        <a:pt x="248486" y="0"/>
                        <a:pt x="244492" y="3994"/>
                        <a:pt x="244492" y="8924"/>
                      </a:cubicBezTo>
                      <a:lnTo>
                        <a:pt x="244492" y="31918"/>
                      </a:lnTo>
                      <a:lnTo>
                        <a:pt x="236374" y="31918"/>
                      </a:lnTo>
                      <a:lnTo>
                        <a:pt x="236374" y="8924"/>
                      </a:lnTo>
                      <a:cubicBezTo>
                        <a:pt x="236374" y="3994"/>
                        <a:pt x="232380" y="0"/>
                        <a:pt x="227450" y="0"/>
                      </a:cubicBezTo>
                      <a:cubicBezTo>
                        <a:pt x="222521" y="0"/>
                        <a:pt x="218527" y="3994"/>
                        <a:pt x="218527" y="8924"/>
                      </a:cubicBezTo>
                      <a:lnTo>
                        <a:pt x="218527" y="31918"/>
                      </a:lnTo>
                      <a:lnTo>
                        <a:pt x="210411" y="31918"/>
                      </a:lnTo>
                      <a:lnTo>
                        <a:pt x="210411" y="8924"/>
                      </a:lnTo>
                      <a:cubicBezTo>
                        <a:pt x="210411" y="3994"/>
                        <a:pt x="206416" y="0"/>
                        <a:pt x="201487" y="0"/>
                      </a:cubicBezTo>
                      <a:cubicBezTo>
                        <a:pt x="196558" y="0"/>
                        <a:pt x="192563" y="3994"/>
                        <a:pt x="192563" y="8924"/>
                      </a:cubicBezTo>
                      <a:lnTo>
                        <a:pt x="192563" y="31918"/>
                      </a:lnTo>
                      <a:lnTo>
                        <a:pt x="184447" y="31918"/>
                      </a:lnTo>
                      <a:lnTo>
                        <a:pt x="184447" y="8924"/>
                      </a:lnTo>
                      <a:cubicBezTo>
                        <a:pt x="184447" y="3994"/>
                        <a:pt x="180453" y="0"/>
                        <a:pt x="175524" y="0"/>
                      </a:cubicBezTo>
                      <a:cubicBezTo>
                        <a:pt x="170594" y="0"/>
                        <a:pt x="166600" y="3994"/>
                        <a:pt x="166600" y="8924"/>
                      </a:cubicBezTo>
                      <a:lnTo>
                        <a:pt x="166600" y="31918"/>
                      </a:lnTo>
                      <a:lnTo>
                        <a:pt x="158483" y="31918"/>
                      </a:lnTo>
                      <a:lnTo>
                        <a:pt x="158483" y="8924"/>
                      </a:lnTo>
                      <a:cubicBezTo>
                        <a:pt x="158483" y="3994"/>
                        <a:pt x="154489" y="0"/>
                        <a:pt x="149559" y="0"/>
                      </a:cubicBezTo>
                      <a:cubicBezTo>
                        <a:pt x="144630" y="0"/>
                        <a:pt x="140636" y="3994"/>
                        <a:pt x="140636" y="8924"/>
                      </a:cubicBezTo>
                      <a:lnTo>
                        <a:pt x="140636" y="31918"/>
                      </a:lnTo>
                      <a:lnTo>
                        <a:pt x="132521" y="31918"/>
                      </a:lnTo>
                      <a:lnTo>
                        <a:pt x="132521" y="8924"/>
                      </a:lnTo>
                      <a:cubicBezTo>
                        <a:pt x="132521" y="3994"/>
                        <a:pt x="128527" y="0"/>
                        <a:pt x="123597" y="0"/>
                      </a:cubicBezTo>
                      <a:cubicBezTo>
                        <a:pt x="118668" y="0"/>
                        <a:pt x="114673" y="3994"/>
                        <a:pt x="114673" y="8924"/>
                      </a:cubicBezTo>
                      <a:lnTo>
                        <a:pt x="114673" y="31918"/>
                      </a:lnTo>
                      <a:lnTo>
                        <a:pt x="106556" y="31918"/>
                      </a:lnTo>
                      <a:lnTo>
                        <a:pt x="106556" y="8924"/>
                      </a:lnTo>
                      <a:cubicBezTo>
                        <a:pt x="106556" y="3994"/>
                        <a:pt x="102562" y="0"/>
                        <a:pt x="97633" y="0"/>
                      </a:cubicBezTo>
                      <a:cubicBezTo>
                        <a:pt x="92703" y="0"/>
                        <a:pt x="88709" y="3994"/>
                        <a:pt x="88709" y="8924"/>
                      </a:cubicBezTo>
                      <a:lnTo>
                        <a:pt x="88709" y="31918"/>
                      </a:lnTo>
                      <a:lnTo>
                        <a:pt x="80593" y="31918"/>
                      </a:lnTo>
                      <a:lnTo>
                        <a:pt x="80593" y="8924"/>
                      </a:lnTo>
                      <a:cubicBezTo>
                        <a:pt x="80593" y="3994"/>
                        <a:pt x="76599" y="0"/>
                        <a:pt x="71669" y="0"/>
                      </a:cubicBezTo>
                      <a:cubicBezTo>
                        <a:pt x="66740" y="0"/>
                        <a:pt x="62746" y="3994"/>
                        <a:pt x="62746" y="8924"/>
                      </a:cubicBezTo>
                      <a:lnTo>
                        <a:pt x="62746" y="31918"/>
                      </a:lnTo>
                      <a:lnTo>
                        <a:pt x="52417" y="31918"/>
                      </a:lnTo>
                      <a:cubicBezTo>
                        <a:pt x="40936" y="31918"/>
                        <a:pt x="31595" y="41260"/>
                        <a:pt x="31595" y="52740"/>
                      </a:cubicBezTo>
                      <a:lnTo>
                        <a:pt x="31595" y="62743"/>
                      </a:lnTo>
                      <a:lnTo>
                        <a:pt x="8924" y="62743"/>
                      </a:lnTo>
                      <a:cubicBezTo>
                        <a:pt x="3994" y="62743"/>
                        <a:pt x="0" y="66738"/>
                        <a:pt x="0" y="71667"/>
                      </a:cubicBezTo>
                      <a:cubicBezTo>
                        <a:pt x="0" y="76597"/>
                        <a:pt x="3994" y="80591"/>
                        <a:pt x="8924" y="80591"/>
                      </a:cubicBezTo>
                      <a:lnTo>
                        <a:pt x="31594" y="80591"/>
                      </a:lnTo>
                      <a:lnTo>
                        <a:pt x="31594" y="88705"/>
                      </a:lnTo>
                      <a:lnTo>
                        <a:pt x="8924" y="88705"/>
                      </a:lnTo>
                      <a:cubicBezTo>
                        <a:pt x="3994" y="88705"/>
                        <a:pt x="0" y="92700"/>
                        <a:pt x="0" y="97629"/>
                      </a:cubicBezTo>
                      <a:cubicBezTo>
                        <a:pt x="0" y="102559"/>
                        <a:pt x="3994" y="106553"/>
                        <a:pt x="8924" y="106553"/>
                      </a:cubicBezTo>
                      <a:lnTo>
                        <a:pt x="31594" y="106553"/>
                      </a:lnTo>
                      <a:lnTo>
                        <a:pt x="31594" y="114669"/>
                      </a:lnTo>
                      <a:lnTo>
                        <a:pt x="8924" y="114669"/>
                      </a:lnTo>
                      <a:cubicBezTo>
                        <a:pt x="3994" y="114669"/>
                        <a:pt x="0" y="118663"/>
                        <a:pt x="0" y="123592"/>
                      </a:cubicBezTo>
                      <a:cubicBezTo>
                        <a:pt x="0" y="128522"/>
                        <a:pt x="3994" y="132516"/>
                        <a:pt x="8924" y="132516"/>
                      </a:cubicBezTo>
                      <a:lnTo>
                        <a:pt x="31594" y="132516"/>
                      </a:lnTo>
                      <a:lnTo>
                        <a:pt x="31594" y="140633"/>
                      </a:lnTo>
                      <a:lnTo>
                        <a:pt x="8924" y="140633"/>
                      </a:lnTo>
                      <a:cubicBezTo>
                        <a:pt x="3994" y="140633"/>
                        <a:pt x="0" y="144627"/>
                        <a:pt x="0" y="149557"/>
                      </a:cubicBezTo>
                      <a:cubicBezTo>
                        <a:pt x="0" y="154486"/>
                        <a:pt x="3994" y="158481"/>
                        <a:pt x="8924" y="158481"/>
                      </a:cubicBezTo>
                      <a:lnTo>
                        <a:pt x="31594" y="158481"/>
                      </a:lnTo>
                      <a:lnTo>
                        <a:pt x="31594" y="166595"/>
                      </a:lnTo>
                      <a:lnTo>
                        <a:pt x="8924" y="166595"/>
                      </a:lnTo>
                      <a:cubicBezTo>
                        <a:pt x="3994" y="166595"/>
                        <a:pt x="0" y="170590"/>
                        <a:pt x="0" y="175519"/>
                      </a:cubicBezTo>
                      <a:cubicBezTo>
                        <a:pt x="0" y="180448"/>
                        <a:pt x="3994" y="184443"/>
                        <a:pt x="8924" y="184443"/>
                      </a:cubicBezTo>
                      <a:lnTo>
                        <a:pt x="31594" y="184443"/>
                      </a:lnTo>
                      <a:lnTo>
                        <a:pt x="31594" y="192560"/>
                      </a:lnTo>
                      <a:lnTo>
                        <a:pt x="8924" y="192560"/>
                      </a:lnTo>
                      <a:cubicBezTo>
                        <a:pt x="3994" y="192560"/>
                        <a:pt x="0" y="196554"/>
                        <a:pt x="0" y="201483"/>
                      </a:cubicBezTo>
                      <a:cubicBezTo>
                        <a:pt x="0" y="206413"/>
                        <a:pt x="3994" y="210407"/>
                        <a:pt x="8924" y="210407"/>
                      </a:cubicBezTo>
                      <a:lnTo>
                        <a:pt x="31594" y="210407"/>
                      </a:lnTo>
                      <a:lnTo>
                        <a:pt x="31594" y="218523"/>
                      </a:lnTo>
                      <a:lnTo>
                        <a:pt x="8924" y="218523"/>
                      </a:lnTo>
                      <a:cubicBezTo>
                        <a:pt x="3994" y="218523"/>
                        <a:pt x="0" y="222517"/>
                        <a:pt x="0" y="227447"/>
                      </a:cubicBezTo>
                      <a:cubicBezTo>
                        <a:pt x="0" y="232376"/>
                        <a:pt x="3994" y="236370"/>
                        <a:pt x="8924" y="236370"/>
                      </a:cubicBezTo>
                      <a:lnTo>
                        <a:pt x="31594" y="236370"/>
                      </a:lnTo>
                      <a:lnTo>
                        <a:pt x="31594" y="244486"/>
                      </a:lnTo>
                      <a:lnTo>
                        <a:pt x="8924" y="244486"/>
                      </a:lnTo>
                      <a:cubicBezTo>
                        <a:pt x="3994" y="244486"/>
                        <a:pt x="0" y="248481"/>
                        <a:pt x="0" y="253410"/>
                      </a:cubicBezTo>
                      <a:cubicBezTo>
                        <a:pt x="0" y="258339"/>
                        <a:pt x="3994" y="262334"/>
                        <a:pt x="8924" y="262334"/>
                      </a:cubicBezTo>
                      <a:lnTo>
                        <a:pt x="31594" y="262334"/>
                      </a:lnTo>
                      <a:lnTo>
                        <a:pt x="31594" y="270450"/>
                      </a:lnTo>
                      <a:lnTo>
                        <a:pt x="8924" y="270450"/>
                      </a:lnTo>
                      <a:cubicBezTo>
                        <a:pt x="3994" y="270450"/>
                        <a:pt x="0" y="274444"/>
                        <a:pt x="0" y="279373"/>
                      </a:cubicBezTo>
                      <a:cubicBezTo>
                        <a:pt x="0" y="284303"/>
                        <a:pt x="3994" y="288297"/>
                        <a:pt x="8924" y="288297"/>
                      </a:cubicBezTo>
                      <a:lnTo>
                        <a:pt x="31594" y="288297"/>
                      </a:lnTo>
                      <a:lnTo>
                        <a:pt x="31594" y="296414"/>
                      </a:lnTo>
                      <a:lnTo>
                        <a:pt x="8924" y="296414"/>
                      </a:lnTo>
                      <a:cubicBezTo>
                        <a:pt x="3994" y="296414"/>
                        <a:pt x="0" y="300408"/>
                        <a:pt x="0" y="305338"/>
                      </a:cubicBezTo>
                      <a:cubicBezTo>
                        <a:pt x="0" y="310267"/>
                        <a:pt x="3994" y="314262"/>
                        <a:pt x="8924" y="314262"/>
                      </a:cubicBezTo>
                      <a:lnTo>
                        <a:pt x="31594" y="314262"/>
                      </a:lnTo>
                      <a:lnTo>
                        <a:pt x="31594" y="322376"/>
                      </a:lnTo>
                      <a:lnTo>
                        <a:pt x="8924" y="322376"/>
                      </a:lnTo>
                      <a:cubicBezTo>
                        <a:pt x="3994" y="322376"/>
                        <a:pt x="0" y="326370"/>
                        <a:pt x="0" y="331300"/>
                      </a:cubicBezTo>
                      <a:cubicBezTo>
                        <a:pt x="0" y="336228"/>
                        <a:pt x="3994" y="340224"/>
                        <a:pt x="8924" y="340224"/>
                      </a:cubicBezTo>
                      <a:lnTo>
                        <a:pt x="31594" y="340224"/>
                      </a:lnTo>
                      <a:lnTo>
                        <a:pt x="31594" y="348341"/>
                      </a:lnTo>
                      <a:lnTo>
                        <a:pt x="8924" y="348341"/>
                      </a:lnTo>
                      <a:cubicBezTo>
                        <a:pt x="3994" y="348341"/>
                        <a:pt x="0" y="352335"/>
                        <a:pt x="0" y="357264"/>
                      </a:cubicBezTo>
                      <a:cubicBezTo>
                        <a:pt x="0" y="362194"/>
                        <a:pt x="3994" y="366188"/>
                        <a:pt x="8924" y="366188"/>
                      </a:cubicBezTo>
                      <a:lnTo>
                        <a:pt x="31594" y="366188"/>
                      </a:lnTo>
                      <a:lnTo>
                        <a:pt x="31594" y="374304"/>
                      </a:lnTo>
                      <a:lnTo>
                        <a:pt x="8924" y="374304"/>
                      </a:lnTo>
                      <a:cubicBezTo>
                        <a:pt x="3994" y="374304"/>
                        <a:pt x="0" y="378298"/>
                        <a:pt x="0" y="383228"/>
                      </a:cubicBezTo>
                      <a:cubicBezTo>
                        <a:pt x="0" y="388157"/>
                        <a:pt x="3994" y="392151"/>
                        <a:pt x="8924" y="392151"/>
                      </a:cubicBezTo>
                      <a:lnTo>
                        <a:pt x="31594" y="392151"/>
                      </a:lnTo>
                      <a:lnTo>
                        <a:pt x="31594" y="402155"/>
                      </a:lnTo>
                      <a:cubicBezTo>
                        <a:pt x="31594" y="413636"/>
                        <a:pt x="40935" y="422977"/>
                        <a:pt x="52416" y="422977"/>
                      </a:cubicBezTo>
                      <a:lnTo>
                        <a:pt x="62745" y="422977"/>
                      </a:lnTo>
                      <a:lnTo>
                        <a:pt x="62745" y="445971"/>
                      </a:lnTo>
                      <a:cubicBezTo>
                        <a:pt x="62745" y="450900"/>
                        <a:pt x="66739" y="454895"/>
                        <a:pt x="71668" y="454895"/>
                      </a:cubicBezTo>
                      <a:cubicBezTo>
                        <a:pt x="76598" y="454895"/>
                        <a:pt x="80592" y="450900"/>
                        <a:pt x="80592" y="445971"/>
                      </a:cubicBezTo>
                      <a:lnTo>
                        <a:pt x="80592" y="422977"/>
                      </a:lnTo>
                      <a:lnTo>
                        <a:pt x="88707" y="422977"/>
                      </a:lnTo>
                      <a:lnTo>
                        <a:pt x="88707" y="445971"/>
                      </a:lnTo>
                      <a:cubicBezTo>
                        <a:pt x="88707" y="450900"/>
                        <a:pt x="92701" y="454895"/>
                        <a:pt x="97630" y="454895"/>
                      </a:cubicBezTo>
                      <a:cubicBezTo>
                        <a:pt x="102560" y="454895"/>
                        <a:pt x="106554" y="450900"/>
                        <a:pt x="106554" y="445971"/>
                      </a:cubicBezTo>
                      <a:lnTo>
                        <a:pt x="106554" y="422977"/>
                      </a:lnTo>
                      <a:lnTo>
                        <a:pt x="114670" y="422977"/>
                      </a:lnTo>
                      <a:lnTo>
                        <a:pt x="114670" y="445971"/>
                      </a:lnTo>
                      <a:cubicBezTo>
                        <a:pt x="114670" y="450900"/>
                        <a:pt x="118664" y="454895"/>
                        <a:pt x="123594" y="454895"/>
                      </a:cubicBezTo>
                      <a:cubicBezTo>
                        <a:pt x="128523" y="454895"/>
                        <a:pt x="132517" y="450900"/>
                        <a:pt x="132517" y="445971"/>
                      </a:cubicBezTo>
                      <a:lnTo>
                        <a:pt x="132517" y="422977"/>
                      </a:lnTo>
                      <a:lnTo>
                        <a:pt x="140634" y="422977"/>
                      </a:lnTo>
                      <a:lnTo>
                        <a:pt x="140634" y="445971"/>
                      </a:lnTo>
                      <a:cubicBezTo>
                        <a:pt x="140634" y="450900"/>
                        <a:pt x="144629" y="454895"/>
                        <a:pt x="149558" y="454895"/>
                      </a:cubicBezTo>
                      <a:cubicBezTo>
                        <a:pt x="154488" y="454895"/>
                        <a:pt x="158482" y="450900"/>
                        <a:pt x="158482" y="445971"/>
                      </a:cubicBezTo>
                      <a:lnTo>
                        <a:pt x="158482" y="422977"/>
                      </a:lnTo>
                      <a:lnTo>
                        <a:pt x="166596" y="422977"/>
                      </a:lnTo>
                      <a:lnTo>
                        <a:pt x="166596" y="445971"/>
                      </a:lnTo>
                      <a:cubicBezTo>
                        <a:pt x="166596" y="450900"/>
                        <a:pt x="170591" y="454895"/>
                        <a:pt x="175520" y="454895"/>
                      </a:cubicBezTo>
                      <a:cubicBezTo>
                        <a:pt x="180450" y="454895"/>
                        <a:pt x="184444" y="450900"/>
                        <a:pt x="184444" y="445971"/>
                      </a:cubicBezTo>
                      <a:lnTo>
                        <a:pt x="184444" y="422977"/>
                      </a:lnTo>
                      <a:lnTo>
                        <a:pt x="192561" y="422977"/>
                      </a:lnTo>
                      <a:lnTo>
                        <a:pt x="192561" y="445971"/>
                      </a:lnTo>
                      <a:cubicBezTo>
                        <a:pt x="192561" y="450900"/>
                        <a:pt x="196555" y="454895"/>
                        <a:pt x="201485" y="454895"/>
                      </a:cubicBezTo>
                      <a:cubicBezTo>
                        <a:pt x="206414" y="454895"/>
                        <a:pt x="210408" y="450900"/>
                        <a:pt x="210408" y="445971"/>
                      </a:cubicBezTo>
                      <a:lnTo>
                        <a:pt x="210408" y="422977"/>
                      </a:lnTo>
                      <a:lnTo>
                        <a:pt x="218524" y="422977"/>
                      </a:lnTo>
                      <a:lnTo>
                        <a:pt x="218524" y="445971"/>
                      </a:lnTo>
                      <a:cubicBezTo>
                        <a:pt x="218524" y="450900"/>
                        <a:pt x="222518" y="454895"/>
                        <a:pt x="227448" y="454895"/>
                      </a:cubicBezTo>
                      <a:cubicBezTo>
                        <a:pt x="232377" y="454895"/>
                        <a:pt x="236372" y="450900"/>
                        <a:pt x="236372" y="445971"/>
                      </a:cubicBezTo>
                      <a:lnTo>
                        <a:pt x="236372" y="422977"/>
                      </a:lnTo>
                      <a:lnTo>
                        <a:pt x="244487" y="422977"/>
                      </a:lnTo>
                      <a:lnTo>
                        <a:pt x="244487" y="445971"/>
                      </a:lnTo>
                      <a:cubicBezTo>
                        <a:pt x="244487" y="450900"/>
                        <a:pt x="248482" y="454895"/>
                        <a:pt x="253411" y="454895"/>
                      </a:cubicBezTo>
                      <a:cubicBezTo>
                        <a:pt x="258341" y="454895"/>
                        <a:pt x="262335" y="450900"/>
                        <a:pt x="262335" y="445971"/>
                      </a:cubicBezTo>
                      <a:lnTo>
                        <a:pt x="262335" y="422977"/>
                      </a:lnTo>
                      <a:lnTo>
                        <a:pt x="270451" y="422977"/>
                      </a:lnTo>
                      <a:lnTo>
                        <a:pt x="270451" y="445971"/>
                      </a:lnTo>
                      <a:cubicBezTo>
                        <a:pt x="270451" y="450900"/>
                        <a:pt x="274445" y="454895"/>
                        <a:pt x="279375" y="454895"/>
                      </a:cubicBezTo>
                      <a:cubicBezTo>
                        <a:pt x="284304" y="454895"/>
                        <a:pt x="288298" y="450900"/>
                        <a:pt x="288298" y="445971"/>
                      </a:cubicBezTo>
                      <a:lnTo>
                        <a:pt x="288298" y="422977"/>
                      </a:lnTo>
                      <a:lnTo>
                        <a:pt x="296415" y="422977"/>
                      </a:lnTo>
                      <a:lnTo>
                        <a:pt x="296415" y="445971"/>
                      </a:lnTo>
                      <a:cubicBezTo>
                        <a:pt x="296415" y="450900"/>
                        <a:pt x="300410" y="454895"/>
                        <a:pt x="305339" y="454895"/>
                      </a:cubicBezTo>
                      <a:cubicBezTo>
                        <a:pt x="310268" y="454895"/>
                        <a:pt x="314263" y="450900"/>
                        <a:pt x="314263" y="445971"/>
                      </a:cubicBezTo>
                      <a:lnTo>
                        <a:pt x="314263" y="422977"/>
                      </a:lnTo>
                      <a:lnTo>
                        <a:pt x="322377" y="422977"/>
                      </a:lnTo>
                      <a:lnTo>
                        <a:pt x="322377" y="445971"/>
                      </a:lnTo>
                      <a:cubicBezTo>
                        <a:pt x="322377" y="450900"/>
                        <a:pt x="326372" y="454895"/>
                        <a:pt x="331301" y="454895"/>
                      </a:cubicBezTo>
                      <a:cubicBezTo>
                        <a:pt x="336231" y="454895"/>
                        <a:pt x="340225" y="450900"/>
                        <a:pt x="340225" y="445971"/>
                      </a:cubicBezTo>
                      <a:lnTo>
                        <a:pt x="340225" y="422977"/>
                      </a:lnTo>
                      <a:lnTo>
                        <a:pt x="348342" y="422977"/>
                      </a:lnTo>
                      <a:lnTo>
                        <a:pt x="348342" y="445971"/>
                      </a:lnTo>
                      <a:cubicBezTo>
                        <a:pt x="348342" y="450900"/>
                        <a:pt x="352336" y="454895"/>
                        <a:pt x="357266" y="454895"/>
                      </a:cubicBezTo>
                      <a:cubicBezTo>
                        <a:pt x="362195" y="454895"/>
                        <a:pt x="366189" y="450900"/>
                        <a:pt x="366189" y="445971"/>
                      </a:cubicBezTo>
                      <a:lnTo>
                        <a:pt x="366189" y="422977"/>
                      </a:lnTo>
                      <a:lnTo>
                        <a:pt x="374305" y="422977"/>
                      </a:lnTo>
                      <a:lnTo>
                        <a:pt x="374305" y="445971"/>
                      </a:lnTo>
                      <a:cubicBezTo>
                        <a:pt x="374305" y="450900"/>
                        <a:pt x="378299" y="454895"/>
                        <a:pt x="383229" y="454895"/>
                      </a:cubicBezTo>
                      <a:cubicBezTo>
                        <a:pt x="388158" y="454895"/>
                        <a:pt x="392153" y="450900"/>
                        <a:pt x="392153" y="445971"/>
                      </a:cubicBezTo>
                      <a:lnTo>
                        <a:pt x="392153" y="422977"/>
                      </a:lnTo>
                      <a:lnTo>
                        <a:pt x="405324" y="422977"/>
                      </a:lnTo>
                      <a:cubicBezTo>
                        <a:pt x="416806" y="422977"/>
                        <a:pt x="426146" y="413636"/>
                        <a:pt x="426146" y="402155"/>
                      </a:cubicBezTo>
                      <a:lnTo>
                        <a:pt x="426146" y="392151"/>
                      </a:lnTo>
                      <a:lnTo>
                        <a:pt x="445972" y="392151"/>
                      </a:lnTo>
                      <a:cubicBezTo>
                        <a:pt x="450902" y="392151"/>
                        <a:pt x="454896" y="388157"/>
                        <a:pt x="454896" y="383228"/>
                      </a:cubicBezTo>
                      <a:cubicBezTo>
                        <a:pt x="454896" y="378298"/>
                        <a:pt x="450902" y="374304"/>
                        <a:pt x="445972" y="374304"/>
                      </a:cubicBezTo>
                      <a:lnTo>
                        <a:pt x="426146" y="374304"/>
                      </a:lnTo>
                      <a:lnTo>
                        <a:pt x="426146" y="366189"/>
                      </a:lnTo>
                      <a:lnTo>
                        <a:pt x="445972" y="366189"/>
                      </a:lnTo>
                      <a:cubicBezTo>
                        <a:pt x="450902" y="366189"/>
                        <a:pt x="454896" y="362195"/>
                        <a:pt x="454896" y="357266"/>
                      </a:cubicBezTo>
                      <a:cubicBezTo>
                        <a:pt x="454896" y="352336"/>
                        <a:pt x="450902" y="348342"/>
                        <a:pt x="445972" y="348342"/>
                      </a:cubicBezTo>
                      <a:lnTo>
                        <a:pt x="426146" y="348342"/>
                      </a:lnTo>
                      <a:lnTo>
                        <a:pt x="426146" y="340226"/>
                      </a:lnTo>
                      <a:lnTo>
                        <a:pt x="445972" y="340226"/>
                      </a:lnTo>
                      <a:cubicBezTo>
                        <a:pt x="450902" y="340226"/>
                        <a:pt x="454896" y="336232"/>
                        <a:pt x="454896" y="331302"/>
                      </a:cubicBezTo>
                      <a:cubicBezTo>
                        <a:pt x="454896" y="326373"/>
                        <a:pt x="450902" y="322379"/>
                        <a:pt x="445972" y="322379"/>
                      </a:cubicBezTo>
                      <a:lnTo>
                        <a:pt x="426146" y="322379"/>
                      </a:lnTo>
                      <a:lnTo>
                        <a:pt x="426146" y="314262"/>
                      </a:lnTo>
                      <a:lnTo>
                        <a:pt x="445972" y="314262"/>
                      </a:lnTo>
                      <a:cubicBezTo>
                        <a:pt x="450902" y="314262"/>
                        <a:pt x="454896" y="310267"/>
                        <a:pt x="454896" y="305338"/>
                      </a:cubicBezTo>
                      <a:cubicBezTo>
                        <a:pt x="454896" y="300408"/>
                        <a:pt x="450902" y="296414"/>
                        <a:pt x="445972" y="296414"/>
                      </a:cubicBezTo>
                      <a:lnTo>
                        <a:pt x="426146" y="296414"/>
                      </a:lnTo>
                      <a:lnTo>
                        <a:pt x="426146" y="288299"/>
                      </a:lnTo>
                      <a:lnTo>
                        <a:pt x="445972" y="288299"/>
                      </a:lnTo>
                      <a:cubicBezTo>
                        <a:pt x="450902" y="288299"/>
                        <a:pt x="454896" y="284305"/>
                        <a:pt x="454896" y="279376"/>
                      </a:cubicBezTo>
                      <a:cubicBezTo>
                        <a:pt x="454896" y="274447"/>
                        <a:pt x="450902" y="270452"/>
                        <a:pt x="445972" y="270452"/>
                      </a:cubicBezTo>
                      <a:lnTo>
                        <a:pt x="426146" y="270452"/>
                      </a:lnTo>
                      <a:lnTo>
                        <a:pt x="426146" y="262335"/>
                      </a:lnTo>
                      <a:lnTo>
                        <a:pt x="445972" y="262335"/>
                      </a:lnTo>
                      <a:cubicBezTo>
                        <a:pt x="450902" y="262335"/>
                        <a:pt x="454896" y="258341"/>
                        <a:pt x="454896" y="253411"/>
                      </a:cubicBezTo>
                      <a:cubicBezTo>
                        <a:pt x="454896" y="248482"/>
                        <a:pt x="450902" y="244487"/>
                        <a:pt x="445972" y="244487"/>
                      </a:cubicBezTo>
                      <a:lnTo>
                        <a:pt x="426146" y="244487"/>
                      </a:lnTo>
                      <a:lnTo>
                        <a:pt x="426146" y="236374"/>
                      </a:lnTo>
                      <a:lnTo>
                        <a:pt x="445972" y="236374"/>
                      </a:lnTo>
                      <a:cubicBezTo>
                        <a:pt x="450902" y="236374"/>
                        <a:pt x="454896" y="232380"/>
                        <a:pt x="454896" y="227450"/>
                      </a:cubicBezTo>
                      <a:cubicBezTo>
                        <a:pt x="454896" y="222521"/>
                        <a:pt x="450902" y="218527"/>
                        <a:pt x="445972" y="218527"/>
                      </a:cubicBezTo>
                      <a:lnTo>
                        <a:pt x="426146" y="218527"/>
                      </a:lnTo>
                      <a:lnTo>
                        <a:pt x="426146" y="210411"/>
                      </a:lnTo>
                      <a:lnTo>
                        <a:pt x="445972" y="210411"/>
                      </a:lnTo>
                      <a:cubicBezTo>
                        <a:pt x="450902" y="210411"/>
                        <a:pt x="454896" y="206416"/>
                        <a:pt x="454896" y="201487"/>
                      </a:cubicBezTo>
                      <a:cubicBezTo>
                        <a:pt x="454896" y="196558"/>
                        <a:pt x="450902" y="192563"/>
                        <a:pt x="445972" y="192563"/>
                      </a:cubicBezTo>
                      <a:lnTo>
                        <a:pt x="426146" y="192563"/>
                      </a:lnTo>
                      <a:lnTo>
                        <a:pt x="426146" y="184447"/>
                      </a:lnTo>
                      <a:lnTo>
                        <a:pt x="445972" y="184447"/>
                      </a:lnTo>
                      <a:cubicBezTo>
                        <a:pt x="450902" y="184447"/>
                        <a:pt x="454896" y="180453"/>
                        <a:pt x="454896" y="175524"/>
                      </a:cubicBezTo>
                      <a:cubicBezTo>
                        <a:pt x="454896" y="170594"/>
                        <a:pt x="450902" y="166600"/>
                        <a:pt x="445972" y="166600"/>
                      </a:cubicBezTo>
                      <a:lnTo>
                        <a:pt x="426146" y="166600"/>
                      </a:lnTo>
                      <a:lnTo>
                        <a:pt x="426146" y="158483"/>
                      </a:lnTo>
                      <a:lnTo>
                        <a:pt x="445972" y="158483"/>
                      </a:lnTo>
                      <a:cubicBezTo>
                        <a:pt x="450902" y="158483"/>
                        <a:pt x="454896" y="154489"/>
                        <a:pt x="454896" y="149559"/>
                      </a:cubicBezTo>
                      <a:cubicBezTo>
                        <a:pt x="454896" y="144630"/>
                        <a:pt x="450902" y="140636"/>
                        <a:pt x="445972" y="140636"/>
                      </a:cubicBezTo>
                      <a:lnTo>
                        <a:pt x="426146" y="140636"/>
                      </a:lnTo>
                      <a:lnTo>
                        <a:pt x="426146" y="132521"/>
                      </a:lnTo>
                      <a:lnTo>
                        <a:pt x="445972" y="132521"/>
                      </a:lnTo>
                      <a:cubicBezTo>
                        <a:pt x="450902" y="132521"/>
                        <a:pt x="454896" y="128527"/>
                        <a:pt x="454896" y="123597"/>
                      </a:cubicBezTo>
                      <a:cubicBezTo>
                        <a:pt x="454896" y="118668"/>
                        <a:pt x="450902" y="114673"/>
                        <a:pt x="445972" y="114673"/>
                      </a:cubicBezTo>
                      <a:lnTo>
                        <a:pt x="426146" y="114673"/>
                      </a:lnTo>
                      <a:lnTo>
                        <a:pt x="426146" y="106556"/>
                      </a:lnTo>
                      <a:lnTo>
                        <a:pt x="445972" y="106556"/>
                      </a:lnTo>
                      <a:close/>
                      <a:moveTo>
                        <a:pt x="408302" y="402160"/>
                      </a:moveTo>
                      <a:cubicBezTo>
                        <a:pt x="408302" y="403772"/>
                        <a:pt x="406940" y="405135"/>
                        <a:pt x="405328" y="405135"/>
                      </a:cubicBezTo>
                      <a:lnTo>
                        <a:pt x="52416" y="405135"/>
                      </a:lnTo>
                      <a:cubicBezTo>
                        <a:pt x="50803" y="405135"/>
                        <a:pt x="49441" y="403772"/>
                        <a:pt x="49441" y="402160"/>
                      </a:cubicBezTo>
                      <a:lnTo>
                        <a:pt x="49441" y="52739"/>
                      </a:lnTo>
                      <a:cubicBezTo>
                        <a:pt x="49441" y="51127"/>
                        <a:pt x="50803" y="49765"/>
                        <a:pt x="52416" y="49765"/>
                      </a:cubicBezTo>
                      <a:lnTo>
                        <a:pt x="405328" y="49765"/>
                      </a:lnTo>
                      <a:cubicBezTo>
                        <a:pt x="406940" y="49765"/>
                        <a:pt x="408302" y="51127"/>
                        <a:pt x="408302" y="52739"/>
                      </a:cubicBezTo>
                      <a:lnTo>
                        <a:pt x="408302" y="4021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1698;p35">
                  <a:extLst>
                    <a:ext uri="{FF2B5EF4-FFF2-40B4-BE49-F238E27FC236}">
                      <a16:creationId xmlns:a16="http://schemas.microsoft.com/office/drawing/2014/main" id="{AD74F83B-D580-43FA-8227-A00851EE2DCD}"/>
                    </a:ext>
                  </a:extLst>
                </p:cNvPr>
                <p:cNvSpPr/>
                <p:nvPr/>
              </p:nvSpPr>
              <p:spPr>
                <a:xfrm>
                  <a:off x="10288174" y="5494351"/>
                  <a:ext cx="278056" cy="275644"/>
                </a:xfrm>
                <a:custGeom>
                  <a:avLst/>
                  <a:gdLst/>
                  <a:ahLst/>
                  <a:cxnLst/>
                  <a:rect l="l" t="t" r="r" b="b"/>
                  <a:pathLst>
                    <a:path w="278056" h="275644" extrusionOk="0">
                      <a:moveTo>
                        <a:pt x="269132" y="54300"/>
                      </a:moveTo>
                      <a:cubicBezTo>
                        <a:pt x="274062" y="54300"/>
                        <a:pt x="278056" y="50306"/>
                        <a:pt x="278056" y="45377"/>
                      </a:cubicBezTo>
                      <a:lnTo>
                        <a:pt x="278056" y="18880"/>
                      </a:lnTo>
                      <a:cubicBezTo>
                        <a:pt x="278057" y="8469"/>
                        <a:pt x="269545" y="0"/>
                        <a:pt x="259083" y="0"/>
                      </a:cubicBezTo>
                      <a:lnTo>
                        <a:pt x="85367" y="0"/>
                      </a:lnTo>
                      <a:cubicBezTo>
                        <a:pt x="77547" y="0"/>
                        <a:pt x="67473" y="4136"/>
                        <a:pt x="61932" y="9623"/>
                      </a:cubicBezTo>
                      <a:lnTo>
                        <a:pt x="9748" y="61324"/>
                      </a:lnTo>
                      <a:cubicBezTo>
                        <a:pt x="4191" y="66828"/>
                        <a:pt x="0" y="76861"/>
                        <a:pt x="0" y="84659"/>
                      </a:cubicBezTo>
                      <a:lnTo>
                        <a:pt x="0" y="256763"/>
                      </a:lnTo>
                      <a:cubicBezTo>
                        <a:pt x="0" y="267174"/>
                        <a:pt x="8512" y="275644"/>
                        <a:pt x="18974" y="275644"/>
                      </a:cubicBezTo>
                      <a:lnTo>
                        <a:pt x="259083" y="275644"/>
                      </a:lnTo>
                      <a:cubicBezTo>
                        <a:pt x="269545" y="275644"/>
                        <a:pt x="278056" y="267174"/>
                        <a:pt x="278056" y="256763"/>
                      </a:cubicBezTo>
                      <a:lnTo>
                        <a:pt x="278056" y="97729"/>
                      </a:lnTo>
                      <a:cubicBezTo>
                        <a:pt x="278056" y="92800"/>
                        <a:pt x="274062" y="88805"/>
                        <a:pt x="269132" y="88805"/>
                      </a:cubicBezTo>
                      <a:cubicBezTo>
                        <a:pt x="264203" y="88805"/>
                        <a:pt x="260209" y="92800"/>
                        <a:pt x="260209" y="97729"/>
                      </a:cubicBezTo>
                      <a:lnTo>
                        <a:pt x="260209" y="256763"/>
                      </a:lnTo>
                      <a:cubicBezTo>
                        <a:pt x="260209" y="257314"/>
                        <a:pt x="259683" y="257797"/>
                        <a:pt x="259083" y="257797"/>
                      </a:cubicBezTo>
                      <a:lnTo>
                        <a:pt x="18973" y="257797"/>
                      </a:lnTo>
                      <a:cubicBezTo>
                        <a:pt x="18372" y="257797"/>
                        <a:pt x="17846" y="257314"/>
                        <a:pt x="17846" y="256763"/>
                      </a:cubicBezTo>
                      <a:lnTo>
                        <a:pt x="17846" y="84658"/>
                      </a:lnTo>
                      <a:cubicBezTo>
                        <a:pt x="17846" y="81568"/>
                        <a:pt x="20099" y="76191"/>
                        <a:pt x="22308" y="74001"/>
                      </a:cubicBezTo>
                      <a:lnTo>
                        <a:pt x="74491" y="22302"/>
                      </a:lnTo>
                      <a:cubicBezTo>
                        <a:pt x="76719" y="20096"/>
                        <a:pt x="82208" y="17846"/>
                        <a:pt x="85367" y="17846"/>
                      </a:cubicBezTo>
                      <a:lnTo>
                        <a:pt x="259083" y="17846"/>
                      </a:lnTo>
                      <a:cubicBezTo>
                        <a:pt x="259683" y="17846"/>
                        <a:pt x="260209" y="18328"/>
                        <a:pt x="260209" y="18879"/>
                      </a:cubicBezTo>
                      <a:lnTo>
                        <a:pt x="260209" y="45375"/>
                      </a:lnTo>
                      <a:cubicBezTo>
                        <a:pt x="260209" y="50306"/>
                        <a:pt x="264203" y="54300"/>
                        <a:pt x="269132" y="543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1699;p35">
                  <a:extLst>
                    <a:ext uri="{FF2B5EF4-FFF2-40B4-BE49-F238E27FC236}">
                      <a16:creationId xmlns:a16="http://schemas.microsoft.com/office/drawing/2014/main" id="{B5F3061B-D95F-5F9B-A930-B2512E4C325F}"/>
                    </a:ext>
                  </a:extLst>
                </p:cNvPr>
                <p:cNvSpPr/>
                <p:nvPr/>
              </p:nvSpPr>
              <p:spPr>
                <a:xfrm>
                  <a:off x="10380096" y="5583429"/>
                  <a:ext cx="122345" cy="17847"/>
                </a:xfrm>
                <a:custGeom>
                  <a:avLst/>
                  <a:gdLst/>
                  <a:ahLst/>
                  <a:cxnLst/>
                  <a:rect l="l" t="t" r="r" b="b"/>
                  <a:pathLst>
                    <a:path w="122345" h="17847" extrusionOk="0">
                      <a:moveTo>
                        <a:pt x="113422" y="0"/>
                      </a:moveTo>
                      <a:lnTo>
                        <a:pt x="8924" y="0"/>
                      </a:lnTo>
                      <a:cubicBezTo>
                        <a:pt x="3994" y="0"/>
                        <a:pt x="0" y="3994"/>
                        <a:pt x="0" y="8924"/>
                      </a:cubicBezTo>
                      <a:cubicBezTo>
                        <a:pt x="0" y="13853"/>
                        <a:pt x="3994" y="17847"/>
                        <a:pt x="8924" y="17847"/>
                      </a:cubicBezTo>
                      <a:lnTo>
                        <a:pt x="113422" y="17847"/>
                      </a:lnTo>
                      <a:cubicBezTo>
                        <a:pt x="118351" y="17847"/>
                        <a:pt x="122345" y="13853"/>
                        <a:pt x="122345" y="8924"/>
                      </a:cubicBezTo>
                      <a:cubicBezTo>
                        <a:pt x="122345" y="3994"/>
                        <a:pt x="118351" y="0"/>
                        <a:pt x="1134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1700;p35">
                  <a:extLst>
                    <a:ext uri="{FF2B5EF4-FFF2-40B4-BE49-F238E27FC236}">
                      <a16:creationId xmlns:a16="http://schemas.microsoft.com/office/drawing/2014/main" id="{DF0F6DD2-1A26-1429-4323-633C756D5C94}"/>
                    </a:ext>
                  </a:extLst>
                </p:cNvPr>
                <p:cNvSpPr/>
                <p:nvPr/>
              </p:nvSpPr>
              <p:spPr>
                <a:xfrm>
                  <a:off x="10380096" y="5623246"/>
                  <a:ext cx="122345" cy="17847"/>
                </a:xfrm>
                <a:custGeom>
                  <a:avLst/>
                  <a:gdLst/>
                  <a:ahLst/>
                  <a:cxnLst/>
                  <a:rect l="l" t="t" r="r" b="b"/>
                  <a:pathLst>
                    <a:path w="122345" h="17847" extrusionOk="0">
                      <a:moveTo>
                        <a:pt x="113422" y="0"/>
                      </a:moveTo>
                      <a:lnTo>
                        <a:pt x="8924" y="0"/>
                      </a:lnTo>
                      <a:cubicBezTo>
                        <a:pt x="3994" y="0"/>
                        <a:pt x="0" y="3994"/>
                        <a:pt x="0" y="8924"/>
                      </a:cubicBezTo>
                      <a:cubicBezTo>
                        <a:pt x="0" y="13853"/>
                        <a:pt x="3994" y="17847"/>
                        <a:pt x="8924" y="17847"/>
                      </a:cubicBezTo>
                      <a:lnTo>
                        <a:pt x="113422" y="17847"/>
                      </a:lnTo>
                      <a:cubicBezTo>
                        <a:pt x="118351" y="17847"/>
                        <a:pt x="122345" y="13853"/>
                        <a:pt x="122345" y="8924"/>
                      </a:cubicBezTo>
                      <a:cubicBezTo>
                        <a:pt x="122345" y="3994"/>
                        <a:pt x="118351" y="0"/>
                        <a:pt x="1134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1701;p35">
                  <a:extLst>
                    <a:ext uri="{FF2B5EF4-FFF2-40B4-BE49-F238E27FC236}">
                      <a16:creationId xmlns:a16="http://schemas.microsoft.com/office/drawing/2014/main" id="{93CEE6C4-B324-0152-6674-5D7069DDEA6B}"/>
                    </a:ext>
                  </a:extLst>
                </p:cNvPr>
                <p:cNvSpPr/>
                <p:nvPr/>
              </p:nvSpPr>
              <p:spPr>
                <a:xfrm>
                  <a:off x="10434354" y="5663068"/>
                  <a:ext cx="68088" cy="17847"/>
                </a:xfrm>
                <a:custGeom>
                  <a:avLst/>
                  <a:gdLst/>
                  <a:ahLst/>
                  <a:cxnLst/>
                  <a:rect l="l" t="t" r="r" b="b"/>
                  <a:pathLst>
                    <a:path w="68088" h="17847" extrusionOk="0">
                      <a:moveTo>
                        <a:pt x="59164" y="0"/>
                      </a:moveTo>
                      <a:lnTo>
                        <a:pt x="8924" y="0"/>
                      </a:lnTo>
                      <a:cubicBezTo>
                        <a:pt x="3995" y="0"/>
                        <a:pt x="0" y="3994"/>
                        <a:pt x="0" y="8924"/>
                      </a:cubicBezTo>
                      <a:cubicBezTo>
                        <a:pt x="0" y="13853"/>
                        <a:pt x="3995" y="17847"/>
                        <a:pt x="8924" y="17847"/>
                      </a:cubicBezTo>
                      <a:lnTo>
                        <a:pt x="59164" y="17847"/>
                      </a:lnTo>
                      <a:cubicBezTo>
                        <a:pt x="64094" y="17847"/>
                        <a:pt x="68088" y="13853"/>
                        <a:pt x="68088" y="8924"/>
                      </a:cubicBezTo>
                      <a:cubicBezTo>
                        <a:pt x="68088" y="3994"/>
                        <a:pt x="64094" y="0"/>
                        <a:pt x="591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1702;p35">
                  <a:extLst>
                    <a:ext uri="{FF2B5EF4-FFF2-40B4-BE49-F238E27FC236}">
                      <a16:creationId xmlns:a16="http://schemas.microsoft.com/office/drawing/2014/main" id="{025A3ED2-AD45-B732-082C-795D80FD130C}"/>
                    </a:ext>
                  </a:extLst>
                </p:cNvPr>
                <p:cNvSpPr/>
                <p:nvPr/>
              </p:nvSpPr>
              <p:spPr>
                <a:xfrm>
                  <a:off x="10641824" y="5362124"/>
                  <a:ext cx="55017" cy="54671"/>
                </a:xfrm>
                <a:custGeom>
                  <a:avLst/>
                  <a:gdLst/>
                  <a:ahLst/>
                  <a:cxnLst/>
                  <a:rect l="l" t="t" r="r" b="b"/>
                  <a:pathLst>
                    <a:path w="55017" h="54671" extrusionOk="0">
                      <a:moveTo>
                        <a:pt x="27508" y="0"/>
                      </a:moveTo>
                      <a:cubicBezTo>
                        <a:pt x="12340" y="0"/>
                        <a:pt x="0" y="12262"/>
                        <a:pt x="0" y="27335"/>
                      </a:cubicBezTo>
                      <a:cubicBezTo>
                        <a:pt x="0" y="42408"/>
                        <a:pt x="12340" y="54672"/>
                        <a:pt x="27508" y="54672"/>
                      </a:cubicBezTo>
                      <a:cubicBezTo>
                        <a:pt x="42677" y="54672"/>
                        <a:pt x="55018" y="42408"/>
                        <a:pt x="55018" y="27335"/>
                      </a:cubicBezTo>
                      <a:cubicBezTo>
                        <a:pt x="55018" y="12264"/>
                        <a:pt x="42677" y="0"/>
                        <a:pt x="27508" y="0"/>
                      </a:cubicBezTo>
                      <a:close/>
                      <a:moveTo>
                        <a:pt x="27508" y="36823"/>
                      </a:moveTo>
                      <a:cubicBezTo>
                        <a:pt x="22181" y="36823"/>
                        <a:pt x="17847" y="32567"/>
                        <a:pt x="17847" y="27334"/>
                      </a:cubicBezTo>
                      <a:cubicBezTo>
                        <a:pt x="17847" y="22103"/>
                        <a:pt x="22182" y="17846"/>
                        <a:pt x="27508" y="17846"/>
                      </a:cubicBezTo>
                      <a:cubicBezTo>
                        <a:pt x="32836" y="17846"/>
                        <a:pt x="37170" y="22102"/>
                        <a:pt x="37170" y="27334"/>
                      </a:cubicBezTo>
                      <a:cubicBezTo>
                        <a:pt x="37170" y="32568"/>
                        <a:pt x="32835" y="36823"/>
                        <a:pt x="27508" y="368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1703;p35">
                  <a:extLst>
                    <a:ext uri="{FF2B5EF4-FFF2-40B4-BE49-F238E27FC236}">
                      <a16:creationId xmlns:a16="http://schemas.microsoft.com/office/drawing/2014/main" id="{CC255861-FCAB-DCA0-D753-3DBF6AAB6BD7}"/>
                    </a:ext>
                  </a:extLst>
                </p:cNvPr>
                <p:cNvSpPr/>
                <p:nvPr/>
              </p:nvSpPr>
              <p:spPr>
                <a:xfrm>
                  <a:off x="10154470" y="5362124"/>
                  <a:ext cx="55017" cy="54671"/>
                </a:xfrm>
                <a:custGeom>
                  <a:avLst/>
                  <a:gdLst/>
                  <a:ahLst/>
                  <a:cxnLst/>
                  <a:rect l="l" t="t" r="r" b="b"/>
                  <a:pathLst>
                    <a:path w="55017" h="54671" extrusionOk="0">
                      <a:moveTo>
                        <a:pt x="27508" y="0"/>
                      </a:moveTo>
                      <a:cubicBezTo>
                        <a:pt x="12340" y="0"/>
                        <a:pt x="0" y="12262"/>
                        <a:pt x="0" y="27335"/>
                      </a:cubicBezTo>
                      <a:cubicBezTo>
                        <a:pt x="0" y="42408"/>
                        <a:pt x="12340" y="54672"/>
                        <a:pt x="27508" y="54672"/>
                      </a:cubicBezTo>
                      <a:cubicBezTo>
                        <a:pt x="42677" y="54670"/>
                        <a:pt x="55018" y="42409"/>
                        <a:pt x="55018" y="27335"/>
                      </a:cubicBezTo>
                      <a:cubicBezTo>
                        <a:pt x="55018" y="12264"/>
                        <a:pt x="42677" y="0"/>
                        <a:pt x="27508" y="0"/>
                      </a:cubicBezTo>
                      <a:close/>
                      <a:moveTo>
                        <a:pt x="27508" y="36823"/>
                      </a:moveTo>
                      <a:cubicBezTo>
                        <a:pt x="22181" y="36823"/>
                        <a:pt x="17847" y="32567"/>
                        <a:pt x="17847" y="27334"/>
                      </a:cubicBezTo>
                      <a:cubicBezTo>
                        <a:pt x="17847" y="22103"/>
                        <a:pt x="22182" y="17846"/>
                        <a:pt x="27508" y="17846"/>
                      </a:cubicBezTo>
                      <a:cubicBezTo>
                        <a:pt x="32836" y="17846"/>
                        <a:pt x="37170" y="22102"/>
                        <a:pt x="37170" y="27334"/>
                      </a:cubicBezTo>
                      <a:cubicBezTo>
                        <a:pt x="37170" y="32568"/>
                        <a:pt x="32836" y="36823"/>
                        <a:pt x="27508" y="368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9" name="TextBox 458">
                <a:extLst>
                  <a:ext uri="{FF2B5EF4-FFF2-40B4-BE49-F238E27FC236}">
                    <a16:creationId xmlns:a16="http://schemas.microsoft.com/office/drawing/2014/main" id="{6EE9E27C-86BE-DB01-375E-AB4FAE430750}"/>
                  </a:ext>
                </a:extLst>
              </p:cNvPr>
              <p:cNvSpPr txBox="1"/>
              <p:nvPr/>
            </p:nvSpPr>
            <p:spPr>
              <a:xfrm>
                <a:off x="-1393765" y="4717080"/>
                <a:ext cx="418704" cy="215444"/>
              </a:xfrm>
              <a:prstGeom prst="rect">
                <a:avLst/>
              </a:prstGeom>
              <a:noFill/>
            </p:spPr>
            <p:txBody>
              <a:bodyPr wrap="none" rtlCol="0">
                <a:spAutoFit/>
              </a:bodyPr>
              <a:lstStyle/>
              <a:p>
                <a:pPr algn="ctr"/>
                <a:r>
                  <a:rPr lang="en-US" sz="800" dirty="0">
                    <a:latin typeface="Montserrat" panose="00000500000000000000" pitchFamily="2" charset="0"/>
                  </a:rPr>
                  <a:t>GPU</a:t>
                </a:r>
              </a:p>
            </p:txBody>
          </p:sp>
        </p:grpSp>
      </p:grpSp>
    </p:spTree>
    <p:extLst>
      <p:ext uri="{BB962C8B-B14F-4D97-AF65-F5344CB8AC3E}">
        <p14:creationId xmlns:p14="http://schemas.microsoft.com/office/powerpoint/2010/main" val="123500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1986-D86D-5BE7-BD38-1363F29308E5}"/>
              </a:ext>
            </a:extLst>
          </p:cNvPr>
          <p:cNvSpPr>
            <a:spLocks noGrp="1"/>
          </p:cNvSpPr>
          <p:nvPr>
            <p:ph type="title"/>
          </p:nvPr>
        </p:nvSpPr>
        <p:spPr/>
        <p:txBody>
          <a:bodyPr/>
          <a:lstStyle/>
          <a:p>
            <a:pPr algn="l"/>
            <a:r>
              <a:rPr lang="en-US" dirty="0"/>
              <a:t>01 Introduction: Background</a:t>
            </a:r>
          </a:p>
        </p:txBody>
      </p:sp>
      <p:grpSp>
        <p:nvGrpSpPr>
          <p:cNvPr id="36" name="Group 35">
            <a:extLst>
              <a:ext uri="{FF2B5EF4-FFF2-40B4-BE49-F238E27FC236}">
                <a16:creationId xmlns:a16="http://schemas.microsoft.com/office/drawing/2014/main" id="{4267DF52-190A-A531-3484-DB677804FCFD}"/>
              </a:ext>
            </a:extLst>
          </p:cNvPr>
          <p:cNvGrpSpPr/>
          <p:nvPr/>
        </p:nvGrpSpPr>
        <p:grpSpPr>
          <a:xfrm>
            <a:off x="8567635" y="4688923"/>
            <a:ext cx="343794" cy="307777"/>
            <a:chOff x="8248439" y="4761540"/>
            <a:chExt cx="343794" cy="307777"/>
          </a:xfrm>
        </p:grpSpPr>
        <p:sp>
          <p:nvSpPr>
            <p:cNvPr id="38" name="TextBox 37">
              <a:extLst>
                <a:ext uri="{FF2B5EF4-FFF2-40B4-BE49-F238E27FC236}">
                  <a16:creationId xmlns:a16="http://schemas.microsoft.com/office/drawing/2014/main" id="{0A895B9F-C3F5-BF07-F14C-D8A82622FA76}"/>
                </a:ext>
              </a:extLst>
            </p:cNvPr>
            <p:cNvSpPr txBox="1"/>
            <p:nvPr/>
          </p:nvSpPr>
          <p:spPr>
            <a:xfrm>
              <a:off x="8275840" y="4761540"/>
              <a:ext cx="288992" cy="307777"/>
            </a:xfrm>
            <a:prstGeom prst="rect">
              <a:avLst/>
            </a:prstGeom>
            <a:noFill/>
          </p:spPr>
          <p:txBody>
            <a:bodyPr wrap="square" rtlCol="0">
              <a:spAutoFit/>
            </a:bodyPr>
            <a:lstStyle/>
            <a:p>
              <a:r>
                <a:rPr lang="en-US" dirty="0"/>
                <a:t>5</a:t>
              </a:r>
            </a:p>
          </p:txBody>
        </p:sp>
        <p:sp>
          <p:nvSpPr>
            <p:cNvPr id="39" name="Rectangle: Rounded Corners 38">
              <a:extLst>
                <a:ext uri="{FF2B5EF4-FFF2-40B4-BE49-F238E27FC236}">
                  <a16:creationId xmlns:a16="http://schemas.microsoft.com/office/drawing/2014/main" id="{1167BAE0-E865-AC24-D014-466AAE2DFE37}"/>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B2198F9D-8585-EC0E-6C93-4E0DD0C585C4}"/>
              </a:ext>
            </a:extLst>
          </p:cNvPr>
          <p:cNvGrpSpPr/>
          <p:nvPr/>
        </p:nvGrpSpPr>
        <p:grpSpPr>
          <a:xfrm>
            <a:off x="655743" y="1271420"/>
            <a:ext cx="8517678" cy="3126377"/>
            <a:chOff x="655743" y="1271420"/>
            <a:chExt cx="8517678" cy="3126377"/>
          </a:xfrm>
        </p:grpSpPr>
        <p:grpSp>
          <p:nvGrpSpPr>
            <p:cNvPr id="69" name="Group 68">
              <a:extLst>
                <a:ext uri="{FF2B5EF4-FFF2-40B4-BE49-F238E27FC236}">
                  <a16:creationId xmlns:a16="http://schemas.microsoft.com/office/drawing/2014/main" id="{F09BFEDC-2CF2-2B57-480B-CC7C8FE238D4}"/>
                </a:ext>
              </a:extLst>
            </p:cNvPr>
            <p:cNvGrpSpPr/>
            <p:nvPr/>
          </p:nvGrpSpPr>
          <p:grpSpPr>
            <a:xfrm>
              <a:off x="655743" y="1271420"/>
              <a:ext cx="8517678" cy="3126377"/>
              <a:chOff x="655743" y="1271420"/>
              <a:chExt cx="8517678" cy="3126377"/>
            </a:xfrm>
          </p:grpSpPr>
          <p:sp>
            <p:nvSpPr>
              <p:cNvPr id="359" name="Rectangle 358">
                <a:extLst>
                  <a:ext uri="{FF2B5EF4-FFF2-40B4-BE49-F238E27FC236}">
                    <a16:creationId xmlns:a16="http://schemas.microsoft.com/office/drawing/2014/main" id="{1BF4BFC7-E498-0401-9B27-BF8907D5A229}"/>
                  </a:ext>
                </a:extLst>
              </p:cNvPr>
              <p:cNvSpPr/>
              <p:nvPr/>
            </p:nvSpPr>
            <p:spPr>
              <a:xfrm>
                <a:off x="719192" y="1271420"/>
                <a:ext cx="8454229" cy="3126377"/>
              </a:xfrm>
              <a:prstGeom prst="rect">
                <a:avLst/>
              </a:prstGeom>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nvGrpSpPr>
              <p:cNvPr id="360" name="Group 359">
                <a:extLst>
                  <a:ext uri="{FF2B5EF4-FFF2-40B4-BE49-F238E27FC236}">
                    <a16:creationId xmlns:a16="http://schemas.microsoft.com/office/drawing/2014/main" id="{223323ED-5AC8-17EB-7545-026A94E927E5}"/>
                  </a:ext>
                </a:extLst>
              </p:cNvPr>
              <p:cNvGrpSpPr/>
              <p:nvPr/>
            </p:nvGrpSpPr>
            <p:grpSpPr>
              <a:xfrm>
                <a:off x="4658102" y="1307321"/>
                <a:ext cx="4099650" cy="3002649"/>
                <a:chOff x="3990813" y="1412539"/>
                <a:chExt cx="4099650" cy="3002649"/>
              </a:xfrm>
            </p:grpSpPr>
            <p:grpSp>
              <p:nvGrpSpPr>
                <p:cNvPr id="362" name="Group 361">
                  <a:extLst>
                    <a:ext uri="{FF2B5EF4-FFF2-40B4-BE49-F238E27FC236}">
                      <a16:creationId xmlns:a16="http://schemas.microsoft.com/office/drawing/2014/main" id="{EF4F9FD3-2B2F-9039-12FF-0DB32402FECB}"/>
                    </a:ext>
                  </a:extLst>
                </p:cNvPr>
                <p:cNvGrpSpPr/>
                <p:nvPr/>
              </p:nvGrpSpPr>
              <p:grpSpPr>
                <a:xfrm>
                  <a:off x="3990813" y="1412539"/>
                  <a:ext cx="3996248" cy="2975353"/>
                  <a:chOff x="2653728" y="944344"/>
                  <a:chExt cx="3101809" cy="2637763"/>
                </a:xfrm>
              </p:grpSpPr>
              <p:cxnSp>
                <p:nvCxnSpPr>
                  <p:cNvPr id="380" name="Straight Arrow Connector 104">
                    <a:extLst>
                      <a:ext uri="{FF2B5EF4-FFF2-40B4-BE49-F238E27FC236}">
                        <a16:creationId xmlns:a16="http://schemas.microsoft.com/office/drawing/2014/main" id="{CF86A01F-6C02-5DC8-ED23-2F1883835639}"/>
                      </a:ext>
                    </a:extLst>
                  </p:cNvPr>
                  <p:cNvCxnSpPr>
                    <a:cxnSpLocks/>
                    <a:stCxn id="429" idx="2"/>
                    <a:endCxn id="389" idx="0"/>
                  </p:cNvCxnSpPr>
                  <p:nvPr/>
                </p:nvCxnSpPr>
                <p:spPr>
                  <a:xfrm rot="5400000">
                    <a:off x="3756677" y="1689244"/>
                    <a:ext cx="853595" cy="854693"/>
                  </a:xfrm>
                  <a:prstGeom prst="bentConnector3">
                    <a:avLst>
                      <a:gd name="adj1" fmla="val 43863"/>
                    </a:avLst>
                  </a:prstGeom>
                  <a:ln>
                    <a:tailEnd type="triangle"/>
                  </a:ln>
                </p:spPr>
                <p:style>
                  <a:lnRef idx="1">
                    <a:schemeClr val="dk1"/>
                  </a:lnRef>
                  <a:fillRef idx="0">
                    <a:schemeClr val="dk1"/>
                  </a:fillRef>
                  <a:effectRef idx="0">
                    <a:schemeClr val="dk1"/>
                  </a:effectRef>
                  <a:fontRef idx="minor">
                    <a:schemeClr val="tx1"/>
                  </a:fontRef>
                </p:style>
              </p:cxnSp>
              <p:cxnSp>
                <p:nvCxnSpPr>
                  <p:cNvPr id="381" name="Straight Arrow Connector 105">
                    <a:extLst>
                      <a:ext uri="{FF2B5EF4-FFF2-40B4-BE49-F238E27FC236}">
                        <a16:creationId xmlns:a16="http://schemas.microsoft.com/office/drawing/2014/main" id="{6EC7656F-4039-6A0D-A686-5E23BE017376}"/>
                      </a:ext>
                    </a:extLst>
                  </p:cNvPr>
                  <p:cNvCxnSpPr>
                    <a:cxnSpLocks/>
                    <a:stCxn id="429" idx="2"/>
                    <a:endCxn id="391" idx="0"/>
                  </p:cNvCxnSpPr>
                  <p:nvPr/>
                </p:nvCxnSpPr>
                <p:spPr>
                  <a:xfrm rot="16200000" flipH="1">
                    <a:off x="4618551" y="1682062"/>
                    <a:ext cx="839231" cy="854692"/>
                  </a:xfrm>
                  <a:prstGeom prst="bentConnector3">
                    <a:avLst>
                      <a:gd name="adj1" fmla="val 44892"/>
                    </a:avLst>
                  </a:prstGeom>
                  <a:ln>
                    <a:tailEnd type="triangle"/>
                  </a:ln>
                </p:spPr>
                <p:style>
                  <a:lnRef idx="1">
                    <a:schemeClr val="dk1"/>
                  </a:lnRef>
                  <a:fillRef idx="0">
                    <a:schemeClr val="dk1"/>
                  </a:fillRef>
                  <a:effectRef idx="0">
                    <a:schemeClr val="dk1"/>
                  </a:effectRef>
                  <a:fontRef idx="minor">
                    <a:schemeClr val="tx1"/>
                  </a:fontRef>
                </p:style>
              </p:cxnSp>
              <p:sp>
                <p:nvSpPr>
                  <p:cNvPr id="382" name="TextBox 381">
                    <a:extLst>
                      <a:ext uri="{FF2B5EF4-FFF2-40B4-BE49-F238E27FC236}">
                        <a16:creationId xmlns:a16="http://schemas.microsoft.com/office/drawing/2014/main" id="{F8F1B9C1-E7F0-729D-B9BD-0C039446622E}"/>
                      </a:ext>
                    </a:extLst>
                  </p:cNvPr>
                  <p:cNvSpPr txBox="1"/>
                  <p:nvPr/>
                </p:nvSpPr>
                <p:spPr>
                  <a:xfrm>
                    <a:off x="2653728" y="3016087"/>
                    <a:ext cx="1067921" cy="33855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Computation </a:t>
                    </a:r>
                    <a:br>
                      <a:rPr lang="en-US" sz="800" b="1" dirty="0">
                        <a:solidFill>
                          <a:schemeClr val="accent1"/>
                        </a:solidFill>
                        <a:latin typeface="Montserrat" panose="00000500000000000000" pitchFamily="2" charset="0"/>
                      </a:rPr>
                    </a:br>
                    <a:r>
                      <a:rPr lang="en-US" sz="800" b="1" dirty="0">
                        <a:solidFill>
                          <a:schemeClr val="accent1"/>
                        </a:solidFill>
                        <a:latin typeface="Montserrat" panose="00000500000000000000" pitchFamily="2" charset="0"/>
                      </a:rPr>
                      <a:t>takes place here</a:t>
                    </a:r>
                  </a:p>
                </p:txBody>
              </p:sp>
              <p:cxnSp>
                <p:nvCxnSpPr>
                  <p:cNvPr id="383" name="Straight Arrow Connector 382">
                    <a:extLst>
                      <a:ext uri="{FF2B5EF4-FFF2-40B4-BE49-F238E27FC236}">
                        <a16:creationId xmlns:a16="http://schemas.microsoft.com/office/drawing/2014/main" id="{AA2D7368-0350-58CA-25AA-FEC14A642911}"/>
                      </a:ext>
                    </a:extLst>
                  </p:cNvPr>
                  <p:cNvCxnSpPr>
                    <a:cxnSpLocks/>
                    <a:stCxn id="429" idx="2"/>
                    <a:endCxn id="387" idx="0"/>
                  </p:cNvCxnSpPr>
                  <p:nvPr/>
                </p:nvCxnSpPr>
                <p:spPr>
                  <a:xfrm>
                    <a:off x="4610819" y="1689793"/>
                    <a:ext cx="0" cy="839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84" name="Group 383">
                    <a:extLst>
                      <a:ext uri="{FF2B5EF4-FFF2-40B4-BE49-F238E27FC236}">
                        <a16:creationId xmlns:a16="http://schemas.microsoft.com/office/drawing/2014/main" id="{5B8D307C-C17D-3E77-0D61-BB5607523056}"/>
                      </a:ext>
                    </a:extLst>
                  </p:cNvPr>
                  <p:cNvGrpSpPr/>
                  <p:nvPr/>
                </p:nvGrpSpPr>
                <p:grpSpPr>
                  <a:xfrm>
                    <a:off x="4320794" y="944344"/>
                    <a:ext cx="580051" cy="745449"/>
                    <a:chOff x="4320794" y="944344"/>
                    <a:chExt cx="580051" cy="745449"/>
                  </a:xfrm>
                </p:grpSpPr>
                <p:sp>
                  <p:nvSpPr>
                    <p:cNvPr id="429" name="Rectangle: Rounded Corners 428">
                      <a:extLst>
                        <a:ext uri="{FF2B5EF4-FFF2-40B4-BE49-F238E27FC236}">
                          <a16:creationId xmlns:a16="http://schemas.microsoft.com/office/drawing/2014/main" id="{7EDFD231-136E-CCEA-DA61-4716324E4100}"/>
                        </a:ext>
                      </a:extLst>
                    </p:cNvPr>
                    <p:cNvSpPr/>
                    <p:nvPr/>
                  </p:nvSpPr>
                  <p:spPr>
                    <a:xfrm>
                      <a:off x="4320794" y="1135178"/>
                      <a:ext cx="580051" cy="554615"/>
                    </a:xfrm>
                    <a:prstGeom prst="roundRect">
                      <a:avLst/>
                    </a:prstGeom>
                    <a:ln>
                      <a:solidFill>
                        <a:schemeClr val="accent6">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nvGrpSpPr>
                    <p:cNvPr id="430" name="Google Shape;1896;p35">
                      <a:extLst>
                        <a:ext uri="{FF2B5EF4-FFF2-40B4-BE49-F238E27FC236}">
                          <a16:creationId xmlns:a16="http://schemas.microsoft.com/office/drawing/2014/main" id="{A5A891B6-0B12-5AFF-895D-E3BBBBB69540}"/>
                        </a:ext>
                      </a:extLst>
                    </p:cNvPr>
                    <p:cNvGrpSpPr/>
                    <p:nvPr/>
                  </p:nvGrpSpPr>
                  <p:grpSpPr>
                    <a:xfrm>
                      <a:off x="4379159" y="1198063"/>
                      <a:ext cx="463319" cy="404853"/>
                      <a:chOff x="3386038" y="4158740"/>
                      <a:chExt cx="609192" cy="551824"/>
                    </a:xfrm>
                    <a:solidFill>
                      <a:schemeClr val="tx1"/>
                    </a:solidFill>
                  </p:grpSpPr>
                  <p:sp>
                    <p:nvSpPr>
                      <p:cNvPr id="432" name="Google Shape;1897;p35">
                        <a:extLst>
                          <a:ext uri="{FF2B5EF4-FFF2-40B4-BE49-F238E27FC236}">
                            <a16:creationId xmlns:a16="http://schemas.microsoft.com/office/drawing/2014/main" id="{7FC4E573-1903-8B10-5E27-D98235B2ED73}"/>
                          </a:ext>
                        </a:extLst>
                      </p:cNvPr>
                      <p:cNvSpPr/>
                      <p:nvPr/>
                    </p:nvSpPr>
                    <p:spPr>
                      <a:xfrm>
                        <a:off x="3386038" y="4158740"/>
                        <a:ext cx="483635" cy="348616"/>
                      </a:xfrm>
                      <a:custGeom>
                        <a:avLst/>
                        <a:gdLst/>
                        <a:ahLst/>
                        <a:cxnLst/>
                        <a:rect l="l" t="t" r="r" b="b"/>
                        <a:pathLst>
                          <a:path w="483635" h="348616" extrusionOk="0">
                            <a:moveTo>
                              <a:pt x="482455" y="78725"/>
                            </a:moveTo>
                            <a:cubicBezTo>
                              <a:pt x="454664" y="30167"/>
                              <a:pt x="402893" y="1"/>
                              <a:pt x="347348" y="0"/>
                            </a:cubicBezTo>
                            <a:cubicBezTo>
                              <a:pt x="291404" y="0"/>
                              <a:pt x="240471" y="29746"/>
                              <a:pt x="212564" y="78160"/>
                            </a:cubicBezTo>
                            <a:cubicBezTo>
                              <a:pt x="202492" y="74737"/>
                              <a:pt x="191983" y="73006"/>
                              <a:pt x="181219" y="73006"/>
                            </a:cubicBezTo>
                            <a:cubicBezTo>
                              <a:pt x="155349" y="73006"/>
                              <a:pt x="130928" y="83054"/>
                              <a:pt x="112452" y="101299"/>
                            </a:cubicBezTo>
                            <a:cubicBezTo>
                              <a:pt x="95994" y="117552"/>
                              <a:pt x="85880" y="138697"/>
                              <a:pt x="83484" y="161536"/>
                            </a:cubicBezTo>
                            <a:cubicBezTo>
                              <a:pt x="62020" y="163737"/>
                              <a:pt x="42139" y="173306"/>
                              <a:pt x="26806" y="188969"/>
                            </a:cubicBezTo>
                            <a:cubicBezTo>
                              <a:pt x="9520" y="206627"/>
                              <a:pt x="0" y="230013"/>
                              <a:pt x="0" y="254821"/>
                            </a:cubicBezTo>
                            <a:cubicBezTo>
                              <a:pt x="0" y="306541"/>
                              <a:pt x="41745" y="348617"/>
                              <a:pt x="93057" y="348617"/>
                            </a:cubicBezTo>
                            <a:lnTo>
                              <a:pt x="170528" y="348617"/>
                            </a:lnTo>
                            <a:cubicBezTo>
                              <a:pt x="175456" y="348617"/>
                              <a:pt x="179451" y="344621"/>
                              <a:pt x="179451" y="339693"/>
                            </a:cubicBezTo>
                            <a:cubicBezTo>
                              <a:pt x="179451" y="334765"/>
                              <a:pt x="175456" y="330769"/>
                              <a:pt x="170528" y="330769"/>
                            </a:cubicBezTo>
                            <a:lnTo>
                              <a:pt x="93057" y="330769"/>
                            </a:lnTo>
                            <a:cubicBezTo>
                              <a:pt x="51586" y="330769"/>
                              <a:pt x="17847" y="296700"/>
                              <a:pt x="17847" y="254821"/>
                            </a:cubicBezTo>
                            <a:cubicBezTo>
                              <a:pt x="17847" y="213528"/>
                              <a:pt x="51114" y="179470"/>
                              <a:pt x="92005" y="178903"/>
                            </a:cubicBezTo>
                            <a:cubicBezTo>
                              <a:pt x="96805" y="178836"/>
                              <a:pt x="100692" y="174985"/>
                              <a:pt x="100802" y="170185"/>
                            </a:cubicBezTo>
                            <a:cubicBezTo>
                              <a:pt x="101293" y="148873"/>
                              <a:pt x="109884" y="128918"/>
                              <a:pt x="124994" y="113998"/>
                            </a:cubicBezTo>
                            <a:cubicBezTo>
                              <a:pt x="140107" y="99072"/>
                              <a:pt x="160075" y="90853"/>
                              <a:pt x="181221" y="90853"/>
                            </a:cubicBezTo>
                            <a:cubicBezTo>
                              <a:pt x="192274" y="90853"/>
                              <a:pt x="202997" y="93085"/>
                              <a:pt x="213094" y="97489"/>
                            </a:cubicBezTo>
                            <a:cubicBezTo>
                              <a:pt x="217416" y="99375"/>
                              <a:pt x="222460" y="97571"/>
                              <a:pt x="224607" y="93372"/>
                            </a:cubicBezTo>
                            <a:cubicBezTo>
                              <a:pt x="248428" y="46788"/>
                              <a:pt x="295460" y="17847"/>
                              <a:pt x="347349" y="17847"/>
                            </a:cubicBezTo>
                            <a:cubicBezTo>
                              <a:pt x="396510" y="17847"/>
                              <a:pt x="442346" y="44571"/>
                              <a:pt x="466967" y="87591"/>
                            </a:cubicBezTo>
                            <a:cubicBezTo>
                              <a:pt x="469414" y="91868"/>
                              <a:pt x="474866" y="93351"/>
                              <a:pt x="479143" y="90903"/>
                            </a:cubicBezTo>
                            <a:cubicBezTo>
                              <a:pt x="483421" y="88454"/>
                              <a:pt x="484903" y="83003"/>
                              <a:pt x="482455" y="7872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1898;p35">
                        <a:extLst>
                          <a:ext uri="{FF2B5EF4-FFF2-40B4-BE49-F238E27FC236}">
                            <a16:creationId xmlns:a16="http://schemas.microsoft.com/office/drawing/2014/main" id="{D3AA31AC-0A28-403E-E3DE-CFEF66FF7E07}"/>
                          </a:ext>
                        </a:extLst>
                      </p:cNvPr>
                      <p:cNvSpPr/>
                      <p:nvPr/>
                    </p:nvSpPr>
                    <p:spPr>
                      <a:xfrm>
                        <a:off x="3758181" y="4282948"/>
                        <a:ext cx="232087" cy="224408"/>
                      </a:xfrm>
                      <a:custGeom>
                        <a:avLst/>
                        <a:gdLst/>
                        <a:ahLst/>
                        <a:cxnLst/>
                        <a:rect l="l" t="t" r="r" b="b"/>
                        <a:pathLst>
                          <a:path w="232087" h="224408" extrusionOk="0">
                            <a:moveTo>
                              <a:pt x="139029" y="36819"/>
                            </a:moveTo>
                            <a:lnTo>
                              <a:pt x="131040" y="36819"/>
                            </a:lnTo>
                            <a:cubicBezTo>
                              <a:pt x="131072" y="35526"/>
                              <a:pt x="131088" y="34239"/>
                              <a:pt x="131088" y="32965"/>
                            </a:cubicBezTo>
                            <a:cubicBezTo>
                              <a:pt x="131088" y="24430"/>
                              <a:pt x="130403" y="15863"/>
                              <a:pt x="129053" y="7500"/>
                            </a:cubicBezTo>
                            <a:cubicBezTo>
                              <a:pt x="128266" y="2635"/>
                              <a:pt x="123690" y="-669"/>
                              <a:pt x="118819" y="115"/>
                            </a:cubicBezTo>
                            <a:cubicBezTo>
                              <a:pt x="113954" y="902"/>
                              <a:pt x="110647" y="5482"/>
                              <a:pt x="111432" y="10348"/>
                            </a:cubicBezTo>
                            <a:cubicBezTo>
                              <a:pt x="112633" y="17771"/>
                              <a:pt x="113241" y="25381"/>
                              <a:pt x="113241" y="32965"/>
                            </a:cubicBezTo>
                            <a:cubicBezTo>
                              <a:pt x="113241" y="36883"/>
                              <a:pt x="113067" y="40929"/>
                              <a:pt x="112723" y="44992"/>
                            </a:cubicBezTo>
                            <a:cubicBezTo>
                              <a:pt x="112513" y="47480"/>
                              <a:pt x="113355" y="49943"/>
                              <a:pt x="115046" y="51781"/>
                            </a:cubicBezTo>
                            <a:cubicBezTo>
                              <a:pt x="116735" y="53619"/>
                              <a:pt x="119119" y="54666"/>
                              <a:pt x="121615" y="54666"/>
                            </a:cubicBezTo>
                            <a:lnTo>
                              <a:pt x="139028" y="54666"/>
                            </a:lnTo>
                            <a:cubicBezTo>
                              <a:pt x="180500" y="54666"/>
                              <a:pt x="214238" y="88736"/>
                              <a:pt x="214238" y="130613"/>
                            </a:cubicBezTo>
                            <a:cubicBezTo>
                              <a:pt x="214238" y="172491"/>
                              <a:pt x="180500" y="206561"/>
                              <a:pt x="139028" y="206561"/>
                            </a:cubicBezTo>
                            <a:lnTo>
                              <a:pt x="8924" y="206561"/>
                            </a:lnTo>
                            <a:cubicBezTo>
                              <a:pt x="3995" y="206561"/>
                              <a:pt x="0" y="210557"/>
                              <a:pt x="0" y="215485"/>
                            </a:cubicBezTo>
                            <a:cubicBezTo>
                              <a:pt x="0" y="220413"/>
                              <a:pt x="3995" y="224409"/>
                              <a:pt x="8924" y="224409"/>
                            </a:cubicBezTo>
                            <a:lnTo>
                              <a:pt x="139029" y="224409"/>
                            </a:lnTo>
                            <a:cubicBezTo>
                              <a:pt x="190342" y="224409"/>
                              <a:pt x="232087" y="182333"/>
                              <a:pt x="232087" y="130613"/>
                            </a:cubicBezTo>
                            <a:cubicBezTo>
                              <a:pt x="232087" y="78894"/>
                              <a:pt x="190342" y="36819"/>
                              <a:pt x="139029" y="3681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1899;p35">
                        <a:extLst>
                          <a:ext uri="{FF2B5EF4-FFF2-40B4-BE49-F238E27FC236}">
                            <a16:creationId xmlns:a16="http://schemas.microsoft.com/office/drawing/2014/main" id="{6DDE5A21-01D6-3319-660B-F08A8B7375EC}"/>
                          </a:ext>
                        </a:extLst>
                      </p:cNvPr>
                      <p:cNvSpPr/>
                      <p:nvPr/>
                    </p:nvSpPr>
                    <p:spPr>
                      <a:xfrm>
                        <a:off x="3390821" y="4338751"/>
                        <a:ext cx="226405" cy="237482"/>
                      </a:xfrm>
                      <a:custGeom>
                        <a:avLst/>
                        <a:gdLst/>
                        <a:ahLst/>
                        <a:cxnLst/>
                        <a:rect l="l" t="t" r="r" b="b"/>
                        <a:pathLst>
                          <a:path w="226405" h="237482" extrusionOk="0">
                            <a:moveTo>
                              <a:pt x="221737" y="92908"/>
                            </a:moveTo>
                            <a:lnTo>
                              <a:pt x="197956" y="56200"/>
                            </a:lnTo>
                            <a:cubicBezTo>
                              <a:pt x="203724" y="50230"/>
                              <a:pt x="207286" y="42091"/>
                              <a:pt x="207286" y="33126"/>
                            </a:cubicBezTo>
                            <a:cubicBezTo>
                              <a:pt x="207286" y="14860"/>
                              <a:pt x="192520" y="0"/>
                              <a:pt x="174371" y="0"/>
                            </a:cubicBezTo>
                            <a:cubicBezTo>
                              <a:pt x="156221" y="0"/>
                              <a:pt x="141454" y="14861"/>
                              <a:pt x="141454" y="33126"/>
                            </a:cubicBezTo>
                            <a:cubicBezTo>
                              <a:pt x="141454" y="51392"/>
                              <a:pt x="156220" y="66253"/>
                              <a:pt x="174371" y="66253"/>
                            </a:cubicBezTo>
                            <a:cubicBezTo>
                              <a:pt x="177188" y="66253"/>
                              <a:pt x="179923" y="65894"/>
                              <a:pt x="182534" y="65221"/>
                            </a:cubicBezTo>
                            <a:lnTo>
                              <a:pt x="206758" y="102613"/>
                            </a:lnTo>
                            <a:cubicBezTo>
                              <a:pt x="207599" y="103911"/>
                              <a:pt x="208558" y="107155"/>
                              <a:pt x="208558" y="108703"/>
                            </a:cubicBezTo>
                            <a:lnTo>
                              <a:pt x="208558" y="219636"/>
                            </a:lnTo>
                            <a:lnTo>
                              <a:pt x="8924" y="219636"/>
                            </a:lnTo>
                            <a:cubicBezTo>
                              <a:pt x="3995" y="219636"/>
                              <a:pt x="0" y="223631"/>
                              <a:pt x="0" y="228559"/>
                            </a:cubicBezTo>
                            <a:cubicBezTo>
                              <a:pt x="0" y="233488"/>
                              <a:pt x="3995" y="237483"/>
                              <a:pt x="8924" y="237483"/>
                            </a:cubicBezTo>
                            <a:lnTo>
                              <a:pt x="211533" y="237483"/>
                            </a:lnTo>
                            <a:cubicBezTo>
                              <a:pt x="219734" y="237482"/>
                              <a:pt x="226406" y="230809"/>
                              <a:pt x="226406" y="222609"/>
                            </a:cubicBezTo>
                            <a:lnTo>
                              <a:pt x="226406" y="108702"/>
                            </a:lnTo>
                            <a:cubicBezTo>
                              <a:pt x="226406" y="103725"/>
                              <a:pt x="224442" y="97083"/>
                              <a:pt x="221737" y="92908"/>
                            </a:cubicBezTo>
                            <a:close/>
                            <a:moveTo>
                              <a:pt x="174372" y="48405"/>
                            </a:moveTo>
                            <a:cubicBezTo>
                              <a:pt x="166062" y="48405"/>
                              <a:pt x="159303" y="41550"/>
                              <a:pt x="159303" y="33125"/>
                            </a:cubicBezTo>
                            <a:cubicBezTo>
                              <a:pt x="159303" y="24700"/>
                              <a:pt x="166062" y="17846"/>
                              <a:pt x="174372" y="17846"/>
                            </a:cubicBezTo>
                            <a:cubicBezTo>
                              <a:pt x="182681" y="17846"/>
                              <a:pt x="189440" y="24701"/>
                              <a:pt x="189440" y="33125"/>
                            </a:cubicBezTo>
                            <a:cubicBezTo>
                              <a:pt x="189440" y="41550"/>
                              <a:pt x="182681" y="48405"/>
                              <a:pt x="174372"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1900;p35">
                        <a:extLst>
                          <a:ext uri="{FF2B5EF4-FFF2-40B4-BE49-F238E27FC236}">
                            <a16:creationId xmlns:a16="http://schemas.microsoft.com/office/drawing/2014/main" id="{D5BCF61B-8CC4-F8FB-DB3E-8CF32DF698E6}"/>
                          </a:ext>
                        </a:extLst>
                      </p:cNvPr>
                      <p:cNvSpPr/>
                      <p:nvPr/>
                    </p:nvSpPr>
                    <p:spPr>
                      <a:xfrm>
                        <a:off x="3538931" y="4338749"/>
                        <a:ext cx="276606" cy="291105"/>
                      </a:xfrm>
                      <a:custGeom>
                        <a:avLst/>
                        <a:gdLst/>
                        <a:ahLst/>
                        <a:cxnLst/>
                        <a:rect l="l" t="t" r="r" b="b"/>
                        <a:pathLst>
                          <a:path w="276606" h="291105" extrusionOk="0">
                            <a:moveTo>
                              <a:pt x="243691" y="0"/>
                            </a:moveTo>
                            <a:cubicBezTo>
                              <a:pt x="228614" y="0"/>
                              <a:pt x="215882" y="10260"/>
                              <a:pt x="211999" y="24202"/>
                            </a:cubicBezTo>
                            <a:lnTo>
                              <a:pt x="147924" y="24202"/>
                            </a:lnTo>
                            <a:cubicBezTo>
                              <a:pt x="144042" y="10259"/>
                              <a:pt x="131310" y="0"/>
                              <a:pt x="116231" y="0"/>
                            </a:cubicBezTo>
                            <a:cubicBezTo>
                              <a:pt x="98081" y="0"/>
                              <a:pt x="83315" y="14861"/>
                              <a:pt x="83315" y="33126"/>
                            </a:cubicBezTo>
                            <a:cubicBezTo>
                              <a:pt x="83315" y="47726"/>
                              <a:pt x="92753" y="60141"/>
                              <a:pt x="105808" y="64541"/>
                            </a:cubicBezTo>
                            <a:lnTo>
                              <a:pt x="105808" y="273258"/>
                            </a:lnTo>
                            <a:lnTo>
                              <a:pt x="8924" y="273258"/>
                            </a:lnTo>
                            <a:cubicBezTo>
                              <a:pt x="3995" y="273258"/>
                              <a:pt x="0" y="277253"/>
                              <a:pt x="0" y="282181"/>
                            </a:cubicBezTo>
                            <a:cubicBezTo>
                              <a:pt x="0" y="287110"/>
                              <a:pt x="3995" y="291105"/>
                              <a:pt x="8924" y="291105"/>
                            </a:cubicBezTo>
                            <a:lnTo>
                              <a:pt x="108784" y="291105"/>
                            </a:lnTo>
                            <a:cubicBezTo>
                              <a:pt x="116985" y="291105"/>
                              <a:pt x="123657" y="284434"/>
                              <a:pt x="123657" y="276232"/>
                            </a:cubicBezTo>
                            <a:lnTo>
                              <a:pt x="123657" y="65393"/>
                            </a:lnTo>
                            <a:cubicBezTo>
                              <a:pt x="135368" y="62665"/>
                              <a:pt x="144701" y="53633"/>
                              <a:pt x="147924" y="42050"/>
                            </a:cubicBezTo>
                            <a:lnTo>
                              <a:pt x="211999" y="42050"/>
                            </a:lnTo>
                            <a:cubicBezTo>
                              <a:pt x="215880" y="55993"/>
                              <a:pt x="228614" y="66253"/>
                              <a:pt x="243691" y="66253"/>
                            </a:cubicBezTo>
                            <a:cubicBezTo>
                              <a:pt x="261841" y="66253"/>
                              <a:pt x="276607" y="51392"/>
                              <a:pt x="276607" y="33126"/>
                            </a:cubicBezTo>
                            <a:cubicBezTo>
                              <a:pt x="276607" y="14860"/>
                              <a:pt x="261841" y="0"/>
                              <a:pt x="243691" y="0"/>
                            </a:cubicBezTo>
                            <a:close/>
                            <a:moveTo>
                              <a:pt x="116231" y="48406"/>
                            </a:moveTo>
                            <a:cubicBezTo>
                              <a:pt x="107924" y="48406"/>
                              <a:pt x="101163" y="41551"/>
                              <a:pt x="101163" y="33126"/>
                            </a:cubicBezTo>
                            <a:cubicBezTo>
                              <a:pt x="101163" y="24701"/>
                              <a:pt x="107922" y="17847"/>
                              <a:pt x="116231" y="17847"/>
                            </a:cubicBezTo>
                            <a:cubicBezTo>
                              <a:pt x="124540" y="17847"/>
                              <a:pt x="131300" y="24702"/>
                              <a:pt x="131300" y="33126"/>
                            </a:cubicBezTo>
                            <a:cubicBezTo>
                              <a:pt x="131300" y="41551"/>
                              <a:pt x="124541" y="48406"/>
                              <a:pt x="116231" y="48406"/>
                            </a:cubicBezTo>
                            <a:close/>
                            <a:moveTo>
                              <a:pt x="243690" y="48406"/>
                            </a:moveTo>
                            <a:cubicBezTo>
                              <a:pt x="235382" y="48406"/>
                              <a:pt x="228622" y="41551"/>
                              <a:pt x="228622" y="33126"/>
                            </a:cubicBezTo>
                            <a:cubicBezTo>
                              <a:pt x="228622" y="24702"/>
                              <a:pt x="235382" y="17847"/>
                              <a:pt x="243690" y="17847"/>
                            </a:cubicBezTo>
                            <a:cubicBezTo>
                              <a:pt x="251999" y="17847"/>
                              <a:pt x="258758" y="24702"/>
                              <a:pt x="258758" y="33126"/>
                            </a:cubicBezTo>
                            <a:cubicBezTo>
                              <a:pt x="258758" y="41551"/>
                              <a:pt x="251999" y="48406"/>
                              <a:pt x="243690" y="4840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1901;p35">
                        <a:extLst>
                          <a:ext uri="{FF2B5EF4-FFF2-40B4-BE49-F238E27FC236}">
                            <a16:creationId xmlns:a16="http://schemas.microsoft.com/office/drawing/2014/main" id="{02142241-9147-DAA5-1490-59EA79C62628}"/>
                          </a:ext>
                        </a:extLst>
                      </p:cNvPr>
                      <p:cNvSpPr/>
                      <p:nvPr/>
                    </p:nvSpPr>
                    <p:spPr>
                      <a:xfrm>
                        <a:off x="3390820" y="4587803"/>
                        <a:ext cx="108844" cy="66253"/>
                      </a:xfrm>
                      <a:custGeom>
                        <a:avLst/>
                        <a:gdLst/>
                        <a:ahLst/>
                        <a:cxnLst/>
                        <a:rect l="l" t="t" r="r" b="b"/>
                        <a:pathLst>
                          <a:path w="108844" h="66253" extrusionOk="0">
                            <a:moveTo>
                              <a:pt x="99921" y="24204"/>
                            </a:moveTo>
                            <a:lnTo>
                              <a:pt x="64640" y="24204"/>
                            </a:lnTo>
                            <a:lnTo>
                              <a:pt x="64640" y="24204"/>
                            </a:lnTo>
                            <a:cubicBezTo>
                              <a:pt x="60803" y="10136"/>
                              <a:pt x="48125" y="0"/>
                              <a:pt x="32931" y="0"/>
                            </a:cubicBezTo>
                            <a:cubicBezTo>
                              <a:pt x="32630" y="0"/>
                              <a:pt x="32328" y="5"/>
                              <a:pt x="32027" y="13"/>
                            </a:cubicBezTo>
                            <a:cubicBezTo>
                              <a:pt x="13885" y="506"/>
                              <a:pt x="-476" y="15760"/>
                              <a:pt x="12" y="34018"/>
                            </a:cubicBezTo>
                            <a:cubicBezTo>
                              <a:pt x="496" y="52094"/>
                              <a:pt x="14944" y="66253"/>
                              <a:pt x="32905" y="66253"/>
                            </a:cubicBezTo>
                            <a:cubicBezTo>
                              <a:pt x="33204" y="66253"/>
                              <a:pt x="33506" y="66250"/>
                              <a:pt x="33807" y="66241"/>
                            </a:cubicBezTo>
                            <a:cubicBezTo>
                              <a:pt x="48568" y="65840"/>
                              <a:pt x="60825" y="55665"/>
                              <a:pt x="64617" y="42051"/>
                            </a:cubicBezTo>
                            <a:lnTo>
                              <a:pt x="99921" y="42051"/>
                            </a:lnTo>
                            <a:cubicBezTo>
                              <a:pt x="104849" y="42051"/>
                              <a:pt x="108845" y="38056"/>
                              <a:pt x="108845" y="33127"/>
                            </a:cubicBezTo>
                            <a:cubicBezTo>
                              <a:pt x="108845" y="28199"/>
                              <a:pt x="104849" y="24204"/>
                              <a:pt x="99921" y="24204"/>
                            </a:cubicBezTo>
                            <a:close/>
                            <a:moveTo>
                              <a:pt x="33320" y="48400"/>
                            </a:moveTo>
                            <a:lnTo>
                              <a:pt x="32904" y="48405"/>
                            </a:lnTo>
                            <a:cubicBezTo>
                              <a:pt x="24687" y="48405"/>
                              <a:pt x="18076" y="41875"/>
                              <a:pt x="17854" y="33540"/>
                            </a:cubicBezTo>
                            <a:cubicBezTo>
                              <a:pt x="17629" y="25116"/>
                              <a:pt x="24204" y="18078"/>
                              <a:pt x="32513" y="17852"/>
                            </a:cubicBezTo>
                            <a:lnTo>
                              <a:pt x="32931" y="17846"/>
                            </a:lnTo>
                            <a:cubicBezTo>
                              <a:pt x="41147" y="17846"/>
                              <a:pt x="47756" y="24376"/>
                              <a:pt x="47980" y="32712"/>
                            </a:cubicBezTo>
                            <a:cubicBezTo>
                              <a:pt x="48205" y="41136"/>
                              <a:pt x="41629" y="48174"/>
                              <a:pt x="33320" y="48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1902;p35">
                        <a:extLst>
                          <a:ext uri="{FF2B5EF4-FFF2-40B4-BE49-F238E27FC236}">
                            <a16:creationId xmlns:a16="http://schemas.microsoft.com/office/drawing/2014/main" id="{1216FA73-C769-BB34-5741-CE8E432621A0}"/>
                          </a:ext>
                        </a:extLst>
                      </p:cNvPr>
                      <p:cNvSpPr/>
                      <p:nvPr/>
                    </p:nvSpPr>
                    <p:spPr>
                      <a:xfrm>
                        <a:off x="3390821" y="4644310"/>
                        <a:ext cx="604409" cy="66254"/>
                      </a:xfrm>
                      <a:custGeom>
                        <a:avLst/>
                        <a:gdLst/>
                        <a:ahLst/>
                        <a:cxnLst/>
                        <a:rect l="l" t="t" r="r" b="b"/>
                        <a:pathLst>
                          <a:path w="604409" h="66254" extrusionOk="0">
                            <a:moveTo>
                              <a:pt x="595486" y="24204"/>
                            </a:moveTo>
                            <a:lnTo>
                              <a:pt x="192599" y="24204"/>
                            </a:lnTo>
                            <a:cubicBezTo>
                              <a:pt x="188762" y="10136"/>
                              <a:pt x="176084" y="0"/>
                              <a:pt x="160890" y="0"/>
                            </a:cubicBezTo>
                            <a:cubicBezTo>
                              <a:pt x="160590" y="0"/>
                              <a:pt x="160287" y="5"/>
                              <a:pt x="159986" y="13"/>
                            </a:cubicBezTo>
                            <a:cubicBezTo>
                              <a:pt x="145226" y="414"/>
                              <a:pt x="132968" y="10591"/>
                              <a:pt x="129175" y="24205"/>
                            </a:cubicBezTo>
                            <a:lnTo>
                              <a:pt x="8924" y="24205"/>
                            </a:lnTo>
                            <a:cubicBezTo>
                              <a:pt x="3995" y="24205"/>
                              <a:pt x="0" y="28200"/>
                              <a:pt x="0" y="33128"/>
                            </a:cubicBezTo>
                            <a:cubicBezTo>
                              <a:pt x="0" y="38057"/>
                              <a:pt x="3995" y="42052"/>
                              <a:pt x="8924" y="42052"/>
                            </a:cubicBezTo>
                            <a:lnTo>
                              <a:pt x="129151" y="42052"/>
                            </a:lnTo>
                            <a:cubicBezTo>
                              <a:pt x="132990" y="56118"/>
                              <a:pt x="145669" y="66254"/>
                              <a:pt x="160863" y="66254"/>
                            </a:cubicBezTo>
                            <a:cubicBezTo>
                              <a:pt x="161161" y="66254"/>
                              <a:pt x="161464" y="66251"/>
                              <a:pt x="161765" y="66243"/>
                            </a:cubicBezTo>
                            <a:cubicBezTo>
                              <a:pt x="176526" y="65842"/>
                              <a:pt x="188783" y="55666"/>
                              <a:pt x="192576" y="42052"/>
                            </a:cubicBezTo>
                            <a:lnTo>
                              <a:pt x="595486" y="42052"/>
                            </a:lnTo>
                            <a:cubicBezTo>
                              <a:pt x="600416" y="42052"/>
                              <a:pt x="604410" y="38057"/>
                              <a:pt x="604410" y="33128"/>
                            </a:cubicBezTo>
                            <a:cubicBezTo>
                              <a:pt x="604410" y="28199"/>
                              <a:pt x="600416" y="24204"/>
                              <a:pt x="595486" y="24204"/>
                            </a:cubicBezTo>
                            <a:close/>
                            <a:moveTo>
                              <a:pt x="161279" y="48401"/>
                            </a:moveTo>
                            <a:lnTo>
                              <a:pt x="160863" y="48406"/>
                            </a:lnTo>
                            <a:cubicBezTo>
                              <a:pt x="152646" y="48406"/>
                              <a:pt x="146034" y="41876"/>
                              <a:pt x="145811" y="33541"/>
                            </a:cubicBezTo>
                            <a:cubicBezTo>
                              <a:pt x="145586" y="25116"/>
                              <a:pt x="152163" y="18078"/>
                              <a:pt x="160471" y="17853"/>
                            </a:cubicBezTo>
                            <a:lnTo>
                              <a:pt x="160889" y="17847"/>
                            </a:lnTo>
                            <a:cubicBezTo>
                              <a:pt x="169105" y="17847"/>
                              <a:pt x="175714" y="24377"/>
                              <a:pt x="175938" y="32713"/>
                            </a:cubicBezTo>
                            <a:cubicBezTo>
                              <a:pt x="176164" y="41137"/>
                              <a:pt x="169588" y="48175"/>
                              <a:pt x="161279" y="4840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1903;p35">
                        <a:extLst>
                          <a:ext uri="{FF2B5EF4-FFF2-40B4-BE49-F238E27FC236}">
                            <a16:creationId xmlns:a16="http://schemas.microsoft.com/office/drawing/2014/main" id="{4B82F7D2-D9C9-90F7-1261-0076F5BD4F3C}"/>
                          </a:ext>
                        </a:extLst>
                      </p:cNvPr>
                      <p:cNvSpPr/>
                      <p:nvPr/>
                    </p:nvSpPr>
                    <p:spPr>
                      <a:xfrm>
                        <a:off x="3843527" y="4558385"/>
                        <a:ext cx="151703" cy="17847"/>
                      </a:xfrm>
                      <a:custGeom>
                        <a:avLst/>
                        <a:gdLst/>
                        <a:ahLst/>
                        <a:cxnLst/>
                        <a:rect l="l" t="t" r="r" b="b"/>
                        <a:pathLst>
                          <a:path w="151703" h="17847" extrusionOk="0">
                            <a:moveTo>
                              <a:pt x="142780" y="0"/>
                            </a:moveTo>
                            <a:lnTo>
                              <a:pt x="8924" y="0"/>
                            </a:lnTo>
                            <a:cubicBezTo>
                              <a:pt x="3994" y="0"/>
                              <a:pt x="0" y="3995"/>
                              <a:pt x="0" y="8924"/>
                            </a:cubicBezTo>
                            <a:cubicBezTo>
                              <a:pt x="0" y="13852"/>
                              <a:pt x="3994" y="17847"/>
                              <a:pt x="8924" y="17847"/>
                            </a:cubicBezTo>
                            <a:lnTo>
                              <a:pt x="142780" y="17847"/>
                            </a:lnTo>
                            <a:cubicBezTo>
                              <a:pt x="147709" y="17847"/>
                              <a:pt x="151703" y="13852"/>
                              <a:pt x="151703" y="8924"/>
                            </a:cubicBezTo>
                            <a:cubicBezTo>
                              <a:pt x="151703" y="3995"/>
                              <a:pt x="147709" y="0"/>
                              <a:pt x="142780"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1904;p35">
                        <a:extLst>
                          <a:ext uri="{FF2B5EF4-FFF2-40B4-BE49-F238E27FC236}">
                            <a16:creationId xmlns:a16="http://schemas.microsoft.com/office/drawing/2014/main" id="{88FCB845-6102-7221-F222-3FC35FA9058E}"/>
                          </a:ext>
                        </a:extLst>
                      </p:cNvPr>
                      <p:cNvSpPr/>
                      <p:nvPr/>
                    </p:nvSpPr>
                    <p:spPr>
                      <a:xfrm>
                        <a:off x="3685226" y="4405307"/>
                        <a:ext cx="120225" cy="170925"/>
                      </a:xfrm>
                      <a:custGeom>
                        <a:avLst/>
                        <a:gdLst/>
                        <a:ahLst/>
                        <a:cxnLst/>
                        <a:rect l="l" t="t" r="r" b="b"/>
                        <a:pathLst>
                          <a:path w="120225" h="170925" extrusionOk="0">
                            <a:moveTo>
                              <a:pt x="111301" y="153078"/>
                            </a:moveTo>
                            <a:lnTo>
                              <a:pt x="42469" y="153078"/>
                            </a:lnTo>
                            <a:lnTo>
                              <a:pt x="42469" y="64826"/>
                            </a:lnTo>
                            <a:cubicBezTo>
                              <a:pt x="55974" y="60694"/>
                              <a:pt x="65832" y="48049"/>
                              <a:pt x="65832" y="33126"/>
                            </a:cubicBezTo>
                            <a:cubicBezTo>
                              <a:pt x="65832" y="14860"/>
                              <a:pt x="51066" y="0"/>
                              <a:pt x="32915" y="0"/>
                            </a:cubicBezTo>
                            <a:cubicBezTo>
                              <a:pt x="14766" y="0"/>
                              <a:pt x="0" y="14861"/>
                              <a:pt x="0" y="33126"/>
                            </a:cubicBezTo>
                            <a:cubicBezTo>
                              <a:pt x="0" y="48509"/>
                              <a:pt x="10474" y="61476"/>
                              <a:pt x="24621" y="65186"/>
                            </a:cubicBezTo>
                            <a:lnTo>
                              <a:pt x="24621" y="156052"/>
                            </a:lnTo>
                            <a:cubicBezTo>
                              <a:pt x="24621" y="164252"/>
                              <a:pt x="31294" y="170925"/>
                              <a:pt x="39494" y="170925"/>
                            </a:cubicBezTo>
                            <a:lnTo>
                              <a:pt x="111301" y="170925"/>
                            </a:lnTo>
                            <a:cubicBezTo>
                              <a:pt x="116231" y="170925"/>
                              <a:pt x="120225" y="166930"/>
                              <a:pt x="120225" y="162001"/>
                            </a:cubicBezTo>
                            <a:cubicBezTo>
                              <a:pt x="120225" y="157073"/>
                              <a:pt x="116231" y="153078"/>
                              <a:pt x="111301" y="153078"/>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0" name="Google Shape;1905;p35">
                        <a:extLst>
                          <a:ext uri="{FF2B5EF4-FFF2-40B4-BE49-F238E27FC236}">
                            <a16:creationId xmlns:a16="http://schemas.microsoft.com/office/drawing/2014/main" id="{D6A46558-70A5-6714-3C3E-6C31B7BFF5D4}"/>
                          </a:ext>
                        </a:extLst>
                      </p:cNvPr>
                      <p:cNvSpPr/>
                      <p:nvPr/>
                    </p:nvSpPr>
                    <p:spPr>
                      <a:xfrm>
                        <a:off x="3685224" y="4587803"/>
                        <a:ext cx="310006" cy="66253"/>
                      </a:xfrm>
                      <a:custGeom>
                        <a:avLst/>
                        <a:gdLst/>
                        <a:ahLst/>
                        <a:cxnLst/>
                        <a:rect l="l" t="t" r="r" b="b"/>
                        <a:pathLst>
                          <a:path w="310006" h="66253" extrusionOk="0">
                            <a:moveTo>
                              <a:pt x="301083" y="24204"/>
                            </a:moveTo>
                            <a:lnTo>
                              <a:pt x="266574" y="24204"/>
                            </a:lnTo>
                            <a:cubicBezTo>
                              <a:pt x="262738" y="10136"/>
                              <a:pt x="250061" y="0"/>
                              <a:pt x="234867" y="0"/>
                            </a:cubicBezTo>
                            <a:cubicBezTo>
                              <a:pt x="234566" y="0"/>
                              <a:pt x="234262" y="5"/>
                              <a:pt x="233961" y="13"/>
                            </a:cubicBezTo>
                            <a:cubicBezTo>
                              <a:pt x="219200" y="414"/>
                              <a:pt x="206943" y="10591"/>
                              <a:pt x="203151" y="24204"/>
                            </a:cubicBezTo>
                            <a:lnTo>
                              <a:pt x="64641" y="24204"/>
                            </a:lnTo>
                            <a:cubicBezTo>
                              <a:pt x="60804" y="10136"/>
                              <a:pt x="48128" y="0"/>
                              <a:pt x="32932" y="0"/>
                            </a:cubicBezTo>
                            <a:cubicBezTo>
                              <a:pt x="32631" y="0"/>
                              <a:pt x="32328" y="5"/>
                              <a:pt x="32027" y="13"/>
                            </a:cubicBezTo>
                            <a:cubicBezTo>
                              <a:pt x="13887" y="507"/>
                              <a:pt x="-475" y="15760"/>
                              <a:pt x="12" y="34018"/>
                            </a:cubicBezTo>
                            <a:cubicBezTo>
                              <a:pt x="496" y="52094"/>
                              <a:pt x="14944" y="66253"/>
                              <a:pt x="32904" y="66253"/>
                            </a:cubicBezTo>
                            <a:cubicBezTo>
                              <a:pt x="33204" y="66253"/>
                              <a:pt x="33506" y="66250"/>
                              <a:pt x="33807" y="66241"/>
                            </a:cubicBezTo>
                            <a:cubicBezTo>
                              <a:pt x="48568" y="65840"/>
                              <a:pt x="60825" y="55665"/>
                              <a:pt x="64619" y="42051"/>
                            </a:cubicBezTo>
                            <a:lnTo>
                              <a:pt x="203128" y="42051"/>
                            </a:lnTo>
                            <a:cubicBezTo>
                              <a:pt x="206965" y="56117"/>
                              <a:pt x="219643" y="66253"/>
                              <a:pt x="234838" y="66253"/>
                            </a:cubicBezTo>
                            <a:cubicBezTo>
                              <a:pt x="235138" y="66253"/>
                              <a:pt x="235440" y="66250"/>
                              <a:pt x="235741" y="66241"/>
                            </a:cubicBezTo>
                            <a:cubicBezTo>
                              <a:pt x="250502" y="65840"/>
                              <a:pt x="262760" y="55665"/>
                              <a:pt x="266551" y="42051"/>
                            </a:cubicBezTo>
                            <a:lnTo>
                              <a:pt x="301083" y="42051"/>
                            </a:lnTo>
                            <a:cubicBezTo>
                              <a:pt x="306013" y="42051"/>
                              <a:pt x="310007" y="38056"/>
                              <a:pt x="310007" y="33127"/>
                            </a:cubicBezTo>
                            <a:cubicBezTo>
                              <a:pt x="310007" y="28199"/>
                              <a:pt x="306013" y="24204"/>
                              <a:pt x="301083" y="24204"/>
                            </a:cubicBezTo>
                            <a:close/>
                            <a:moveTo>
                              <a:pt x="33323" y="48400"/>
                            </a:moveTo>
                            <a:lnTo>
                              <a:pt x="32905" y="48405"/>
                            </a:lnTo>
                            <a:cubicBezTo>
                              <a:pt x="24689" y="48405"/>
                              <a:pt x="18077" y="41875"/>
                              <a:pt x="17855" y="33540"/>
                            </a:cubicBezTo>
                            <a:cubicBezTo>
                              <a:pt x="17630" y="25116"/>
                              <a:pt x="24206" y="18078"/>
                              <a:pt x="32515" y="17852"/>
                            </a:cubicBezTo>
                            <a:lnTo>
                              <a:pt x="32933" y="17846"/>
                            </a:lnTo>
                            <a:cubicBezTo>
                              <a:pt x="41148" y="17846"/>
                              <a:pt x="47759" y="24376"/>
                              <a:pt x="47981" y="32712"/>
                            </a:cubicBezTo>
                            <a:cubicBezTo>
                              <a:pt x="48207" y="41136"/>
                              <a:pt x="41631" y="48174"/>
                              <a:pt x="33323" y="48400"/>
                            </a:cubicBezTo>
                            <a:close/>
                            <a:moveTo>
                              <a:pt x="235257" y="48400"/>
                            </a:moveTo>
                            <a:lnTo>
                              <a:pt x="234839" y="48405"/>
                            </a:lnTo>
                            <a:cubicBezTo>
                              <a:pt x="226622" y="48405"/>
                              <a:pt x="220012" y="41876"/>
                              <a:pt x="219789" y="33540"/>
                            </a:cubicBezTo>
                            <a:cubicBezTo>
                              <a:pt x="219563" y="25116"/>
                              <a:pt x="226139" y="18078"/>
                              <a:pt x="234448" y="17852"/>
                            </a:cubicBezTo>
                            <a:lnTo>
                              <a:pt x="234867" y="17846"/>
                            </a:lnTo>
                            <a:cubicBezTo>
                              <a:pt x="243081" y="17846"/>
                              <a:pt x="249692" y="24376"/>
                              <a:pt x="249914" y="32712"/>
                            </a:cubicBezTo>
                            <a:cubicBezTo>
                              <a:pt x="250140" y="41136"/>
                              <a:pt x="243564" y="48174"/>
                              <a:pt x="235257" y="4840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1906;p35">
                        <a:extLst>
                          <a:ext uri="{FF2B5EF4-FFF2-40B4-BE49-F238E27FC236}">
                            <a16:creationId xmlns:a16="http://schemas.microsoft.com/office/drawing/2014/main" id="{D56F7272-1B7D-7EA3-5516-BC065B931F76}"/>
                          </a:ext>
                        </a:extLst>
                      </p:cNvPr>
                      <p:cNvSpPr/>
                      <p:nvPr/>
                    </p:nvSpPr>
                    <p:spPr>
                      <a:xfrm>
                        <a:off x="3685226" y="4257065"/>
                        <a:ext cx="65832" cy="66252"/>
                      </a:xfrm>
                      <a:custGeom>
                        <a:avLst/>
                        <a:gdLst/>
                        <a:ahLst/>
                        <a:cxnLst/>
                        <a:rect l="l" t="t" r="r" b="b"/>
                        <a:pathLst>
                          <a:path w="65832" h="66252" extrusionOk="0">
                            <a:moveTo>
                              <a:pt x="32915" y="0"/>
                            </a:moveTo>
                            <a:cubicBezTo>
                              <a:pt x="14766" y="0"/>
                              <a:pt x="0" y="14861"/>
                              <a:pt x="0" y="33126"/>
                            </a:cubicBezTo>
                            <a:cubicBezTo>
                              <a:pt x="0" y="51392"/>
                              <a:pt x="14766" y="66252"/>
                              <a:pt x="32915" y="66252"/>
                            </a:cubicBezTo>
                            <a:cubicBezTo>
                              <a:pt x="51066" y="66253"/>
                              <a:pt x="65832" y="51392"/>
                              <a:pt x="65832" y="33126"/>
                            </a:cubicBezTo>
                            <a:cubicBezTo>
                              <a:pt x="65832" y="14860"/>
                              <a:pt x="51066" y="0"/>
                              <a:pt x="32915" y="0"/>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1" name="TextBox 430">
                      <a:extLst>
                        <a:ext uri="{FF2B5EF4-FFF2-40B4-BE49-F238E27FC236}">
                          <a16:creationId xmlns:a16="http://schemas.microsoft.com/office/drawing/2014/main" id="{7935EFE9-13E8-4FE8-F646-E3BE2EBE212D}"/>
                        </a:ext>
                      </a:extLst>
                    </p:cNvPr>
                    <p:cNvSpPr txBox="1"/>
                    <p:nvPr/>
                  </p:nvSpPr>
                  <p:spPr>
                    <a:xfrm>
                      <a:off x="4368820" y="944344"/>
                      <a:ext cx="487634" cy="215444"/>
                    </a:xfrm>
                    <a:prstGeom prst="rect">
                      <a:avLst/>
                    </a:prstGeom>
                    <a:noFill/>
                  </p:spPr>
                  <p:txBody>
                    <a:bodyPr wrap="none" rtlCol="0">
                      <a:spAutoFit/>
                    </a:bodyPr>
                    <a:lstStyle/>
                    <a:p>
                      <a:r>
                        <a:rPr lang="en-US" sz="800" dirty="0">
                          <a:latin typeface="Montserrat" panose="00000500000000000000" pitchFamily="2" charset="0"/>
                        </a:rPr>
                        <a:t>Cloud</a:t>
                      </a:r>
                    </a:p>
                  </p:txBody>
                </p:sp>
              </p:grpSp>
              <p:grpSp>
                <p:nvGrpSpPr>
                  <p:cNvPr id="385" name="Group 384">
                    <a:extLst>
                      <a:ext uri="{FF2B5EF4-FFF2-40B4-BE49-F238E27FC236}">
                        <a16:creationId xmlns:a16="http://schemas.microsoft.com/office/drawing/2014/main" id="{E2EC696C-B218-104E-4E07-066ED0D38D5F}"/>
                      </a:ext>
                    </a:extLst>
                  </p:cNvPr>
                  <p:cNvGrpSpPr/>
                  <p:nvPr/>
                </p:nvGrpSpPr>
                <p:grpSpPr>
                  <a:xfrm>
                    <a:off x="3466101" y="2529024"/>
                    <a:ext cx="2289436" cy="1053083"/>
                    <a:chOff x="3466101" y="2529024"/>
                    <a:chExt cx="2289436" cy="1053083"/>
                  </a:xfrm>
                </p:grpSpPr>
                <p:grpSp>
                  <p:nvGrpSpPr>
                    <p:cNvPr id="386" name="Google Shape;1890;p35">
                      <a:extLst>
                        <a:ext uri="{FF2B5EF4-FFF2-40B4-BE49-F238E27FC236}">
                          <a16:creationId xmlns:a16="http://schemas.microsoft.com/office/drawing/2014/main" id="{F3D5F6A3-C8A1-6475-B014-9FD947B36DAD}"/>
                        </a:ext>
                      </a:extLst>
                    </p:cNvPr>
                    <p:cNvGrpSpPr/>
                    <p:nvPr/>
                  </p:nvGrpSpPr>
                  <p:grpSpPr>
                    <a:xfrm>
                      <a:off x="4379159" y="2579556"/>
                      <a:ext cx="463319" cy="418681"/>
                      <a:chOff x="6272476" y="4149316"/>
                      <a:chExt cx="609192" cy="570671"/>
                    </a:xfrm>
                    <a:solidFill>
                      <a:schemeClr val="accent2">
                        <a:lumMod val="75000"/>
                      </a:schemeClr>
                    </a:solidFill>
                  </p:grpSpPr>
                  <p:sp>
                    <p:nvSpPr>
                      <p:cNvPr id="424" name="Google Shape;1891;p35">
                        <a:extLst>
                          <a:ext uri="{FF2B5EF4-FFF2-40B4-BE49-F238E27FC236}">
                            <a16:creationId xmlns:a16="http://schemas.microsoft.com/office/drawing/2014/main" id="{AE6768DE-A78D-6D6A-81C1-51E19BCD8660}"/>
                          </a:ext>
                        </a:extLst>
                      </p:cNvPr>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1892;p35">
                        <a:extLst>
                          <a:ext uri="{FF2B5EF4-FFF2-40B4-BE49-F238E27FC236}">
                            <a16:creationId xmlns:a16="http://schemas.microsoft.com/office/drawing/2014/main" id="{A15F1D70-FBE2-879B-1DAA-8D4A98C8E3D6}"/>
                          </a:ext>
                        </a:extLst>
                      </p:cNvPr>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1893;p35">
                        <a:extLst>
                          <a:ext uri="{FF2B5EF4-FFF2-40B4-BE49-F238E27FC236}">
                            <a16:creationId xmlns:a16="http://schemas.microsoft.com/office/drawing/2014/main" id="{33082EF2-AF47-DDCF-1727-99A4CB58D9B6}"/>
                          </a:ext>
                        </a:extLst>
                      </p:cNvPr>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1894;p35">
                        <a:extLst>
                          <a:ext uri="{FF2B5EF4-FFF2-40B4-BE49-F238E27FC236}">
                            <a16:creationId xmlns:a16="http://schemas.microsoft.com/office/drawing/2014/main" id="{1309C332-B1BC-D9DC-5F8D-76BCB19FB435}"/>
                          </a:ext>
                        </a:extLst>
                      </p:cNvPr>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1895;p35">
                        <a:extLst>
                          <a:ext uri="{FF2B5EF4-FFF2-40B4-BE49-F238E27FC236}">
                            <a16:creationId xmlns:a16="http://schemas.microsoft.com/office/drawing/2014/main" id="{31DCC14F-C582-D1C4-372A-D90854C85D79}"/>
                          </a:ext>
                        </a:extLst>
                      </p:cNvPr>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7" name="Rectangle: Rounded Corners 386">
                      <a:extLst>
                        <a:ext uri="{FF2B5EF4-FFF2-40B4-BE49-F238E27FC236}">
                          <a16:creationId xmlns:a16="http://schemas.microsoft.com/office/drawing/2014/main" id="{1FE39AC9-9E26-5878-6A58-548A6A9F7D6D}"/>
                        </a:ext>
                      </a:extLst>
                    </p:cNvPr>
                    <p:cNvSpPr/>
                    <p:nvPr/>
                  </p:nvSpPr>
                  <p:spPr>
                    <a:xfrm>
                      <a:off x="4320794" y="2529024"/>
                      <a:ext cx="580051" cy="5546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8" name="Google Shape;2181;p35">
                      <a:extLst>
                        <a:ext uri="{FF2B5EF4-FFF2-40B4-BE49-F238E27FC236}">
                          <a16:creationId xmlns:a16="http://schemas.microsoft.com/office/drawing/2014/main" id="{ED930F88-35F3-5DC0-CE7F-5E6D399C099F}"/>
                        </a:ext>
                      </a:extLst>
                    </p:cNvPr>
                    <p:cNvGrpSpPr/>
                    <p:nvPr/>
                  </p:nvGrpSpPr>
                  <p:grpSpPr>
                    <a:xfrm>
                      <a:off x="3524465" y="2616269"/>
                      <a:ext cx="463320" cy="345825"/>
                      <a:chOff x="1461747" y="2146075"/>
                      <a:chExt cx="609193" cy="471366"/>
                    </a:xfrm>
                    <a:solidFill>
                      <a:schemeClr val="accent2">
                        <a:lumMod val="75000"/>
                      </a:schemeClr>
                    </a:solidFill>
                  </p:grpSpPr>
                  <p:sp>
                    <p:nvSpPr>
                      <p:cNvPr id="409" name="Google Shape;2182;p35">
                        <a:extLst>
                          <a:ext uri="{FF2B5EF4-FFF2-40B4-BE49-F238E27FC236}">
                            <a16:creationId xmlns:a16="http://schemas.microsoft.com/office/drawing/2014/main" id="{91DC161E-825D-AB15-50C2-FB4D100B05D1}"/>
                          </a:ext>
                        </a:extLst>
                      </p:cNvPr>
                      <p:cNvSpPr/>
                      <p:nvPr/>
                    </p:nvSpPr>
                    <p:spPr>
                      <a:xfrm>
                        <a:off x="1705315" y="2557794"/>
                        <a:ext cx="75042" cy="24543"/>
                      </a:xfrm>
                      <a:custGeom>
                        <a:avLst/>
                        <a:gdLst/>
                        <a:ahLst/>
                        <a:cxnLst/>
                        <a:rect l="l" t="t" r="r" b="b"/>
                        <a:pathLst>
                          <a:path w="75042" h="24543" extrusionOk="0">
                            <a:moveTo>
                              <a:pt x="74113" y="4964"/>
                            </a:moveTo>
                            <a:cubicBezTo>
                              <a:pt x="71926" y="549"/>
                              <a:pt x="66573" y="-1258"/>
                              <a:pt x="62156" y="928"/>
                            </a:cubicBezTo>
                            <a:cubicBezTo>
                              <a:pt x="54431" y="4756"/>
                              <a:pt x="46142" y="6696"/>
                              <a:pt x="37521" y="6696"/>
                            </a:cubicBezTo>
                            <a:cubicBezTo>
                              <a:pt x="28895" y="6695"/>
                              <a:pt x="20607" y="4755"/>
                              <a:pt x="12888" y="929"/>
                            </a:cubicBezTo>
                            <a:cubicBezTo>
                              <a:pt x="8474" y="-1258"/>
                              <a:pt x="3119" y="547"/>
                              <a:pt x="930" y="4962"/>
                            </a:cubicBezTo>
                            <a:cubicBezTo>
                              <a:pt x="-1259" y="9378"/>
                              <a:pt x="547" y="14731"/>
                              <a:pt x="4963" y="16921"/>
                            </a:cubicBezTo>
                            <a:cubicBezTo>
                              <a:pt x="15166" y="21977"/>
                              <a:pt x="26119" y="24543"/>
                              <a:pt x="37520" y="24544"/>
                            </a:cubicBezTo>
                            <a:cubicBezTo>
                              <a:pt x="48915" y="24544"/>
                              <a:pt x="59870" y="21980"/>
                              <a:pt x="70079" y="16922"/>
                            </a:cubicBezTo>
                            <a:cubicBezTo>
                              <a:pt x="74494" y="14734"/>
                              <a:pt x="76301" y="9380"/>
                              <a:pt x="74113" y="4964"/>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2183;p35">
                        <a:extLst>
                          <a:ext uri="{FF2B5EF4-FFF2-40B4-BE49-F238E27FC236}">
                            <a16:creationId xmlns:a16="http://schemas.microsoft.com/office/drawing/2014/main" id="{B46A6030-EE49-64D0-227E-0BC351C635C1}"/>
                          </a:ext>
                        </a:extLst>
                      </p:cNvPr>
                      <p:cNvSpPr/>
                      <p:nvPr/>
                    </p:nvSpPr>
                    <p:spPr>
                      <a:xfrm>
                        <a:off x="1690785" y="2589632"/>
                        <a:ext cx="104101" cy="27809"/>
                      </a:xfrm>
                      <a:custGeom>
                        <a:avLst/>
                        <a:gdLst/>
                        <a:ahLst/>
                        <a:cxnLst/>
                        <a:rect l="l" t="t" r="r" b="b"/>
                        <a:pathLst>
                          <a:path w="104101" h="27809" extrusionOk="0">
                            <a:moveTo>
                              <a:pt x="103194" y="5010"/>
                            </a:moveTo>
                            <a:cubicBezTo>
                              <a:pt x="101032" y="582"/>
                              <a:pt x="95688" y="-1256"/>
                              <a:pt x="91260" y="908"/>
                            </a:cubicBezTo>
                            <a:cubicBezTo>
                              <a:pt x="78956" y="6916"/>
                              <a:pt x="65764" y="9962"/>
                              <a:pt x="52050" y="9962"/>
                            </a:cubicBezTo>
                            <a:cubicBezTo>
                              <a:pt x="38337" y="9962"/>
                              <a:pt x="25146" y="6916"/>
                              <a:pt x="12841" y="910"/>
                            </a:cubicBezTo>
                            <a:cubicBezTo>
                              <a:pt x="8413" y="-1249"/>
                              <a:pt x="3068" y="585"/>
                              <a:pt x="907" y="5015"/>
                            </a:cubicBezTo>
                            <a:cubicBezTo>
                              <a:pt x="-1255" y="9445"/>
                              <a:pt x="582" y="14787"/>
                              <a:pt x="5011" y="16949"/>
                            </a:cubicBezTo>
                            <a:cubicBezTo>
                              <a:pt x="19775" y="24156"/>
                              <a:pt x="35601" y="27810"/>
                              <a:pt x="52050" y="27810"/>
                            </a:cubicBezTo>
                            <a:cubicBezTo>
                              <a:pt x="68501" y="27810"/>
                              <a:pt x="84328" y="24155"/>
                              <a:pt x="99091" y="16944"/>
                            </a:cubicBezTo>
                            <a:cubicBezTo>
                              <a:pt x="103520" y="14782"/>
                              <a:pt x="105357" y="9438"/>
                              <a:pt x="103194" y="501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2184;p35">
                        <a:extLst>
                          <a:ext uri="{FF2B5EF4-FFF2-40B4-BE49-F238E27FC236}">
                            <a16:creationId xmlns:a16="http://schemas.microsoft.com/office/drawing/2014/main" id="{2CC2F582-CB39-1CE7-0878-6C251FF26075}"/>
                          </a:ext>
                        </a:extLst>
                      </p:cNvPr>
                      <p:cNvSpPr/>
                      <p:nvPr/>
                    </p:nvSpPr>
                    <p:spPr>
                      <a:xfrm>
                        <a:off x="1922546" y="2378789"/>
                        <a:ext cx="148393" cy="156588"/>
                      </a:xfrm>
                      <a:custGeom>
                        <a:avLst/>
                        <a:gdLst/>
                        <a:ahLst/>
                        <a:cxnLst/>
                        <a:rect l="l" t="t" r="r" b="b"/>
                        <a:pathLst>
                          <a:path w="148393" h="156588" extrusionOk="0">
                            <a:moveTo>
                              <a:pt x="110902" y="20683"/>
                            </a:moveTo>
                            <a:lnTo>
                              <a:pt x="27772" y="20683"/>
                            </a:lnTo>
                            <a:lnTo>
                              <a:pt x="16291" y="3888"/>
                            </a:lnTo>
                            <a:cubicBezTo>
                              <a:pt x="13509" y="-181"/>
                              <a:pt x="7956" y="-1223"/>
                              <a:pt x="3888" y="1558"/>
                            </a:cubicBezTo>
                            <a:cubicBezTo>
                              <a:pt x="-180" y="4339"/>
                              <a:pt x="-1224" y="9892"/>
                              <a:pt x="1558" y="13960"/>
                            </a:cubicBezTo>
                            <a:lnTo>
                              <a:pt x="15698" y="34643"/>
                            </a:lnTo>
                            <a:cubicBezTo>
                              <a:pt x="17361" y="37076"/>
                              <a:pt x="20118" y="38530"/>
                              <a:pt x="23064" y="38530"/>
                            </a:cubicBezTo>
                            <a:lnTo>
                              <a:pt x="81982" y="38530"/>
                            </a:lnTo>
                            <a:lnTo>
                              <a:pt x="81982" y="62720"/>
                            </a:lnTo>
                            <a:cubicBezTo>
                              <a:pt x="81982" y="90061"/>
                              <a:pt x="103609" y="112401"/>
                              <a:pt x="130546" y="113350"/>
                            </a:cubicBezTo>
                            <a:lnTo>
                              <a:pt x="130546" y="118870"/>
                            </a:lnTo>
                            <a:cubicBezTo>
                              <a:pt x="130546" y="129827"/>
                              <a:pt x="121735" y="138741"/>
                              <a:pt x="110902" y="138741"/>
                            </a:cubicBezTo>
                            <a:lnTo>
                              <a:pt x="103180" y="138741"/>
                            </a:lnTo>
                            <a:cubicBezTo>
                              <a:pt x="98252" y="138741"/>
                              <a:pt x="94257" y="142736"/>
                              <a:pt x="94257" y="147665"/>
                            </a:cubicBezTo>
                            <a:cubicBezTo>
                              <a:pt x="94257" y="152595"/>
                              <a:pt x="98252" y="156589"/>
                              <a:pt x="103180" y="156589"/>
                            </a:cubicBezTo>
                            <a:lnTo>
                              <a:pt x="110902" y="156589"/>
                            </a:lnTo>
                            <a:cubicBezTo>
                              <a:pt x="131574" y="156589"/>
                              <a:pt x="148394" y="139668"/>
                              <a:pt x="148394" y="118870"/>
                            </a:cubicBezTo>
                            <a:lnTo>
                              <a:pt x="148394" y="58402"/>
                            </a:lnTo>
                            <a:cubicBezTo>
                              <a:pt x="148394" y="37603"/>
                              <a:pt x="131576" y="20683"/>
                              <a:pt x="110902" y="20683"/>
                            </a:cubicBezTo>
                            <a:close/>
                            <a:moveTo>
                              <a:pt x="130548" y="95497"/>
                            </a:moveTo>
                            <a:cubicBezTo>
                              <a:pt x="113452" y="94558"/>
                              <a:pt x="99830" y="80217"/>
                              <a:pt x="99830" y="62720"/>
                            </a:cubicBezTo>
                            <a:lnTo>
                              <a:pt x="99830" y="38530"/>
                            </a:lnTo>
                            <a:lnTo>
                              <a:pt x="110904" y="38530"/>
                            </a:lnTo>
                            <a:cubicBezTo>
                              <a:pt x="121736" y="38530"/>
                              <a:pt x="130548" y="47443"/>
                              <a:pt x="130548" y="58400"/>
                            </a:cubicBezTo>
                            <a:lnTo>
                              <a:pt x="130548" y="95497"/>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2185;p35">
                        <a:extLst>
                          <a:ext uri="{FF2B5EF4-FFF2-40B4-BE49-F238E27FC236}">
                            <a16:creationId xmlns:a16="http://schemas.microsoft.com/office/drawing/2014/main" id="{9A451D74-7642-CA61-C8A9-6102068733FA}"/>
                          </a:ext>
                        </a:extLst>
                      </p:cNvPr>
                      <p:cNvSpPr/>
                      <p:nvPr/>
                    </p:nvSpPr>
                    <p:spPr>
                      <a:xfrm>
                        <a:off x="1548878" y="2493054"/>
                        <a:ext cx="63554" cy="63918"/>
                      </a:xfrm>
                      <a:custGeom>
                        <a:avLst/>
                        <a:gdLst/>
                        <a:ahLst/>
                        <a:cxnLst/>
                        <a:rect l="l" t="t" r="r" b="b"/>
                        <a:pathLst>
                          <a:path w="63554" h="63918" extrusionOk="0">
                            <a:moveTo>
                              <a:pt x="31777" y="0"/>
                            </a:moveTo>
                            <a:cubicBezTo>
                              <a:pt x="14254" y="0"/>
                              <a:pt x="0" y="14337"/>
                              <a:pt x="0" y="31960"/>
                            </a:cubicBezTo>
                            <a:cubicBezTo>
                              <a:pt x="0" y="49583"/>
                              <a:pt x="14255" y="63919"/>
                              <a:pt x="31777" y="63919"/>
                            </a:cubicBezTo>
                            <a:cubicBezTo>
                              <a:pt x="49299" y="63919"/>
                              <a:pt x="63555" y="49581"/>
                              <a:pt x="63555" y="31960"/>
                            </a:cubicBezTo>
                            <a:cubicBezTo>
                              <a:pt x="63555" y="14337"/>
                              <a:pt x="49299" y="0"/>
                              <a:pt x="31777" y="0"/>
                            </a:cubicBezTo>
                            <a:close/>
                            <a:moveTo>
                              <a:pt x="31777" y="46073"/>
                            </a:moveTo>
                            <a:cubicBezTo>
                              <a:pt x="24095" y="46073"/>
                              <a:pt x="17847" y="39743"/>
                              <a:pt x="17847" y="31961"/>
                            </a:cubicBezTo>
                            <a:cubicBezTo>
                              <a:pt x="17847" y="24180"/>
                              <a:pt x="24096" y="17849"/>
                              <a:pt x="31777" y="17849"/>
                            </a:cubicBezTo>
                            <a:cubicBezTo>
                              <a:pt x="39458" y="17849"/>
                              <a:pt x="45707" y="24180"/>
                              <a:pt x="45707" y="31961"/>
                            </a:cubicBezTo>
                            <a:cubicBezTo>
                              <a:pt x="45707" y="39743"/>
                              <a:pt x="39458" y="46073"/>
                              <a:pt x="31777" y="4607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2186;p35">
                        <a:extLst>
                          <a:ext uri="{FF2B5EF4-FFF2-40B4-BE49-F238E27FC236}">
                            <a16:creationId xmlns:a16="http://schemas.microsoft.com/office/drawing/2014/main" id="{BE436C98-9222-5E02-3100-90A57DC3CE0C}"/>
                          </a:ext>
                        </a:extLst>
                      </p:cNvPr>
                      <p:cNvSpPr/>
                      <p:nvPr/>
                    </p:nvSpPr>
                    <p:spPr>
                      <a:xfrm>
                        <a:off x="1874545" y="2493054"/>
                        <a:ext cx="63555" cy="63918"/>
                      </a:xfrm>
                      <a:custGeom>
                        <a:avLst/>
                        <a:gdLst/>
                        <a:ahLst/>
                        <a:cxnLst/>
                        <a:rect l="l" t="t" r="r" b="b"/>
                        <a:pathLst>
                          <a:path w="63555" h="63918" extrusionOk="0">
                            <a:moveTo>
                              <a:pt x="31778" y="0"/>
                            </a:moveTo>
                            <a:cubicBezTo>
                              <a:pt x="14255" y="0"/>
                              <a:pt x="0" y="14337"/>
                              <a:pt x="0" y="31960"/>
                            </a:cubicBezTo>
                            <a:cubicBezTo>
                              <a:pt x="0" y="49583"/>
                              <a:pt x="14255" y="63919"/>
                              <a:pt x="31778" y="63919"/>
                            </a:cubicBezTo>
                            <a:cubicBezTo>
                              <a:pt x="49301" y="63919"/>
                              <a:pt x="63556" y="49581"/>
                              <a:pt x="63556" y="31960"/>
                            </a:cubicBezTo>
                            <a:cubicBezTo>
                              <a:pt x="63556" y="14337"/>
                              <a:pt x="49301" y="0"/>
                              <a:pt x="31778" y="0"/>
                            </a:cubicBezTo>
                            <a:close/>
                            <a:moveTo>
                              <a:pt x="31778" y="46073"/>
                            </a:moveTo>
                            <a:cubicBezTo>
                              <a:pt x="24096" y="46073"/>
                              <a:pt x="17847" y="39743"/>
                              <a:pt x="17847" y="31961"/>
                            </a:cubicBezTo>
                            <a:cubicBezTo>
                              <a:pt x="17847" y="24180"/>
                              <a:pt x="24096" y="17849"/>
                              <a:pt x="31778" y="17849"/>
                            </a:cubicBezTo>
                            <a:cubicBezTo>
                              <a:pt x="39460" y="17849"/>
                              <a:pt x="45709" y="24180"/>
                              <a:pt x="45709" y="31961"/>
                            </a:cubicBezTo>
                            <a:cubicBezTo>
                              <a:pt x="45709" y="39743"/>
                              <a:pt x="39460" y="46073"/>
                              <a:pt x="31778" y="4607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2187;p35">
                        <a:extLst>
                          <a:ext uri="{FF2B5EF4-FFF2-40B4-BE49-F238E27FC236}">
                            <a16:creationId xmlns:a16="http://schemas.microsoft.com/office/drawing/2014/main" id="{0668BE9D-0494-FEE4-6513-0711E5FCFB9D}"/>
                          </a:ext>
                        </a:extLst>
                      </p:cNvPr>
                      <p:cNvSpPr/>
                      <p:nvPr/>
                    </p:nvSpPr>
                    <p:spPr>
                      <a:xfrm>
                        <a:off x="1768996" y="2178947"/>
                        <a:ext cx="58291" cy="58613"/>
                      </a:xfrm>
                      <a:custGeom>
                        <a:avLst/>
                        <a:gdLst/>
                        <a:ahLst/>
                        <a:cxnLst/>
                        <a:rect l="l" t="t" r="r" b="b"/>
                        <a:pathLst>
                          <a:path w="58291" h="58613" extrusionOk="0">
                            <a:moveTo>
                              <a:pt x="57819" y="46831"/>
                            </a:moveTo>
                            <a:cubicBezTo>
                              <a:pt x="54159" y="36002"/>
                              <a:pt x="48225" y="26400"/>
                              <a:pt x="40179" y="18290"/>
                            </a:cubicBezTo>
                            <a:cubicBezTo>
                              <a:pt x="32129" y="10176"/>
                              <a:pt x="22590" y="4186"/>
                              <a:pt x="11825" y="487"/>
                            </a:cubicBezTo>
                            <a:cubicBezTo>
                              <a:pt x="7166" y="-1115"/>
                              <a:pt x="2088" y="1365"/>
                              <a:pt x="486" y="6025"/>
                            </a:cubicBezTo>
                            <a:cubicBezTo>
                              <a:pt x="-1114" y="10686"/>
                              <a:pt x="1365" y="15762"/>
                              <a:pt x="6026" y="17363"/>
                            </a:cubicBezTo>
                            <a:cubicBezTo>
                              <a:pt x="14176" y="20164"/>
                              <a:pt x="21405" y="24705"/>
                              <a:pt x="27508" y="30858"/>
                            </a:cubicBezTo>
                            <a:cubicBezTo>
                              <a:pt x="33622" y="37021"/>
                              <a:pt x="38131" y="44317"/>
                              <a:pt x="40912" y="52544"/>
                            </a:cubicBezTo>
                            <a:cubicBezTo>
                              <a:pt x="42169" y="56266"/>
                              <a:pt x="45643" y="58614"/>
                              <a:pt x="49364" y="58614"/>
                            </a:cubicBezTo>
                            <a:cubicBezTo>
                              <a:pt x="50312" y="58614"/>
                              <a:pt x="51276" y="58461"/>
                              <a:pt x="52222" y="58142"/>
                            </a:cubicBezTo>
                            <a:cubicBezTo>
                              <a:pt x="56891" y="56563"/>
                              <a:pt x="59397" y="51500"/>
                              <a:pt x="57819" y="4683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2188;p35">
                        <a:extLst>
                          <a:ext uri="{FF2B5EF4-FFF2-40B4-BE49-F238E27FC236}">
                            <a16:creationId xmlns:a16="http://schemas.microsoft.com/office/drawing/2014/main" id="{02AF0A39-CF0D-82AF-D4FD-65A4D93DC8FF}"/>
                          </a:ext>
                        </a:extLst>
                      </p:cNvPr>
                      <p:cNvSpPr/>
                      <p:nvPr/>
                    </p:nvSpPr>
                    <p:spPr>
                      <a:xfrm>
                        <a:off x="1756926" y="2211835"/>
                        <a:ext cx="37732" cy="37892"/>
                      </a:xfrm>
                      <a:custGeom>
                        <a:avLst/>
                        <a:gdLst/>
                        <a:ahLst/>
                        <a:cxnLst/>
                        <a:rect l="l" t="t" r="r" b="b"/>
                        <a:pathLst>
                          <a:path w="37732" h="37892" extrusionOk="0">
                            <a:moveTo>
                              <a:pt x="37311" y="26266"/>
                            </a:moveTo>
                            <a:cubicBezTo>
                              <a:pt x="35366" y="20139"/>
                              <a:pt x="32108" y="14740"/>
                              <a:pt x="27624" y="10218"/>
                            </a:cubicBezTo>
                            <a:cubicBezTo>
                              <a:pt x="23137" y="5697"/>
                              <a:pt x="17770" y="2406"/>
                              <a:pt x="11671" y="434"/>
                            </a:cubicBezTo>
                            <a:cubicBezTo>
                              <a:pt x="6981" y="-1080"/>
                              <a:pt x="1951" y="1493"/>
                              <a:pt x="435" y="6181"/>
                            </a:cubicBezTo>
                            <a:cubicBezTo>
                              <a:pt x="-1081" y="10873"/>
                              <a:pt x="1492" y="15903"/>
                              <a:pt x="6182" y="17418"/>
                            </a:cubicBezTo>
                            <a:cubicBezTo>
                              <a:pt x="9543" y="18504"/>
                              <a:pt x="12496" y="20313"/>
                              <a:pt x="14953" y="22788"/>
                            </a:cubicBezTo>
                            <a:cubicBezTo>
                              <a:pt x="17422" y="25278"/>
                              <a:pt x="19220" y="28266"/>
                              <a:pt x="20302" y="31667"/>
                            </a:cubicBezTo>
                            <a:cubicBezTo>
                              <a:pt x="21508" y="35467"/>
                              <a:pt x="25020" y="37893"/>
                              <a:pt x="28804" y="37893"/>
                            </a:cubicBezTo>
                            <a:cubicBezTo>
                              <a:pt x="29699" y="37893"/>
                              <a:pt x="30609" y="37757"/>
                              <a:pt x="31507" y="37471"/>
                            </a:cubicBezTo>
                            <a:cubicBezTo>
                              <a:pt x="36205" y="35979"/>
                              <a:pt x="38803" y="30962"/>
                              <a:pt x="37311" y="2626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2189;p35">
                        <a:extLst>
                          <a:ext uri="{FF2B5EF4-FFF2-40B4-BE49-F238E27FC236}">
                            <a16:creationId xmlns:a16="http://schemas.microsoft.com/office/drawing/2014/main" id="{4D5631DC-45EB-E1CA-01D5-1C7A5BF573A9}"/>
                          </a:ext>
                        </a:extLst>
                      </p:cNvPr>
                      <p:cNvSpPr/>
                      <p:nvPr/>
                    </p:nvSpPr>
                    <p:spPr>
                      <a:xfrm>
                        <a:off x="1781058" y="2146076"/>
                        <a:ext cx="78842" cy="79322"/>
                      </a:xfrm>
                      <a:custGeom>
                        <a:avLst/>
                        <a:gdLst/>
                        <a:ahLst/>
                        <a:cxnLst/>
                        <a:rect l="l" t="t" r="r" b="b"/>
                        <a:pathLst>
                          <a:path w="78842" h="79322" extrusionOk="0">
                            <a:moveTo>
                              <a:pt x="78353" y="67489"/>
                            </a:moveTo>
                            <a:cubicBezTo>
                              <a:pt x="72976" y="51892"/>
                              <a:pt x="64360" y="38046"/>
                              <a:pt x="52743" y="26336"/>
                            </a:cubicBezTo>
                            <a:cubicBezTo>
                              <a:pt x="41116" y="14616"/>
                              <a:pt x="27365" y="5926"/>
                              <a:pt x="11874" y="504"/>
                            </a:cubicBezTo>
                            <a:cubicBezTo>
                              <a:pt x="7222" y="-1125"/>
                              <a:pt x="2131" y="1327"/>
                              <a:pt x="503" y="5979"/>
                            </a:cubicBezTo>
                            <a:cubicBezTo>
                              <a:pt x="-1124" y="10630"/>
                              <a:pt x="1327" y="15722"/>
                              <a:pt x="5979" y="17349"/>
                            </a:cubicBezTo>
                            <a:cubicBezTo>
                              <a:pt x="18896" y="21871"/>
                              <a:pt x="30367" y="29123"/>
                              <a:pt x="40073" y="38905"/>
                            </a:cubicBezTo>
                            <a:cubicBezTo>
                              <a:pt x="49784" y="48693"/>
                              <a:pt x="56986" y="60266"/>
                              <a:pt x="61480" y="73305"/>
                            </a:cubicBezTo>
                            <a:cubicBezTo>
                              <a:pt x="62754" y="77000"/>
                              <a:pt x="66214" y="79323"/>
                              <a:pt x="69916" y="79323"/>
                            </a:cubicBezTo>
                            <a:cubicBezTo>
                              <a:pt x="70880" y="79323"/>
                              <a:pt x="71861" y="79165"/>
                              <a:pt x="72825" y="78834"/>
                            </a:cubicBezTo>
                            <a:cubicBezTo>
                              <a:pt x="77484" y="77227"/>
                              <a:pt x="79959" y="72148"/>
                              <a:pt x="78353" y="6748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2190;p35">
                        <a:extLst>
                          <a:ext uri="{FF2B5EF4-FFF2-40B4-BE49-F238E27FC236}">
                            <a16:creationId xmlns:a16="http://schemas.microsoft.com/office/drawing/2014/main" id="{C3C912C2-3807-D00F-9979-FE299ADC8B30}"/>
                          </a:ext>
                        </a:extLst>
                      </p:cNvPr>
                      <p:cNvSpPr/>
                      <p:nvPr/>
                    </p:nvSpPr>
                    <p:spPr>
                      <a:xfrm>
                        <a:off x="1614693" y="2178949"/>
                        <a:ext cx="58292" cy="58612"/>
                      </a:xfrm>
                      <a:custGeom>
                        <a:avLst/>
                        <a:gdLst/>
                        <a:ahLst/>
                        <a:cxnLst/>
                        <a:rect l="l" t="t" r="r" b="b"/>
                        <a:pathLst>
                          <a:path w="58292" h="58612" extrusionOk="0">
                            <a:moveTo>
                              <a:pt x="57807" y="6027"/>
                            </a:moveTo>
                            <a:cubicBezTo>
                              <a:pt x="56207" y="1366"/>
                              <a:pt x="51133" y="-1111"/>
                              <a:pt x="46469" y="484"/>
                            </a:cubicBezTo>
                            <a:cubicBezTo>
                              <a:pt x="35711" y="4177"/>
                              <a:pt x="26171" y="10167"/>
                              <a:pt x="18117" y="18285"/>
                            </a:cubicBezTo>
                            <a:cubicBezTo>
                              <a:pt x="10072" y="26393"/>
                              <a:pt x="4135" y="35995"/>
                              <a:pt x="473" y="46828"/>
                            </a:cubicBezTo>
                            <a:cubicBezTo>
                              <a:pt x="-1106" y="51497"/>
                              <a:pt x="1400" y="56562"/>
                              <a:pt x="6068" y="58140"/>
                            </a:cubicBezTo>
                            <a:cubicBezTo>
                              <a:pt x="7016" y="58461"/>
                              <a:pt x="7980" y="58612"/>
                              <a:pt x="8928" y="58612"/>
                            </a:cubicBezTo>
                            <a:cubicBezTo>
                              <a:pt x="12648" y="58612"/>
                              <a:pt x="16121" y="56266"/>
                              <a:pt x="17380" y="52544"/>
                            </a:cubicBezTo>
                            <a:cubicBezTo>
                              <a:pt x="20163" y="44311"/>
                              <a:pt x="24674" y="37014"/>
                              <a:pt x="30786" y="30854"/>
                            </a:cubicBezTo>
                            <a:cubicBezTo>
                              <a:pt x="36893" y="24698"/>
                              <a:pt x="44120" y="20160"/>
                              <a:pt x="52264" y="17364"/>
                            </a:cubicBezTo>
                            <a:cubicBezTo>
                              <a:pt x="56924" y="15764"/>
                              <a:pt x="59406" y="10688"/>
                              <a:pt x="57807" y="602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2191;p35">
                        <a:extLst>
                          <a:ext uri="{FF2B5EF4-FFF2-40B4-BE49-F238E27FC236}">
                            <a16:creationId xmlns:a16="http://schemas.microsoft.com/office/drawing/2014/main" id="{157C316D-D036-704D-BE50-51C00ECC5CD4}"/>
                          </a:ext>
                        </a:extLst>
                      </p:cNvPr>
                      <p:cNvSpPr/>
                      <p:nvPr/>
                    </p:nvSpPr>
                    <p:spPr>
                      <a:xfrm>
                        <a:off x="1647323" y="2211837"/>
                        <a:ext cx="37735" cy="37890"/>
                      </a:xfrm>
                      <a:custGeom>
                        <a:avLst/>
                        <a:gdLst/>
                        <a:ahLst/>
                        <a:cxnLst/>
                        <a:rect l="l" t="t" r="r" b="b"/>
                        <a:pathLst>
                          <a:path w="37735" h="37890" extrusionOk="0">
                            <a:moveTo>
                              <a:pt x="37302" y="6187"/>
                            </a:moveTo>
                            <a:cubicBezTo>
                              <a:pt x="35789" y="1498"/>
                              <a:pt x="30761" y="-1082"/>
                              <a:pt x="26070" y="434"/>
                            </a:cubicBezTo>
                            <a:cubicBezTo>
                              <a:pt x="19973" y="2401"/>
                              <a:pt x="14604" y="5692"/>
                              <a:pt x="10109" y="10219"/>
                            </a:cubicBezTo>
                            <a:cubicBezTo>
                              <a:pt x="5632" y="14735"/>
                              <a:pt x="2373" y="20132"/>
                              <a:pt x="422" y="26258"/>
                            </a:cubicBezTo>
                            <a:cubicBezTo>
                              <a:pt x="-1072" y="30955"/>
                              <a:pt x="1524" y="35973"/>
                              <a:pt x="6221" y="37469"/>
                            </a:cubicBezTo>
                            <a:cubicBezTo>
                              <a:pt x="7120" y="37755"/>
                              <a:pt x="8031" y="37890"/>
                              <a:pt x="8929" y="37890"/>
                            </a:cubicBezTo>
                            <a:cubicBezTo>
                              <a:pt x="12711" y="37890"/>
                              <a:pt x="16222" y="35466"/>
                              <a:pt x="17430" y="31671"/>
                            </a:cubicBezTo>
                            <a:cubicBezTo>
                              <a:pt x="18514" y="28263"/>
                              <a:pt x="20314" y="25274"/>
                              <a:pt x="22778" y="22790"/>
                            </a:cubicBezTo>
                            <a:cubicBezTo>
                              <a:pt x="25240" y="20309"/>
                              <a:pt x="28191" y="18502"/>
                              <a:pt x="31550" y="17419"/>
                            </a:cubicBezTo>
                            <a:cubicBezTo>
                              <a:pt x="36240" y="15907"/>
                              <a:pt x="38816" y="10877"/>
                              <a:pt x="37302" y="618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2192;p35">
                        <a:extLst>
                          <a:ext uri="{FF2B5EF4-FFF2-40B4-BE49-F238E27FC236}">
                            <a16:creationId xmlns:a16="http://schemas.microsoft.com/office/drawing/2014/main" id="{B690D974-D68C-C154-3DF2-0A63F5D3001D}"/>
                          </a:ext>
                        </a:extLst>
                      </p:cNvPr>
                      <p:cNvSpPr/>
                      <p:nvPr/>
                    </p:nvSpPr>
                    <p:spPr>
                      <a:xfrm>
                        <a:off x="1582084" y="2146075"/>
                        <a:ext cx="78836" cy="79327"/>
                      </a:xfrm>
                      <a:custGeom>
                        <a:avLst/>
                        <a:gdLst/>
                        <a:ahLst/>
                        <a:cxnLst/>
                        <a:rect l="l" t="t" r="r" b="b"/>
                        <a:pathLst>
                          <a:path w="78836" h="79327" extrusionOk="0">
                            <a:moveTo>
                              <a:pt x="78334" y="5978"/>
                            </a:moveTo>
                            <a:cubicBezTo>
                              <a:pt x="76706" y="1328"/>
                              <a:pt x="71616" y="-1125"/>
                              <a:pt x="66962" y="504"/>
                            </a:cubicBezTo>
                            <a:cubicBezTo>
                              <a:pt x="51473" y="5927"/>
                              <a:pt x="37725" y="14617"/>
                              <a:pt x="26098" y="26336"/>
                            </a:cubicBezTo>
                            <a:cubicBezTo>
                              <a:pt x="14479" y="38049"/>
                              <a:pt x="5863" y="51895"/>
                              <a:pt x="489" y="67493"/>
                            </a:cubicBezTo>
                            <a:cubicBezTo>
                              <a:pt x="-1116" y="72155"/>
                              <a:pt x="1360" y="77233"/>
                              <a:pt x="6020" y="78838"/>
                            </a:cubicBezTo>
                            <a:cubicBezTo>
                              <a:pt x="6983" y="79170"/>
                              <a:pt x="7963" y="79327"/>
                              <a:pt x="8927" y="79327"/>
                            </a:cubicBezTo>
                            <a:cubicBezTo>
                              <a:pt x="12630" y="79327"/>
                              <a:pt x="16090" y="77005"/>
                              <a:pt x="17363" y="73308"/>
                            </a:cubicBezTo>
                            <a:cubicBezTo>
                              <a:pt x="21855" y="60270"/>
                              <a:pt x="29057" y="48695"/>
                              <a:pt x="38768" y="38907"/>
                            </a:cubicBezTo>
                            <a:cubicBezTo>
                              <a:pt x="48474" y="29124"/>
                              <a:pt x="59944" y="21872"/>
                              <a:pt x="72859" y="17350"/>
                            </a:cubicBezTo>
                            <a:cubicBezTo>
                              <a:pt x="77511" y="15722"/>
                              <a:pt x="79961" y="10631"/>
                              <a:pt x="78334" y="5978"/>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2193;p35">
                        <a:extLst>
                          <a:ext uri="{FF2B5EF4-FFF2-40B4-BE49-F238E27FC236}">
                            <a16:creationId xmlns:a16="http://schemas.microsoft.com/office/drawing/2014/main" id="{57817580-FDF8-7475-4CF1-BA8D9E70737A}"/>
                          </a:ext>
                        </a:extLst>
                      </p:cNvPr>
                      <p:cNvSpPr/>
                      <p:nvPr/>
                    </p:nvSpPr>
                    <p:spPr>
                      <a:xfrm>
                        <a:off x="1725995" y="2427569"/>
                        <a:ext cx="52128" cy="17847"/>
                      </a:xfrm>
                      <a:custGeom>
                        <a:avLst/>
                        <a:gdLst/>
                        <a:ahLst/>
                        <a:cxnLst/>
                        <a:rect l="l" t="t" r="r" b="b"/>
                        <a:pathLst>
                          <a:path w="52128" h="17847" extrusionOk="0">
                            <a:moveTo>
                              <a:pt x="43205" y="0"/>
                            </a:moveTo>
                            <a:lnTo>
                              <a:pt x="8924" y="0"/>
                            </a:lnTo>
                            <a:cubicBezTo>
                              <a:pt x="3995" y="0"/>
                              <a:pt x="0" y="3994"/>
                              <a:pt x="0" y="8924"/>
                            </a:cubicBezTo>
                            <a:cubicBezTo>
                              <a:pt x="0" y="13853"/>
                              <a:pt x="3995" y="17847"/>
                              <a:pt x="8924" y="17847"/>
                            </a:cubicBezTo>
                            <a:lnTo>
                              <a:pt x="43205" y="17847"/>
                            </a:lnTo>
                            <a:cubicBezTo>
                              <a:pt x="48133" y="17847"/>
                              <a:pt x="52129" y="13853"/>
                              <a:pt x="52129" y="8924"/>
                            </a:cubicBezTo>
                            <a:cubicBezTo>
                              <a:pt x="52129" y="3994"/>
                              <a:pt x="48133" y="0"/>
                              <a:pt x="43205"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2194;p35">
                        <a:extLst>
                          <a:ext uri="{FF2B5EF4-FFF2-40B4-BE49-F238E27FC236}">
                            <a16:creationId xmlns:a16="http://schemas.microsoft.com/office/drawing/2014/main" id="{4408D2DC-E5DB-D1C5-5442-22B77E15E355}"/>
                          </a:ext>
                        </a:extLst>
                      </p:cNvPr>
                      <p:cNvSpPr/>
                      <p:nvPr/>
                    </p:nvSpPr>
                    <p:spPr>
                      <a:xfrm>
                        <a:off x="1461747" y="2232464"/>
                        <a:ext cx="609193" cy="360500"/>
                      </a:xfrm>
                      <a:custGeom>
                        <a:avLst/>
                        <a:gdLst/>
                        <a:ahLst/>
                        <a:cxnLst/>
                        <a:rect l="l" t="t" r="r" b="b"/>
                        <a:pathLst>
                          <a:path w="609193" h="360500" extrusionOk="0">
                            <a:moveTo>
                              <a:pt x="600269" y="342654"/>
                            </a:moveTo>
                            <a:lnTo>
                              <a:pt x="490111" y="342654"/>
                            </a:lnTo>
                            <a:cubicBezTo>
                              <a:pt x="501196" y="332433"/>
                              <a:pt x="508894" y="318544"/>
                              <a:pt x="511280" y="302914"/>
                            </a:cubicBezTo>
                            <a:lnTo>
                              <a:pt x="522335" y="302914"/>
                            </a:lnTo>
                            <a:cubicBezTo>
                              <a:pt x="527264" y="302914"/>
                              <a:pt x="531259" y="298920"/>
                              <a:pt x="531259" y="293990"/>
                            </a:cubicBezTo>
                            <a:cubicBezTo>
                              <a:pt x="531259" y="289061"/>
                              <a:pt x="527264" y="285067"/>
                              <a:pt x="522335" y="285067"/>
                            </a:cubicBezTo>
                            <a:lnTo>
                              <a:pt x="511646" y="285067"/>
                            </a:lnTo>
                            <a:cubicBezTo>
                              <a:pt x="507933" y="251108"/>
                              <a:pt x="479277" y="224598"/>
                              <a:pt x="444578" y="224598"/>
                            </a:cubicBezTo>
                            <a:cubicBezTo>
                              <a:pt x="409877" y="224598"/>
                              <a:pt x="381222" y="251108"/>
                              <a:pt x="377509" y="285067"/>
                            </a:cubicBezTo>
                            <a:lnTo>
                              <a:pt x="354944" y="285067"/>
                            </a:lnTo>
                            <a:lnTo>
                              <a:pt x="354944" y="269514"/>
                            </a:lnTo>
                            <a:cubicBezTo>
                              <a:pt x="354944" y="260624"/>
                              <a:pt x="347737" y="253392"/>
                              <a:pt x="338878" y="253392"/>
                            </a:cubicBezTo>
                            <a:lnTo>
                              <a:pt x="326013" y="253392"/>
                            </a:lnTo>
                            <a:cubicBezTo>
                              <a:pt x="321085" y="253392"/>
                              <a:pt x="317090" y="257386"/>
                              <a:pt x="317090" y="262316"/>
                            </a:cubicBezTo>
                            <a:cubicBezTo>
                              <a:pt x="317090" y="267245"/>
                              <a:pt x="321085" y="271240"/>
                              <a:pt x="326013" y="271240"/>
                            </a:cubicBezTo>
                            <a:lnTo>
                              <a:pt x="337096" y="271240"/>
                            </a:lnTo>
                            <a:lnTo>
                              <a:pt x="337096" y="285067"/>
                            </a:lnTo>
                            <a:lnTo>
                              <a:pt x="227818" y="285067"/>
                            </a:lnTo>
                            <a:lnTo>
                              <a:pt x="227818" y="271240"/>
                            </a:lnTo>
                            <a:lnTo>
                              <a:pt x="279610" y="271240"/>
                            </a:lnTo>
                            <a:cubicBezTo>
                              <a:pt x="284538" y="271240"/>
                              <a:pt x="288534" y="267245"/>
                              <a:pt x="288534" y="262316"/>
                            </a:cubicBezTo>
                            <a:cubicBezTo>
                              <a:pt x="288534" y="257386"/>
                              <a:pt x="284538" y="253392"/>
                              <a:pt x="279610" y="253392"/>
                            </a:cubicBezTo>
                            <a:lnTo>
                              <a:pt x="226037" y="253392"/>
                            </a:lnTo>
                            <a:cubicBezTo>
                              <a:pt x="217179" y="253392"/>
                              <a:pt x="209972" y="260624"/>
                              <a:pt x="209972" y="269514"/>
                            </a:cubicBezTo>
                            <a:lnTo>
                              <a:pt x="209972" y="285067"/>
                            </a:lnTo>
                            <a:lnTo>
                              <a:pt x="185978" y="285067"/>
                            </a:lnTo>
                            <a:cubicBezTo>
                              <a:pt x="182264" y="251108"/>
                              <a:pt x="153608" y="224598"/>
                              <a:pt x="118908" y="224598"/>
                            </a:cubicBezTo>
                            <a:cubicBezTo>
                              <a:pt x="84208" y="224598"/>
                              <a:pt x="55553" y="251108"/>
                              <a:pt x="51840" y="285067"/>
                            </a:cubicBezTo>
                            <a:lnTo>
                              <a:pt x="37492" y="285067"/>
                            </a:lnTo>
                            <a:cubicBezTo>
                              <a:pt x="26659" y="285067"/>
                              <a:pt x="17847" y="276152"/>
                              <a:pt x="17847" y="265195"/>
                            </a:cubicBezTo>
                            <a:lnTo>
                              <a:pt x="17847" y="258889"/>
                            </a:lnTo>
                            <a:cubicBezTo>
                              <a:pt x="36653" y="251248"/>
                              <a:pt x="49272" y="232841"/>
                              <a:pt x="49272" y="211925"/>
                            </a:cubicBezTo>
                            <a:lnTo>
                              <a:pt x="49272" y="184856"/>
                            </a:lnTo>
                            <a:lnTo>
                              <a:pt x="66708" y="184856"/>
                            </a:lnTo>
                            <a:cubicBezTo>
                              <a:pt x="70124" y="184856"/>
                              <a:pt x="73240" y="182905"/>
                              <a:pt x="74733" y="179833"/>
                            </a:cubicBezTo>
                            <a:lnTo>
                              <a:pt x="121504" y="83626"/>
                            </a:lnTo>
                            <a:cubicBezTo>
                              <a:pt x="124550" y="77360"/>
                              <a:pt x="133874" y="62790"/>
                              <a:pt x="154617" y="62790"/>
                            </a:cubicBezTo>
                            <a:lnTo>
                              <a:pt x="371846" y="62790"/>
                            </a:lnTo>
                            <a:cubicBezTo>
                              <a:pt x="391565" y="62790"/>
                              <a:pt x="403074" y="73570"/>
                              <a:pt x="409255" y="82612"/>
                            </a:cubicBezTo>
                            <a:lnTo>
                              <a:pt x="436325" y="122206"/>
                            </a:lnTo>
                            <a:cubicBezTo>
                              <a:pt x="439108" y="126274"/>
                              <a:pt x="444659" y="127319"/>
                              <a:pt x="448728" y="124537"/>
                            </a:cubicBezTo>
                            <a:cubicBezTo>
                              <a:pt x="452797" y="121755"/>
                              <a:pt x="453839" y="116202"/>
                              <a:pt x="451059" y="112134"/>
                            </a:cubicBezTo>
                            <a:lnTo>
                              <a:pt x="423989" y="72540"/>
                            </a:lnTo>
                            <a:cubicBezTo>
                              <a:pt x="411823" y="54743"/>
                              <a:pt x="393304" y="44942"/>
                              <a:pt x="371846" y="44942"/>
                            </a:cubicBezTo>
                            <a:lnTo>
                              <a:pt x="302450" y="44942"/>
                            </a:lnTo>
                            <a:lnTo>
                              <a:pt x="302450" y="43476"/>
                            </a:lnTo>
                            <a:cubicBezTo>
                              <a:pt x="302450" y="19504"/>
                              <a:pt x="283069" y="0"/>
                              <a:pt x="259245" y="0"/>
                            </a:cubicBezTo>
                            <a:cubicBezTo>
                              <a:pt x="235422" y="0"/>
                              <a:pt x="216040" y="19504"/>
                              <a:pt x="216040" y="43476"/>
                            </a:cubicBezTo>
                            <a:lnTo>
                              <a:pt x="216040" y="44942"/>
                            </a:lnTo>
                            <a:lnTo>
                              <a:pt x="154616" y="44942"/>
                            </a:lnTo>
                            <a:cubicBezTo>
                              <a:pt x="133231" y="44942"/>
                              <a:pt x="114853" y="56486"/>
                              <a:pt x="105452" y="75822"/>
                            </a:cubicBezTo>
                            <a:lnTo>
                              <a:pt x="61122" y="167008"/>
                            </a:lnTo>
                            <a:lnTo>
                              <a:pt x="37492" y="167008"/>
                            </a:lnTo>
                            <a:cubicBezTo>
                              <a:pt x="16818" y="167008"/>
                              <a:pt x="0" y="183929"/>
                              <a:pt x="0" y="204726"/>
                            </a:cubicBezTo>
                            <a:lnTo>
                              <a:pt x="0" y="265194"/>
                            </a:lnTo>
                            <a:cubicBezTo>
                              <a:pt x="0" y="285992"/>
                              <a:pt x="16818" y="302913"/>
                              <a:pt x="37492" y="302913"/>
                            </a:cubicBezTo>
                            <a:lnTo>
                              <a:pt x="52206" y="302913"/>
                            </a:lnTo>
                            <a:cubicBezTo>
                              <a:pt x="54592" y="318544"/>
                              <a:pt x="62289" y="332433"/>
                              <a:pt x="73374" y="342653"/>
                            </a:cubicBezTo>
                            <a:lnTo>
                              <a:pt x="8924" y="342653"/>
                            </a:lnTo>
                            <a:cubicBezTo>
                              <a:pt x="3995" y="342653"/>
                              <a:pt x="0" y="346648"/>
                              <a:pt x="0" y="351577"/>
                            </a:cubicBezTo>
                            <a:cubicBezTo>
                              <a:pt x="0" y="356506"/>
                              <a:pt x="3995" y="360501"/>
                              <a:pt x="8924" y="360501"/>
                            </a:cubicBezTo>
                            <a:lnTo>
                              <a:pt x="193633" y="360501"/>
                            </a:lnTo>
                            <a:cubicBezTo>
                              <a:pt x="198561" y="360501"/>
                              <a:pt x="202557" y="356506"/>
                              <a:pt x="202557" y="351577"/>
                            </a:cubicBezTo>
                            <a:cubicBezTo>
                              <a:pt x="202557" y="346648"/>
                              <a:pt x="198561" y="342653"/>
                              <a:pt x="193633" y="342653"/>
                            </a:cubicBezTo>
                            <a:lnTo>
                              <a:pt x="164443" y="342653"/>
                            </a:lnTo>
                            <a:cubicBezTo>
                              <a:pt x="175527" y="332431"/>
                              <a:pt x="183226" y="318543"/>
                              <a:pt x="185611" y="302913"/>
                            </a:cubicBezTo>
                            <a:lnTo>
                              <a:pt x="377875" y="302913"/>
                            </a:lnTo>
                            <a:cubicBezTo>
                              <a:pt x="380260" y="318544"/>
                              <a:pt x="387958" y="332433"/>
                              <a:pt x="399043" y="342653"/>
                            </a:cubicBezTo>
                            <a:lnTo>
                              <a:pt x="372044" y="342653"/>
                            </a:lnTo>
                            <a:cubicBezTo>
                              <a:pt x="367116" y="342653"/>
                              <a:pt x="363121" y="346648"/>
                              <a:pt x="363121" y="351577"/>
                            </a:cubicBezTo>
                            <a:cubicBezTo>
                              <a:pt x="363121" y="356506"/>
                              <a:pt x="367116" y="360501"/>
                              <a:pt x="372044" y="360501"/>
                            </a:cubicBezTo>
                            <a:lnTo>
                              <a:pt x="600269" y="360501"/>
                            </a:lnTo>
                            <a:cubicBezTo>
                              <a:pt x="605198" y="360501"/>
                              <a:pt x="609193" y="356506"/>
                              <a:pt x="609193" y="351577"/>
                            </a:cubicBezTo>
                            <a:cubicBezTo>
                              <a:pt x="609193" y="346649"/>
                              <a:pt x="605198" y="342654"/>
                              <a:pt x="600269" y="342654"/>
                            </a:cubicBezTo>
                            <a:close/>
                            <a:moveTo>
                              <a:pt x="259246" y="17847"/>
                            </a:moveTo>
                            <a:cubicBezTo>
                              <a:pt x="273228" y="17847"/>
                              <a:pt x="284604" y="29345"/>
                              <a:pt x="284604" y="43476"/>
                            </a:cubicBezTo>
                            <a:lnTo>
                              <a:pt x="284604" y="44942"/>
                            </a:lnTo>
                            <a:lnTo>
                              <a:pt x="233890" y="44942"/>
                            </a:lnTo>
                            <a:lnTo>
                              <a:pt x="233890" y="43476"/>
                            </a:lnTo>
                            <a:lnTo>
                              <a:pt x="233888" y="43476"/>
                            </a:lnTo>
                            <a:cubicBezTo>
                              <a:pt x="233888" y="29345"/>
                              <a:pt x="245264" y="17847"/>
                              <a:pt x="259246" y="17847"/>
                            </a:cubicBezTo>
                            <a:close/>
                            <a:moveTo>
                              <a:pt x="17847" y="204726"/>
                            </a:moveTo>
                            <a:cubicBezTo>
                              <a:pt x="17847" y="195911"/>
                              <a:pt x="23555" y="188430"/>
                              <a:pt x="31425" y="185836"/>
                            </a:cubicBezTo>
                            <a:lnTo>
                              <a:pt x="31425" y="211925"/>
                            </a:lnTo>
                            <a:cubicBezTo>
                              <a:pt x="31425" y="222794"/>
                              <a:pt x="26181" y="232599"/>
                              <a:pt x="17847" y="238611"/>
                            </a:cubicBezTo>
                            <a:lnTo>
                              <a:pt x="17847" y="204726"/>
                            </a:lnTo>
                            <a:close/>
                            <a:moveTo>
                              <a:pt x="118908" y="342654"/>
                            </a:moveTo>
                            <a:cubicBezTo>
                              <a:pt x="91537" y="342654"/>
                              <a:pt x="69268" y="320177"/>
                              <a:pt x="69268" y="292551"/>
                            </a:cubicBezTo>
                            <a:cubicBezTo>
                              <a:pt x="69268" y="264922"/>
                              <a:pt x="91536" y="242446"/>
                              <a:pt x="118908" y="242446"/>
                            </a:cubicBezTo>
                            <a:cubicBezTo>
                              <a:pt x="146280" y="242446"/>
                              <a:pt x="168548" y="264923"/>
                              <a:pt x="168548" y="292551"/>
                            </a:cubicBezTo>
                            <a:cubicBezTo>
                              <a:pt x="168548" y="320177"/>
                              <a:pt x="146279" y="342654"/>
                              <a:pt x="118908" y="342654"/>
                            </a:cubicBezTo>
                            <a:close/>
                            <a:moveTo>
                              <a:pt x="444578" y="342654"/>
                            </a:moveTo>
                            <a:cubicBezTo>
                              <a:pt x="417206" y="342654"/>
                              <a:pt x="394938" y="320177"/>
                              <a:pt x="394938" y="292551"/>
                            </a:cubicBezTo>
                            <a:cubicBezTo>
                              <a:pt x="394938" y="264922"/>
                              <a:pt x="417206" y="242446"/>
                              <a:pt x="444578" y="242446"/>
                            </a:cubicBezTo>
                            <a:cubicBezTo>
                              <a:pt x="471949" y="242446"/>
                              <a:pt x="494217" y="264923"/>
                              <a:pt x="494217" y="292551"/>
                            </a:cubicBezTo>
                            <a:cubicBezTo>
                              <a:pt x="494217" y="320179"/>
                              <a:pt x="471950" y="342654"/>
                              <a:pt x="444578" y="342654"/>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2" name="Google Shape;2195;p35">
                        <a:extLst>
                          <a:ext uri="{FF2B5EF4-FFF2-40B4-BE49-F238E27FC236}">
                            <a16:creationId xmlns:a16="http://schemas.microsoft.com/office/drawing/2014/main" id="{016C8ECD-5AFC-6ED1-4A17-1437900262FA}"/>
                          </a:ext>
                        </a:extLst>
                      </p:cNvPr>
                      <p:cNvSpPr/>
                      <p:nvPr/>
                    </p:nvSpPr>
                    <p:spPr>
                      <a:xfrm>
                        <a:off x="1725995" y="2306201"/>
                        <a:ext cx="190653" cy="111118"/>
                      </a:xfrm>
                      <a:custGeom>
                        <a:avLst/>
                        <a:gdLst/>
                        <a:ahLst/>
                        <a:cxnLst/>
                        <a:rect l="l" t="t" r="r" b="b"/>
                        <a:pathLst>
                          <a:path w="190653" h="111118" extrusionOk="0">
                            <a:moveTo>
                              <a:pt x="188469" y="91575"/>
                            </a:moveTo>
                            <a:lnTo>
                              <a:pt x="136217" y="15143"/>
                            </a:lnTo>
                            <a:cubicBezTo>
                              <a:pt x="129349" y="5095"/>
                              <a:pt x="119720" y="0"/>
                              <a:pt x="107598" y="0"/>
                            </a:cubicBezTo>
                            <a:lnTo>
                              <a:pt x="12493" y="0"/>
                            </a:lnTo>
                            <a:cubicBezTo>
                              <a:pt x="5604" y="0"/>
                              <a:pt x="0" y="5604"/>
                              <a:pt x="0" y="12493"/>
                            </a:cubicBezTo>
                            <a:lnTo>
                              <a:pt x="0" y="98625"/>
                            </a:lnTo>
                            <a:cubicBezTo>
                              <a:pt x="0" y="105514"/>
                              <a:pt x="5604" y="111118"/>
                              <a:pt x="12493" y="111118"/>
                            </a:cubicBezTo>
                            <a:lnTo>
                              <a:pt x="178156" y="111118"/>
                            </a:lnTo>
                            <a:cubicBezTo>
                              <a:pt x="182800" y="111118"/>
                              <a:pt x="187033" y="108567"/>
                              <a:pt x="189207" y="104454"/>
                            </a:cubicBezTo>
                            <a:cubicBezTo>
                              <a:pt x="191373" y="100346"/>
                              <a:pt x="191090" y="95410"/>
                              <a:pt x="188469" y="91575"/>
                            </a:cubicBezTo>
                            <a:close/>
                            <a:moveTo>
                              <a:pt x="24286" y="93271"/>
                            </a:moveTo>
                            <a:lnTo>
                              <a:pt x="17847" y="93271"/>
                            </a:lnTo>
                            <a:lnTo>
                              <a:pt x="17847" y="17847"/>
                            </a:lnTo>
                            <a:lnTo>
                              <a:pt x="24286" y="17847"/>
                            </a:lnTo>
                            <a:lnTo>
                              <a:pt x="24286" y="93271"/>
                            </a:lnTo>
                            <a:close/>
                            <a:moveTo>
                              <a:pt x="42133" y="93270"/>
                            </a:moveTo>
                            <a:lnTo>
                              <a:pt x="42133" y="17847"/>
                            </a:lnTo>
                            <a:lnTo>
                              <a:pt x="107598" y="17847"/>
                            </a:lnTo>
                            <a:cubicBezTo>
                              <a:pt x="112194" y="17847"/>
                              <a:pt x="117058" y="18740"/>
                              <a:pt x="121484" y="25213"/>
                            </a:cubicBezTo>
                            <a:lnTo>
                              <a:pt x="168011" y="93270"/>
                            </a:lnTo>
                            <a:lnTo>
                              <a:pt x="42133" y="9327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2196;p35">
                        <a:extLst>
                          <a:ext uri="{FF2B5EF4-FFF2-40B4-BE49-F238E27FC236}">
                            <a16:creationId xmlns:a16="http://schemas.microsoft.com/office/drawing/2014/main" id="{406AD89E-D4DD-00E2-B56B-DE4CBA9E95A8}"/>
                          </a:ext>
                        </a:extLst>
                      </p:cNvPr>
                      <p:cNvSpPr/>
                      <p:nvPr/>
                    </p:nvSpPr>
                    <p:spPr>
                      <a:xfrm>
                        <a:off x="1553467" y="2306200"/>
                        <a:ext cx="165377" cy="111118"/>
                      </a:xfrm>
                      <a:custGeom>
                        <a:avLst/>
                        <a:gdLst/>
                        <a:ahLst/>
                        <a:cxnLst/>
                        <a:rect l="l" t="t" r="r" b="b"/>
                        <a:pathLst>
                          <a:path w="165377" h="111118" extrusionOk="0">
                            <a:moveTo>
                              <a:pt x="152884" y="0"/>
                            </a:moveTo>
                            <a:lnTo>
                              <a:pt x="62896" y="0"/>
                            </a:lnTo>
                            <a:lnTo>
                              <a:pt x="62896" y="1"/>
                            </a:lnTo>
                            <a:cubicBezTo>
                              <a:pt x="52514" y="1"/>
                              <a:pt x="43945" y="5380"/>
                              <a:pt x="39385" y="14756"/>
                            </a:cubicBezTo>
                            <a:lnTo>
                              <a:pt x="1265" y="93165"/>
                            </a:lnTo>
                            <a:cubicBezTo>
                              <a:pt x="-626" y="97059"/>
                              <a:pt x="-386" y="101577"/>
                              <a:pt x="1913" y="105254"/>
                            </a:cubicBezTo>
                            <a:cubicBezTo>
                              <a:pt x="4211" y="108925"/>
                              <a:pt x="8170" y="111118"/>
                              <a:pt x="12502" y="111118"/>
                            </a:cubicBezTo>
                            <a:lnTo>
                              <a:pt x="152884" y="111118"/>
                            </a:lnTo>
                            <a:cubicBezTo>
                              <a:pt x="159773" y="111118"/>
                              <a:pt x="165378" y="105514"/>
                              <a:pt x="165378" y="98625"/>
                            </a:cubicBezTo>
                            <a:lnTo>
                              <a:pt x="165378" y="12493"/>
                            </a:lnTo>
                            <a:cubicBezTo>
                              <a:pt x="165378" y="5604"/>
                              <a:pt x="159773" y="0"/>
                              <a:pt x="152884" y="0"/>
                            </a:cubicBezTo>
                            <a:close/>
                            <a:moveTo>
                              <a:pt x="147532" y="93272"/>
                            </a:moveTo>
                            <a:lnTo>
                              <a:pt x="147531" y="93272"/>
                            </a:lnTo>
                            <a:lnTo>
                              <a:pt x="21061" y="93272"/>
                            </a:lnTo>
                            <a:lnTo>
                              <a:pt x="55437" y="22560"/>
                            </a:lnTo>
                            <a:cubicBezTo>
                              <a:pt x="57043" y="19259"/>
                              <a:pt x="59274" y="17849"/>
                              <a:pt x="62897" y="17849"/>
                            </a:cubicBezTo>
                            <a:lnTo>
                              <a:pt x="147532" y="17849"/>
                            </a:lnTo>
                            <a:lnTo>
                              <a:pt x="147532" y="9327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9" name="Rectangle: Rounded Corners 388">
                      <a:extLst>
                        <a:ext uri="{FF2B5EF4-FFF2-40B4-BE49-F238E27FC236}">
                          <a16:creationId xmlns:a16="http://schemas.microsoft.com/office/drawing/2014/main" id="{3508D3A0-04D1-70D6-0647-EA570D0EA742}"/>
                        </a:ext>
                      </a:extLst>
                    </p:cNvPr>
                    <p:cNvSpPr/>
                    <p:nvPr/>
                  </p:nvSpPr>
                  <p:spPr>
                    <a:xfrm>
                      <a:off x="3466101" y="2543388"/>
                      <a:ext cx="580051" cy="5546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0" name="Google Shape;1727;p35">
                      <a:extLst>
                        <a:ext uri="{FF2B5EF4-FFF2-40B4-BE49-F238E27FC236}">
                          <a16:creationId xmlns:a16="http://schemas.microsoft.com/office/drawing/2014/main" id="{F9152DAF-077A-946D-9BF6-F17E90A03A97}"/>
                        </a:ext>
                      </a:extLst>
                    </p:cNvPr>
                    <p:cNvGrpSpPr/>
                    <p:nvPr/>
                  </p:nvGrpSpPr>
                  <p:grpSpPr>
                    <a:xfrm>
                      <a:off x="5273229" y="2576321"/>
                      <a:ext cx="384563" cy="446943"/>
                      <a:chOff x="4399960" y="5327577"/>
                      <a:chExt cx="505639" cy="609193"/>
                    </a:xfrm>
                    <a:solidFill>
                      <a:schemeClr val="accent2">
                        <a:lumMod val="75000"/>
                      </a:schemeClr>
                    </a:solidFill>
                  </p:grpSpPr>
                  <p:sp>
                    <p:nvSpPr>
                      <p:cNvPr id="393" name="Google Shape;1728;p35">
                        <a:extLst>
                          <a:ext uri="{FF2B5EF4-FFF2-40B4-BE49-F238E27FC236}">
                            <a16:creationId xmlns:a16="http://schemas.microsoft.com/office/drawing/2014/main" id="{3D609CA6-E212-0590-D89A-74CA56A27962}"/>
                          </a:ext>
                        </a:extLst>
                      </p:cNvPr>
                      <p:cNvSpPr/>
                      <p:nvPr/>
                    </p:nvSpPr>
                    <p:spPr>
                      <a:xfrm>
                        <a:off x="4412643" y="5327577"/>
                        <a:ext cx="480274" cy="609193"/>
                      </a:xfrm>
                      <a:custGeom>
                        <a:avLst/>
                        <a:gdLst/>
                        <a:ahLst/>
                        <a:cxnLst/>
                        <a:rect l="l" t="t" r="r" b="b"/>
                        <a:pathLst>
                          <a:path w="480274" h="609193" extrusionOk="0">
                            <a:moveTo>
                              <a:pt x="471351" y="591346"/>
                            </a:moveTo>
                            <a:lnTo>
                              <a:pt x="449866" y="591346"/>
                            </a:lnTo>
                            <a:cubicBezTo>
                              <a:pt x="468386" y="576475"/>
                              <a:pt x="480274" y="553668"/>
                              <a:pt x="480274" y="528125"/>
                            </a:cubicBezTo>
                            <a:cubicBezTo>
                              <a:pt x="480274" y="492698"/>
                              <a:pt x="457417" y="462525"/>
                              <a:pt x="425682" y="451524"/>
                            </a:cubicBezTo>
                            <a:lnTo>
                              <a:pt x="425682" y="300459"/>
                            </a:lnTo>
                            <a:lnTo>
                              <a:pt x="427373" y="300459"/>
                            </a:lnTo>
                            <a:cubicBezTo>
                              <a:pt x="438853" y="300459"/>
                              <a:pt x="448195" y="291118"/>
                              <a:pt x="448195" y="279637"/>
                            </a:cubicBezTo>
                            <a:lnTo>
                              <a:pt x="448195" y="224620"/>
                            </a:lnTo>
                            <a:cubicBezTo>
                              <a:pt x="448195" y="213139"/>
                              <a:pt x="438853" y="203798"/>
                              <a:pt x="427373" y="203798"/>
                            </a:cubicBezTo>
                            <a:lnTo>
                              <a:pt x="390591" y="203798"/>
                            </a:lnTo>
                            <a:lnTo>
                              <a:pt x="388866" y="203798"/>
                            </a:lnTo>
                            <a:lnTo>
                              <a:pt x="366916" y="203798"/>
                            </a:lnTo>
                            <a:lnTo>
                              <a:pt x="366916" y="195027"/>
                            </a:lnTo>
                            <a:lnTo>
                              <a:pt x="400725" y="195027"/>
                            </a:lnTo>
                            <a:cubicBezTo>
                              <a:pt x="406433" y="195027"/>
                              <a:pt x="411956" y="192651"/>
                              <a:pt x="415879" y="188508"/>
                            </a:cubicBezTo>
                            <a:cubicBezTo>
                              <a:pt x="419803" y="184364"/>
                              <a:pt x="421873" y="178718"/>
                              <a:pt x="421560" y="173020"/>
                            </a:cubicBezTo>
                            <a:cubicBezTo>
                              <a:pt x="416239" y="75999"/>
                              <a:pt x="336549" y="0"/>
                              <a:pt x="240137" y="0"/>
                            </a:cubicBezTo>
                            <a:cubicBezTo>
                              <a:pt x="143726" y="0"/>
                              <a:pt x="64034" y="75999"/>
                              <a:pt x="58713" y="173023"/>
                            </a:cubicBezTo>
                            <a:cubicBezTo>
                              <a:pt x="58402" y="178721"/>
                              <a:pt x="60473" y="184365"/>
                              <a:pt x="64395" y="188507"/>
                            </a:cubicBezTo>
                            <a:cubicBezTo>
                              <a:pt x="68316" y="192651"/>
                              <a:pt x="73840" y="195027"/>
                              <a:pt x="79548" y="195027"/>
                            </a:cubicBezTo>
                            <a:lnTo>
                              <a:pt x="113359" y="195027"/>
                            </a:lnTo>
                            <a:lnTo>
                              <a:pt x="113359" y="203798"/>
                            </a:lnTo>
                            <a:lnTo>
                              <a:pt x="91409" y="203798"/>
                            </a:lnTo>
                            <a:lnTo>
                              <a:pt x="89683" y="203798"/>
                            </a:lnTo>
                            <a:lnTo>
                              <a:pt x="52902" y="203798"/>
                            </a:lnTo>
                            <a:cubicBezTo>
                              <a:pt x="41422" y="203798"/>
                              <a:pt x="32080" y="213139"/>
                              <a:pt x="32080" y="224620"/>
                            </a:cubicBezTo>
                            <a:lnTo>
                              <a:pt x="32080" y="279637"/>
                            </a:lnTo>
                            <a:cubicBezTo>
                              <a:pt x="32080" y="291118"/>
                              <a:pt x="41422" y="300459"/>
                              <a:pt x="52902" y="300459"/>
                            </a:cubicBezTo>
                            <a:lnTo>
                              <a:pt x="54593" y="300459"/>
                            </a:lnTo>
                            <a:lnTo>
                              <a:pt x="54593" y="451524"/>
                            </a:lnTo>
                            <a:cubicBezTo>
                              <a:pt x="22857" y="462524"/>
                              <a:pt x="0" y="492697"/>
                              <a:pt x="0" y="528125"/>
                            </a:cubicBezTo>
                            <a:cubicBezTo>
                              <a:pt x="0" y="553668"/>
                              <a:pt x="11888" y="576475"/>
                              <a:pt x="30408" y="591346"/>
                            </a:cubicBezTo>
                            <a:lnTo>
                              <a:pt x="8924" y="591346"/>
                            </a:lnTo>
                            <a:cubicBezTo>
                              <a:pt x="3995" y="591346"/>
                              <a:pt x="0" y="595340"/>
                              <a:pt x="0" y="600269"/>
                            </a:cubicBezTo>
                            <a:cubicBezTo>
                              <a:pt x="0" y="605199"/>
                              <a:pt x="3995" y="609193"/>
                              <a:pt x="8924" y="609193"/>
                            </a:cubicBezTo>
                            <a:lnTo>
                              <a:pt x="81075" y="609193"/>
                            </a:lnTo>
                            <a:lnTo>
                              <a:pt x="399200" y="609193"/>
                            </a:lnTo>
                            <a:lnTo>
                              <a:pt x="471351" y="609193"/>
                            </a:lnTo>
                            <a:cubicBezTo>
                              <a:pt x="476279" y="609193"/>
                              <a:pt x="480275" y="605199"/>
                              <a:pt x="480275" y="600269"/>
                            </a:cubicBezTo>
                            <a:cubicBezTo>
                              <a:pt x="480275" y="595340"/>
                              <a:pt x="476279" y="591346"/>
                              <a:pt x="471351" y="591346"/>
                            </a:cubicBezTo>
                            <a:close/>
                            <a:moveTo>
                              <a:pt x="399515" y="221645"/>
                            </a:moveTo>
                            <a:lnTo>
                              <a:pt x="427373" y="221645"/>
                            </a:lnTo>
                            <a:cubicBezTo>
                              <a:pt x="428985" y="221645"/>
                              <a:pt x="430347" y="223007"/>
                              <a:pt x="430347" y="224620"/>
                            </a:cubicBezTo>
                            <a:lnTo>
                              <a:pt x="430347" y="279637"/>
                            </a:lnTo>
                            <a:cubicBezTo>
                              <a:pt x="430347" y="281250"/>
                              <a:pt x="428985" y="282612"/>
                              <a:pt x="427373" y="282612"/>
                            </a:cubicBezTo>
                            <a:lnTo>
                              <a:pt x="399515" y="282612"/>
                            </a:lnTo>
                            <a:lnTo>
                              <a:pt x="399515" y="221645"/>
                            </a:lnTo>
                            <a:close/>
                            <a:moveTo>
                              <a:pt x="400084" y="147215"/>
                            </a:moveTo>
                            <a:lnTo>
                              <a:pt x="386021" y="147215"/>
                            </a:lnTo>
                            <a:cubicBezTo>
                              <a:pt x="381063" y="147215"/>
                              <a:pt x="377030" y="143183"/>
                              <a:pt x="377030" y="138226"/>
                            </a:cubicBezTo>
                            <a:cubicBezTo>
                              <a:pt x="377030" y="133269"/>
                              <a:pt x="381063" y="129237"/>
                              <a:pt x="386021" y="129237"/>
                            </a:cubicBezTo>
                            <a:lnTo>
                              <a:pt x="395053" y="129237"/>
                            </a:lnTo>
                            <a:cubicBezTo>
                              <a:pt x="397051" y="135085"/>
                              <a:pt x="398736" y="141083"/>
                              <a:pt x="400084" y="147215"/>
                            </a:cubicBezTo>
                            <a:close/>
                            <a:moveTo>
                              <a:pt x="240137" y="17847"/>
                            </a:moveTo>
                            <a:cubicBezTo>
                              <a:pt x="252287" y="17847"/>
                              <a:pt x="264141" y="19190"/>
                              <a:pt x="275560" y="21733"/>
                            </a:cubicBezTo>
                            <a:lnTo>
                              <a:pt x="269155" y="32818"/>
                            </a:lnTo>
                            <a:cubicBezTo>
                              <a:pt x="269048" y="32896"/>
                              <a:pt x="268896" y="32986"/>
                              <a:pt x="268774" y="33038"/>
                            </a:cubicBezTo>
                            <a:lnTo>
                              <a:pt x="211498" y="33038"/>
                            </a:lnTo>
                            <a:cubicBezTo>
                              <a:pt x="211377" y="32986"/>
                              <a:pt x="211226" y="32899"/>
                              <a:pt x="211119" y="32819"/>
                            </a:cubicBezTo>
                            <a:lnTo>
                              <a:pt x="204713" y="21733"/>
                            </a:lnTo>
                            <a:cubicBezTo>
                              <a:pt x="216133" y="19190"/>
                              <a:pt x="227988" y="17847"/>
                              <a:pt x="240137" y="17847"/>
                            </a:cubicBezTo>
                            <a:close/>
                            <a:moveTo>
                              <a:pt x="85222" y="129238"/>
                            </a:moveTo>
                            <a:lnTo>
                              <a:pt x="92219" y="129238"/>
                            </a:lnTo>
                            <a:lnTo>
                              <a:pt x="92219" y="129237"/>
                            </a:lnTo>
                            <a:cubicBezTo>
                              <a:pt x="97176" y="129237"/>
                              <a:pt x="101211" y="133269"/>
                              <a:pt x="101211" y="138226"/>
                            </a:cubicBezTo>
                            <a:cubicBezTo>
                              <a:pt x="101211" y="143183"/>
                              <a:pt x="97177" y="147215"/>
                              <a:pt x="92219" y="147215"/>
                            </a:cubicBezTo>
                            <a:lnTo>
                              <a:pt x="80191" y="147215"/>
                            </a:lnTo>
                            <a:cubicBezTo>
                              <a:pt x="81539" y="141084"/>
                              <a:pt x="83223" y="135086"/>
                              <a:pt x="85222" y="129238"/>
                            </a:cubicBezTo>
                            <a:close/>
                            <a:moveTo>
                              <a:pt x="79548" y="177180"/>
                            </a:moveTo>
                            <a:cubicBezTo>
                              <a:pt x="78722" y="177180"/>
                              <a:pt x="77923" y="176837"/>
                              <a:pt x="77356" y="176238"/>
                            </a:cubicBezTo>
                            <a:cubicBezTo>
                              <a:pt x="76788" y="175638"/>
                              <a:pt x="76488" y="174822"/>
                              <a:pt x="76533" y="173998"/>
                            </a:cubicBezTo>
                            <a:cubicBezTo>
                              <a:pt x="76698" y="170996"/>
                              <a:pt x="76949" y="168018"/>
                              <a:pt x="77270" y="165062"/>
                            </a:cubicBezTo>
                            <a:lnTo>
                              <a:pt x="92219" y="165062"/>
                            </a:lnTo>
                            <a:cubicBezTo>
                              <a:pt x="107018" y="165062"/>
                              <a:pt x="119058" y="153023"/>
                              <a:pt x="119058" y="138225"/>
                            </a:cubicBezTo>
                            <a:cubicBezTo>
                              <a:pt x="119058" y="123525"/>
                              <a:pt x="107174" y="111551"/>
                              <a:pt x="92507" y="111395"/>
                            </a:cubicBezTo>
                            <a:cubicBezTo>
                              <a:pt x="111451" y="71791"/>
                              <a:pt x="145539" y="41109"/>
                              <a:pt x="187007" y="26758"/>
                            </a:cubicBezTo>
                            <a:lnTo>
                              <a:pt x="195823" y="42016"/>
                            </a:lnTo>
                            <a:cubicBezTo>
                              <a:pt x="198838" y="47237"/>
                              <a:pt x="205156" y="50883"/>
                              <a:pt x="211187" y="50883"/>
                            </a:cubicBezTo>
                            <a:lnTo>
                              <a:pt x="269090" y="50883"/>
                            </a:lnTo>
                            <a:cubicBezTo>
                              <a:pt x="275118" y="50883"/>
                              <a:pt x="281435" y="47237"/>
                              <a:pt x="284453" y="42018"/>
                            </a:cubicBezTo>
                            <a:lnTo>
                              <a:pt x="293269" y="26758"/>
                            </a:lnTo>
                            <a:cubicBezTo>
                              <a:pt x="334734" y="41107"/>
                              <a:pt x="368820" y="71787"/>
                              <a:pt x="387764" y="111388"/>
                            </a:cubicBezTo>
                            <a:lnTo>
                              <a:pt x="386021" y="111388"/>
                            </a:lnTo>
                            <a:cubicBezTo>
                              <a:pt x="371222" y="111388"/>
                              <a:pt x="359182" y="123427"/>
                              <a:pt x="359182" y="138225"/>
                            </a:cubicBezTo>
                            <a:cubicBezTo>
                              <a:pt x="359182" y="153023"/>
                              <a:pt x="371222" y="165062"/>
                              <a:pt x="386021" y="165062"/>
                            </a:cubicBezTo>
                            <a:lnTo>
                              <a:pt x="403004" y="165062"/>
                            </a:lnTo>
                            <a:cubicBezTo>
                              <a:pt x="403325" y="168017"/>
                              <a:pt x="403575" y="170995"/>
                              <a:pt x="403740" y="174000"/>
                            </a:cubicBezTo>
                            <a:cubicBezTo>
                              <a:pt x="403786" y="174822"/>
                              <a:pt x="403487" y="175638"/>
                              <a:pt x="402919" y="176238"/>
                            </a:cubicBezTo>
                            <a:cubicBezTo>
                              <a:pt x="402353" y="176836"/>
                              <a:pt x="401553" y="177180"/>
                              <a:pt x="400725" y="177180"/>
                            </a:cubicBezTo>
                            <a:lnTo>
                              <a:pt x="318968" y="177180"/>
                            </a:lnTo>
                            <a:cubicBezTo>
                              <a:pt x="314040" y="177180"/>
                              <a:pt x="310045" y="181174"/>
                              <a:pt x="310045" y="186104"/>
                            </a:cubicBezTo>
                            <a:cubicBezTo>
                              <a:pt x="310045" y="191033"/>
                              <a:pt x="314040" y="195027"/>
                              <a:pt x="318968" y="195027"/>
                            </a:cubicBezTo>
                            <a:lnTo>
                              <a:pt x="349069" y="195027"/>
                            </a:lnTo>
                            <a:lnTo>
                              <a:pt x="349069" y="203798"/>
                            </a:lnTo>
                            <a:lnTo>
                              <a:pt x="131206" y="203798"/>
                            </a:lnTo>
                            <a:lnTo>
                              <a:pt x="131206" y="195027"/>
                            </a:lnTo>
                            <a:lnTo>
                              <a:pt x="265426" y="195027"/>
                            </a:lnTo>
                            <a:cubicBezTo>
                              <a:pt x="270354" y="195027"/>
                              <a:pt x="274350" y="191033"/>
                              <a:pt x="274350" y="186104"/>
                            </a:cubicBezTo>
                            <a:cubicBezTo>
                              <a:pt x="274350" y="181174"/>
                              <a:pt x="270354" y="177180"/>
                              <a:pt x="265426" y="177180"/>
                            </a:cubicBezTo>
                            <a:lnTo>
                              <a:pt x="79548" y="177180"/>
                            </a:lnTo>
                            <a:close/>
                            <a:moveTo>
                              <a:pt x="98607" y="221646"/>
                            </a:moveTo>
                            <a:lnTo>
                              <a:pt x="381668" y="221646"/>
                            </a:lnTo>
                            <a:lnTo>
                              <a:pt x="381668" y="331238"/>
                            </a:lnTo>
                            <a:lnTo>
                              <a:pt x="334653" y="331238"/>
                            </a:lnTo>
                            <a:lnTo>
                              <a:pt x="334653" y="294007"/>
                            </a:lnTo>
                            <a:cubicBezTo>
                              <a:pt x="334653" y="287818"/>
                              <a:pt x="330764" y="281080"/>
                              <a:pt x="325407" y="277985"/>
                            </a:cubicBezTo>
                            <a:lnTo>
                              <a:pt x="249386" y="234062"/>
                            </a:lnTo>
                            <a:cubicBezTo>
                              <a:pt x="246044" y="232132"/>
                              <a:pt x="242511" y="231727"/>
                              <a:pt x="240137" y="231727"/>
                            </a:cubicBezTo>
                            <a:cubicBezTo>
                              <a:pt x="237764" y="231727"/>
                              <a:pt x="234232" y="232132"/>
                              <a:pt x="230887" y="234063"/>
                            </a:cubicBezTo>
                            <a:lnTo>
                              <a:pt x="154869" y="277985"/>
                            </a:lnTo>
                            <a:cubicBezTo>
                              <a:pt x="149512" y="281081"/>
                              <a:pt x="145622" y="287819"/>
                              <a:pt x="145622" y="294007"/>
                            </a:cubicBezTo>
                            <a:lnTo>
                              <a:pt x="145622" y="331238"/>
                            </a:lnTo>
                            <a:lnTo>
                              <a:pt x="98607" y="331238"/>
                            </a:lnTo>
                            <a:lnTo>
                              <a:pt x="98607" y="221646"/>
                            </a:lnTo>
                            <a:close/>
                            <a:moveTo>
                              <a:pt x="316805" y="294207"/>
                            </a:moveTo>
                            <a:lnTo>
                              <a:pt x="316805" y="381652"/>
                            </a:lnTo>
                            <a:cubicBezTo>
                              <a:pt x="316724" y="381915"/>
                              <a:pt x="316491" y="382320"/>
                              <a:pt x="316304" y="382521"/>
                            </a:cubicBezTo>
                            <a:lnTo>
                              <a:pt x="240638" y="426239"/>
                            </a:lnTo>
                            <a:cubicBezTo>
                              <a:pt x="240443" y="426280"/>
                              <a:pt x="239828" y="426278"/>
                              <a:pt x="239634" y="426239"/>
                            </a:cubicBezTo>
                            <a:lnTo>
                              <a:pt x="163968" y="382521"/>
                            </a:lnTo>
                            <a:cubicBezTo>
                              <a:pt x="163782" y="382320"/>
                              <a:pt x="163549" y="381915"/>
                              <a:pt x="163468" y="381652"/>
                            </a:cubicBezTo>
                            <a:lnTo>
                              <a:pt x="163468" y="294207"/>
                            </a:lnTo>
                            <a:cubicBezTo>
                              <a:pt x="163549" y="293944"/>
                              <a:pt x="163782" y="293539"/>
                              <a:pt x="163968" y="293340"/>
                            </a:cubicBezTo>
                            <a:lnTo>
                              <a:pt x="239634" y="249622"/>
                            </a:lnTo>
                            <a:cubicBezTo>
                              <a:pt x="239828" y="249582"/>
                              <a:pt x="240443" y="249580"/>
                              <a:pt x="240638" y="249622"/>
                            </a:cubicBezTo>
                            <a:lnTo>
                              <a:pt x="316306" y="293340"/>
                            </a:lnTo>
                            <a:cubicBezTo>
                              <a:pt x="316491" y="293539"/>
                              <a:pt x="316724" y="293944"/>
                              <a:pt x="316805" y="294207"/>
                            </a:cubicBezTo>
                            <a:close/>
                            <a:moveTo>
                              <a:pt x="98607" y="349084"/>
                            </a:moveTo>
                            <a:lnTo>
                              <a:pt x="145622" y="349084"/>
                            </a:lnTo>
                            <a:lnTo>
                              <a:pt x="145622" y="381851"/>
                            </a:lnTo>
                            <a:cubicBezTo>
                              <a:pt x="145622" y="388039"/>
                              <a:pt x="149512" y="394777"/>
                              <a:pt x="154868" y="397873"/>
                            </a:cubicBezTo>
                            <a:lnTo>
                              <a:pt x="230889" y="441796"/>
                            </a:lnTo>
                            <a:cubicBezTo>
                              <a:pt x="234232" y="443726"/>
                              <a:pt x="237764" y="444131"/>
                              <a:pt x="240137" y="444131"/>
                            </a:cubicBezTo>
                            <a:cubicBezTo>
                              <a:pt x="242511" y="444131"/>
                              <a:pt x="246043" y="443726"/>
                              <a:pt x="249387" y="441795"/>
                            </a:cubicBezTo>
                            <a:lnTo>
                              <a:pt x="325405" y="397873"/>
                            </a:lnTo>
                            <a:cubicBezTo>
                              <a:pt x="330763" y="394777"/>
                              <a:pt x="334653" y="388039"/>
                              <a:pt x="334653" y="381851"/>
                            </a:cubicBezTo>
                            <a:lnTo>
                              <a:pt x="334653" y="349084"/>
                            </a:lnTo>
                            <a:lnTo>
                              <a:pt x="381668" y="349084"/>
                            </a:lnTo>
                            <a:lnTo>
                              <a:pt x="381668" y="368577"/>
                            </a:lnTo>
                            <a:cubicBezTo>
                              <a:pt x="381668" y="373507"/>
                              <a:pt x="385663" y="377501"/>
                              <a:pt x="390591" y="377501"/>
                            </a:cubicBezTo>
                            <a:cubicBezTo>
                              <a:pt x="395520" y="377501"/>
                              <a:pt x="399515" y="373507"/>
                              <a:pt x="399515" y="368577"/>
                            </a:cubicBezTo>
                            <a:lnTo>
                              <a:pt x="399515" y="300459"/>
                            </a:lnTo>
                            <a:lnTo>
                              <a:pt x="407834" y="300459"/>
                            </a:lnTo>
                            <a:lnTo>
                              <a:pt x="407834" y="447525"/>
                            </a:lnTo>
                            <a:cubicBezTo>
                              <a:pt x="405099" y="447235"/>
                              <a:pt x="402324" y="447079"/>
                              <a:pt x="399515" y="447068"/>
                            </a:cubicBezTo>
                            <a:lnTo>
                              <a:pt x="399515" y="417360"/>
                            </a:lnTo>
                            <a:cubicBezTo>
                              <a:pt x="399515" y="412431"/>
                              <a:pt x="395520" y="408437"/>
                              <a:pt x="390591" y="408437"/>
                            </a:cubicBezTo>
                            <a:cubicBezTo>
                              <a:pt x="385663" y="408437"/>
                              <a:pt x="381668" y="412431"/>
                              <a:pt x="381668" y="417360"/>
                            </a:cubicBezTo>
                            <a:lnTo>
                              <a:pt x="381668" y="447060"/>
                            </a:lnTo>
                            <a:lnTo>
                              <a:pt x="98607" y="447060"/>
                            </a:lnTo>
                            <a:lnTo>
                              <a:pt x="98607" y="349084"/>
                            </a:lnTo>
                            <a:close/>
                            <a:moveTo>
                              <a:pt x="52902" y="282612"/>
                            </a:moveTo>
                            <a:cubicBezTo>
                              <a:pt x="51290" y="282612"/>
                              <a:pt x="49928" y="281251"/>
                              <a:pt x="49928" y="279637"/>
                            </a:cubicBezTo>
                            <a:lnTo>
                              <a:pt x="49928" y="224620"/>
                            </a:lnTo>
                            <a:cubicBezTo>
                              <a:pt x="49928" y="223007"/>
                              <a:pt x="51290" y="221645"/>
                              <a:pt x="52902" y="221645"/>
                            </a:cubicBezTo>
                            <a:lnTo>
                              <a:pt x="80760" y="221645"/>
                            </a:lnTo>
                            <a:lnTo>
                              <a:pt x="80760" y="282612"/>
                            </a:lnTo>
                            <a:lnTo>
                              <a:pt x="52902" y="282612"/>
                            </a:lnTo>
                            <a:close/>
                            <a:moveTo>
                              <a:pt x="80760" y="300459"/>
                            </a:moveTo>
                            <a:lnTo>
                              <a:pt x="80760" y="447068"/>
                            </a:lnTo>
                            <a:cubicBezTo>
                              <a:pt x="77951" y="447079"/>
                              <a:pt x="75176" y="447235"/>
                              <a:pt x="72440" y="447525"/>
                            </a:cubicBezTo>
                            <a:lnTo>
                              <a:pt x="72440" y="300459"/>
                            </a:lnTo>
                            <a:lnTo>
                              <a:pt x="80760" y="300459"/>
                            </a:lnTo>
                            <a:close/>
                            <a:moveTo>
                              <a:pt x="399200" y="591346"/>
                            </a:moveTo>
                            <a:lnTo>
                              <a:pt x="81075" y="591346"/>
                            </a:lnTo>
                            <a:cubicBezTo>
                              <a:pt x="46212" y="591346"/>
                              <a:pt x="17847" y="562985"/>
                              <a:pt x="17847" y="528125"/>
                            </a:cubicBezTo>
                            <a:cubicBezTo>
                              <a:pt x="17847" y="493267"/>
                              <a:pt x="46211" y="464907"/>
                              <a:pt x="81075" y="464907"/>
                            </a:cubicBezTo>
                            <a:lnTo>
                              <a:pt x="399200" y="464907"/>
                            </a:lnTo>
                            <a:cubicBezTo>
                              <a:pt x="434063" y="464907"/>
                              <a:pt x="462427" y="493267"/>
                              <a:pt x="462427" y="528125"/>
                            </a:cubicBezTo>
                            <a:cubicBezTo>
                              <a:pt x="462427" y="562985"/>
                              <a:pt x="434064" y="591346"/>
                              <a:pt x="399200" y="59134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1729;p35">
                        <a:extLst>
                          <a:ext uri="{FF2B5EF4-FFF2-40B4-BE49-F238E27FC236}">
                            <a16:creationId xmlns:a16="http://schemas.microsoft.com/office/drawing/2014/main" id="{B5E06596-72E5-1206-6C92-7A958CE6D4BB}"/>
                          </a:ext>
                        </a:extLst>
                      </p:cNvPr>
                      <p:cNvSpPr/>
                      <p:nvPr/>
                    </p:nvSpPr>
                    <p:spPr>
                      <a:xfrm>
                        <a:off x="4435438" y="5797429"/>
                        <a:ext cx="434684" cy="116549"/>
                      </a:xfrm>
                      <a:custGeom>
                        <a:avLst/>
                        <a:gdLst/>
                        <a:ahLst/>
                        <a:cxnLst/>
                        <a:rect l="l" t="t" r="r" b="b"/>
                        <a:pathLst>
                          <a:path w="434684" h="116549" extrusionOk="0">
                            <a:moveTo>
                              <a:pt x="376404" y="0"/>
                            </a:moveTo>
                            <a:lnTo>
                              <a:pt x="58279" y="0"/>
                            </a:lnTo>
                            <a:cubicBezTo>
                              <a:pt x="26144" y="0"/>
                              <a:pt x="0" y="26142"/>
                              <a:pt x="0" y="58274"/>
                            </a:cubicBezTo>
                            <a:cubicBezTo>
                              <a:pt x="0" y="90407"/>
                              <a:pt x="26144" y="116550"/>
                              <a:pt x="58279" y="116550"/>
                            </a:cubicBezTo>
                            <a:lnTo>
                              <a:pt x="85573" y="116550"/>
                            </a:lnTo>
                            <a:cubicBezTo>
                              <a:pt x="90501" y="116550"/>
                              <a:pt x="94496" y="112554"/>
                              <a:pt x="94496" y="107626"/>
                            </a:cubicBezTo>
                            <a:cubicBezTo>
                              <a:pt x="94496" y="102697"/>
                              <a:pt x="90501" y="98702"/>
                              <a:pt x="85573" y="98702"/>
                            </a:cubicBezTo>
                            <a:lnTo>
                              <a:pt x="58279" y="98702"/>
                            </a:lnTo>
                            <a:cubicBezTo>
                              <a:pt x="35985" y="98702"/>
                              <a:pt x="17847" y="80567"/>
                              <a:pt x="17847" y="58274"/>
                            </a:cubicBezTo>
                            <a:cubicBezTo>
                              <a:pt x="17847" y="35984"/>
                              <a:pt x="35985" y="17847"/>
                              <a:pt x="58279" y="17847"/>
                            </a:cubicBezTo>
                            <a:lnTo>
                              <a:pt x="376404" y="17847"/>
                            </a:lnTo>
                            <a:cubicBezTo>
                              <a:pt x="398699" y="17847"/>
                              <a:pt x="416837" y="35983"/>
                              <a:pt x="416837" y="58274"/>
                            </a:cubicBezTo>
                            <a:cubicBezTo>
                              <a:pt x="416837" y="80566"/>
                              <a:pt x="398698" y="98702"/>
                              <a:pt x="376404" y="98702"/>
                            </a:cubicBezTo>
                            <a:lnTo>
                              <a:pt x="137925" y="98702"/>
                            </a:lnTo>
                            <a:cubicBezTo>
                              <a:pt x="132997" y="98702"/>
                              <a:pt x="129001" y="102697"/>
                              <a:pt x="129001" y="107626"/>
                            </a:cubicBezTo>
                            <a:cubicBezTo>
                              <a:pt x="129001" y="112554"/>
                              <a:pt x="132997" y="116550"/>
                              <a:pt x="137925" y="116550"/>
                            </a:cubicBezTo>
                            <a:lnTo>
                              <a:pt x="376404" y="116550"/>
                            </a:lnTo>
                            <a:cubicBezTo>
                              <a:pt x="408540" y="116550"/>
                              <a:pt x="434684" y="90407"/>
                              <a:pt x="434684" y="58274"/>
                            </a:cubicBezTo>
                            <a:cubicBezTo>
                              <a:pt x="434684" y="26141"/>
                              <a:pt x="408539" y="0"/>
                              <a:pt x="37640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1730;p35">
                        <a:extLst>
                          <a:ext uri="{FF2B5EF4-FFF2-40B4-BE49-F238E27FC236}">
                            <a16:creationId xmlns:a16="http://schemas.microsoft.com/office/drawing/2014/main" id="{FB73124D-60FE-39F8-94EE-A49010709F65}"/>
                          </a:ext>
                        </a:extLst>
                      </p:cNvPr>
                      <p:cNvSpPr/>
                      <p:nvPr/>
                    </p:nvSpPr>
                    <p:spPr>
                      <a:xfrm>
                        <a:off x="4565228"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1"/>
                              <a:pt x="25854" y="17847"/>
                              <a:pt x="35695" y="17847"/>
                            </a:cubicBezTo>
                            <a:cubicBezTo>
                              <a:pt x="45536" y="17847"/>
                              <a:pt x="53542" y="25610"/>
                              <a:pt x="53542" y="35151"/>
                            </a:cubicBezTo>
                            <a:cubicBezTo>
                              <a:pt x="53542" y="44694"/>
                              <a:pt x="45536" y="52456"/>
                              <a:pt x="35695" y="5245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1731;p35">
                        <a:extLst>
                          <a:ext uri="{FF2B5EF4-FFF2-40B4-BE49-F238E27FC236}">
                            <a16:creationId xmlns:a16="http://schemas.microsoft.com/office/drawing/2014/main" id="{6F2ED3CB-763A-7164-9DFD-4E25BD56A71C}"/>
                          </a:ext>
                        </a:extLst>
                      </p:cNvPr>
                      <p:cNvSpPr/>
                      <p:nvPr/>
                    </p:nvSpPr>
                    <p:spPr>
                      <a:xfrm>
                        <a:off x="466894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0"/>
                              <a:pt x="53542" y="35151"/>
                            </a:cubicBezTo>
                            <a:cubicBezTo>
                              <a:pt x="53542" y="44694"/>
                              <a:pt x="45536" y="52456"/>
                              <a:pt x="35695" y="5245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1732;p35">
                        <a:extLst>
                          <a:ext uri="{FF2B5EF4-FFF2-40B4-BE49-F238E27FC236}">
                            <a16:creationId xmlns:a16="http://schemas.microsoft.com/office/drawing/2014/main" id="{2C3C6313-0904-E7C6-EEE6-ED59C3556109}"/>
                          </a:ext>
                        </a:extLst>
                      </p:cNvPr>
                      <p:cNvSpPr/>
                      <p:nvPr/>
                    </p:nvSpPr>
                    <p:spPr>
                      <a:xfrm>
                        <a:off x="445923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1"/>
                              <a:pt x="53542" y="35151"/>
                            </a:cubicBezTo>
                            <a:cubicBezTo>
                              <a:pt x="53542" y="44694"/>
                              <a:pt x="45536" y="52456"/>
                              <a:pt x="35695" y="5245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1733;p35">
                        <a:extLst>
                          <a:ext uri="{FF2B5EF4-FFF2-40B4-BE49-F238E27FC236}">
                            <a16:creationId xmlns:a16="http://schemas.microsoft.com/office/drawing/2014/main" id="{0950409D-F0D9-C9AC-D965-B1DC945A150F}"/>
                          </a:ext>
                        </a:extLst>
                      </p:cNvPr>
                      <p:cNvSpPr/>
                      <p:nvPr/>
                    </p:nvSpPr>
                    <p:spPr>
                      <a:xfrm>
                        <a:off x="4774937" y="5820549"/>
                        <a:ext cx="71389" cy="70305"/>
                      </a:xfrm>
                      <a:custGeom>
                        <a:avLst/>
                        <a:gdLst/>
                        <a:ahLst/>
                        <a:cxnLst/>
                        <a:rect l="l" t="t" r="r" b="b"/>
                        <a:pathLst>
                          <a:path w="71389" h="70305" extrusionOk="0">
                            <a:moveTo>
                              <a:pt x="35695" y="0"/>
                            </a:moveTo>
                            <a:cubicBezTo>
                              <a:pt x="16013" y="0"/>
                              <a:pt x="0" y="15769"/>
                              <a:pt x="0" y="35152"/>
                            </a:cubicBezTo>
                            <a:cubicBezTo>
                              <a:pt x="0" y="54536"/>
                              <a:pt x="16013" y="70306"/>
                              <a:pt x="35695" y="70306"/>
                            </a:cubicBezTo>
                            <a:cubicBezTo>
                              <a:pt x="55377" y="70306"/>
                              <a:pt x="71390" y="54536"/>
                              <a:pt x="71390" y="35152"/>
                            </a:cubicBezTo>
                            <a:cubicBezTo>
                              <a:pt x="71390" y="15769"/>
                              <a:pt x="55377" y="0"/>
                              <a:pt x="35695" y="0"/>
                            </a:cubicBezTo>
                            <a:close/>
                            <a:moveTo>
                              <a:pt x="35695" y="52458"/>
                            </a:moveTo>
                            <a:cubicBezTo>
                              <a:pt x="25854" y="52458"/>
                              <a:pt x="17847" y="44696"/>
                              <a:pt x="17847" y="35152"/>
                            </a:cubicBezTo>
                            <a:cubicBezTo>
                              <a:pt x="17847" y="25610"/>
                              <a:pt x="25854" y="17847"/>
                              <a:pt x="35695" y="17847"/>
                            </a:cubicBezTo>
                            <a:cubicBezTo>
                              <a:pt x="45536" y="17847"/>
                              <a:pt x="53542" y="25610"/>
                              <a:pt x="53542" y="35152"/>
                            </a:cubicBezTo>
                            <a:cubicBezTo>
                              <a:pt x="53542" y="44695"/>
                              <a:pt x="45536" y="52458"/>
                              <a:pt x="35695" y="52458"/>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1734;p35">
                        <a:extLst>
                          <a:ext uri="{FF2B5EF4-FFF2-40B4-BE49-F238E27FC236}">
                            <a16:creationId xmlns:a16="http://schemas.microsoft.com/office/drawing/2014/main" id="{9DED77FF-6460-4E03-0035-5ACDFAE23776}"/>
                          </a:ext>
                        </a:extLst>
                      </p:cNvPr>
                      <p:cNvSpPr/>
                      <p:nvPr/>
                    </p:nvSpPr>
                    <p:spPr>
                      <a:xfrm>
                        <a:off x="4429807" y="5671779"/>
                        <a:ext cx="23542" cy="79737"/>
                      </a:xfrm>
                      <a:custGeom>
                        <a:avLst/>
                        <a:gdLst/>
                        <a:ahLst/>
                        <a:cxnLst/>
                        <a:rect l="l" t="t" r="r" b="b"/>
                        <a:pathLst>
                          <a:path w="23542" h="79737" extrusionOk="0">
                            <a:moveTo>
                              <a:pt x="17849" y="39869"/>
                            </a:moveTo>
                            <a:cubicBezTo>
                              <a:pt x="17849" y="30152"/>
                              <a:pt x="19560" y="20829"/>
                              <a:pt x="22933" y="12163"/>
                            </a:cubicBezTo>
                            <a:cubicBezTo>
                              <a:pt x="24720" y="7570"/>
                              <a:pt x="22446" y="2398"/>
                              <a:pt x="17853" y="609"/>
                            </a:cubicBezTo>
                            <a:cubicBezTo>
                              <a:pt x="13259" y="-1177"/>
                              <a:pt x="8087" y="1096"/>
                              <a:pt x="6300" y="5689"/>
                            </a:cubicBezTo>
                            <a:cubicBezTo>
                              <a:pt x="2119" y="16428"/>
                              <a:pt x="0" y="27928"/>
                              <a:pt x="0" y="39869"/>
                            </a:cubicBezTo>
                            <a:cubicBezTo>
                              <a:pt x="0" y="51810"/>
                              <a:pt x="2120" y="63310"/>
                              <a:pt x="6300" y="74049"/>
                            </a:cubicBezTo>
                            <a:cubicBezTo>
                              <a:pt x="7673" y="77577"/>
                              <a:pt x="11045" y="79738"/>
                              <a:pt x="14618" y="79738"/>
                            </a:cubicBezTo>
                            <a:cubicBezTo>
                              <a:pt x="15695" y="79738"/>
                              <a:pt x="16790" y="79542"/>
                              <a:pt x="17853" y="79127"/>
                            </a:cubicBezTo>
                            <a:cubicBezTo>
                              <a:pt x="22446" y="77339"/>
                              <a:pt x="24720" y="72167"/>
                              <a:pt x="22933" y="67574"/>
                            </a:cubicBezTo>
                            <a:cubicBezTo>
                              <a:pt x="19558" y="58907"/>
                              <a:pt x="17849" y="49586"/>
                              <a:pt x="17849" y="3986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1735;p35">
                        <a:extLst>
                          <a:ext uri="{FF2B5EF4-FFF2-40B4-BE49-F238E27FC236}">
                            <a16:creationId xmlns:a16="http://schemas.microsoft.com/office/drawing/2014/main" id="{BB347FA5-364A-4C7B-6BB8-66383A64946B}"/>
                          </a:ext>
                        </a:extLst>
                      </p:cNvPr>
                      <p:cNvSpPr/>
                      <p:nvPr/>
                    </p:nvSpPr>
                    <p:spPr>
                      <a:xfrm>
                        <a:off x="4399960" y="5656059"/>
                        <a:ext cx="26317" cy="111176"/>
                      </a:xfrm>
                      <a:custGeom>
                        <a:avLst/>
                        <a:gdLst/>
                        <a:ahLst/>
                        <a:cxnLst/>
                        <a:rect l="l" t="t" r="r" b="b"/>
                        <a:pathLst>
                          <a:path w="26317" h="111176" extrusionOk="0">
                            <a:moveTo>
                              <a:pt x="25723" y="99055"/>
                            </a:moveTo>
                            <a:cubicBezTo>
                              <a:pt x="20497" y="85438"/>
                              <a:pt x="17847" y="70814"/>
                              <a:pt x="17847" y="55590"/>
                            </a:cubicBezTo>
                            <a:cubicBezTo>
                              <a:pt x="17847" y="40366"/>
                              <a:pt x="20497" y="25742"/>
                              <a:pt x="25722" y="12125"/>
                            </a:cubicBezTo>
                            <a:cubicBezTo>
                              <a:pt x="27486" y="7523"/>
                              <a:pt x="25188" y="2362"/>
                              <a:pt x="20586" y="596"/>
                            </a:cubicBezTo>
                            <a:cubicBezTo>
                              <a:pt x="15982" y="-1173"/>
                              <a:pt x="10823" y="1129"/>
                              <a:pt x="9058" y="5730"/>
                            </a:cubicBezTo>
                            <a:cubicBezTo>
                              <a:pt x="3048" y="21397"/>
                              <a:pt x="0" y="38172"/>
                              <a:pt x="0" y="55589"/>
                            </a:cubicBezTo>
                            <a:cubicBezTo>
                              <a:pt x="0" y="73008"/>
                              <a:pt x="3048" y="89782"/>
                              <a:pt x="9061" y="105449"/>
                            </a:cubicBezTo>
                            <a:cubicBezTo>
                              <a:pt x="10423" y="108998"/>
                              <a:pt x="13806" y="111177"/>
                              <a:pt x="17393" y="111177"/>
                            </a:cubicBezTo>
                            <a:cubicBezTo>
                              <a:pt x="18455" y="111178"/>
                              <a:pt x="19538" y="110985"/>
                              <a:pt x="20589" y="110583"/>
                            </a:cubicBezTo>
                            <a:cubicBezTo>
                              <a:pt x="25190" y="108817"/>
                              <a:pt x="27489" y="103656"/>
                              <a:pt x="25723" y="99055"/>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1736;p35">
                        <a:extLst>
                          <a:ext uri="{FF2B5EF4-FFF2-40B4-BE49-F238E27FC236}">
                            <a16:creationId xmlns:a16="http://schemas.microsoft.com/office/drawing/2014/main" id="{425E2052-0E19-51A7-08D7-A81BD46CF90F}"/>
                          </a:ext>
                        </a:extLst>
                      </p:cNvPr>
                      <p:cNvSpPr/>
                      <p:nvPr/>
                    </p:nvSpPr>
                    <p:spPr>
                      <a:xfrm>
                        <a:off x="4852210" y="5671779"/>
                        <a:ext cx="23542" cy="79737"/>
                      </a:xfrm>
                      <a:custGeom>
                        <a:avLst/>
                        <a:gdLst/>
                        <a:ahLst/>
                        <a:cxnLst/>
                        <a:rect l="l" t="t" r="r" b="b"/>
                        <a:pathLst>
                          <a:path w="23542" h="79737" extrusionOk="0">
                            <a:moveTo>
                              <a:pt x="17242" y="5687"/>
                            </a:moveTo>
                            <a:cubicBezTo>
                              <a:pt x="15454" y="1096"/>
                              <a:pt x="10282" y="-1176"/>
                              <a:pt x="5689" y="609"/>
                            </a:cubicBezTo>
                            <a:cubicBezTo>
                              <a:pt x="1096" y="2397"/>
                              <a:pt x="-1176" y="7569"/>
                              <a:pt x="611" y="12163"/>
                            </a:cubicBezTo>
                            <a:cubicBezTo>
                              <a:pt x="3985" y="20830"/>
                              <a:pt x="5696" y="30151"/>
                              <a:pt x="5695" y="39869"/>
                            </a:cubicBezTo>
                            <a:cubicBezTo>
                              <a:pt x="5695" y="49588"/>
                              <a:pt x="3984" y="58909"/>
                              <a:pt x="611" y="67573"/>
                            </a:cubicBezTo>
                            <a:cubicBezTo>
                              <a:pt x="-1178" y="72165"/>
                              <a:pt x="1095" y="77337"/>
                              <a:pt x="5688" y="79127"/>
                            </a:cubicBezTo>
                            <a:cubicBezTo>
                              <a:pt x="6753" y="79541"/>
                              <a:pt x="7846" y="79737"/>
                              <a:pt x="8924" y="79737"/>
                            </a:cubicBezTo>
                            <a:cubicBezTo>
                              <a:pt x="12496" y="79737"/>
                              <a:pt x="15868" y="77579"/>
                              <a:pt x="17242" y="74050"/>
                            </a:cubicBezTo>
                            <a:cubicBezTo>
                              <a:pt x="21423" y="63314"/>
                              <a:pt x="23542" y="51814"/>
                              <a:pt x="23542" y="39870"/>
                            </a:cubicBezTo>
                            <a:cubicBezTo>
                              <a:pt x="23543" y="27929"/>
                              <a:pt x="21423" y="16428"/>
                              <a:pt x="17242" y="568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1737;p35">
                        <a:extLst>
                          <a:ext uri="{FF2B5EF4-FFF2-40B4-BE49-F238E27FC236}">
                            <a16:creationId xmlns:a16="http://schemas.microsoft.com/office/drawing/2014/main" id="{6D7037B3-0492-6AFB-CFE4-6B9023D9BD99}"/>
                          </a:ext>
                        </a:extLst>
                      </p:cNvPr>
                      <p:cNvSpPr/>
                      <p:nvPr/>
                    </p:nvSpPr>
                    <p:spPr>
                      <a:xfrm>
                        <a:off x="4879280" y="5656060"/>
                        <a:ext cx="26319" cy="111176"/>
                      </a:xfrm>
                      <a:custGeom>
                        <a:avLst/>
                        <a:gdLst/>
                        <a:ahLst/>
                        <a:cxnLst/>
                        <a:rect l="l" t="t" r="r" b="b"/>
                        <a:pathLst>
                          <a:path w="26319" h="111176" extrusionOk="0">
                            <a:moveTo>
                              <a:pt x="17258" y="5727"/>
                            </a:moveTo>
                            <a:cubicBezTo>
                              <a:pt x="15492" y="1126"/>
                              <a:pt x="10332" y="-1170"/>
                              <a:pt x="5728" y="594"/>
                            </a:cubicBezTo>
                            <a:cubicBezTo>
                              <a:pt x="1127" y="2360"/>
                              <a:pt x="-1171" y="7522"/>
                              <a:pt x="595" y="12123"/>
                            </a:cubicBezTo>
                            <a:cubicBezTo>
                              <a:pt x="5822" y="25740"/>
                              <a:pt x="8472" y="40365"/>
                              <a:pt x="8472" y="55587"/>
                            </a:cubicBezTo>
                            <a:cubicBezTo>
                              <a:pt x="8472" y="70806"/>
                              <a:pt x="5822" y="85431"/>
                              <a:pt x="598" y="99054"/>
                            </a:cubicBezTo>
                            <a:cubicBezTo>
                              <a:pt x="-1167" y="103655"/>
                              <a:pt x="1132" y="108817"/>
                              <a:pt x="5734" y="110582"/>
                            </a:cubicBezTo>
                            <a:cubicBezTo>
                              <a:pt x="6785" y="110986"/>
                              <a:pt x="7865" y="111176"/>
                              <a:pt x="8928" y="111176"/>
                            </a:cubicBezTo>
                            <a:cubicBezTo>
                              <a:pt x="12516" y="111176"/>
                              <a:pt x="15900" y="108996"/>
                              <a:pt x="17261" y="105446"/>
                            </a:cubicBezTo>
                            <a:cubicBezTo>
                              <a:pt x="23272" y="89775"/>
                              <a:pt x="26320" y="73000"/>
                              <a:pt x="26320" y="55588"/>
                            </a:cubicBezTo>
                            <a:cubicBezTo>
                              <a:pt x="26320" y="38169"/>
                              <a:pt x="23271" y="21395"/>
                              <a:pt x="17258" y="5727"/>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1738;p35">
                        <a:extLst>
                          <a:ext uri="{FF2B5EF4-FFF2-40B4-BE49-F238E27FC236}">
                            <a16:creationId xmlns:a16="http://schemas.microsoft.com/office/drawing/2014/main" id="{A23E3BD2-B7CE-85AA-DF30-C66A800FBC9D}"/>
                          </a:ext>
                        </a:extLst>
                      </p:cNvPr>
                      <p:cNvSpPr/>
                      <p:nvPr/>
                    </p:nvSpPr>
                    <p:spPr>
                      <a:xfrm>
                        <a:off x="4536104" y="5388144"/>
                        <a:ext cx="233350" cy="104494"/>
                      </a:xfrm>
                      <a:custGeom>
                        <a:avLst/>
                        <a:gdLst/>
                        <a:ahLst/>
                        <a:cxnLst/>
                        <a:rect l="l" t="t" r="r" b="b"/>
                        <a:pathLst>
                          <a:path w="233350" h="104494" extrusionOk="0">
                            <a:moveTo>
                              <a:pt x="181099" y="0"/>
                            </a:moveTo>
                            <a:lnTo>
                              <a:pt x="52253" y="0"/>
                            </a:lnTo>
                            <a:cubicBezTo>
                              <a:pt x="23441" y="0"/>
                              <a:pt x="0" y="23438"/>
                              <a:pt x="0" y="52248"/>
                            </a:cubicBezTo>
                            <a:cubicBezTo>
                              <a:pt x="0" y="81057"/>
                              <a:pt x="23441" y="104494"/>
                              <a:pt x="52253" y="104494"/>
                            </a:cubicBezTo>
                            <a:lnTo>
                              <a:pt x="181098" y="104494"/>
                            </a:lnTo>
                            <a:cubicBezTo>
                              <a:pt x="209910" y="104494"/>
                              <a:pt x="233351" y="81057"/>
                              <a:pt x="233351" y="52248"/>
                            </a:cubicBezTo>
                            <a:cubicBezTo>
                              <a:pt x="233351" y="23438"/>
                              <a:pt x="209911" y="0"/>
                              <a:pt x="181099" y="0"/>
                            </a:cubicBezTo>
                            <a:close/>
                            <a:moveTo>
                              <a:pt x="181099" y="86648"/>
                            </a:moveTo>
                            <a:lnTo>
                              <a:pt x="52253" y="86648"/>
                            </a:lnTo>
                            <a:cubicBezTo>
                              <a:pt x="33282" y="86648"/>
                              <a:pt x="17847" y="71216"/>
                              <a:pt x="17847" y="52249"/>
                            </a:cubicBezTo>
                            <a:cubicBezTo>
                              <a:pt x="17847" y="33281"/>
                              <a:pt x="33282" y="17849"/>
                              <a:pt x="52253" y="17849"/>
                            </a:cubicBezTo>
                            <a:lnTo>
                              <a:pt x="181098" y="17849"/>
                            </a:lnTo>
                            <a:cubicBezTo>
                              <a:pt x="200069" y="17849"/>
                              <a:pt x="215502" y="33281"/>
                              <a:pt x="215502" y="52249"/>
                            </a:cubicBezTo>
                            <a:cubicBezTo>
                              <a:pt x="215503" y="71216"/>
                              <a:pt x="200069" y="86648"/>
                              <a:pt x="181099" y="86648"/>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1739;p35">
                        <a:extLst>
                          <a:ext uri="{FF2B5EF4-FFF2-40B4-BE49-F238E27FC236}">
                            <a16:creationId xmlns:a16="http://schemas.microsoft.com/office/drawing/2014/main" id="{CFC1564F-F59B-AE85-EE98-1BAF5035133A}"/>
                          </a:ext>
                        </a:extLst>
                      </p:cNvPr>
                      <p:cNvSpPr/>
                      <p:nvPr/>
                    </p:nvSpPr>
                    <p:spPr>
                      <a:xfrm>
                        <a:off x="4575780" y="5415944"/>
                        <a:ext cx="45315" cy="45313"/>
                      </a:xfrm>
                      <a:custGeom>
                        <a:avLst/>
                        <a:gdLst/>
                        <a:ahLst/>
                        <a:cxnLst/>
                        <a:rect l="l" t="t" r="r" b="b"/>
                        <a:pathLst>
                          <a:path w="45315" h="45313" extrusionOk="0">
                            <a:moveTo>
                              <a:pt x="30443" y="0"/>
                            </a:moveTo>
                            <a:lnTo>
                              <a:pt x="14873" y="0"/>
                            </a:lnTo>
                            <a:cubicBezTo>
                              <a:pt x="6671" y="0"/>
                              <a:pt x="0" y="6671"/>
                              <a:pt x="0" y="14873"/>
                            </a:cubicBezTo>
                            <a:lnTo>
                              <a:pt x="0" y="30441"/>
                            </a:lnTo>
                            <a:cubicBezTo>
                              <a:pt x="0" y="38642"/>
                              <a:pt x="6671" y="45313"/>
                              <a:pt x="14873" y="45313"/>
                            </a:cubicBezTo>
                            <a:lnTo>
                              <a:pt x="30443" y="45313"/>
                            </a:lnTo>
                            <a:cubicBezTo>
                              <a:pt x="38644" y="45313"/>
                              <a:pt x="45316" y="38642"/>
                              <a:pt x="45316" y="30441"/>
                            </a:cubicBezTo>
                            <a:lnTo>
                              <a:pt x="45316" y="14873"/>
                            </a:lnTo>
                            <a:cubicBezTo>
                              <a:pt x="45316" y="6671"/>
                              <a:pt x="38644" y="0"/>
                              <a:pt x="30443" y="0"/>
                            </a:cubicBezTo>
                            <a:close/>
                            <a:moveTo>
                              <a:pt x="27468" y="27466"/>
                            </a:moveTo>
                            <a:lnTo>
                              <a:pt x="17847" y="27466"/>
                            </a:lnTo>
                            <a:lnTo>
                              <a:pt x="17847" y="17847"/>
                            </a:lnTo>
                            <a:lnTo>
                              <a:pt x="27468" y="17847"/>
                            </a:lnTo>
                            <a:lnTo>
                              <a:pt x="27468" y="2746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1740;p35">
                        <a:extLst>
                          <a:ext uri="{FF2B5EF4-FFF2-40B4-BE49-F238E27FC236}">
                            <a16:creationId xmlns:a16="http://schemas.microsoft.com/office/drawing/2014/main" id="{664CEA2A-D9F9-9BC3-95B4-0D52AB45160E}"/>
                          </a:ext>
                        </a:extLst>
                      </p:cNvPr>
                      <p:cNvSpPr/>
                      <p:nvPr/>
                    </p:nvSpPr>
                    <p:spPr>
                      <a:xfrm>
                        <a:off x="4684463" y="5415944"/>
                        <a:ext cx="45317" cy="45313"/>
                      </a:xfrm>
                      <a:custGeom>
                        <a:avLst/>
                        <a:gdLst/>
                        <a:ahLst/>
                        <a:cxnLst/>
                        <a:rect l="l" t="t" r="r" b="b"/>
                        <a:pathLst>
                          <a:path w="45317" h="45313" extrusionOk="0">
                            <a:moveTo>
                              <a:pt x="30444" y="0"/>
                            </a:moveTo>
                            <a:lnTo>
                              <a:pt x="14873" y="0"/>
                            </a:lnTo>
                            <a:cubicBezTo>
                              <a:pt x="6673" y="0"/>
                              <a:pt x="0" y="6671"/>
                              <a:pt x="0" y="14873"/>
                            </a:cubicBezTo>
                            <a:lnTo>
                              <a:pt x="0" y="30441"/>
                            </a:lnTo>
                            <a:cubicBezTo>
                              <a:pt x="0" y="38642"/>
                              <a:pt x="6673" y="45313"/>
                              <a:pt x="14873" y="45313"/>
                            </a:cubicBezTo>
                            <a:lnTo>
                              <a:pt x="30444" y="45313"/>
                            </a:lnTo>
                            <a:cubicBezTo>
                              <a:pt x="38646" y="45313"/>
                              <a:pt x="45317" y="38642"/>
                              <a:pt x="45317" y="30441"/>
                            </a:cubicBezTo>
                            <a:lnTo>
                              <a:pt x="45317" y="14873"/>
                            </a:lnTo>
                            <a:cubicBezTo>
                              <a:pt x="45317" y="6671"/>
                              <a:pt x="38644" y="0"/>
                              <a:pt x="30444" y="0"/>
                            </a:cubicBezTo>
                            <a:close/>
                            <a:moveTo>
                              <a:pt x="27470" y="27466"/>
                            </a:moveTo>
                            <a:lnTo>
                              <a:pt x="17847" y="27466"/>
                            </a:lnTo>
                            <a:lnTo>
                              <a:pt x="17847" y="17847"/>
                            </a:lnTo>
                            <a:lnTo>
                              <a:pt x="27470" y="17847"/>
                            </a:lnTo>
                            <a:lnTo>
                              <a:pt x="27470" y="27466"/>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1741;p35">
                        <a:extLst>
                          <a:ext uri="{FF2B5EF4-FFF2-40B4-BE49-F238E27FC236}">
                            <a16:creationId xmlns:a16="http://schemas.microsoft.com/office/drawing/2014/main" id="{D995E9D7-34BA-7D47-36BF-2433158AB1F9}"/>
                          </a:ext>
                        </a:extLst>
                      </p:cNvPr>
                      <p:cNvSpPr/>
                      <p:nvPr/>
                    </p:nvSpPr>
                    <p:spPr>
                      <a:xfrm>
                        <a:off x="4579841" y="5584236"/>
                        <a:ext cx="145876" cy="162540"/>
                      </a:xfrm>
                      <a:custGeom>
                        <a:avLst/>
                        <a:gdLst/>
                        <a:ahLst/>
                        <a:cxnLst/>
                        <a:rect l="l" t="t" r="r" b="b"/>
                        <a:pathLst>
                          <a:path w="145876" h="162540" extrusionOk="0">
                            <a:moveTo>
                              <a:pt x="136631" y="33791"/>
                            </a:moveTo>
                            <a:lnTo>
                              <a:pt x="82190" y="2339"/>
                            </a:lnTo>
                            <a:cubicBezTo>
                              <a:pt x="78845" y="406"/>
                              <a:pt x="75313" y="0"/>
                              <a:pt x="72939" y="0"/>
                            </a:cubicBezTo>
                            <a:cubicBezTo>
                              <a:pt x="70565" y="0"/>
                              <a:pt x="67033" y="406"/>
                              <a:pt x="63688" y="2338"/>
                            </a:cubicBezTo>
                            <a:lnTo>
                              <a:pt x="9250" y="33790"/>
                            </a:lnTo>
                            <a:cubicBezTo>
                              <a:pt x="3891" y="36886"/>
                              <a:pt x="0" y="43625"/>
                              <a:pt x="0" y="49815"/>
                            </a:cubicBezTo>
                            <a:lnTo>
                              <a:pt x="0" y="112727"/>
                            </a:lnTo>
                            <a:cubicBezTo>
                              <a:pt x="0" y="118915"/>
                              <a:pt x="3891" y="125653"/>
                              <a:pt x="9247" y="128748"/>
                            </a:cubicBezTo>
                            <a:lnTo>
                              <a:pt x="63688" y="160202"/>
                            </a:lnTo>
                            <a:cubicBezTo>
                              <a:pt x="67033" y="162135"/>
                              <a:pt x="70564" y="162540"/>
                              <a:pt x="72939" y="162540"/>
                            </a:cubicBezTo>
                            <a:cubicBezTo>
                              <a:pt x="75314" y="162540"/>
                              <a:pt x="78846" y="162135"/>
                              <a:pt x="82189" y="160202"/>
                            </a:cubicBezTo>
                            <a:lnTo>
                              <a:pt x="136629" y="128748"/>
                            </a:lnTo>
                            <a:cubicBezTo>
                              <a:pt x="141987" y="125652"/>
                              <a:pt x="145877" y="118915"/>
                              <a:pt x="145877" y="112727"/>
                            </a:cubicBezTo>
                            <a:lnTo>
                              <a:pt x="145877" y="49815"/>
                            </a:lnTo>
                            <a:cubicBezTo>
                              <a:pt x="145877" y="43625"/>
                              <a:pt x="141987" y="36887"/>
                              <a:pt x="136631" y="33791"/>
                            </a:cubicBezTo>
                            <a:close/>
                            <a:moveTo>
                              <a:pt x="128030" y="112527"/>
                            </a:moveTo>
                            <a:cubicBezTo>
                              <a:pt x="127950" y="112789"/>
                              <a:pt x="127716" y="113193"/>
                              <a:pt x="127530" y="113393"/>
                            </a:cubicBezTo>
                            <a:lnTo>
                              <a:pt x="73438" y="144646"/>
                            </a:lnTo>
                            <a:cubicBezTo>
                              <a:pt x="73244" y="144686"/>
                              <a:pt x="72631" y="144686"/>
                              <a:pt x="72438" y="144646"/>
                            </a:cubicBezTo>
                            <a:lnTo>
                              <a:pt x="18346" y="113392"/>
                            </a:lnTo>
                            <a:cubicBezTo>
                              <a:pt x="18160" y="113191"/>
                              <a:pt x="17927" y="112788"/>
                              <a:pt x="17846" y="112527"/>
                            </a:cubicBezTo>
                            <a:lnTo>
                              <a:pt x="17846" y="50013"/>
                            </a:lnTo>
                            <a:cubicBezTo>
                              <a:pt x="17927" y="49752"/>
                              <a:pt x="18160" y="49347"/>
                              <a:pt x="18347" y="49146"/>
                            </a:cubicBezTo>
                            <a:lnTo>
                              <a:pt x="72438" y="17894"/>
                            </a:lnTo>
                            <a:cubicBezTo>
                              <a:pt x="72631" y="17855"/>
                              <a:pt x="73245" y="17855"/>
                              <a:pt x="73438" y="17894"/>
                            </a:cubicBezTo>
                            <a:lnTo>
                              <a:pt x="127530" y="49145"/>
                            </a:lnTo>
                            <a:cubicBezTo>
                              <a:pt x="127716" y="49346"/>
                              <a:pt x="127950" y="49752"/>
                              <a:pt x="128030" y="50013"/>
                            </a:cubicBezTo>
                            <a:lnTo>
                              <a:pt x="128030" y="112527"/>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1742;p35">
                        <a:extLst>
                          <a:ext uri="{FF2B5EF4-FFF2-40B4-BE49-F238E27FC236}">
                            <a16:creationId xmlns:a16="http://schemas.microsoft.com/office/drawing/2014/main" id="{00A1B8FC-9396-D5C0-0AAD-52ACF7E05FD1}"/>
                          </a:ext>
                        </a:extLst>
                      </p:cNvPr>
                      <p:cNvSpPr/>
                      <p:nvPr/>
                    </p:nvSpPr>
                    <p:spPr>
                      <a:xfrm>
                        <a:off x="4621390" y="5640361"/>
                        <a:ext cx="62770" cy="17859"/>
                      </a:xfrm>
                      <a:custGeom>
                        <a:avLst/>
                        <a:gdLst/>
                        <a:ahLst/>
                        <a:cxnLst/>
                        <a:rect l="l" t="t" r="r" b="b"/>
                        <a:pathLst>
                          <a:path w="62770" h="17859" extrusionOk="0">
                            <a:moveTo>
                              <a:pt x="53849" y="12"/>
                            </a:moveTo>
                            <a:lnTo>
                              <a:pt x="8925" y="0"/>
                            </a:lnTo>
                            <a:cubicBezTo>
                              <a:pt x="8925" y="0"/>
                              <a:pt x="8925" y="0"/>
                              <a:pt x="8924" y="0"/>
                            </a:cubicBezTo>
                            <a:cubicBezTo>
                              <a:pt x="3997" y="0"/>
                              <a:pt x="1" y="3994"/>
                              <a:pt x="0" y="8921"/>
                            </a:cubicBezTo>
                            <a:cubicBezTo>
                              <a:pt x="-1" y="13851"/>
                              <a:pt x="3993" y="17846"/>
                              <a:pt x="8921" y="17847"/>
                            </a:cubicBezTo>
                            <a:lnTo>
                              <a:pt x="53846" y="17859"/>
                            </a:lnTo>
                            <a:cubicBezTo>
                              <a:pt x="53847" y="17859"/>
                              <a:pt x="53847" y="17859"/>
                              <a:pt x="53847" y="17859"/>
                            </a:cubicBezTo>
                            <a:cubicBezTo>
                              <a:pt x="58775" y="17859"/>
                              <a:pt x="62771" y="13866"/>
                              <a:pt x="62771" y="8938"/>
                            </a:cubicBezTo>
                            <a:cubicBezTo>
                              <a:pt x="62772" y="4009"/>
                              <a:pt x="58778" y="13"/>
                              <a:pt x="53849" y="12"/>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1743;p35">
                        <a:extLst>
                          <a:ext uri="{FF2B5EF4-FFF2-40B4-BE49-F238E27FC236}">
                            <a16:creationId xmlns:a16="http://schemas.microsoft.com/office/drawing/2014/main" id="{CD63A0AE-DCFD-52E2-20C0-F8FE26389F70}"/>
                          </a:ext>
                        </a:extLst>
                      </p:cNvPr>
                      <p:cNvSpPr/>
                      <p:nvPr/>
                    </p:nvSpPr>
                    <p:spPr>
                      <a:xfrm>
                        <a:off x="4621399" y="5672791"/>
                        <a:ext cx="62770" cy="17858"/>
                      </a:xfrm>
                      <a:custGeom>
                        <a:avLst/>
                        <a:gdLst/>
                        <a:ahLst/>
                        <a:cxnLst/>
                        <a:rect l="l" t="t" r="r" b="b"/>
                        <a:pathLst>
                          <a:path w="62770" h="17858" extrusionOk="0">
                            <a:moveTo>
                              <a:pt x="53849" y="11"/>
                            </a:moveTo>
                            <a:lnTo>
                              <a:pt x="8926" y="0"/>
                            </a:lnTo>
                            <a:cubicBezTo>
                              <a:pt x="8925" y="0"/>
                              <a:pt x="8925" y="0"/>
                              <a:pt x="8924" y="0"/>
                            </a:cubicBezTo>
                            <a:cubicBezTo>
                              <a:pt x="3997" y="0"/>
                              <a:pt x="1" y="3993"/>
                              <a:pt x="0" y="8921"/>
                            </a:cubicBezTo>
                            <a:cubicBezTo>
                              <a:pt x="-1" y="13851"/>
                              <a:pt x="3993" y="17846"/>
                              <a:pt x="8921" y="17847"/>
                            </a:cubicBezTo>
                            <a:lnTo>
                              <a:pt x="53845" y="17858"/>
                            </a:lnTo>
                            <a:cubicBezTo>
                              <a:pt x="53846" y="17858"/>
                              <a:pt x="53846" y="17858"/>
                              <a:pt x="53847" y="17858"/>
                            </a:cubicBezTo>
                            <a:cubicBezTo>
                              <a:pt x="58774" y="17858"/>
                              <a:pt x="62769" y="13864"/>
                              <a:pt x="62771" y="8937"/>
                            </a:cubicBezTo>
                            <a:cubicBezTo>
                              <a:pt x="62772" y="4007"/>
                              <a:pt x="58778" y="11"/>
                              <a:pt x="53849" y="1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1" name="Rectangle: Rounded Corners 390">
                      <a:extLst>
                        <a:ext uri="{FF2B5EF4-FFF2-40B4-BE49-F238E27FC236}">
                          <a16:creationId xmlns:a16="http://schemas.microsoft.com/office/drawing/2014/main" id="{75A28398-30EE-8681-0E5D-84D6A7CF3F82}"/>
                        </a:ext>
                      </a:extLst>
                    </p:cNvPr>
                    <p:cNvSpPr/>
                    <p:nvPr/>
                  </p:nvSpPr>
                  <p:spPr>
                    <a:xfrm>
                      <a:off x="5175486" y="2529024"/>
                      <a:ext cx="580051" cy="5546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TextBox 391">
                      <a:extLst>
                        <a:ext uri="{FF2B5EF4-FFF2-40B4-BE49-F238E27FC236}">
                          <a16:creationId xmlns:a16="http://schemas.microsoft.com/office/drawing/2014/main" id="{69BD1B7F-02B7-EB40-A94B-DD8BC72F3560}"/>
                        </a:ext>
                      </a:extLst>
                    </p:cNvPr>
                    <p:cNvSpPr txBox="1"/>
                    <p:nvPr/>
                  </p:nvSpPr>
                  <p:spPr>
                    <a:xfrm>
                      <a:off x="4213171" y="3366663"/>
                      <a:ext cx="909223" cy="215444"/>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Edge Devices</a:t>
                      </a:r>
                    </a:p>
                  </p:txBody>
                </p:sp>
              </p:grpSp>
            </p:grpSp>
            <p:grpSp>
              <p:nvGrpSpPr>
                <p:cNvPr id="363" name="Google Shape;1681;p35">
                  <a:extLst>
                    <a:ext uri="{FF2B5EF4-FFF2-40B4-BE49-F238E27FC236}">
                      <a16:creationId xmlns:a16="http://schemas.microsoft.com/office/drawing/2014/main" id="{43E66DA6-40C6-2C7D-6F15-96435BF646FE}"/>
                    </a:ext>
                  </a:extLst>
                </p:cNvPr>
                <p:cNvGrpSpPr/>
                <p:nvPr/>
              </p:nvGrpSpPr>
              <p:grpSpPr>
                <a:xfrm>
                  <a:off x="4239665" y="3254224"/>
                  <a:ext cx="562425" cy="458882"/>
                  <a:chOff x="9164639" y="5327577"/>
                  <a:chExt cx="597740" cy="609193"/>
                </a:xfrm>
                <a:solidFill>
                  <a:schemeClr val="accent1"/>
                </a:solidFill>
              </p:grpSpPr>
              <p:sp>
                <p:nvSpPr>
                  <p:cNvPr id="367" name="Google Shape;1682;p35">
                    <a:extLst>
                      <a:ext uri="{FF2B5EF4-FFF2-40B4-BE49-F238E27FC236}">
                        <a16:creationId xmlns:a16="http://schemas.microsoft.com/office/drawing/2014/main" id="{EA21E3B2-45C3-B3D3-8D36-01A057514D78}"/>
                      </a:ext>
                    </a:extLst>
                  </p:cNvPr>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68" name="Google Shape;1683;p35">
                    <a:extLst>
                      <a:ext uri="{FF2B5EF4-FFF2-40B4-BE49-F238E27FC236}">
                        <a16:creationId xmlns:a16="http://schemas.microsoft.com/office/drawing/2014/main" id="{A8BB258D-F0DC-3205-11F9-A7B8AAE3A778}"/>
                      </a:ext>
                    </a:extLst>
                  </p:cNvPr>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69" name="Google Shape;1684;p35">
                    <a:extLst>
                      <a:ext uri="{FF2B5EF4-FFF2-40B4-BE49-F238E27FC236}">
                        <a16:creationId xmlns:a16="http://schemas.microsoft.com/office/drawing/2014/main" id="{85E30118-0654-A2D0-9816-66D8F874B867}"/>
                      </a:ext>
                    </a:extLst>
                  </p:cNvPr>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0" name="Google Shape;1685;p35">
                    <a:extLst>
                      <a:ext uri="{FF2B5EF4-FFF2-40B4-BE49-F238E27FC236}">
                        <a16:creationId xmlns:a16="http://schemas.microsoft.com/office/drawing/2014/main" id="{C533FCB7-8BD5-ACC3-94BE-6A64677C12E7}"/>
                      </a:ext>
                    </a:extLst>
                  </p:cNvPr>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1" name="Google Shape;1686;p35">
                    <a:extLst>
                      <a:ext uri="{FF2B5EF4-FFF2-40B4-BE49-F238E27FC236}">
                        <a16:creationId xmlns:a16="http://schemas.microsoft.com/office/drawing/2014/main" id="{E0D9E5B8-FDF5-5438-6121-8E4FC56146F1}"/>
                      </a:ext>
                    </a:extLst>
                  </p:cNvPr>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2" name="Google Shape;1687;p35">
                    <a:extLst>
                      <a:ext uri="{FF2B5EF4-FFF2-40B4-BE49-F238E27FC236}">
                        <a16:creationId xmlns:a16="http://schemas.microsoft.com/office/drawing/2014/main" id="{8B935594-FFE7-27D9-C61F-CFF01E249315}"/>
                      </a:ext>
                    </a:extLst>
                  </p:cNvPr>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3" name="Google Shape;1688;p35">
                    <a:extLst>
                      <a:ext uri="{FF2B5EF4-FFF2-40B4-BE49-F238E27FC236}">
                        <a16:creationId xmlns:a16="http://schemas.microsoft.com/office/drawing/2014/main" id="{424F630D-FC70-4018-0EFA-D2DDD70D8023}"/>
                      </a:ext>
                    </a:extLst>
                  </p:cNvPr>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4" name="Google Shape;1689;p35">
                    <a:extLst>
                      <a:ext uri="{FF2B5EF4-FFF2-40B4-BE49-F238E27FC236}">
                        <a16:creationId xmlns:a16="http://schemas.microsoft.com/office/drawing/2014/main" id="{31F63E60-20D5-8776-DD68-E56FECC499FF}"/>
                      </a:ext>
                    </a:extLst>
                  </p:cNvPr>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5" name="Google Shape;1690;p35">
                    <a:extLst>
                      <a:ext uri="{FF2B5EF4-FFF2-40B4-BE49-F238E27FC236}">
                        <a16:creationId xmlns:a16="http://schemas.microsoft.com/office/drawing/2014/main" id="{75D449F9-D69A-63B4-93EA-F080F6474CAC}"/>
                      </a:ext>
                    </a:extLst>
                  </p:cNvPr>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6" name="Google Shape;1691;p35">
                    <a:extLst>
                      <a:ext uri="{FF2B5EF4-FFF2-40B4-BE49-F238E27FC236}">
                        <a16:creationId xmlns:a16="http://schemas.microsoft.com/office/drawing/2014/main" id="{7829A1C6-8413-EDC4-90F6-D9F35EDEF852}"/>
                      </a:ext>
                    </a:extLst>
                  </p:cNvPr>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7" name="Google Shape;1692;p35">
                    <a:extLst>
                      <a:ext uri="{FF2B5EF4-FFF2-40B4-BE49-F238E27FC236}">
                        <a16:creationId xmlns:a16="http://schemas.microsoft.com/office/drawing/2014/main" id="{7F004964-69AA-8439-44BA-5E648054D9A7}"/>
                      </a:ext>
                    </a:extLst>
                  </p:cNvPr>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8" name="Google Shape;1693;p35">
                    <a:extLst>
                      <a:ext uri="{FF2B5EF4-FFF2-40B4-BE49-F238E27FC236}">
                        <a16:creationId xmlns:a16="http://schemas.microsoft.com/office/drawing/2014/main" id="{433C7868-88D3-69C5-4261-AB73BD8B86DA}"/>
                      </a:ext>
                    </a:extLst>
                  </p:cNvPr>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379" name="Google Shape;1694;p35">
                    <a:extLst>
                      <a:ext uri="{FF2B5EF4-FFF2-40B4-BE49-F238E27FC236}">
                        <a16:creationId xmlns:a16="http://schemas.microsoft.com/office/drawing/2014/main" id="{9658935E-955D-2E84-5B76-2C91A8AB921C}"/>
                      </a:ext>
                    </a:extLst>
                  </p:cNvPr>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accent1"/>
                      </a:solidFill>
                      <a:latin typeface="Calibri"/>
                      <a:ea typeface="Calibri"/>
                      <a:cs typeface="Calibri"/>
                      <a:sym typeface="Calibri"/>
                    </a:endParaRPr>
                  </a:p>
                </p:txBody>
              </p:sp>
            </p:grpSp>
            <p:cxnSp>
              <p:nvCxnSpPr>
                <p:cNvPr id="364" name="Straight Arrow Connector 363">
                  <a:extLst>
                    <a:ext uri="{FF2B5EF4-FFF2-40B4-BE49-F238E27FC236}">
                      <a16:creationId xmlns:a16="http://schemas.microsoft.com/office/drawing/2014/main" id="{0EA3CBF6-35D0-9795-1A78-2388595A80B9}"/>
                    </a:ext>
                  </a:extLst>
                </p:cNvPr>
                <p:cNvCxnSpPr>
                  <a:cxnSpLocks/>
                </p:cNvCxnSpPr>
                <p:nvPr/>
              </p:nvCxnSpPr>
              <p:spPr>
                <a:xfrm>
                  <a:off x="4815840" y="3512231"/>
                  <a:ext cx="161152" cy="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29E49237-4D7E-8598-C18E-E01F7585F3A7}"/>
                    </a:ext>
                  </a:extLst>
                </p:cNvPr>
                <p:cNvSpPr txBox="1"/>
                <p:nvPr/>
              </p:nvSpPr>
              <p:spPr>
                <a:xfrm>
                  <a:off x="4295570" y="3088181"/>
                  <a:ext cx="562160" cy="243017"/>
                </a:xfrm>
                <a:prstGeom prst="rect">
                  <a:avLst/>
                </a:prstGeom>
                <a:noFill/>
              </p:spPr>
              <p:txBody>
                <a:bodyPr wrap="none" rtlCol="0">
                  <a:spAutoFit/>
                </a:bodyPr>
                <a:lstStyle/>
                <a:p>
                  <a:r>
                    <a:rPr lang="en-US" sz="800" b="1" dirty="0">
                      <a:solidFill>
                        <a:schemeClr val="accent1"/>
                      </a:solidFill>
                      <a:latin typeface="Montserrat" panose="00000500000000000000" pitchFamily="2" charset="0"/>
                    </a:rPr>
                    <a:t>DNN</a:t>
                  </a:r>
                </a:p>
              </p:txBody>
            </p:sp>
            <p:sp>
              <p:nvSpPr>
                <p:cNvPr id="366" name="Rectangle 365">
                  <a:extLst>
                    <a:ext uri="{FF2B5EF4-FFF2-40B4-BE49-F238E27FC236}">
                      <a16:creationId xmlns:a16="http://schemas.microsoft.com/office/drawing/2014/main" id="{E5CF85D0-7D6A-6EAE-384E-BF052DB0B462}"/>
                    </a:ext>
                  </a:extLst>
                </p:cNvPr>
                <p:cNvSpPr/>
                <p:nvPr/>
              </p:nvSpPr>
              <p:spPr>
                <a:xfrm>
                  <a:off x="4958614" y="3042871"/>
                  <a:ext cx="3131849" cy="1372317"/>
                </a:xfrm>
                <a:prstGeom prst="rect">
                  <a:avLst/>
                </a:prstGeom>
                <a:noFill/>
                <a:ln w="635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1" name="TextBox 360">
                <a:extLst>
                  <a:ext uri="{FF2B5EF4-FFF2-40B4-BE49-F238E27FC236}">
                    <a16:creationId xmlns:a16="http://schemas.microsoft.com/office/drawing/2014/main" id="{1FF47148-8BC1-7045-E4AA-03899F5F6C23}"/>
                  </a:ext>
                </a:extLst>
              </p:cNvPr>
              <p:cNvSpPr txBox="1"/>
              <p:nvPr/>
            </p:nvSpPr>
            <p:spPr>
              <a:xfrm>
                <a:off x="655743" y="1641669"/>
                <a:ext cx="4399423" cy="1169551"/>
              </a:xfrm>
              <a:prstGeom prst="rect">
                <a:avLst/>
              </a:prstGeom>
              <a:noFill/>
            </p:spPr>
            <p:txBody>
              <a:bodyPr wrap="square" rtlCol="0">
                <a:spAutoFit/>
              </a:bodyPr>
              <a:lstStyle/>
              <a:p>
                <a:r>
                  <a:rPr lang="en-US" b="1" dirty="0">
                    <a:latin typeface="Montserrat" panose="00000500000000000000" pitchFamily="2" charset="0"/>
                  </a:rPr>
                  <a:t>Edge Computing</a:t>
                </a:r>
              </a:p>
              <a:p>
                <a:endParaRPr lang="en-US" b="1" dirty="0">
                  <a:latin typeface="Montserrat" panose="00000500000000000000" pitchFamily="2" charset="0"/>
                </a:endParaRP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Computation takes place at edge devices</a:t>
                </a:r>
              </a:p>
              <a:p>
                <a:endParaRPr lang="en-US" b="1" dirty="0">
                  <a:latin typeface="Montserrat" panose="00000500000000000000" pitchFamily="2" charset="0"/>
                </a:endParaRPr>
              </a:p>
            </p:txBody>
          </p:sp>
        </p:grpSp>
        <p:sp>
          <p:nvSpPr>
            <p:cNvPr id="74" name="TextBox 73">
              <a:extLst>
                <a:ext uri="{FF2B5EF4-FFF2-40B4-BE49-F238E27FC236}">
                  <a16:creationId xmlns:a16="http://schemas.microsoft.com/office/drawing/2014/main" id="{F0A77A5B-C8B0-67C8-56FD-462D852983AF}"/>
                </a:ext>
              </a:extLst>
            </p:cNvPr>
            <p:cNvSpPr txBox="1"/>
            <p:nvPr/>
          </p:nvSpPr>
          <p:spPr>
            <a:xfrm>
              <a:off x="5559116" y="3719321"/>
              <a:ext cx="1061509" cy="215444"/>
            </a:xfrm>
            <a:prstGeom prst="rect">
              <a:avLst/>
            </a:prstGeom>
            <a:noFill/>
          </p:spPr>
          <p:txBody>
            <a:bodyPr wrap="none" rtlCol="0">
              <a:spAutoFit/>
            </a:bodyPr>
            <a:lstStyle/>
            <a:p>
              <a:r>
                <a:rPr lang="en-US" sz="800" dirty="0">
                  <a:latin typeface="Montserrat" panose="00000500000000000000" pitchFamily="2" charset="0"/>
                </a:rPr>
                <a:t>Autonomous Car</a:t>
              </a:r>
            </a:p>
          </p:txBody>
        </p:sp>
        <p:sp>
          <p:nvSpPr>
            <p:cNvPr id="75" name="TextBox 74">
              <a:extLst>
                <a:ext uri="{FF2B5EF4-FFF2-40B4-BE49-F238E27FC236}">
                  <a16:creationId xmlns:a16="http://schemas.microsoft.com/office/drawing/2014/main" id="{3915DE8F-300C-E4EB-7779-2FA8D4ED4B36}"/>
                </a:ext>
              </a:extLst>
            </p:cNvPr>
            <p:cNvSpPr txBox="1"/>
            <p:nvPr/>
          </p:nvSpPr>
          <p:spPr>
            <a:xfrm>
              <a:off x="6814294" y="3725889"/>
              <a:ext cx="740908" cy="215444"/>
            </a:xfrm>
            <a:prstGeom prst="rect">
              <a:avLst/>
            </a:prstGeom>
            <a:noFill/>
          </p:spPr>
          <p:txBody>
            <a:bodyPr wrap="none" rtlCol="0">
              <a:spAutoFit/>
            </a:bodyPr>
            <a:lstStyle/>
            <a:p>
              <a:r>
                <a:rPr lang="en-US" sz="800" dirty="0">
                  <a:latin typeface="Montserrat" panose="00000500000000000000" pitchFamily="2" charset="0"/>
                </a:rPr>
                <a:t>Cell Phone</a:t>
              </a:r>
            </a:p>
          </p:txBody>
        </p:sp>
        <p:sp>
          <p:nvSpPr>
            <p:cNvPr id="76" name="TextBox 75">
              <a:extLst>
                <a:ext uri="{FF2B5EF4-FFF2-40B4-BE49-F238E27FC236}">
                  <a16:creationId xmlns:a16="http://schemas.microsoft.com/office/drawing/2014/main" id="{365064FC-146B-4390-9268-09C963EE250D}"/>
                </a:ext>
              </a:extLst>
            </p:cNvPr>
            <p:cNvSpPr txBox="1"/>
            <p:nvPr/>
          </p:nvSpPr>
          <p:spPr>
            <a:xfrm>
              <a:off x="7886187" y="3723584"/>
              <a:ext cx="788999" cy="215444"/>
            </a:xfrm>
            <a:prstGeom prst="rect">
              <a:avLst/>
            </a:prstGeom>
            <a:noFill/>
          </p:spPr>
          <p:txBody>
            <a:bodyPr wrap="none" rtlCol="0">
              <a:spAutoFit/>
            </a:bodyPr>
            <a:lstStyle/>
            <a:p>
              <a:r>
                <a:rPr lang="en-US" sz="800" dirty="0">
                  <a:latin typeface="Montserrat" panose="00000500000000000000" pitchFamily="2" charset="0"/>
                </a:rPr>
                <a:t>IOT Devices</a:t>
              </a:r>
            </a:p>
          </p:txBody>
        </p:sp>
      </p:grpSp>
      <p:grpSp>
        <p:nvGrpSpPr>
          <p:cNvPr id="78" name="Group 77">
            <a:extLst>
              <a:ext uri="{FF2B5EF4-FFF2-40B4-BE49-F238E27FC236}">
                <a16:creationId xmlns:a16="http://schemas.microsoft.com/office/drawing/2014/main" id="{8F795EAF-E537-C750-190B-E91B37320BA3}"/>
              </a:ext>
            </a:extLst>
          </p:cNvPr>
          <p:cNvGrpSpPr/>
          <p:nvPr/>
        </p:nvGrpSpPr>
        <p:grpSpPr>
          <a:xfrm>
            <a:off x="386248" y="1164988"/>
            <a:ext cx="8685225" cy="3377922"/>
            <a:chOff x="386248" y="1164988"/>
            <a:chExt cx="8685225" cy="3377922"/>
          </a:xfrm>
        </p:grpSpPr>
        <p:sp>
          <p:nvSpPr>
            <p:cNvPr id="495" name="Rectangle 494">
              <a:extLst>
                <a:ext uri="{FF2B5EF4-FFF2-40B4-BE49-F238E27FC236}">
                  <a16:creationId xmlns:a16="http://schemas.microsoft.com/office/drawing/2014/main" id="{DBFC1D16-8186-265B-D09F-D451A12F0F01}"/>
                </a:ext>
              </a:extLst>
            </p:cNvPr>
            <p:cNvSpPr/>
            <p:nvPr/>
          </p:nvSpPr>
          <p:spPr>
            <a:xfrm>
              <a:off x="386248" y="1164988"/>
              <a:ext cx="8685225" cy="3320832"/>
            </a:xfrm>
            <a:prstGeom prst="rect">
              <a:avLst/>
            </a:prstGeom>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nvGrpSpPr>
            <p:cNvPr id="497" name="Group 496">
              <a:extLst>
                <a:ext uri="{FF2B5EF4-FFF2-40B4-BE49-F238E27FC236}">
                  <a16:creationId xmlns:a16="http://schemas.microsoft.com/office/drawing/2014/main" id="{C49A715A-53C6-75A1-8371-8E9C8105FA0A}"/>
                </a:ext>
              </a:extLst>
            </p:cNvPr>
            <p:cNvGrpSpPr/>
            <p:nvPr/>
          </p:nvGrpSpPr>
          <p:grpSpPr>
            <a:xfrm>
              <a:off x="3919512" y="3048542"/>
              <a:ext cx="4529793" cy="914768"/>
              <a:chOff x="4216818" y="3055184"/>
              <a:chExt cx="4136765" cy="1169007"/>
            </a:xfrm>
          </p:grpSpPr>
          <p:grpSp>
            <p:nvGrpSpPr>
              <p:cNvPr id="498" name="Group 497">
                <a:extLst>
                  <a:ext uri="{FF2B5EF4-FFF2-40B4-BE49-F238E27FC236}">
                    <a16:creationId xmlns:a16="http://schemas.microsoft.com/office/drawing/2014/main" id="{9E5F8044-D894-8CEE-6D4C-F8DA1E7B2EE1}"/>
                  </a:ext>
                </a:extLst>
              </p:cNvPr>
              <p:cNvGrpSpPr/>
              <p:nvPr/>
            </p:nvGrpSpPr>
            <p:grpSpPr>
              <a:xfrm>
                <a:off x="4216818" y="3055184"/>
                <a:ext cx="4136765" cy="1169007"/>
                <a:chOff x="4216818" y="3055184"/>
                <a:chExt cx="4136765" cy="1169007"/>
              </a:xfrm>
            </p:grpSpPr>
            <p:grpSp>
              <p:nvGrpSpPr>
                <p:cNvPr id="515" name="Group 514">
                  <a:extLst>
                    <a:ext uri="{FF2B5EF4-FFF2-40B4-BE49-F238E27FC236}">
                      <a16:creationId xmlns:a16="http://schemas.microsoft.com/office/drawing/2014/main" id="{A3A9F77B-6D9B-BE2A-032A-6363041D5BA0}"/>
                    </a:ext>
                  </a:extLst>
                </p:cNvPr>
                <p:cNvGrpSpPr/>
                <p:nvPr/>
              </p:nvGrpSpPr>
              <p:grpSpPr>
                <a:xfrm>
                  <a:off x="5287526" y="3190425"/>
                  <a:ext cx="3066057" cy="1033766"/>
                  <a:chOff x="5306115" y="2914210"/>
                  <a:chExt cx="3066057" cy="1033766"/>
                </a:xfrm>
              </p:grpSpPr>
              <p:grpSp>
                <p:nvGrpSpPr>
                  <p:cNvPr id="519" name="Group 518">
                    <a:extLst>
                      <a:ext uri="{FF2B5EF4-FFF2-40B4-BE49-F238E27FC236}">
                        <a16:creationId xmlns:a16="http://schemas.microsoft.com/office/drawing/2014/main" id="{69B9DE5E-8E10-77E6-B38A-2EBD2E7474B5}"/>
                      </a:ext>
                    </a:extLst>
                  </p:cNvPr>
                  <p:cNvGrpSpPr/>
                  <p:nvPr/>
                </p:nvGrpSpPr>
                <p:grpSpPr>
                  <a:xfrm>
                    <a:off x="5306115" y="2914211"/>
                    <a:ext cx="830433" cy="945830"/>
                    <a:chOff x="5282928" y="3379266"/>
                    <a:chExt cx="830433" cy="945830"/>
                  </a:xfrm>
                </p:grpSpPr>
                <p:pic>
                  <p:nvPicPr>
                    <p:cNvPr id="524" name="Graphic 523" descr="Database outline">
                      <a:extLst>
                        <a:ext uri="{FF2B5EF4-FFF2-40B4-BE49-F238E27FC236}">
                          <a16:creationId xmlns:a16="http://schemas.microsoft.com/office/drawing/2014/main" id="{3D7D0D9C-A03F-673F-68C3-98A1F7E2CF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1693" y="3379266"/>
                      <a:ext cx="607276" cy="607276"/>
                    </a:xfrm>
                    <a:prstGeom prst="rect">
                      <a:avLst/>
                    </a:prstGeom>
                  </p:spPr>
                </p:pic>
                <p:sp>
                  <p:nvSpPr>
                    <p:cNvPr id="525" name="TextBox 524">
                      <a:extLst>
                        <a:ext uri="{FF2B5EF4-FFF2-40B4-BE49-F238E27FC236}">
                          <a16:creationId xmlns:a16="http://schemas.microsoft.com/office/drawing/2014/main" id="{09BF8B2F-5CBD-2C10-BEC2-FD0BB2A3953A}"/>
                        </a:ext>
                      </a:extLst>
                    </p:cNvPr>
                    <p:cNvSpPr txBox="1"/>
                    <p:nvPr/>
                  </p:nvSpPr>
                  <p:spPr>
                    <a:xfrm>
                      <a:off x="5282928" y="3986542"/>
                      <a:ext cx="830433" cy="338554"/>
                    </a:xfrm>
                    <a:prstGeom prst="rect">
                      <a:avLst/>
                    </a:prstGeom>
                    <a:noFill/>
                  </p:spPr>
                  <p:txBody>
                    <a:bodyPr wrap="square" rtlCol="0">
                      <a:spAutoFit/>
                    </a:bodyPr>
                    <a:lstStyle/>
                    <a:p>
                      <a:pPr algn="ctr"/>
                      <a:r>
                        <a:rPr lang="en-US" sz="800" dirty="0">
                          <a:solidFill>
                            <a:schemeClr val="tx1"/>
                          </a:solidFill>
                          <a:latin typeface="Montserrat" panose="00000500000000000000" pitchFamily="2" charset="0"/>
                        </a:rPr>
                        <a:t>Memory</a:t>
                      </a:r>
                    </a:p>
                    <a:p>
                      <a:pPr algn="ctr"/>
                      <a:r>
                        <a:rPr lang="en-US" sz="800" dirty="0">
                          <a:solidFill>
                            <a:schemeClr val="tx1"/>
                          </a:solidFill>
                          <a:latin typeface="Montserrat" panose="00000500000000000000" pitchFamily="2" charset="0"/>
                        </a:rPr>
                        <a:t>Ceiling</a:t>
                      </a:r>
                    </a:p>
                  </p:txBody>
                </p:sp>
              </p:grpSp>
              <p:sp>
                <p:nvSpPr>
                  <p:cNvPr id="520" name="TextBox 519">
                    <a:extLst>
                      <a:ext uri="{FF2B5EF4-FFF2-40B4-BE49-F238E27FC236}">
                        <a16:creationId xmlns:a16="http://schemas.microsoft.com/office/drawing/2014/main" id="{A0AECB46-CF23-0F82-40E8-324EB5723685}"/>
                      </a:ext>
                    </a:extLst>
                  </p:cNvPr>
                  <p:cNvSpPr txBox="1"/>
                  <p:nvPr/>
                </p:nvSpPr>
                <p:spPr>
                  <a:xfrm>
                    <a:off x="6338498" y="3511073"/>
                    <a:ext cx="1086111" cy="432647"/>
                  </a:xfrm>
                  <a:prstGeom prst="rect">
                    <a:avLst/>
                  </a:prstGeom>
                  <a:noFill/>
                </p:spPr>
                <p:txBody>
                  <a:bodyPr wrap="square" rtlCol="0">
                    <a:spAutoFit/>
                  </a:bodyPr>
                  <a:lstStyle/>
                  <a:p>
                    <a:pPr algn="ctr"/>
                    <a:r>
                      <a:rPr lang="en-US" sz="800" dirty="0">
                        <a:solidFill>
                          <a:schemeClr val="tx1"/>
                        </a:solidFill>
                        <a:latin typeface="Montserrat" panose="00000500000000000000" pitchFamily="2" charset="0"/>
                      </a:rPr>
                      <a:t>Limited Processing Power</a:t>
                    </a:r>
                  </a:p>
                </p:txBody>
              </p:sp>
              <p:grpSp>
                <p:nvGrpSpPr>
                  <p:cNvPr id="521" name="Group 520">
                    <a:extLst>
                      <a:ext uri="{FF2B5EF4-FFF2-40B4-BE49-F238E27FC236}">
                        <a16:creationId xmlns:a16="http://schemas.microsoft.com/office/drawing/2014/main" id="{6E29BE66-4146-D454-0D19-B531E119C86C}"/>
                      </a:ext>
                    </a:extLst>
                  </p:cNvPr>
                  <p:cNvGrpSpPr/>
                  <p:nvPr/>
                </p:nvGrpSpPr>
                <p:grpSpPr>
                  <a:xfrm>
                    <a:off x="7476037" y="2914210"/>
                    <a:ext cx="896135" cy="1033766"/>
                    <a:chOff x="7476037" y="3333093"/>
                    <a:chExt cx="896135" cy="1033766"/>
                  </a:xfrm>
                </p:grpSpPr>
                <p:pic>
                  <p:nvPicPr>
                    <p:cNvPr id="522" name="Graphic 521" descr="Battery outline">
                      <a:extLst>
                        <a:ext uri="{FF2B5EF4-FFF2-40B4-BE49-F238E27FC236}">
                          <a16:creationId xmlns:a16="http://schemas.microsoft.com/office/drawing/2014/main" id="{51E14FA5-DC07-6098-4BCF-13481873DA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6711" y="3333093"/>
                      <a:ext cx="607277" cy="607277"/>
                    </a:xfrm>
                    <a:prstGeom prst="rect">
                      <a:avLst/>
                    </a:prstGeom>
                  </p:spPr>
                </p:pic>
                <p:sp>
                  <p:nvSpPr>
                    <p:cNvPr id="523" name="TextBox 522">
                      <a:extLst>
                        <a:ext uri="{FF2B5EF4-FFF2-40B4-BE49-F238E27FC236}">
                          <a16:creationId xmlns:a16="http://schemas.microsoft.com/office/drawing/2014/main" id="{B1DE72D8-6C12-BDEB-AC52-CD35DC16D341}"/>
                        </a:ext>
                      </a:extLst>
                    </p:cNvPr>
                    <p:cNvSpPr txBox="1"/>
                    <p:nvPr/>
                  </p:nvSpPr>
                  <p:spPr>
                    <a:xfrm>
                      <a:off x="7476037" y="3934212"/>
                      <a:ext cx="896135" cy="432647"/>
                    </a:xfrm>
                    <a:prstGeom prst="rect">
                      <a:avLst/>
                    </a:prstGeom>
                    <a:noFill/>
                  </p:spPr>
                  <p:txBody>
                    <a:bodyPr wrap="square" rtlCol="0">
                      <a:spAutoFit/>
                    </a:bodyPr>
                    <a:lstStyle/>
                    <a:p>
                      <a:pPr algn="ctr"/>
                      <a:r>
                        <a:rPr lang="en-US" sz="800" dirty="0">
                          <a:solidFill>
                            <a:schemeClr val="tx1"/>
                          </a:solidFill>
                          <a:latin typeface="Montserrat" panose="00000500000000000000" pitchFamily="2" charset="0"/>
                        </a:rPr>
                        <a:t>Energy Constraints</a:t>
                      </a:r>
                    </a:p>
                  </p:txBody>
                </p:sp>
              </p:grpSp>
            </p:grpSp>
            <p:sp>
              <p:nvSpPr>
                <p:cNvPr id="516" name="TextBox 515">
                  <a:extLst>
                    <a:ext uri="{FF2B5EF4-FFF2-40B4-BE49-F238E27FC236}">
                      <a16:creationId xmlns:a16="http://schemas.microsoft.com/office/drawing/2014/main" id="{70093113-D292-69B0-7E26-AE350C3630AF}"/>
                    </a:ext>
                  </a:extLst>
                </p:cNvPr>
                <p:cNvSpPr txBox="1"/>
                <p:nvPr/>
              </p:nvSpPr>
              <p:spPr>
                <a:xfrm>
                  <a:off x="4216818" y="3443768"/>
                  <a:ext cx="830433" cy="338554"/>
                </a:xfrm>
                <a:prstGeom prst="rect">
                  <a:avLst/>
                </a:prstGeom>
                <a:noFill/>
              </p:spPr>
              <p:txBody>
                <a:bodyPr wrap="square" rtlCol="0">
                  <a:spAutoFit/>
                </a:bodyPr>
                <a:lstStyle/>
                <a:p>
                  <a:pPr algn="ctr"/>
                  <a:r>
                    <a:rPr lang="en-US" sz="800" b="1" dirty="0">
                      <a:solidFill>
                        <a:schemeClr val="tx1"/>
                      </a:solidFill>
                      <a:latin typeface="Montserrat" panose="00000500000000000000" pitchFamily="2" charset="0"/>
                    </a:rPr>
                    <a:t>Resource Limitations</a:t>
                  </a:r>
                </a:p>
              </p:txBody>
            </p:sp>
            <p:sp>
              <p:nvSpPr>
                <p:cNvPr id="517" name="Rectangle 516">
                  <a:extLst>
                    <a:ext uri="{FF2B5EF4-FFF2-40B4-BE49-F238E27FC236}">
                      <a16:creationId xmlns:a16="http://schemas.microsoft.com/office/drawing/2014/main" id="{48443C7F-6784-39EA-6EF5-67FEEA34A70E}"/>
                    </a:ext>
                  </a:extLst>
                </p:cNvPr>
                <p:cNvSpPr/>
                <p:nvPr/>
              </p:nvSpPr>
              <p:spPr>
                <a:xfrm>
                  <a:off x="5244312" y="3055184"/>
                  <a:ext cx="3109271" cy="1121640"/>
                </a:xfrm>
                <a:prstGeom prst="rect">
                  <a:avLst/>
                </a:prstGeom>
                <a:noFill/>
                <a:ln w="635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18" name="Straight Arrow Connector 517">
                  <a:extLst>
                    <a:ext uri="{FF2B5EF4-FFF2-40B4-BE49-F238E27FC236}">
                      <a16:creationId xmlns:a16="http://schemas.microsoft.com/office/drawing/2014/main" id="{33F7D3A6-2BD5-0867-1961-C90270A7A434}"/>
                    </a:ext>
                  </a:extLst>
                </p:cNvPr>
                <p:cNvCxnSpPr>
                  <a:cxnSpLocks/>
                  <a:stCxn id="516" idx="3"/>
                  <a:endCxn id="517" idx="1"/>
                </p:cNvCxnSpPr>
                <p:nvPr/>
              </p:nvCxnSpPr>
              <p:spPr>
                <a:xfrm>
                  <a:off x="5047251" y="3613045"/>
                  <a:ext cx="197061" cy="2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9" name="Google Shape;2165;p35">
                <a:extLst>
                  <a:ext uri="{FF2B5EF4-FFF2-40B4-BE49-F238E27FC236}">
                    <a16:creationId xmlns:a16="http://schemas.microsoft.com/office/drawing/2014/main" id="{507665A0-E489-1887-9031-8D64567BB763}"/>
                  </a:ext>
                </a:extLst>
              </p:cNvPr>
              <p:cNvGrpSpPr/>
              <p:nvPr/>
            </p:nvGrpSpPr>
            <p:grpSpPr>
              <a:xfrm>
                <a:off x="6688159" y="3268136"/>
                <a:ext cx="491252" cy="451853"/>
                <a:chOff x="1461747" y="3132211"/>
                <a:chExt cx="609192" cy="560333"/>
              </a:xfrm>
            </p:grpSpPr>
            <p:sp>
              <p:nvSpPr>
                <p:cNvPr id="500" name="Google Shape;2166;p35">
                  <a:extLst>
                    <a:ext uri="{FF2B5EF4-FFF2-40B4-BE49-F238E27FC236}">
                      <a16:creationId xmlns:a16="http://schemas.microsoft.com/office/drawing/2014/main" id="{2C8896DB-A0FE-1366-4B16-D8A3DD24C05E}"/>
                    </a:ext>
                  </a:extLst>
                </p:cNvPr>
                <p:cNvSpPr/>
                <p:nvPr/>
              </p:nvSpPr>
              <p:spPr>
                <a:xfrm>
                  <a:off x="1831817" y="3173087"/>
                  <a:ext cx="52383" cy="62698"/>
                </a:xfrm>
                <a:custGeom>
                  <a:avLst/>
                  <a:gdLst/>
                  <a:ahLst/>
                  <a:cxnLst/>
                  <a:rect l="l" t="t" r="r" b="b"/>
                  <a:pathLst>
                    <a:path w="52383" h="62698" extrusionOk="0">
                      <a:moveTo>
                        <a:pt x="26192" y="0"/>
                      </a:moveTo>
                      <a:cubicBezTo>
                        <a:pt x="11750" y="0"/>
                        <a:pt x="0" y="11764"/>
                        <a:pt x="0" y="26223"/>
                      </a:cubicBezTo>
                      <a:lnTo>
                        <a:pt x="0" y="36475"/>
                      </a:lnTo>
                      <a:cubicBezTo>
                        <a:pt x="0" y="50934"/>
                        <a:pt x="11750" y="62698"/>
                        <a:pt x="26192" y="62698"/>
                      </a:cubicBezTo>
                      <a:cubicBezTo>
                        <a:pt x="40634" y="62698"/>
                        <a:pt x="52383" y="50934"/>
                        <a:pt x="52383" y="36475"/>
                      </a:cubicBezTo>
                      <a:lnTo>
                        <a:pt x="52383" y="26223"/>
                      </a:lnTo>
                      <a:cubicBezTo>
                        <a:pt x="52383" y="11764"/>
                        <a:pt x="40634" y="0"/>
                        <a:pt x="26192" y="0"/>
                      </a:cubicBezTo>
                      <a:close/>
                      <a:moveTo>
                        <a:pt x="34536" y="36475"/>
                      </a:moveTo>
                      <a:cubicBezTo>
                        <a:pt x="34536" y="41094"/>
                        <a:pt x="30793" y="44851"/>
                        <a:pt x="26192" y="44851"/>
                      </a:cubicBezTo>
                      <a:cubicBezTo>
                        <a:pt x="21591" y="44851"/>
                        <a:pt x="17847" y="41094"/>
                        <a:pt x="17847" y="36475"/>
                      </a:cubicBezTo>
                      <a:lnTo>
                        <a:pt x="17847" y="26223"/>
                      </a:lnTo>
                      <a:cubicBezTo>
                        <a:pt x="17847" y="21604"/>
                        <a:pt x="21591" y="17847"/>
                        <a:pt x="26192" y="17847"/>
                      </a:cubicBezTo>
                      <a:cubicBezTo>
                        <a:pt x="30793" y="17847"/>
                        <a:pt x="34536" y="21604"/>
                        <a:pt x="34536" y="26223"/>
                      </a:cubicBezTo>
                      <a:lnTo>
                        <a:pt x="34536"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2167;p35">
                  <a:extLst>
                    <a:ext uri="{FF2B5EF4-FFF2-40B4-BE49-F238E27FC236}">
                      <a16:creationId xmlns:a16="http://schemas.microsoft.com/office/drawing/2014/main" id="{146144BA-D44B-F4F3-6BCA-22E9274E204C}"/>
                    </a:ext>
                  </a:extLst>
                </p:cNvPr>
                <p:cNvSpPr/>
                <p:nvPr/>
              </p:nvSpPr>
              <p:spPr>
                <a:xfrm>
                  <a:off x="1959721" y="3173087"/>
                  <a:ext cx="52382" cy="62698"/>
                </a:xfrm>
                <a:custGeom>
                  <a:avLst/>
                  <a:gdLst/>
                  <a:ahLst/>
                  <a:cxnLst/>
                  <a:rect l="l" t="t" r="r" b="b"/>
                  <a:pathLst>
                    <a:path w="52382" h="62698" extrusionOk="0">
                      <a:moveTo>
                        <a:pt x="26191" y="0"/>
                      </a:moveTo>
                      <a:cubicBezTo>
                        <a:pt x="11748" y="0"/>
                        <a:pt x="0" y="11764"/>
                        <a:pt x="0" y="26223"/>
                      </a:cubicBezTo>
                      <a:lnTo>
                        <a:pt x="0" y="36475"/>
                      </a:lnTo>
                      <a:cubicBezTo>
                        <a:pt x="0" y="50934"/>
                        <a:pt x="11748" y="62698"/>
                        <a:pt x="26191" y="62698"/>
                      </a:cubicBezTo>
                      <a:cubicBezTo>
                        <a:pt x="40633" y="62698"/>
                        <a:pt x="52382" y="50934"/>
                        <a:pt x="52382" y="36475"/>
                      </a:cubicBezTo>
                      <a:lnTo>
                        <a:pt x="52382" y="26223"/>
                      </a:lnTo>
                      <a:cubicBezTo>
                        <a:pt x="52382" y="11763"/>
                        <a:pt x="40633" y="0"/>
                        <a:pt x="26191" y="0"/>
                      </a:cubicBezTo>
                      <a:close/>
                      <a:moveTo>
                        <a:pt x="34535" y="36475"/>
                      </a:moveTo>
                      <a:cubicBezTo>
                        <a:pt x="34535" y="41094"/>
                        <a:pt x="30792" y="44851"/>
                        <a:pt x="26191" y="44851"/>
                      </a:cubicBezTo>
                      <a:cubicBezTo>
                        <a:pt x="21591" y="44851"/>
                        <a:pt x="17847" y="41094"/>
                        <a:pt x="17847" y="36475"/>
                      </a:cubicBezTo>
                      <a:lnTo>
                        <a:pt x="17847" y="26223"/>
                      </a:lnTo>
                      <a:cubicBezTo>
                        <a:pt x="17847" y="21604"/>
                        <a:pt x="21591" y="17847"/>
                        <a:pt x="26191" y="17847"/>
                      </a:cubicBezTo>
                      <a:cubicBezTo>
                        <a:pt x="30792" y="17847"/>
                        <a:pt x="34535" y="21604"/>
                        <a:pt x="34535" y="26223"/>
                      </a:cubicBezTo>
                      <a:lnTo>
                        <a:pt x="34535"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2168;p35">
                  <a:extLst>
                    <a:ext uri="{FF2B5EF4-FFF2-40B4-BE49-F238E27FC236}">
                      <a16:creationId xmlns:a16="http://schemas.microsoft.com/office/drawing/2014/main" id="{62D6AA87-00AF-6DE0-4DA3-5788A8FBAEFE}"/>
                    </a:ext>
                  </a:extLst>
                </p:cNvPr>
                <p:cNvSpPr/>
                <p:nvPr/>
              </p:nvSpPr>
              <p:spPr>
                <a:xfrm>
                  <a:off x="2018557" y="3173087"/>
                  <a:ext cx="52382" cy="62698"/>
                </a:xfrm>
                <a:custGeom>
                  <a:avLst/>
                  <a:gdLst/>
                  <a:ahLst/>
                  <a:cxnLst/>
                  <a:rect l="l" t="t" r="r" b="b"/>
                  <a:pathLst>
                    <a:path w="52382" h="62698" extrusionOk="0">
                      <a:moveTo>
                        <a:pt x="26189" y="0"/>
                      </a:moveTo>
                      <a:cubicBezTo>
                        <a:pt x="11748" y="0"/>
                        <a:pt x="0" y="11764"/>
                        <a:pt x="0" y="26223"/>
                      </a:cubicBezTo>
                      <a:lnTo>
                        <a:pt x="0" y="36475"/>
                      </a:lnTo>
                      <a:cubicBezTo>
                        <a:pt x="0" y="50934"/>
                        <a:pt x="11748" y="62698"/>
                        <a:pt x="26189" y="62698"/>
                      </a:cubicBezTo>
                      <a:cubicBezTo>
                        <a:pt x="40633" y="62698"/>
                        <a:pt x="52382" y="50934"/>
                        <a:pt x="52382" y="36475"/>
                      </a:cubicBezTo>
                      <a:lnTo>
                        <a:pt x="52382" y="26223"/>
                      </a:lnTo>
                      <a:cubicBezTo>
                        <a:pt x="52382" y="11763"/>
                        <a:pt x="40633" y="0"/>
                        <a:pt x="26189" y="0"/>
                      </a:cubicBezTo>
                      <a:close/>
                      <a:moveTo>
                        <a:pt x="34535" y="36475"/>
                      </a:moveTo>
                      <a:cubicBezTo>
                        <a:pt x="34535" y="41094"/>
                        <a:pt x="30790" y="44851"/>
                        <a:pt x="26189" y="44851"/>
                      </a:cubicBezTo>
                      <a:cubicBezTo>
                        <a:pt x="21589" y="44851"/>
                        <a:pt x="17847" y="41094"/>
                        <a:pt x="17847" y="36475"/>
                      </a:cubicBezTo>
                      <a:lnTo>
                        <a:pt x="17847" y="26223"/>
                      </a:lnTo>
                      <a:cubicBezTo>
                        <a:pt x="17847" y="21604"/>
                        <a:pt x="21589" y="17847"/>
                        <a:pt x="26189" y="17847"/>
                      </a:cubicBezTo>
                      <a:cubicBezTo>
                        <a:pt x="30790" y="17847"/>
                        <a:pt x="34535" y="21604"/>
                        <a:pt x="34535" y="26223"/>
                      </a:cubicBezTo>
                      <a:lnTo>
                        <a:pt x="34535"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2169;p35">
                  <a:extLst>
                    <a:ext uri="{FF2B5EF4-FFF2-40B4-BE49-F238E27FC236}">
                      <a16:creationId xmlns:a16="http://schemas.microsoft.com/office/drawing/2014/main" id="{BA42E73B-7730-40D0-801D-241A292B68CE}"/>
                    </a:ext>
                  </a:extLst>
                </p:cNvPr>
                <p:cNvSpPr/>
                <p:nvPr/>
              </p:nvSpPr>
              <p:spPr>
                <a:xfrm>
                  <a:off x="1888097" y="3173087"/>
                  <a:ext cx="27438" cy="62698"/>
                </a:xfrm>
                <a:custGeom>
                  <a:avLst/>
                  <a:gdLst/>
                  <a:ahLst/>
                  <a:cxnLst/>
                  <a:rect l="l" t="t" r="r" b="b"/>
                  <a:pathLst>
                    <a:path w="27438" h="62698" extrusionOk="0">
                      <a:moveTo>
                        <a:pt x="18515" y="0"/>
                      </a:moveTo>
                      <a:lnTo>
                        <a:pt x="8924" y="0"/>
                      </a:lnTo>
                      <a:cubicBezTo>
                        <a:pt x="3994" y="0"/>
                        <a:pt x="0" y="3994"/>
                        <a:pt x="0" y="8924"/>
                      </a:cubicBezTo>
                      <a:cubicBezTo>
                        <a:pt x="0" y="13853"/>
                        <a:pt x="3994" y="17847"/>
                        <a:pt x="8924" y="17847"/>
                      </a:cubicBezTo>
                      <a:lnTo>
                        <a:pt x="9591" y="17847"/>
                      </a:lnTo>
                      <a:lnTo>
                        <a:pt x="9591" y="53774"/>
                      </a:lnTo>
                      <a:cubicBezTo>
                        <a:pt x="9591" y="58704"/>
                        <a:pt x="13585" y="62698"/>
                        <a:pt x="18515" y="62698"/>
                      </a:cubicBezTo>
                      <a:cubicBezTo>
                        <a:pt x="23444" y="62698"/>
                        <a:pt x="27439" y="58704"/>
                        <a:pt x="27439" y="53774"/>
                      </a:cubicBezTo>
                      <a:lnTo>
                        <a:pt x="27439" y="8924"/>
                      </a:lnTo>
                      <a:cubicBezTo>
                        <a:pt x="27439" y="3994"/>
                        <a:pt x="23444" y="0"/>
                        <a:pt x="185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2170;p35">
                  <a:extLst>
                    <a:ext uri="{FF2B5EF4-FFF2-40B4-BE49-F238E27FC236}">
                      <a16:creationId xmlns:a16="http://schemas.microsoft.com/office/drawing/2014/main" id="{988D51E2-1B05-A090-BF68-05424132541D}"/>
                    </a:ext>
                  </a:extLst>
                </p:cNvPr>
                <p:cNvSpPr/>
                <p:nvPr/>
              </p:nvSpPr>
              <p:spPr>
                <a:xfrm>
                  <a:off x="1923270" y="3173087"/>
                  <a:ext cx="27441" cy="62698"/>
                </a:xfrm>
                <a:custGeom>
                  <a:avLst/>
                  <a:gdLst/>
                  <a:ahLst/>
                  <a:cxnLst/>
                  <a:rect l="l" t="t" r="r" b="b"/>
                  <a:pathLst>
                    <a:path w="27441" h="62698" extrusionOk="0">
                      <a:moveTo>
                        <a:pt x="18517" y="0"/>
                      </a:moveTo>
                      <a:lnTo>
                        <a:pt x="8924" y="0"/>
                      </a:lnTo>
                      <a:cubicBezTo>
                        <a:pt x="3995" y="0"/>
                        <a:pt x="0" y="3994"/>
                        <a:pt x="0" y="8924"/>
                      </a:cubicBezTo>
                      <a:cubicBezTo>
                        <a:pt x="0" y="13853"/>
                        <a:pt x="3994" y="17847"/>
                        <a:pt x="8924" y="17847"/>
                      </a:cubicBezTo>
                      <a:lnTo>
                        <a:pt x="9594" y="17847"/>
                      </a:lnTo>
                      <a:lnTo>
                        <a:pt x="9594" y="53774"/>
                      </a:lnTo>
                      <a:cubicBezTo>
                        <a:pt x="9594" y="58704"/>
                        <a:pt x="13589" y="62698"/>
                        <a:pt x="18517" y="62698"/>
                      </a:cubicBezTo>
                      <a:cubicBezTo>
                        <a:pt x="23447" y="62698"/>
                        <a:pt x="27441" y="58704"/>
                        <a:pt x="27441" y="53774"/>
                      </a:cubicBezTo>
                      <a:lnTo>
                        <a:pt x="27441" y="8924"/>
                      </a:lnTo>
                      <a:cubicBezTo>
                        <a:pt x="27441" y="3994"/>
                        <a:pt x="23447" y="0"/>
                        <a:pt x="185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2171;p35">
                  <a:extLst>
                    <a:ext uri="{FF2B5EF4-FFF2-40B4-BE49-F238E27FC236}">
                      <a16:creationId xmlns:a16="http://schemas.microsoft.com/office/drawing/2014/main" id="{C6136002-34A2-E994-011C-EF04FE5A070D}"/>
                    </a:ext>
                  </a:extLst>
                </p:cNvPr>
                <p:cNvSpPr/>
                <p:nvPr/>
              </p:nvSpPr>
              <p:spPr>
                <a:xfrm>
                  <a:off x="2018557"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0"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2172;p35">
                  <a:extLst>
                    <a:ext uri="{FF2B5EF4-FFF2-40B4-BE49-F238E27FC236}">
                      <a16:creationId xmlns:a16="http://schemas.microsoft.com/office/drawing/2014/main" id="{1A8E9FFA-4A9D-83DC-9E52-81B87BDD3D6C}"/>
                    </a:ext>
                  </a:extLst>
                </p:cNvPr>
                <p:cNvSpPr/>
                <p:nvPr/>
              </p:nvSpPr>
              <p:spPr>
                <a:xfrm>
                  <a:off x="1925146"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2"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2173;p35">
                  <a:extLst>
                    <a:ext uri="{FF2B5EF4-FFF2-40B4-BE49-F238E27FC236}">
                      <a16:creationId xmlns:a16="http://schemas.microsoft.com/office/drawing/2014/main" id="{7DE89CBB-EEBA-4A68-4170-07FEB1A6EC71}"/>
                    </a:ext>
                  </a:extLst>
                </p:cNvPr>
                <p:cNvSpPr/>
                <p:nvPr/>
              </p:nvSpPr>
              <p:spPr>
                <a:xfrm>
                  <a:off x="1982333" y="3253383"/>
                  <a:ext cx="27438" cy="62700"/>
                </a:xfrm>
                <a:custGeom>
                  <a:avLst/>
                  <a:gdLst/>
                  <a:ahLst/>
                  <a:cxnLst/>
                  <a:rect l="l" t="t" r="r" b="b"/>
                  <a:pathLst>
                    <a:path w="27438" h="62700" extrusionOk="0">
                      <a:moveTo>
                        <a:pt x="18515" y="0"/>
                      </a:moveTo>
                      <a:lnTo>
                        <a:pt x="8924" y="0"/>
                      </a:lnTo>
                      <a:cubicBezTo>
                        <a:pt x="3994" y="0"/>
                        <a:pt x="0" y="3994"/>
                        <a:pt x="0" y="8924"/>
                      </a:cubicBezTo>
                      <a:cubicBezTo>
                        <a:pt x="0" y="13853"/>
                        <a:pt x="3994" y="17847"/>
                        <a:pt x="8924" y="17847"/>
                      </a:cubicBezTo>
                      <a:lnTo>
                        <a:pt x="9591" y="17847"/>
                      </a:lnTo>
                      <a:lnTo>
                        <a:pt x="9591" y="53777"/>
                      </a:lnTo>
                      <a:cubicBezTo>
                        <a:pt x="9591" y="58706"/>
                        <a:pt x="13585" y="62700"/>
                        <a:pt x="18515" y="62700"/>
                      </a:cubicBezTo>
                      <a:cubicBezTo>
                        <a:pt x="23444" y="62700"/>
                        <a:pt x="27439" y="58706"/>
                        <a:pt x="27439" y="53777"/>
                      </a:cubicBezTo>
                      <a:lnTo>
                        <a:pt x="27439" y="8924"/>
                      </a:lnTo>
                      <a:cubicBezTo>
                        <a:pt x="27439" y="3994"/>
                        <a:pt x="23443" y="0"/>
                        <a:pt x="185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2174;p35">
                  <a:extLst>
                    <a:ext uri="{FF2B5EF4-FFF2-40B4-BE49-F238E27FC236}">
                      <a16:creationId xmlns:a16="http://schemas.microsoft.com/office/drawing/2014/main" id="{571F3C68-31A1-2339-1DD2-6061700A39A0}"/>
                    </a:ext>
                  </a:extLst>
                </p:cNvPr>
                <p:cNvSpPr/>
                <p:nvPr/>
              </p:nvSpPr>
              <p:spPr>
                <a:xfrm>
                  <a:off x="1853809" y="3253383"/>
                  <a:ext cx="27439" cy="62700"/>
                </a:xfrm>
                <a:custGeom>
                  <a:avLst/>
                  <a:gdLst/>
                  <a:ahLst/>
                  <a:cxnLst/>
                  <a:rect l="l" t="t" r="r" b="b"/>
                  <a:pathLst>
                    <a:path w="27439" h="62700" extrusionOk="0">
                      <a:moveTo>
                        <a:pt x="18516" y="0"/>
                      </a:moveTo>
                      <a:lnTo>
                        <a:pt x="8924" y="0"/>
                      </a:lnTo>
                      <a:cubicBezTo>
                        <a:pt x="3994" y="0"/>
                        <a:pt x="0" y="3994"/>
                        <a:pt x="0" y="8924"/>
                      </a:cubicBezTo>
                      <a:cubicBezTo>
                        <a:pt x="0" y="13853"/>
                        <a:pt x="3994" y="17847"/>
                        <a:pt x="8924" y="17847"/>
                      </a:cubicBezTo>
                      <a:lnTo>
                        <a:pt x="9592" y="17847"/>
                      </a:lnTo>
                      <a:lnTo>
                        <a:pt x="9592" y="53777"/>
                      </a:lnTo>
                      <a:cubicBezTo>
                        <a:pt x="9592" y="58706"/>
                        <a:pt x="13588" y="62700"/>
                        <a:pt x="18516" y="62700"/>
                      </a:cubicBezTo>
                      <a:cubicBezTo>
                        <a:pt x="23446" y="62700"/>
                        <a:pt x="27440" y="58706"/>
                        <a:pt x="27440" y="53777"/>
                      </a:cubicBezTo>
                      <a:lnTo>
                        <a:pt x="27440" y="8924"/>
                      </a:lnTo>
                      <a:cubicBezTo>
                        <a:pt x="27440" y="3994"/>
                        <a:pt x="23446" y="0"/>
                        <a:pt x="185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2175;p35">
                  <a:extLst>
                    <a:ext uri="{FF2B5EF4-FFF2-40B4-BE49-F238E27FC236}">
                      <a16:creationId xmlns:a16="http://schemas.microsoft.com/office/drawing/2014/main" id="{F47CF14C-E58B-3DF4-1EC9-DACB1CEEBAA0}"/>
                    </a:ext>
                  </a:extLst>
                </p:cNvPr>
                <p:cNvSpPr/>
                <p:nvPr/>
              </p:nvSpPr>
              <p:spPr>
                <a:xfrm>
                  <a:off x="1888982" y="3253383"/>
                  <a:ext cx="27441" cy="62700"/>
                </a:xfrm>
                <a:custGeom>
                  <a:avLst/>
                  <a:gdLst/>
                  <a:ahLst/>
                  <a:cxnLst/>
                  <a:rect l="l" t="t" r="r" b="b"/>
                  <a:pathLst>
                    <a:path w="27441" h="62700" extrusionOk="0">
                      <a:moveTo>
                        <a:pt x="18517" y="0"/>
                      </a:moveTo>
                      <a:lnTo>
                        <a:pt x="8924" y="0"/>
                      </a:lnTo>
                      <a:cubicBezTo>
                        <a:pt x="3994" y="0"/>
                        <a:pt x="0" y="3994"/>
                        <a:pt x="0" y="8924"/>
                      </a:cubicBezTo>
                      <a:cubicBezTo>
                        <a:pt x="0" y="13853"/>
                        <a:pt x="3994" y="17847"/>
                        <a:pt x="8924" y="17847"/>
                      </a:cubicBezTo>
                      <a:lnTo>
                        <a:pt x="9594" y="17847"/>
                      </a:lnTo>
                      <a:lnTo>
                        <a:pt x="9594" y="53777"/>
                      </a:lnTo>
                      <a:cubicBezTo>
                        <a:pt x="9594" y="58706"/>
                        <a:pt x="13588" y="62700"/>
                        <a:pt x="18517" y="62700"/>
                      </a:cubicBezTo>
                      <a:cubicBezTo>
                        <a:pt x="23447" y="62700"/>
                        <a:pt x="27441" y="58706"/>
                        <a:pt x="27441" y="53777"/>
                      </a:cubicBezTo>
                      <a:lnTo>
                        <a:pt x="27441" y="8924"/>
                      </a:lnTo>
                      <a:cubicBezTo>
                        <a:pt x="27441" y="3994"/>
                        <a:pt x="23446" y="0"/>
                        <a:pt x="185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2176;p35">
                  <a:extLst>
                    <a:ext uri="{FF2B5EF4-FFF2-40B4-BE49-F238E27FC236}">
                      <a16:creationId xmlns:a16="http://schemas.microsoft.com/office/drawing/2014/main" id="{53F32A78-840C-8ED4-6BB4-D17553A9CC55}"/>
                    </a:ext>
                  </a:extLst>
                </p:cNvPr>
                <p:cNvSpPr/>
                <p:nvPr/>
              </p:nvSpPr>
              <p:spPr>
                <a:xfrm>
                  <a:off x="1461747" y="3132211"/>
                  <a:ext cx="445357" cy="560333"/>
                </a:xfrm>
                <a:custGeom>
                  <a:avLst/>
                  <a:gdLst/>
                  <a:ahLst/>
                  <a:cxnLst/>
                  <a:rect l="l" t="t" r="r" b="b"/>
                  <a:pathLst>
                    <a:path w="445357" h="560333" extrusionOk="0">
                      <a:moveTo>
                        <a:pt x="441560" y="268948"/>
                      </a:moveTo>
                      <a:lnTo>
                        <a:pt x="388612" y="179355"/>
                      </a:lnTo>
                      <a:cubicBezTo>
                        <a:pt x="385238" y="131614"/>
                        <a:pt x="364414" y="87111"/>
                        <a:pt x="329823" y="53829"/>
                      </a:cubicBezTo>
                      <a:cubicBezTo>
                        <a:pt x="326272" y="50411"/>
                        <a:pt x="320622" y="50520"/>
                        <a:pt x="317206" y="54072"/>
                      </a:cubicBezTo>
                      <a:cubicBezTo>
                        <a:pt x="313789" y="57623"/>
                        <a:pt x="313899" y="63272"/>
                        <a:pt x="317449" y="66689"/>
                      </a:cubicBezTo>
                      <a:cubicBezTo>
                        <a:pt x="349323" y="97357"/>
                        <a:pt x="368319" y="138518"/>
                        <a:pt x="370938" y="182589"/>
                      </a:cubicBezTo>
                      <a:cubicBezTo>
                        <a:pt x="371021" y="184005"/>
                        <a:pt x="371441" y="185380"/>
                        <a:pt x="372162" y="186600"/>
                      </a:cubicBezTo>
                      <a:lnTo>
                        <a:pt x="426194" y="278025"/>
                      </a:lnTo>
                      <a:cubicBezTo>
                        <a:pt x="427569" y="280356"/>
                        <a:pt x="427567" y="281721"/>
                        <a:pt x="427543" y="281868"/>
                      </a:cubicBezTo>
                      <a:cubicBezTo>
                        <a:pt x="427377" y="282053"/>
                        <a:pt x="426213" y="282742"/>
                        <a:pt x="423531" y="282742"/>
                      </a:cubicBezTo>
                      <a:lnTo>
                        <a:pt x="380188" y="282742"/>
                      </a:lnTo>
                      <a:cubicBezTo>
                        <a:pt x="375258" y="282742"/>
                        <a:pt x="371264" y="286736"/>
                        <a:pt x="371264" y="291665"/>
                      </a:cubicBezTo>
                      <a:lnTo>
                        <a:pt x="371264" y="346830"/>
                      </a:lnTo>
                      <a:lnTo>
                        <a:pt x="309512" y="346830"/>
                      </a:lnTo>
                      <a:cubicBezTo>
                        <a:pt x="304582" y="346830"/>
                        <a:pt x="300588" y="350824"/>
                        <a:pt x="300588" y="355753"/>
                      </a:cubicBezTo>
                      <a:cubicBezTo>
                        <a:pt x="300588" y="360683"/>
                        <a:pt x="304582" y="364677"/>
                        <a:pt x="309512" y="364677"/>
                      </a:cubicBezTo>
                      <a:lnTo>
                        <a:pt x="371264" y="364677"/>
                      </a:lnTo>
                      <a:lnTo>
                        <a:pt x="371264" y="403442"/>
                      </a:lnTo>
                      <a:cubicBezTo>
                        <a:pt x="371264" y="417647"/>
                        <a:pt x="359738" y="429201"/>
                        <a:pt x="345571" y="429201"/>
                      </a:cubicBezTo>
                      <a:lnTo>
                        <a:pt x="220085" y="429201"/>
                      </a:lnTo>
                      <a:cubicBezTo>
                        <a:pt x="205918" y="429201"/>
                        <a:pt x="194391" y="417646"/>
                        <a:pt x="194391" y="403442"/>
                      </a:cubicBezTo>
                      <a:lnTo>
                        <a:pt x="194391" y="377102"/>
                      </a:lnTo>
                      <a:cubicBezTo>
                        <a:pt x="194391" y="372375"/>
                        <a:pt x="190704" y="368468"/>
                        <a:pt x="185986" y="368194"/>
                      </a:cubicBezTo>
                      <a:cubicBezTo>
                        <a:pt x="181888" y="367956"/>
                        <a:pt x="177831" y="367569"/>
                        <a:pt x="173818" y="367054"/>
                      </a:cubicBezTo>
                      <a:lnTo>
                        <a:pt x="173818" y="278703"/>
                      </a:lnTo>
                      <a:cubicBezTo>
                        <a:pt x="173835" y="277738"/>
                        <a:pt x="174746" y="275536"/>
                        <a:pt x="175413" y="274845"/>
                      </a:cubicBezTo>
                      <a:lnTo>
                        <a:pt x="185434" y="264805"/>
                      </a:lnTo>
                      <a:cubicBezTo>
                        <a:pt x="189444" y="260787"/>
                        <a:pt x="192244" y="254018"/>
                        <a:pt x="192244" y="248341"/>
                      </a:cubicBezTo>
                      <a:lnTo>
                        <a:pt x="192244" y="229003"/>
                      </a:lnTo>
                      <a:cubicBezTo>
                        <a:pt x="192244" y="224074"/>
                        <a:pt x="188250" y="220079"/>
                        <a:pt x="183321" y="220079"/>
                      </a:cubicBezTo>
                      <a:cubicBezTo>
                        <a:pt x="178391" y="220079"/>
                        <a:pt x="174397" y="224074"/>
                        <a:pt x="174397" y="229003"/>
                      </a:cubicBezTo>
                      <a:lnTo>
                        <a:pt x="174397" y="248339"/>
                      </a:lnTo>
                      <a:cubicBezTo>
                        <a:pt x="174379" y="249303"/>
                        <a:pt x="173469" y="251506"/>
                        <a:pt x="172801" y="252198"/>
                      </a:cubicBezTo>
                      <a:lnTo>
                        <a:pt x="162781" y="262239"/>
                      </a:lnTo>
                      <a:cubicBezTo>
                        <a:pt x="158771" y="266257"/>
                        <a:pt x="155970" y="273026"/>
                        <a:pt x="155970" y="278702"/>
                      </a:cubicBezTo>
                      <a:lnTo>
                        <a:pt x="155970" y="363817"/>
                      </a:lnTo>
                      <a:cubicBezTo>
                        <a:pt x="152078" y="362899"/>
                        <a:pt x="148236" y="361854"/>
                        <a:pt x="144451" y="360679"/>
                      </a:cubicBezTo>
                      <a:lnTo>
                        <a:pt x="144451" y="225808"/>
                      </a:lnTo>
                      <a:cubicBezTo>
                        <a:pt x="154187" y="222169"/>
                        <a:pt x="161149" y="212793"/>
                        <a:pt x="161149" y="201793"/>
                      </a:cubicBezTo>
                      <a:cubicBezTo>
                        <a:pt x="161149" y="187647"/>
                        <a:pt x="149656" y="176139"/>
                        <a:pt x="135528" y="176139"/>
                      </a:cubicBezTo>
                      <a:cubicBezTo>
                        <a:pt x="121398" y="176139"/>
                        <a:pt x="109905" y="187647"/>
                        <a:pt x="109905" y="201793"/>
                      </a:cubicBezTo>
                      <a:cubicBezTo>
                        <a:pt x="109905" y="212793"/>
                        <a:pt x="116869" y="222171"/>
                        <a:pt x="126604" y="225808"/>
                      </a:cubicBezTo>
                      <a:lnTo>
                        <a:pt x="126604" y="354035"/>
                      </a:lnTo>
                      <a:cubicBezTo>
                        <a:pt x="122186" y="352111"/>
                        <a:pt x="117861" y="350016"/>
                        <a:pt x="113644" y="347747"/>
                      </a:cubicBezTo>
                      <a:lnTo>
                        <a:pt x="113644" y="258222"/>
                      </a:lnTo>
                      <a:cubicBezTo>
                        <a:pt x="113644" y="252546"/>
                        <a:pt x="110843" y="245776"/>
                        <a:pt x="106834" y="241758"/>
                      </a:cubicBezTo>
                      <a:lnTo>
                        <a:pt x="88466" y="223355"/>
                      </a:lnTo>
                      <a:cubicBezTo>
                        <a:pt x="87796" y="222660"/>
                        <a:pt x="86886" y="220456"/>
                        <a:pt x="86868" y="219496"/>
                      </a:cubicBezTo>
                      <a:lnTo>
                        <a:pt x="86868" y="162351"/>
                      </a:lnTo>
                      <a:cubicBezTo>
                        <a:pt x="96604" y="158711"/>
                        <a:pt x="103566" y="149334"/>
                        <a:pt x="103566" y="138333"/>
                      </a:cubicBezTo>
                      <a:cubicBezTo>
                        <a:pt x="103566" y="124187"/>
                        <a:pt x="92073" y="112679"/>
                        <a:pt x="77945" y="112679"/>
                      </a:cubicBezTo>
                      <a:cubicBezTo>
                        <a:pt x="63817" y="112679"/>
                        <a:pt x="52323" y="124187"/>
                        <a:pt x="52323" y="138333"/>
                      </a:cubicBezTo>
                      <a:cubicBezTo>
                        <a:pt x="52323" y="149334"/>
                        <a:pt x="59286" y="158713"/>
                        <a:pt x="69021" y="162351"/>
                      </a:cubicBezTo>
                      <a:lnTo>
                        <a:pt x="69021" y="219496"/>
                      </a:lnTo>
                      <a:cubicBezTo>
                        <a:pt x="69021" y="225173"/>
                        <a:pt x="71822" y="231942"/>
                        <a:pt x="75831" y="235960"/>
                      </a:cubicBezTo>
                      <a:lnTo>
                        <a:pt x="94199" y="254363"/>
                      </a:lnTo>
                      <a:cubicBezTo>
                        <a:pt x="94869" y="255058"/>
                        <a:pt x="95779" y="257260"/>
                        <a:pt x="95797" y="258222"/>
                      </a:cubicBezTo>
                      <a:lnTo>
                        <a:pt x="95797" y="336703"/>
                      </a:lnTo>
                      <a:cubicBezTo>
                        <a:pt x="50645" y="304877"/>
                        <a:pt x="21307" y="252252"/>
                        <a:pt x="21307" y="193176"/>
                      </a:cubicBezTo>
                      <a:cubicBezTo>
                        <a:pt x="21307" y="123069"/>
                        <a:pt x="62592" y="62452"/>
                        <a:pt x="122075" y="34422"/>
                      </a:cubicBezTo>
                      <a:lnTo>
                        <a:pt x="122075" y="74894"/>
                      </a:lnTo>
                      <a:cubicBezTo>
                        <a:pt x="112339" y="78532"/>
                        <a:pt x="105376" y="87909"/>
                        <a:pt x="105376" y="98911"/>
                      </a:cubicBezTo>
                      <a:cubicBezTo>
                        <a:pt x="105376" y="113056"/>
                        <a:pt x="116870" y="124565"/>
                        <a:pt x="130999" y="124565"/>
                      </a:cubicBezTo>
                      <a:cubicBezTo>
                        <a:pt x="145127" y="124565"/>
                        <a:pt x="156621" y="113056"/>
                        <a:pt x="156621" y="98911"/>
                      </a:cubicBezTo>
                      <a:cubicBezTo>
                        <a:pt x="156621" y="87911"/>
                        <a:pt x="149657" y="78534"/>
                        <a:pt x="139923" y="74894"/>
                      </a:cubicBezTo>
                      <a:lnTo>
                        <a:pt x="139923" y="27182"/>
                      </a:lnTo>
                      <a:cubicBezTo>
                        <a:pt x="157616" y="21134"/>
                        <a:pt x="176576" y="17847"/>
                        <a:pt x="196285" y="17847"/>
                      </a:cubicBezTo>
                      <a:cubicBezTo>
                        <a:pt x="223756" y="17847"/>
                        <a:pt x="250045" y="24041"/>
                        <a:pt x="274425" y="36257"/>
                      </a:cubicBezTo>
                      <a:cubicBezTo>
                        <a:pt x="278832" y="38467"/>
                        <a:pt x="284194" y="36681"/>
                        <a:pt x="286399" y="32275"/>
                      </a:cubicBezTo>
                      <a:cubicBezTo>
                        <a:pt x="288606" y="27869"/>
                        <a:pt x="286825" y="22508"/>
                        <a:pt x="282418" y="20301"/>
                      </a:cubicBezTo>
                      <a:cubicBezTo>
                        <a:pt x="255535" y="6831"/>
                        <a:pt x="226556" y="0"/>
                        <a:pt x="196284" y="0"/>
                      </a:cubicBezTo>
                      <a:cubicBezTo>
                        <a:pt x="89959" y="0"/>
                        <a:pt x="3459" y="86658"/>
                        <a:pt x="3459" y="193175"/>
                      </a:cubicBezTo>
                      <a:cubicBezTo>
                        <a:pt x="3459" y="259315"/>
                        <a:pt x="36844" y="318113"/>
                        <a:pt x="87976" y="352988"/>
                      </a:cubicBezTo>
                      <a:lnTo>
                        <a:pt x="87976" y="383092"/>
                      </a:lnTo>
                      <a:lnTo>
                        <a:pt x="77877" y="383092"/>
                      </a:lnTo>
                      <a:cubicBezTo>
                        <a:pt x="69675" y="383092"/>
                        <a:pt x="63004" y="389763"/>
                        <a:pt x="63004" y="397965"/>
                      </a:cubicBezTo>
                      <a:lnTo>
                        <a:pt x="63004" y="406958"/>
                      </a:lnTo>
                      <a:cubicBezTo>
                        <a:pt x="62002" y="407141"/>
                        <a:pt x="60629" y="407323"/>
                        <a:pt x="59355" y="407323"/>
                      </a:cubicBezTo>
                      <a:cubicBezTo>
                        <a:pt x="59290" y="407323"/>
                        <a:pt x="59231" y="407323"/>
                        <a:pt x="59173" y="407322"/>
                      </a:cubicBezTo>
                      <a:lnTo>
                        <a:pt x="53835" y="401934"/>
                      </a:lnTo>
                      <a:cubicBezTo>
                        <a:pt x="51032" y="399105"/>
                        <a:pt x="47295" y="397546"/>
                        <a:pt x="43309" y="397546"/>
                      </a:cubicBezTo>
                      <a:cubicBezTo>
                        <a:pt x="39323" y="397546"/>
                        <a:pt x="35584" y="399105"/>
                        <a:pt x="32782" y="401934"/>
                      </a:cubicBezTo>
                      <a:lnTo>
                        <a:pt x="18626" y="416226"/>
                      </a:lnTo>
                      <a:cubicBezTo>
                        <a:pt x="12887" y="422020"/>
                        <a:pt x="12887" y="431448"/>
                        <a:pt x="18626" y="437241"/>
                      </a:cubicBezTo>
                      <a:lnTo>
                        <a:pt x="24909" y="443583"/>
                      </a:lnTo>
                      <a:cubicBezTo>
                        <a:pt x="24183" y="444641"/>
                        <a:pt x="23151" y="445919"/>
                        <a:pt x="22352" y="446705"/>
                      </a:cubicBezTo>
                      <a:lnTo>
                        <a:pt x="14873" y="446705"/>
                      </a:lnTo>
                      <a:cubicBezTo>
                        <a:pt x="6671" y="446705"/>
                        <a:pt x="0" y="453376"/>
                        <a:pt x="0" y="461578"/>
                      </a:cubicBezTo>
                      <a:lnTo>
                        <a:pt x="0" y="481849"/>
                      </a:lnTo>
                      <a:cubicBezTo>
                        <a:pt x="0" y="490051"/>
                        <a:pt x="6671" y="496722"/>
                        <a:pt x="14873" y="496722"/>
                      </a:cubicBezTo>
                      <a:lnTo>
                        <a:pt x="23635" y="496722"/>
                      </a:lnTo>
                      <a:cubicBezTo>
                        <a:pt x="23861" y="497990"/>
                        <a:pt x="24025" y="499636"/>
                        <a:pt x="24006" y="500754"/>
                      </a:cubicBezTo>
                      <a:lnTo>
                        <a:pt x="18626" y="506185"/>
                      </a:lnTo>
                      <a:cubicBezTo>
                        <a:pt x="12887" y="511978"/>
                        <a:pt x="12887" y="521406"/>
                        <a:pt x="18624" y="527198"/>
                      </a:cubicBezTo>
                      <a:lnTo>
                        <a:pt x="32782" y="541496"/>
                      </a:lnTo>
                      <a:cubicBezTo>
                        <a:pt x="35584" y="544326"/>
                        <a:pt x="39323" y="545885"/>
                        <a:pt x="43309" y="545885"/>
                      </a:cubicBezTo>
                      <a:cubicBezTo>
                        <a:pt x="47295" y="545885"/>
                        <a:pt x="51032" y="544326"/>
                        <a:pt x="53836" y="541496"/>
                      </a:cubicBezTo>
                      <a:lnTo>
                        <a:pt x="60023" y="535247"/>
                      </a:lnTo>
                      <a:cubicBezTo>
                        <a:pt x="61051" y="535976"/>
                        <a:pt x="62258" y="536972"/>
                        <a:pt x="63005" y="537745"/>
                      </a:cubicBezTo>
                      <a:lnTo>
                        <a:pt x="63005" y="545461"/>
                      </a:lnTo>
                      <a:cubicBezTo>
                        <a:pt x="63005" y="553662"/>
                        <a:pt x="69676" y="560334"/>
                        <a:pt x="77878" y="560334"/>
                      </a:cubicBezTo>
                      <a:lnTo>
                        <a:pt x="97842" y="560334"/>
                      </a:lnTo>
                      <a:cubicBezTo>
                        <a:pt x="106044" y="560334"/>
                        <a:pt x="112715" y="553662"/>
                        <a:pt x="112715" y="545461"/>
                      </a:cubicBezTo>
                      <a:lnTo>
                        <a:pt x="112715" y="536469"/>
                      </a:lnTo>
                      <a:cubicBezTo>
                        <a:pt x="113717" y="536286"/>
                        <a:pt x="115091" y="536103"/>
                        <a:pt x="116367" y="536103"/>
                      </a:cubicBezTo>
                      <a:cubicBezTo>
                        <a:pt x="116430" y="536103"/>
                        <a:pt x="116489" y="536104"/>
                        <a:pt x="116546" y="536104"/>
                      </a:cubicBezTo>
                      <a:lnTo>
                        <a:pt x="121885" y="541496"/>
                      </a:lnTo>
                      <a:cubicBezTo>
                        <a:pt x="124687" y="544326"/>
                        <a:pt x="128425" y="545885"/>
                        <a:pt x="132411" y="545885"/>
                      </a:cubicBezTo>
                      <a:cubicBezTo>
                        <a:pt x="136397" y="545885"/>
                        <a:pt x="140135" y="544326"/>
                        <a:pt x="142939" y="541496"/>
                      </a:cubicBezTo>
                      <a:lnTo>
                        <a:pt x="157097" y="527201"/>
                      </a:lnTo>
                      <a:cubicBezTo>
                        <a:pt x="161141" y="523116"/>
                        <a:pt x="162323" y="517232"/>
                        <a:pt x="160665" y="512083"/>
                      </a:cubicBezTo>
                      <a:lnTo>
                        <a:pt x="187993" y="512083"/>
                      </a:lnTo>
                      <a:cubicBezTo>
                        <a:pt x="192923" y="512083"/>
                        <a:pt x="196917" y="508088"/>
                        <a:pt x="196917" y="503159"/>
                      </a:cubicBezTo>
                      <a:cubicBezTo>
                        <a:pt x="196917" y="498229"/>
                        <a:pt x="192923" y="494235"/>
                        <a:pt x="187993" y="494235"/>
                      </a:cubicBezTo>
                      <a:lnTo>
                        <a:pt x="169071" y="494235"/>
                      </a:lnTo>
                      <a:cubicBezTo>
                        <a:pt x="173077" y="491568"/>
                        <a:pt x="175725" y="487015"/>
                        <a:pt x="175725" y="481851"/>
                      </a:cubicBezTo>
                      <a:lnTo>
                        <a:pt x="175725" y="461580"/>
                      </a:lnTo>
                      <a:cubicBezTo>
                        <a:pt x="175725" y="453379"/>
                        <a:pt x="169053" y="446707"/>
                        <a:pt x="160852" y="446707"/>
                      </a:cubicBezTo>
                      <a:lnTo>
                        <a:pt x="152088" y="446707"/>
                      </a:lnTo>
                      <a:cubicBezTo>
                        <a:pt x="151860" y="445439"/>
                        <a:pt x="151699" y="443792"/>
                        <a:pt x="151719" y="442674"/>
                      </a:cubicBezTo>
                      <a:lnTo>
                        <a:pt x="157100" y="437241"/>
                      </a:lnTo>
                      <a:cubicBezTo>
                        <a:pt x="162834" y="431449"/>
                        <a:pt x="162834" y="422023"/>
                        <a:pt x="157098" y="416229"/>
                      </a:cubicBezTo>
                      <a:lnTo>
                        <a:pt x="142941" y="401939"/>
                      </a:lnTo>
                      <a:cubicBezTo>
                        <a:pt x="140139" y="399108"/>
                        <a:pt x="136400" y="397548"/>
                        <a:pt x="132413" y="397548"/>
                      </a:cubicBezTo>
                      <a:cubicBezTo>
                        <a:pt x="128425" y="397548"/>
                        <a:pt x="124687" y="399108"/>
                        <a:pt x="121886" y="401937"/>
                      </a:cubicBezTo>
                      <a:lnTo>
                        <a:pt x="115698" y="408182"/>
                      </a:lnTo>
                      <a:cubicBezTo>
                        <a:pt x="114670" y="407453"/>
                        <a:pt x="113462" y="406458"/>
                        <a:pt x="112715" y="405686"/>
                      </a:cubicBezTo>
                      <a:lnTo>
                        <a:pt x="112715" y="397968"/>
                      </a:lnTo>
                      <a:cubicBezTo>
                        <a:pt x="112715" y="392706"/>
                        <a:pt x="109961" y="388085"/>
                        <a:pt x="105825" y="385441"/>
                      </a:cubicBezTo>
                      <a:lnTo>
                        <a:pt x="105825" y="363799"/>
                      </a:lnTo>
                      <a:cubicBezTo>
                        <a:pt x="127269" y="375239"/>
                        <a:pt x="151149" y="382759"/>
                        <a:pt x="176543" y="385344"/>
                      </a:cubicBezTo>
                      <a:lnTo>
                        <a:pt x="176543" y="403446"/>
                      </a:lnTo>
                      <a:cubicBezTo>
                        <a:pt x="176543" y="427492"/>
                        <a:pt x="196076" y="447054"/>
                        <a:pt x="220085" y="447054"/>
                      </a:cubicBezTo>
                      <a:lnTo>
                        <a:pt x="260786" y="447054"/>
                      </a:lnTo>
                      <a:lnTo>
                        <a:pt x="260786" y="494235"/>
                      </a:lnTo>
                      <a:lnTo>
                        <a:pt x="241536" y="494235"/>
                      </a:lnTo>
                      <a:cubicBezTo>
                        <a:pt x="236606" y="494235"/>
                        <a:pt x="232612" y="498229"/>
                        <a:pt x="232612" y="503159"/>
                      </a:cubicBezTo>
                      <a:cubicBezTo>
                        <a:pt x="232612" y="508088"/>
                        <a:pt x="236606" y="512083"/>
                        <a:pt x="241536" y="512083"/>
                      </a:cubicBezTo>
                      <a:lnTo>
                        <a:pt x="263760" y="512083"/>
                      </a:lnTo>
                      <a:cubicBezTo>
                        <a:pt x="271962" y="512083"/>
                        <a:pt x="278633" y="505411"/>
                        <a:pt x="278633" y="497210"/>
                      </a:cubicBezTo>
                      <a:lnTo>
                        <a:pt x="278633" y="447051"/>
                      </a:lnTo>
                      <a:lnTo>
                        <a:pt x="345572" y="447051"/>
                      </a:lnTo>
                      <a:cubicBezTo>
                        <a:pt x="369580" y="447051"/>
                        <a:pt x="389113" y="427489"/>
                        <a:pt x="389113" y="403444"/>
                      </a:cubicBezTo>
                      <a:lnTo>
                        <a:pt x="389113" y="300592"/>
                      </a:lnTo>
                      <a:lnTo>
                        <a:pt x="423532" y="300592"/>
                      </a:lnTo>
                      <a:cubicBezTo>
                        <a:pt x="432347" y="300592"/>
                        <a:pt x="439449" y="297008"/>
                        <a:pt x="443015" y="290760"/>
                      </a:cubicBezTo>
                      <a:cubicBezTo>
                        <a:pt x="446585" y="284505"/>
                        <a:pt x="446055" y="276556"/>
                        <a:pt x="441560" y="268948"/>
                      </a:cubicBezTo>
                      <a:close/>
                      <a:moveTo>
                        <a:pt x="77946" y="146141"/>
                      </a:moveTo>
                      <a:cubicBezTo>
                        <a:pt x="73659" y="146141"/>
                        <a:pt x="70171" y="142638"/>
                        <a:pt x="70171" y="138332"/>
                      </a:cubicBezTo>
                      <a:cubicBezTo>
                        <a:pt x="70171" y="134028"/>
                        <a:pt x="73659" y="130526"/>
                        <a:pt x="77946" y="130526"/>
                      </a:cubicBezTo>
                      <a:cubicBezTo>
                        <a:pt x="82232" y="130526"/>
                        <a:pt x="85720" y="134027"/>
                        <a:pt x="85720" y="138332"/>
                      </a:cubicBezTo>
                      <a:cubicBezTo>
                        <a:pt x="85720" y="142637"/>
                        <a:pt x="82232" y="146141"/>
                        <a:pt x="77946" y="146141"/>
                      </a:cubicBezTo>
                      <a:close/>
                      <a:moveTo>
                        <a:pt x="131000" y="91103"/>
                      </a:moveTo>
                      <a:cubicBezTo>
                        <a:pt x="135287" y="91103"/>
                        <a:pt x="138775" y="94605"/>
                        <a:pt x="138775" y="98909"/>
                      </a:cubicBezTo>
                      <a:cubicBezTo>
                        <a:pt x="138775" y="103213"/>
                        <a:pt x="135286" y="106716"/>
                        <a:pt x="131000" y="106716"/>
                      </a:cubicBezTo>
                      <a:cubicBezTo>
                        <a:pt x="126712" y="106716"/>
                        <a:pt x="123225" y="103214"/>
                        <a:pt x="123225" y="98909"/>
                      </a:cubicBezTo>
                      <a:cubicBezTo>
                        <a:pt x="123225" y="94606"/>
                        <a:pt x="126713" y="91103"/>
                        <a:pt x="131000" y="91103"/>
                      </a:cubicBezTo>
                      <a:close/>
                      <a:moveTo>
                        <a:pt x="109035" y="424969"/>
                      </a:moveTo>
                      <a:cubicBezTo>
                        <a:pt x="110980" y="425933"/>
                        <a:pt x="113141" y="426422"/>
                        <a:pt x="115458" y="426422"/>
                      </a:cubicBezTo>
                      <a:cubicBezTo>
                        <a:pt x="120024" y="426422"/>
                        <a:pt x="124682" y="424471"/>
                        <a:pt x="127919" y="421203"/>
                      </a:cubicBezTo>
                      <a:lnTo>
                        <a:pt x="132413" y="416667"/>
                      </a:lnTo>
                      <a:lnTo>
                        <a:pt x="142385" y="426733"/>
                      </a:lnTo>
                      <a:lnTo>
                        <a:pt x="137770" y="431391"/>
                      </a:lnTo>
                      <a:cubicBezTo>
                        <a:pt x="130593" y="438640"/>
                        <a:pt x="135453" y="453639"/>
                        <a:pt x="135504" y="453789"/>
                      </a:cubicBezTo>
                      <a:cubicBezTo>
                        <a:pt x="137636" y="460025"/>
                        <a:pt x="144368" y="464551"/>
                        <a:pt x="151512" y="464551"/>
                      </a:cubicBezTo>
                      <a:lnTo>
                        <a:pt x="157877" y="464551"/>
                      </a:lnTo>
                      <a:lnTo>
                        <a:pt x="157877" y="478873"/>
                      </a:lnTo>
                      <a:lnTo>
                        <a:pt x="151512" y="478873"/>
                      </a:lnTo>
                      <a:cubicBezTo>
                        <a:pt x="141291" y="478873"/>
                        <a:pt x="134125" y="493047"/>
                        <a:pt x="134055" y="493189"/>
                      </a:cubicBezTo>
                      <a:cubicBezTo>
                        <a:pt x="131205" y="499058"/>
                        <a:pt x="132770" y="506983"/>
                        <a:pt x="137773" y="512035"/>
                      </a:cubicBezTo>
                      <a:lnTo>
                        <a:pt x="142385" y="516691"/>
                      </a:lnTo>
                      <a:lnTo>
                        <a:pt x="132413" y="526759"/>
                      </a:lnTo>
                      <a:lnTo>
                        <a:pt x="127919" y="522219"/>
                      </a:lnTo>
                      <a:cubicBezTo>
                        <a:pt x="125275" y="519550"/>
                        <a:pt x="121496" y="518252"/>
                        <a:pt x="116368" y="518252"/>
                      </a:cubicBezTo>
                      <a:cubicBezTo>
                        <a:pt x="112194" y="518252"/>
                        <a:pt x="107828" y="519111"/>
                        <a:pt x="105539" y="519908"/>
                      </a:cubicBezTo>
                      <a:cubicBezTo>
                        <a:pt x="99357" y="522062"/>
                        <a:pt x="94868" y="528794"/>
                        <a:pt x="94868" y="535915"/>
                      </a:cubicBezTo>
                      <a:lnTo>
                        <a:pt x="94868" y="542483"/>
                      </a:lnTo>
                      <a:lnTo>
                        <a:pt x="80853" y="542483"/>
                      </a:lnTo>
                      <a:lnTo>
                        <a:pt x="80853" y="535915"/>
                      </a:lnTo>
                      <a:cubicBezTo>
                        <a:pt x="80853" y="525751"/>
                        <a:pt x="66830" y="518523"/>
                        <a:pt x="66689" y="518453"/>
                      </a:cubicBezTo>
                      <a:cubicBezTo>
                        <a:pt x="64743" y="517489"/>
                        <a:pt x="62583" y="517000"/>
                        <a:pt x="60266" y="517000"/>
                      </a:cubicBezTo>
                      <a:cubicBezTo>
                        <a:pt x="55700" y="517000"/>
                        <a:pt x="51040" y="518952"/>
                        <a:pt x="47803" y="522220"/>
                      </a:cubicBezTo>
                      <a:lnTo>
                        <a:pt x="43310" y="526759"/>
                      </a:lnTo>
                      <a:lnTo>
                        <a:pt x="33339" y="516691"/>
                      </a:lnTo>
                      <a:lnTo>
                        <a:pt x="37956" y="512032"/>
                      </a:lnTo>
                      <a:cubicBezTo>
                        <a:pt x="45124" y="504789"/>
                        <a:pt x="40271" y="489788"/>
                        <a:pt x="40221" y="489642"/>
                      </a:cubicBezTo>
                      <a:cubicBezTo>
                        <a:pt x="38092" y="483403"/>
                        <a:pt x="31360" y="478873"/>
                        <a:pt x="24213" y="478873"/>
                      </a:cubicBezTo>
                      <a:lnTo>
                        <a:pt x="17847" y="478873"/>
                      </a:lnTo>
                      <a:lnTo>
                        <a:pt x="17847" y="464551"/>
                      </a:lnTo>
                      <a:lnTo>
                        <a:pt x="24213" y="464551"/>
                      </a:lnTo>
                      <a:cubicBezTo>
                        <a:pt x="34430" y="464551"/>
                        <a:pt x="41599" y="450379"/>
                        <a:pt x="41669" y="450236"/>
                      </a:cubicBezTo>
                      <a:cubicBezTo>
                        <a:pt x="44520" y="444368"/>
                        <a:pt x="42958" y="436443"/>
                        <a:pt x="37953" y="431388"/>
                      </a:cubicBezTo>
                      <a:lnTo>
                        <a:pt x="33340" y="426733"/>
                      </a:lnTo>
                      <a:lnTo>
                        <a:pt x="43310" y="416667"/>
                      </a:lnTo>
                      <a:lnTo>
                        <a:pt x="47801" y="421201"/>
                      </a:lnTo>
                      <a:cubicBezTo>
                        <a:pt x="50446" y="423872"/>
                        <a:pt x="54225" y="425170"/>
                        <a:pt x="59356" y="425170"/>
                      </a:cubicBezTo>
                      <a:cubicBezTo>
                        <a:pt x="63530" y="425170"/>
                        <a:pt x="67894" y="424312"/>
                        <a:pt x="70183" y="423515"/>
                      </a:cubicBezTo>
                      <a:cubicBezTo>
                        <a:pt x="76366" y="421363"/>
                        <a:pt x="80854" y="414632"/>
                        <a:pt x="80854" y="407510"/>
                      </a:cubicBezTo>
                      <a:lnTo>
                        <a:pt x="80854" y="400941"/>
                      </a:lnTo>
                      <a:lnTo>
                        <a:pt x="94869" y="400941"/>
                      </a:lnTo>
                      <a:lnTo>
                        <a:pt x="94869" y="407510"/>
                      </a:lnTo>
                      <a:cubicBezTo>
                        <a:pt x="94868" y="417668"/>
                        <a:pt x="108892" y="424899"/>
                        <a:pt x="109035" y="424969"/>
                      </a:cubicBezTo>
                      <a:close/>
                      <a:moveTo>
                        <a:pt x="135526" y="209599"/>
                      </a:moveTo>
                      <a:cubicBezTo>
                        <a:pt x="131238" y="209599"/>
                        <a:pt x="127751" y="206098"/>
                        <a:pt x="127751" y="201793"/>
                      </a:cubicBezTo>
                      <a:cubicBezTo>
                        <a:pt x="127751" y="197489"/>
                        <a:pt x="131239" y="193986"/>
                        <a:pt x="135526" y="193986"/>
                      </a:cubicBezTo>
                      <a:cubicBezTo>
                        <a:pt x="139813" y="193986"/>
                        <a:pt x="143301" y="197488"/>
                        <a:pt x="143301" y="201793"/>
                      </a:cubicBezTo>
                      <a:cubicBezTo>
                        <a:pt x="143301" y="206096"/>
                        <a:pt x="139812" y="209599"/>
                        <a:pt x="135526" y="2095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2177;p35">
                  <a:extLst>
                    <a:ext uri="{FF2B5EF4-FFF2-40B4-BE49-F238E27FC236}">
                      <a16:creationId xmlns:a16="http://schemas.microsoft.com/office/drawing/2014/main" id="{30CF2C4F-876F-E555-81E7-056B77CA6564}"/>
                    </a:ext>
                  </a:extLst>
                </p:cNvPr>
                <p:cNvSpPr/>
                <p:nvPr/>
              </p:nvSpPr>
              <p:spPr>
                <a:xfrm>
                  <a:off x="1763778" y="3288283"/>
                  <a:ext cx="17847" cy="52531"/>
                </a:xfrm>
                <a:custGeom>
                  <a:avLst/>
                  <a:gdLst/>
                  <a:ahLst/>
                  <a:cxnLst/>
                  <a:rect l="l" t="t" r="r" b="b"/>
                  <a:pathLst>
                    <a:path w="17847" h="52531" extrusionOk="0">
                      <a:moveTo>
                        <a:pt x="8924" y="0"/>
                      </a:moveTo>
                      <a:cubicBezTo>
                        <a:pt x="3994" y="0"/>
                        <a:pt x="0" y="3994"/>
                        <a:pt x="0" y="8924"/>
                      </a:cubicBezTo>
                      <a:lnTo>
                        <a:pt x="0" y="43607"/>
                      </a:lnTo>
                      <a:cubicBezTo>
                        <a:pt x="0" y="48537"/>
                        <a:pt x="3994" y="52531"/>
                        <a:pt x="8924" y="52531"/>
                      </a:cubicBezTo>
                      <a:cubicBezTo>
                        <a:pt x="13852" y="52531"/>
                        <a:pt x="17847" y="48537"/>
                        <a:pt x="17847" y="43607"/>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2178;p35">
                  <a:extLst>
                    <a:ext uri="{FF2B5EF4-FFF2-40B4-BE49-F238E27FC236}">
                      <a16:creationId xmlns:a16="http://schemas.microsoft.com/office/drawing/2014/main" id="{C2278A56-76F6-5DF2-3EC2-3C543FC22BA3}"/>
                    </a:ext>
                  </a:extLst>
                </p:cNvPr>
                <p:cNvSpPr/>
                <p:nvPr/>
              </p:nvSpPr>
              <p:spPr>
                <a:xfrm>
                  <a:off x="1502692" y="3556644"/>
                  <a:ext cx="93833" cy="94558"/>
                </a:xfrm>
                <a:custGeom>
                  <a:avLst/>
                  <a:gdLst/>
                  <a:ahLst/>
                  <a:cxnLst/>
                  <a:rect l="l" t="t" r="r" b="b"/>
                  <a:pathLst>
                    <a:path w="93833" h="94558" extrusionOk="0">
                      <a:moveTo>
                        <a:pt x="46916" y="0"/>
                      </a:moveTo>
                      <a:cubicBezTo>
                        <a:pt x="21047" y="0"/>
                        <a:pt x="0" y="21209"/>
                        <a:pt x="0" y="47279"/>
                      </a:cubicBezTo>
                      <a:cubicBezTo>
                        <a:pt x="0" y="73349"/>
                        <a:pt x="21046" y="94558"/>
                        <a:pt x="46916" y="94558"/>
                      </a:cubicBezTo>
                      <a:cubicBezTo>
                        <a:pt x="72787" y="94558"/>
                        <a:pt x="93834" y="73349"/>
                        <a:pt x="93834" y="47279"/>
                      </a:cubicBezTo>
                      <a:cubicBezTo>
                        <a:pt x="93834" y="21209"/>
                        <a:pt x="72788" y="0"/>
                        <a:pt x="46916" y="0"/>
                      </a:cubicBezTo>
                      <a:close/>
                      <a:moveTo>
                        <a:pt x="46915" y="76711"/>
                      </a:moveTo>
                      <a:cubicBezTo>
                        <a:pt x="30887" y="76711"/>
                        <a:pt x="17846" y="63507"/>
                        <a:pt x="17846" y="47279"/>
                      </a:cubicBezTo>
                      <a:cubicBezTo>
                        <a:pt x="17846" y="31050"/>
                        <a:pt x="30887" y="17847"/>
                        <a:pt x="46915" y="17847"/>
                      </a:cubicBezTo>
                      <a:cubicBezTo>
                        <a:pt x="62944" y="17847"/>
                        <a:pt x="75985" y="31051"/>
                        <a:pt x="75985" y="47279"/>
                      </a:cubicBezTo>
                      <a:cubicBezTo>
                        <a:pt x="75985" y="63508"/>
                        <a:pt x="62944" y="76711"/>
                        <a:pt x="46915" y="767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2179;p35">
                  <a:extLst>
                    <a:ext uri="{FF2B5EF4-FFF2-40B4-BE49-F238E27FC236}">
                      <a16:creationId xmlns:a16="http://schemas.microsoft.com/office/drawing/2014/main" id="{61063B57-114A-F7B9-5D2F-0FED0554E9B9}"/>
                    </a:ext>
                  </a:extLst>
                </p:cNvPr>
                <p:cNvSpPr/>
                <p:nvPr/>
              </p:nvSpPr>
              <p:spPr>
                <a:xfrm>
                  <a:off x="1524624" y="3578785"/>
                  <a:ext cx="49968" cy="50277"/>
                </a:xfrm>
                <a:custGeom>
                  <a:avLst/>
                  <a:gdLst/>
                  <a:ahLst/>
                  <a:cxnLst/>
                  <a:rect l="l" t="t" r="r" b="b"/>
                  <a:pathLst>
                    <a:path w="49968" h="50277" extrusionOk="0">
                      <a:moveTo>
                        <a:pt x="24984" y="0"/>
                      </a:moveTo>
                      <a:cubicBezTo>
                        <a:pt x="11208" y="0"/>
                        <a:pt x="0" y="11277"/>
                        <a:pt x="0" y="25138"/>
                      </a:cubicBezTo>
                      <a:cubicBezTo>
                        <a:pt x="0" y="38999"/>
                        <a:pt x="11208" y="50277"/>
                        <a:pt x="24984" y="50277"/>
                      </a:cubicBezTo>
                      <a:cubicBezTo>
                        <a:pt x="38760" y="50277"/>
                        <a:pt x="49968" y="38999"/>
                        <a:pt x="49968" y="25138"/>
                      </a:cubicBezTo>
                      <a:cubicBezTo>
                        <a:pt x="49968" y="11277"/>
                        <a:pt x="38760" y="0"/>
                        <a:pt x="24984" y="0"/>
                      </a:cubicBezTo>
                      <a:close/>
                      <a:moveTo>
                        <a:pt x="24984" y="32430"/>
                      </a:moveTo>
                      <a:cubicBezTo>
                        <a:pt x="21048" y="32430"/>
                        <a:pt x="17847" y="29159"/>
                        <a:pt x="17847" y="25138"/>
                      </a:cubicBezTo>
                      <a:cubicBezTo>
                        <a:pt x="17847" y="21118"/>
                        <a:pt x="21048" y="17847"/>
                        <a:pt x="24984" y="17847"/>
                      </a:cubicBezTo>
                      <a:cubicBezTo>
                        <a:pt x="28919" y="17847"/>
                        <a:pt x="32121" y="21118"/>
                        <a:pt x="32121" y="25138"/>
                      </a:cubicBezTo>
                      <a:cubicBezTo>
                        <a:pt x="32121" y="29159"/>
                        <a:pt x="28920" y="32430"/>
                        <a:pt x="24984" y="32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2180;p35">
                  <a:extLst>
                    <a:ext uri="{FF2B5EF4-FFF2-40B4-BE49-F238E27FC236}">
                      <a16:creationId xmlns:a16="http://schemas.microsoft.com/office/drawing/2014/main" id="{ADA687AF-A6CF-7F69-A2E1-652060BD0876}"/>
                    </a:ext>
                  </a:extLst>
                </p:cNvPr>
                <p:cNvSpPr/>
                <p:nvPr/>
              </p:nvSpPr>
              <p:spPr>
                <a:xfrm>
                  <a:off x="1619442" y="3240850"/>
                  <a:ext cx="51243" cy="79315"/>
                </a:xfrm>
                <a:custGeom>
                  <a:avLst/>
                  <a:gdLst/>
                  <a:ahLst/>
                  <a:cxnLst/>
                  <a:rect l="l" t="t" r="r" b="b"/>
                  <a:pathLst>
                    <a:path w="51243" h="79315" extrusionOk="0">
                      <a:moveTo>
                        <a:pt x="25623" y="0"/>
                      </a:moveTo>
                      <a:cubicBezTo>
                        <a:pt x="11494" y="0"/>
                        <a:pt x="0" y="11509"/>
                        <a:pt x="0" y="25656"/>
                      </a:cubicBezTo>
                      <a:cubicBezTo>
                        <a:pt x="0" y="36656"/>
                        <a:pt x="6964" y="46035"/>
                        <a:pt x="16699" y="49673"/>
                      </a:cubicBezTo>
                      <a:lnTo>
                        <a:pt x="16699" y="70392"/>
                      </a:lnTo>
                      <a:cubicBezTo>
                        <a:pt x="16699" y="75321"/>
                        <a:pt x="20695" y="79315"/>
                        <a:pt x="25623" y="79315"/>
                      </a:cubicBezTo>
                      <a:cubicBezTo>
                        <a:pt x="30552" y="79315"/>
                        <a:pt x="34547" y="75321"/>
                        <a:pt x="34547" y="70392"/>
                      </a:cubicBezTo>
                      <a:lnTo>
                        <a:pt x="34547" y="49673"/>
                      </a:lnTo>
                      <a:cubicBezTo>
                        <a:pt x="44281" y="46033"/>
                        <a:pt x="51244" y="36657"/>
                        <a:pt x="51244" y="25656"/>
                      </a:cubicBezTo>
                      <a:cubicBezTo>
                        <a:pt x="51244" y="11509"/>
                        <a:pt x="39750" y="0"/>
                        <a:pt x="25623" y="0"/>
                      </a:cubicBezTo>
                      <a:close/>
                      <a:moveTo>
                        <a:pt x="25623" y="33464"/>
                      </a:moveTo>
                      <a:cubicBezTo>
                        <a:pt x="21335" y="33464"/>
                        <a:pt x="17847" y="29962"/>
                        <a:pt x="17847" y="25657"/>
                      </a:cubicBezTo>
                      <a:cubicBezTo>
                        <a:pt x="17847" y="21352"/>
                        <a:pt x="21336" y="17849"/>
                        <a:pt x="25623" y="17849"/>
                      </a:cubicBezTo>
                      <a:cubicBezTo>
                        <a:pt x="29909" y="17849"/>
                        <a:pt x="33396" y="21352"/>
                        <a:pt x="33396" y="25657"/>
                      </a:cubicBezTo>
                      <a:cubicBezTo>
                        <a:pt x="33396" y="29961"/>
                        <a:pt x="29909" y="33464"/>
                        <a:pt x="25623" y="334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96" name="TextBox 495">
              <a:extLst>
                <a:ext uri="{FF2B5EF4-FFF2-40B4-BE49-F238E27FC236}">
                  <a16:creationId xmlns:a16="http://schemas.microsoft.com/office/drawing/2014/main" id="{0959909E-18F9-1D63-E179-8F188C837D86}"/>
                </a:ext>
              </a:extLst>
            </p:cNvPr>
            <p:cNvSpPr txBox="1"/>
            <p:nvPr/>
          </p:nvSpPr>
          <p:spPr>
            <a:xfrm>
              <a:off x="661317" y="1649810"/>
              <a:ext cx="6907016" cy="2893100"/>
            </a:xfrm>
            <a:prstGeom prst="rect">
              <a:avLst/>
            </a:prstGeom>
            <a:noFill/>
          </p:spPr>
          <p:txBody>
            <a:bodyPr wrap="square" rtlCol="0">
              <a:spAutoFit/>
            </a:bodyPr>
            <a:lstStyle/>
            <a:p>
              <a:r>
                <a:rPr lang="en-US" b="1" dirty="0">
                  <a:latin typeface="Montserrat" panose="00000500000000000000" pitchFamily="2" charset="0"/>
                </a:rPr>
                <a:t>Edge Devices are designed for resource-constraints environments.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Equipped with lower computational power</a:t>
              </a:r>
              <a:br>
                <a:rPr lang="en-US" dirty="0">
                  <a:latin typeface="Montserrat" panose="00000500000000000000" pitchFamily="2" charset="0"/>
                </a:rPr>
              </a:br>
              <a:r>
                <a:rPr lang="en-US" dirty="0">
                  <a:latin typeface="Montserrat" panose="00000500000000000000" pitchFamily="2" charset="0"/>
                </a:rPr>
                <a:t>E.g.: Embedded GPU, System on Chip(SoC)</a:t>
              </a: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Memory Limitations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Limited Processing Power</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Energy Constraints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Heat Dissipation </a:t>
              </a:r>
            </a:p>
          </p:txBody>
        </p:sp>
      </p:grpSp>
    </p:spTree>
    <p:extLst>
      <p:ext uri="{BB962C8B-B14F-4D97-AF65-F5344CB8AC3E}">
        <p14:creationId xmlns:p14="http://schemas.microsoft.com/office/powerpoint/2010/main" val="236634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DE96-040C-CDB0-EEB2-FA16DE1F5839}"/>
              </a:ext>
            </a:extLst>
          </p:cNvPr>
          <p:cNvSpPr>
            <a:spLocks noGrp="1"/>
          </p:cNvSpPr>
          <p:nvPr>
            <p:ph type="title"/>
          </p:nvPr>
        </p:nvSpPr>
        <p:spPr/>
        <p:txBody>
          <a:bodyPr/>
          <a:lstStyle/>
          <a:p>
            <a:pPr algn="l"/>
            <a:r>
              <a:rPr lang="en-US" dirty="0"/>
              <a:t>01 Introduction: Objectives</a:t>
            </a:r>
          </a:p>
        </p:txBody>
      </p:sp>
      <p:graphicFrame>
        <p:nvGraphicFramePr>
          <p:cNvPr id="6" name="Diagram 5">
            <a:extLst>
              <a:ext uri="{FF2B5EF4-FFF2-40B4-BE49-F238E27FC236}">
                <a16:creationId xmlns:a16="http://schemas.microsoft.com/office/drawing/2014/main" id="{67F353C4-2FAE-947A-AAB4-E35F0D953F94}"/>
              </a:ext>
            </a:extLst>
          </p:cNvPr>
          <p:cNvGraphicFramePr/>
          <p:nvPr>
            <p:extLst>
              <p:ext uri="{D42A27DB-BD31-4B8C-83A1-F6EECF244321}">
                <p14:modId xmlns:p14="http://schemas.microsoft.com/office/powerpoint/2010/main" val="222146590"/>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F8F947F7-FC50-7DCE-3EE4-1D5616488D7A}"/>
              </a:ext>
            </a:extLst>
          </p:cNvPr>
          <p:cNvGrpSpPr/>
          <p:nvPr/>
        </p:nvGrpSpPr>
        <p:grpSpPr>
          <a:xfrm>
            <a:off x="8567635" y="4688923"/>
            <a:ext cx="343794" cy="307777"/>
            <a:chOff x="8248439" y="4761540"/>
            <a:chExt cx="343794" cy="307777"/>
          </a:xfrm>
        </p:grpSpPr>
        <p:sp>
          <p:nvSpPr>
            <p:cNvPr id="4" name="TextBox 3">
              <a:extLst>
                <a:ext uri="{FF2B5EF4-FFF2-40B4-BE49-F238E27FC236}">
                  <a16:creationId xmlns:a16="http://schemas.microsoft.com/office/drawing/2014/main" id="{08648214-6D01-C010-B869-A8C7809DCDDD}"/>
                </a:ext>
              </a:extLst>
            </p:cNvPr>
            <p:cNvSpPr txBox="1"/>
            <p:nvPr/>
          </p:nvSpPr>
          <p:spPr>
            <a:xfrm>
              <a:off x="8275840" y="4761540"/>
              <a:ext cx="288992" cy="307777"/>
            </a:xfrm>
            <a:prstGeom prst="rect">
              <a:avLst/>
            </a:prstGeom>
            <a:noFill/>
          </p:spPr>
          <p:txBody>
            <a:bodyPr wrap="square" rtlCol="0">
              <a:spAutoFit/>
            </a:bodyPr>
            <a:lstStyle/>
            <a:p>
              <a:r>
                <a:rPr lang="en-US" dirty="0"/>
                <a:t>6</a:t>
              </a:r>
            </a:p>
          </p:txBody>
        </p:sp>
        <p:sp>
          <p:nvSpPr>
            <p:cNvPr id="5" name="Rectangle: Rounded Corners 4">
              <a:extLst>
                <a:ext uri="{FF2B5EF4-FFF2-40B4-BE49-F238E27FC236}">
                  <a16:creationId xmlns:a16="http://schemas.microsoft.com/office/drawing/2014/main" id="{55FE3961-C809-3CA5-719F-9CC6ABAA233C}"/>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2606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6"/>
          <p:cNvSpPr txBox="1">
            <a:spLocks noGrp="1"/>
          </p:cNvSpPr>
          <p:nvPr>
            <p:ph type="ctrTitle"/>
          </p:nvPr>
        </p:nvSpPr>
        <p:spPr>
          <a:xfrm>
            <a:off x="159865" y="1407923"/>
            <a:ext cx="5909826" cy="12726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0" cap="all" dirty="0"/>
              <a:t>02 Methodologies</a:t>
            </a:r>
            <a:endParaRPr sz="2000" dirty="0"/>
          </a:p>
        </p:txBody>
      </p:sp>
      <p:grpSp>
        <p:nvGrpSpPr>
          <p:cNvPr id="54" name="Google Shape;54;p16"/>
          <p:cNvGrpSpPr/>
          <p:nvPr/>
        </p:nvGrpSpPr>
        <p:grpSpPr>
          <a:xfrm>
            <a:off x="5742845" y="1042208"/>
            <a:ext cx="3000000" cy="3276685"/>
            <a:chOff x="1246540" y="986344"/>
            <a:chExt cx="3193141" cy="3328723"/>
          </a:xfrm>
        </p:grpSpPr>
        <p:grpSp>
          <p:nvGrpSpPr>
            <p:cNvPr id="55" name="Google Shape;55;p16"/>
            <p:cNvGrpSpPr/>
            <p:nvPr/>
          </p:nvGrpSpPr>
          <p:grpSpPr>
            <a:xfrm>
              <a:off x="1289913" y="986344"/>
              <a:ext cx="3146241" cy="3181107"/>
              <a:chOff x="1172835" y="909129"/>
              <a:chExt cx="4263199" cy="4310443"/>
            </a:xfrm>
          </p:grpSpPr>
          <p:sp>
            <p:nvSpPr>
              <p:cNvPr id="56" name="Google Shape;56;p16"/>
              <p:cNvSpPr/>
              <p:nvPr/>
            </p:nvSpPr>
            <p:spPr>
              <a:xfrm>
                <a:off x="4273984" y="3342957"/>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6"/>
              <p:cNvSpPr/>
              <p:nvPr/>
            </p:nvSpPr>
            <p:spPr>
              <a:xfrm>
                <a:off x="4273984" y="3442779"/>
                <a:ext cx="272224" cy="31241"/>
              </a:xfrm>
              <a:custGeom>
                <a:avLst/>
                <a:gdLst/>
                <a:ahLst/>
                <a:cxnLst/>
                <a:rect l="l" t="t" r="r" b="b"/>
                <a:pathLst>
                  <a:path w="272224" h="31241" extrusionOk="0">
                    <a:moveTo>
                      <a:pt x="0" y="0"/>
                    </a:moveTo>
                    <a:lnTo>
                      <a:pt x="272224" y="0"/>
                    </a:lnTo>
                    <a:lnTo>
                      <a:pt x="27222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6"/>
              <p:cNvSpPr/>
              <p:nvPr/>
            </p:nvSpPr>
            <p:spPr>
              <a:xfrm>
                <a:off x="4273984" y="3391916"/>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6"/>
              <p:cNvSpPr/>
              <p:nvPr/>
            </p:nvSpPr>
            <p:spPr>
              <a:xfrm>
                <a:off x="4567831" y="3448304"/>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6"/>
              <p:cNvSpPr/>
              <p:nvPr/>
            </p:nvSpPr>
            <p:spPr>
              <a:xfrm>
                <a:off x="4561354" y="3342957"/>
                <a:ext cx="53149" cy="31241"/>
              </a:xfrm>
              <a:custGeom>
                <a:avLst/>
                <a:gdLst/>
                <a:ahLst/>
                <a:cxnLst/>
                <a:rect l="l" t="t" r="r" b="b"/>
                <a:pathLst>
                  <a:path w="53149" h="31241" extrusionOk="0">
                    <a:moveTo>
                      <a:pt x="0" y="0"/>
                    </a:moveTo>
                    <a:lnTo>
                      <a:pt x="53150" y="0"/>
                    </a:lnTo>
                    <a:lnTo>
                      <a:pt x="53150"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6"/>
              <p:cNvSpPr/>
              <p:nvPr/>
            </p:nvSpPr>
            <p:spPr>
              <a:xfrm>
                <a:off x="4415431" y="3391630"/>
                <a:ext cx="53149" cy="31241"/>
              </a:xfrm>
              <a:custGeom>
                <a:avLst/>
                <a:gdLst/>
                <a:ahLst/>
                <a:cxnLst/>
                <a:rect l="l" t="t" r="r" b="b"/>
                <a:pathLst>
                  <a:path w="53149" h="31241"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6"/>
              <p:cNvSpPr/>
              <p:nvPr/>
            </p:nvSpPr>
            <p:spPr>
              <a:xfrm>
                <a:off x="4483058" y="3390868"/>
                <a:ext cx="85153" cy="31241"/>
              </a:xfrm>
              <a:custGeom>
                <a:avLst/>
                <a:gdLst/>
                <a:ahLst/>
                <a:cxnLst/>
                <a:rect l="l" t="t" r="r" b="b"/>
                <a:pathLst>
                  <a:path w="85153" h="31241"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6"/>
              <p:cNvSpPr/>
              <p:nvPr/>
            </p:nvSpPr>
            <p:spPr>
              <a:xfrm>
                <a:off x="4055386" y="3224180"/>
                <a:ext cx="16287" cy="31242"/>
              </a:xfrm>
              <a:custGeom>
                <a:avLst/>
                <a:gdLst/>
                <a:ahLst/>
                <a:cxnLst/>
                <a:rect l="l" t="t" r="r" b="b"/>
                <a:pathLst>
                  <a:path w="16287" h="31242"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6"/>
              <p:cNvSpPr/>
              <p:nvPr/>
            </p:nvSpPr>
            <p:spPr>
              <a:xfrm>
                <a:off x="4349232" y="3280568"/>
                <a:ext cx="16287" cy="31241"/>
              </a:xfrm>
              <a:custGeom>
                <a:avLst/>
                <a:gdLst/>
                <a:ahLst/>
                <a:cxnLst/>
                <a:rect l="l" t="t" r="r" b="b"/>
                <a:pathLst>
                  <a:path w="16287" h="31241" extrusionOk="0">
                    <a:moveTo>
                      <a:pt x="0" y="0"/>
                    </a:moveTo>
                    <a:lnTo>
                      <a:pt x="16288" y="0"/>
                    </a:lnTo>
                    <a:lnTo>
                      <a:pt x="16288"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6"/>
              <p:cNvSpPr/>
              <p:nvPr/>
            </p:nvSpPr>
            <p:spPr>
              <a:xfrm>
                <a:off x="4342755" y="3175222"/>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6"/>
              <p:cNvSpPr/>
              <p:nvPr/>
            </p:nvSpPr>
            <p:spPr>
              <a:xfrm>
                <a:off x="4196832" y="3223799"/>
                <a:ext cx="53149" cy="31242"/>
              </a:xfrm>
              <a:custGeom>
                <a:avLst/>
                <a:gdLst/>
                <a:ahLst/>
                <a:cxnLst/>
                <a:rect l="l" t="t" r="r" b="b"/>
                <a:pathLst>
                  <a:path w="53149" h="31242" extrusionOk="0">
                    <a:moveTo>
                      <a:pt x="0" y="0"/>
                    </a:moveTo>
                    <a:lnTo>
                      <a:pt x="53149" y="0"/>
                    </a:lnTo>
                    <a:lnTo>
                      <a:pt x="53149"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6"/>
              <p:cNvSpPr/>
              <p:nvPr/>
            </p:nvSpPr>
            <p:spPr>
              <a:xfrm>
                <a:off x="4264459" y="3223037"/>
                <a:ext cx="85153" cy="31242"/>
              </a:xfrm>
              <a:custGeom>
                <a:avLst/>
                <a:gdLst/>
                <a:ahLst/>
                <a:cxnLst/>
                <a:rect l="l" t="t" r="r" b="b"/>
                <a:pathLst>
                  <a:path w="85153" h="31242" extrusionOk="0">
                    <a:moveTo>
                      <a:pt x="0" y="0"/>
                    </a:moveTo>
                    <a:lnTo>
                      <a:pt x="85154" y="0"/>
                    </a:lnTo>
                    <a:lnTo>
                      <a:pt x="85154" y="31242"/>
                    </a:lnTo>
                    <a:lnTo>
                      <a:pt x="0" y="31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6"/>
              <p:cNvSpPr/>
              <p:nvPr/>
            </p:nvSpPr>
            <p:spPr>
              <a:xfrm>
                <a:off x="1913689" y="2367311"/>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6"/>
              <p:cNvSpPr/>
              <p:nvPr/>
            </p:nvSpPr>
            <p:spPr>
              <a:xfrm>
                <a:off x="1913689" y="2474277"/>
                <a:ext cx="291655" cy="33528"/>
              </a:xfrm>
              <a:custGeom>
                <a:avLst/>
                <a:gdLst/>
                <a:ahLst/>
                <a:cxnLst/>
                <a:rect l="l" t="t" r="r" b="b"/>
                <a:pathLst>
                  <a:path w="291655" h="33528" extrusionOk="0">
                    <a:moveTo>
                      <a:pt x="0" y="0"/>
                    </a:moveTo>
                    <a:lnTo>
                      <a:pt x="291655" y="0"/>
                    </a:lnTo>
                    <a:lnTo>
                      <a:pt x="291655"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6"/>
              <p:cNvSpPr/>
              <p:nvPr/>
            </p:nvSpPr>
            <p:spPr>
              <a:xfrm>
                <a:off x="1913689" y="2419889"/>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6"/>
              <p:cNvSpPr/>
              <p:nvPr/>
            </p:nvSpPr>
            <p:spPr>
              <a:xfrm>
                <a:off x="2228681" y="2480278"/>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6"/>
              <p:cNvSpPr/>
              <p:nvPr/>
            </p:nvSpPr>
            <p:spPr>
              <a:xfrm>
                <a:off x="2221633" y="2367311"/>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6"/>
              <p:cNvSpPr/>
              <p:nvPr/>
            </p:nvSpPr>
            <p:spPr>
              <a:xfrm>
                <a:off x="2065232" y="2419508"/>
                <a:ext cx="56959" cy="33528"/>
              </a:xfrm>
              <a:custGeom>
                <a:avLst/>
                <a:gdLst/>
                <a:ahLst/>
                <a:cxnLst/>
                <a:rect l="l" t="t" r="r" b="b"/>
                <a:pathLst>
                  <a:path w="56959" h="33528" extrusionOk="0">
                    <a:moveTo>
                      <a:pt x="0" y="0"/>
                    </a:moveTo>
                    <a:lnTo>
                      <a:pt x="56959" y="0"/>
                    </a:lnTo>
                    <a:lnTo>
                      <a:pt x="5695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6"/>
              <p:cNvSpPr/>
              <p:nvPr/>
            </p:nvSpPr>
            <p:spPr>
              <a:xfrm>
                <a:off x="2137813" y="2418651"/>
                <a:ext cx="91249" cy="33528"/>
              </a:xfrm>
              <a:custGeom>
                <a:avLst/>
                <a:gdLst/>
                <a:ahLst/>
                <a:cxnLst/>
                <a:rect l="l" t="t" r="r" b="b"/>
                <a:pathLst>
                  <a:path w="91249" h="33528" extrusionOk="0">
                    <a:moveTo>
                      <a:pt x="0" y="0"/>
                    </a:moveTo>
                    <a:lnTo>
                      <a:pt x="91249" y="0"/>
                    </a:lnTo>
                    <a:lnTo>
                      <a:pt x="91249"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6"/>
              <p:cNvSpPr/>
              <p:nvPr/>
            </p:nvSpPr>
            <p:spPr>
              <a:xfrm>
                <a:off x="1679470" y="2240153"/>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6"/>
              <p:cNvSpPr/>
              <p:nvPr/>
            </p:nvSpPr>
            <p:spPr>
              <a:xfrm>
                <a:off x="1994366" y="2300446"/>
                <a:ext cx="17430" cy="33528"/>
              </a:xfrm>
              <a:custGeom>
                <a:avLst/>
                <a:gdLst/>
                <a:ahLst/>
                <a:cxnLst/>
                <a:rect l="l" t="t" r="r" b="b"/>
                <a:pathLst>
                  <a:path w="17430" h="33528" extrusionOk="0">
                    <a:moveTo>
                      <a:pt x="0" y="0"/>
                    </a:moveTo>
                    <a:lnTo>
                      <a:pt x="17431" y="0"/>
                    </a:lnTo>
                    <a:lnTo>
                      <a:pt x="17431"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6"/>
              <p:cNvSpPr/>
              <p:nvPr/>
            </p:nvSpPr>
            <p:spPr>
              <a:xfrm>
                <a:off x="1987413" y="2187575"/>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6"/>
              <p:cNvSpPr/>
              <p:nvPr/>
            </p:nvSpPr>
            <p:spPr>
              <a:xfrm>
                <a:off x="1831012" y="2239676"/>
                <a:ext cx="56959" cy="33528"/>
              </a:xfrm>
              <a:custGeom>
                <a:avLst/>
                <a:gdLst/>
                <a:ahLst/>
                <a:cxnLst/>
                <a:rect l="l" t="t" r="r" b="b"/>
                <a:pathLst>
                  <a:path w="56959" h="33528" extrusionOk="0">
                    <a:moveTo>
                      <a:pt x="0" y="0"/>
                    </a:moveTo>
                    <a:lnTo>
                      <a:pt x="56960" y="0"/>
                    </a:lnTo>
                    <a:lnTo>
                      <a:pt x="5696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6"/>
              <p:cNvSpPr/>
              <p:nvPr/>
            </p:nvSpPr>
            <p:spPr>
              <a:xfrm>
                <a:off x="1903498" y="2238914"/>
                <a:ext cx="91249" cy="33528"/>
              </a:xfrm>
              <a:custGeom>
                <a:avLst/>
                <a:gdLst/>
                <a:ahLst/>
                <a:cxnLst/>
                <a:rect l="l" t="t" r="r" b="b"/>
                <a:pathLst>
                  <a:path w="91249" h="33528" extrusionOk="0">
                    <a:moveTo>
                      <a:pt x="0" y="0"/>
                    </a:moveTo>
                    <a:lnTo>
                      <a:pt x="91250" y="0"/>
                    </a:lnTo>
                    <a:lnTo>
                      <a:pt x="91250" y="33528"/>
                    </a:lnTo>
                    <a:lnTo>
                      <a:pt x="0" y="335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6"/>
              <p:cNvSpPr/>
              <p:nvPr/>
            </p:nvSpPr>
            <p:spPr>
              <a:xfrm>
                <a:off x="1878352" y="3674046"/>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6"/>
              <p:cNvSpPr/>
              <p:nvPr/>
            </p:nvSpPr>
            <p:spPr>
              <a:xfrm>
                <a:off x="1878352" y="3786632"/>
                <a:ext cx="307085" cy="35242"/>
              </a:xfrm>
              <a:custGeom>
                <a:avLst/>
                <a:gdLst/>
                <a:ahLst/>
                <a:cxnLst/>
                <a:rect l="l" t="t" r="r" b="b"/>
                <a:pathLst>
                  <a:path w="307085" h="35242" extrusionOk="0">
                    <a:moveTo>
                      <a:pt x="0" y="0"/>
                    </a:moveTo>
                    <a:lnTo>
                      <a:pt x="307086" y="0"/>
                    </a:lnTo>
                    <a:lnTo>
                      <a:pt x="307086"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6"/>
              <p:cNvSpPr/>
              <p:nvPr/>
            </p:nvSpPr>
            <p:spPr>
              <a:xfrm>
                <a:off x="1878352" y="372938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6"/>
              <p:cNvSpPr/>
              <p:nvPr/>
            </p:nvSpPr>
            <p:spPr>
              <a:xfrm>
                <a:off x="2209917" y="3792918"/>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6"/>
              <p:cNvSpPr/>
              <p:nvPr/>
            </p:nvSpPr>
            <p:spPr>
              <a:xfrm>
                <a:off x="2202487" y="3674046"/>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6"/>
              <p:cNvSpPr/>
              <p:nvPr/>
            </p:nvSpPr>
            <p:spPr>
              <a:xfrm>
                <a:off x="2037895" y="3728910"/>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6"/>
              <p:cNvSpPr/>
              <p:nvPr/>
            </p:nvSpPr>
            <p:spPr>
              <a:xfrm>
                <a:off x="2114191" y="3728053"/>
                <a:ext cx="96012" cy="35242"/>
              </a:xfrm>
              <a:custGeom>
                <a:avLst/>
                <a:gdLst/>
                <a:ahLst/>
                <a:cxnLst/>
                <a:rect l="l" t="t" r="r" b="b"/>
                <a:pathLst>
                  <a:path w="96012" h="35242" extrusionOk="0">
                    <a:moveTo>
                      <a:pt x="0" y="0"/>
                    </a:moveTo>
                    <a:lnTo>
                      <a:pt x="96012" y="0"/>
                    </a:lnTo>
                    <a:lnTo>
                      <a:pt x="96012"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6"/>
              <p:cNvSpPr/>
              <p:nvPr/>
            </p:nvSpPr>
            <p:spPr>
              <a:xfrm>
                <a:off x="1631749" y="3540125"/>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6"/>
              <p:cNvSpPr/>
              <p:nvPr/>
            </p:nvSpPr>
            <p:spPr>
              <a:xfrm>
                <a:off x="1963315" y="3603656"/>
                <a:ext cx="18383" cy="35242"/>
              </a:xfrm>
              <a:custGeom>
                <a:avLst/>
                <a:gdLst/>
                <a:ahLst/>
                <a:cxnLst/>
                <a:rect l="l" t="t" r="r" b="b"/>
                <a:pathLst>
                  <a:path w="18383" h="35242" extrusionOk="0">
                    <a:moveTo>
                      <a:pt x="0" y="0"/>
                    </a:moveTo>
                    <a:lnTo>
                      <a:pt x="18383" y="0"/>
                    </a:lnTo>
                    <a:lnTo>
                      <a:pt x="18383"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6"/>
              <p:cNvSpPr/>
              <p:nvPr/>
            </p:nvSpPr>
            <p:spPr>
              <a:xfrm>
                <a:off x="1955980" y="3484784"/>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6"/>
              <p:cNvSpPr/>
              <p:nvPr/>
            </p:nvSpPr>
            <p:spPr>
              <a:xfrm>
                <a:off x="1791293" y="3539648"/>
                <a:ext cx="60007" cy="35242"/>
              </a:xfrm>
              <a:custGeom>
                <a:avLst/>
                <a:gdLst/>
                <a:ahLst/>
                <a:cxnLst/>
                <a:rect l="l" t="t" r="r" b="b"/>
                <a:pathLst>
                  <a:path w="60007" h="35242" extrusionOk="0">
                    <a:moveTo>
                      <a:pt x="0" y="0"/>
                    </a:moveTo>
                    <a:lnTo>
                      <a:pt x="60008" y="0"/>
                    </a:lnTo>
                    <a:lnTo>
                      <a:pt x="60008" y="35243"/>
                    </a:lnTo>
                    <a:lnTo>
                      <a:pt x="0" y="352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6"/>
              <p:cNvSpPr/>
              <p:nvPr/>
            </p:nvSpPr>
            <p:spPr>
              <a:xfrm>
                <a:off x="1867588" y="3538791"/>
                <a:ext cx="96011" cy="35242"/>
              </a:xfrm>
              <a:custGeom>
                <a:avLst/>
                <a:gdLst/>
                <a:ahLst/>
                <a:cxnLst/>
                <a:rect l="l" t="t" r="r" b="b"/>
                <a:pathLst>
                  <a:path w="96011" h="35242" extrusionOk="0">
                    <a:moveTo>
                      <a:pt x="0" y="0"/>
                    </a:moveTo>
                    <a:lnTo>
                      <a:pt x="96012" y="0"/>
                    </a:lnTo>
                    <a:lnTo>
                      <a:pt x="96012" y="35242"/>
                    </a:lnTo>
                    <a:lnTo>
                      <a:pt x="0" y="3524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6"/>
              <p:cNvSpPr/>
              <p:nvPr/>
            </p:nvSpPr>
            <p:spPr>
              <a:xfrm>
                <a:off x="4727755" y="1924970"/>
                <a:ext cx="708279" cy="4857"/>
              </a:xfrm>
              <a:custGeom>
                <a:avLst/>
                <a:gdLst/>
                <a:ahLst/>
                <a:cxnLst/>
                <a:rect l="l" t="t" r="r" b="b"/>
                <a:pathLst>
                  <a:path w="708279" h="4857" extrusionOk="0">
                    <a:moveTo>
                      <a:pt x="708279" y="2477"/>
                    </a:moveTo>
                    <a:cubicBezTo>
                      <a:pt x="708279" y="3715"/>
                      <a:pt x="549783" y="4858"/>
                      <a:pt x="354235" y="4858"/>
                    </a:cubicBezTo>
                    <a:cubicBezTo>
                      <a:pt x="158687" y="4858"/>
                      <a:pt x="0" y="3715"/>
                      <a:pt x="0" y="2477"/>
                    </a:cubicBezTo>
                    <a:cubicBezTo>
                      <a:pt x="0" y="1238"/>
                      <a:pt x="158591" y="0"/>
                      <a:pt x="354235" y="0"/>
                    </a:cubicBezTo>
                    <a:cubicBezTo>
                      <a:pt x="549878" y="0"/>
                      <a:pt x="708279" y="1143"/>
                      <a:pt x="708279" y="2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6"/>
              <p:cNvSpPr/>
              <p:nvPr/>
            </p:nvSpPr>
            <p:spPr>
              <a:xfrm>
                <a:off x="2756652" y="3438683"/>
                <a:ext cx="1304258" cy="1572196"/>
              </a:xfrm>
              <a:custGeom>
                <a:avLst/>
                <a:gdLst/>
                <a:ahLst/>
                <a:cxnLst/>
                <a:rect l="l" t="t" r="r" b="b"/>
                <a:pathLst>
                  <a:path w="1304258" h="1572196" extrusionOk="0">
                    <a:moveTo>
                      <a:pt x="1304258" y="1572197"/>
                    </a:moveTo>
                    <a:cubicBezTo>
                      <a:pt x="1304258" y="1572197"/>
                      <a:pt x="1302734" y="1571054"/>
                      <a:pt x="1299972" y="1568672"/>
                    </a:cubicBezTo>
                    <a:cubicBezTo>
                      <a:pt x="1297210" y="1566291"/>
                      <a:pt x="1292828" y="1562672"/>
                      <a:pt x="1287494" y="1558004"/>
                    </a:cubicBezTo>
                    <a:lnTo>
                      <a:pt x="1239869" y="1516856"/>
                    </a:lnTo>
                    <a:lnTo>
                      <a:pt x="1065276" y="1364456"/>
                    </a:lnTo>
                    <a:lnTo>
                      <a:pt x="490252" y="860774"/>
                    </a:lnTo>
                    <a:lnTo>
                      <a:pt x="667" y="430435"/>
                    </a:lnTo>
                    <a:lnTo>
                      <a:pt x="0" y="429863"/>
                    </a:lnTo>
                    <a:lnTo>
                      <a:pt x="0" y="429006"/>
                    </a:lnTo>
                    <a:cubicBezTo>
                      <a:pt x="0" y="298132"/>
                      <a:pt x="667" y="190881"/>
                      <a:pt x="857" y="116014"/>
                    </a:cubicBezTo>
                    <a:cubicBezTo>
                      <a:pt x="857" y="78867"/>
                      <a:pt x="857" y="49339"/>
                      <a:pt x="1333" y="30289"/>
                    </a:cubicBezTo>
                    <a:lnTo>
                      <a:pt x="1333" y="7715"/>
                    </a:lnTo>
                    <a:cubicBezTo>
                      <a:pt x="1333" y="2572"/>
                      <a:pt x="1333" y="0"/>
                      <a:pt x="1333" y="0"/>
                    </a:cubicBezTo>
                    <a:cubicBezTo>
                      <a:pt x="1333" y="0"/>
                      <a:pt x="1333" y="2572"/>
                      <a:pt x="1333" y="7715"/>
                    </a:cubicBezTo>
                    <a:cubicBezTo>
                      <a:pt x="1333" y="12859"/>
                      <a:pt x="1333" y="20479"/>
                      <a:pt x="1333" y="30289"/>
                    </a:cubicBezTo>
                    <a:cubicBezTo>
                      <a:pt x="1333" y="50197"/>
                      <a:pt x="1333" y="79248"/>
                      <a:pt x="1905" y="116014"/>
                    </a:cubicBezTo>
                    <a:cubicBezTo>
                      <a:pt x="1905" y="190786"/>
                      <a:pt x="2381" y="298132"/>
                      <a:pt x="2667" y="429006"/>
                    </a:cubicBezTo>
                    <a:lnTo>
                      <a:pt x="2000" y="427577"/>
                    </a:lnTo>
                    <a:lnTo>
                      <a:pt x="493681" y="857250"/>
                    </a:lnTo>
                    <a:lnTo>
                      <a:pt x="1067752" y="1362075"/>
                    </a:lnTo>
                    <a:lnTo>
                      <a:pt x="1241393" y="1515523"/>
                    </a:lnTo>
                    <a:lnTo>
                      <a:pt x="1288447" y="1557433"/>
                    </a:lnTo>
                    <a:lnTo>
                      <a:pt x="1300639" y="1568387"/>
                    </a:lnTo>
                    <a:cubicBezTo>
                      <a:pt x="1303306" y="1570768"/>
                      <a:pt x="1304258" y="1572197"/>
                      <a:pt x="1304258" y="1572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6"/>
              <p:cNvSpPr/>
              <p:nvPr/>
            </p:nvSpPr>
            <p:spPr>
              <a:xfrm>
                <a:off x="3264525" y="2927953"/>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6"/>
              <p:cNvSpPr/>
              <p:nvPr/>
            </p:nvSpPr>
            <p:spPr>
              <a:xfrm>
                <a:off x="3264525" y="3234086"/>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6"/>
              <p:cNvSpPr/>
              <p:nvPr/>
            </p:nvSpPr>
            <p:spPr>
              <a:xfrm>
                <a:off x="1727857" y="1253362"/>
                <a:ext cx="1700212" cy="2155412"/>
              </a:xfrm>
              <a:custGeom>
                <a:avLst/>
                <a:gdLst/>
                <a:ahLst/>
                <a:cxnLst/>
                <a:rect l="l" t="t" r="r" b="b"/>
                <a:pathLst>
                  <a:path w="1700212" h="2155412" extrusionOk="0">
                    <a:moveTo>
                      <a:pt x="0" y="2151507"/>
                    </a:moveTo>
                    <a:lnTo>
                      <a:pt x="8382" y="2151507"/>
                    </a:lnTo>
                    <a:lnTo>
                      <a:pt x="32956" y="2151507"/>
                    </a:lnTo>
                    <a:lnTo>
                      <a:pt x="128206" y="2151507"/>
                    </a:lnTo>
                    <a:lnTo>
                      <a:pt x="483108" y="2150840"/>
                    </a:lnTo>
                    <a:lnTo>
                      <a:pt x="1698022" y="2149983"/>
                    </a:lnTo>
                    <a:lnTo>
                      <a:pt x="1695736" y="2152269"/>
                    </a:lnTo>
                    <a:cubicBezTo>
                      <a:pt x="1695736" y="1982534"/>
                      <a:pt x="1695736" y="1801940"/>
                      <a:pt x="1695736" y="1616202"/>
                    </a:cubicBezTo>
                    <a:cubicBezTo>
                      <a:pt x="1695736" y="979170"/>
                      <a:pt x="1696307" y="404527"/>
                      <a:pt x="1696498" y="953"/>
                    </a:cubicBezTo>
                    <a:lnTo>
                      <a:pt x="1698117" y="2572"/>
                    </a:lnTo>
                    <a:lnTo>
                      <a:pt x="1244060" y="762"/>
                    </a:lnTo>
                    <a:lnTo>
                      <a:pt x="1121473" y="762"/>
                    </a:lnTo>
                    <a:lnTo>
                      <a:pt x="1089755" y="762"/>
                    </a:lnTo>
                    <a:lnTo>
                      <a:pt x="1078897" y="762"/>
                    </a:lnTo>
                    <a:lnTo>
                      <a:pt x="1089755" y="762"/>
                    </a:lnTo>
                    <a:lnTo>
                      <a:pt x="1121473" y="762"/>
                    </a:lnTo>
                    <a:lnTo>
                      <a:pt x="1244060" y="762"/>
                    </a:lnTo>
                    <a:lnTo>
                      <a:pt x="1697831" y="0"/>
                    </a:lnTo>
                    <a:lnTo>
                      <a:pt x="1699546" y="0"/>
                    </a:lnTo>
                    <a:lnTo>
                      <a:pt x="1699546" y="1715"/>
                    </a:lnTo>
                    <a:cubicBezTo>
                      <a:pt x="1699546" y="405289"/>
                      <a:pt x="1699546" y="979932"/>
                      <a:pt x="1700213" y="1616964"/>
                    </a:cubicBezTo>
                    <a:lnTo>
                      <a:pt x="1700213" y="2155412"/>
                    </a:lnTo>
                    <a:lnTo>
                      <a:pt x="1697831" y="2155412"/>
                    </a:lnTo>
                    <a:lnTo>
                      <a:pt x="482917" y="2153412"/>
                    </a:lnTo>
                    <a:lnTo>
                      <a:pt x="128016" y="2152745"/>
                    </a:lnTo>
                    <a:lnTo>
                      <a:pt x="32766" y="2152745"/>
                    </a:lnTo>
                    <a:lnTo>
                      <a:pt x="8191" y="2152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6"/>
              <p:cNvSpPr/>
              <p:nvPr/>
            </p:nvSpPr>
            <p:spPr>
              <a:xfrm>
                <a:off x="1172835" y="2112517"/>
                <a:ext cx="974693" cy="3107055"/>
              </a:xfrm>
              <a:custGeom>
                <a:avLst/>
                <a:gdLst/>
                <a:ahLst/>
                <a:cxnLst/>
                <a:rect l="l" t="t" r="r" b="b"/>
                <a:pathLst>
                  <a:path w="974693" h="3107055" extrusionOk="0">
                    <a:moveTo>
                      <a:pt x="973360" y="3107055"/>
                    </a:moveTo>
                    <a:cubicBezTo>
                      <a:pt x="973360" y="3107055"/>
                      <a:pt x="973360" y="3103436"/>
                      <a:pt x="973360" y="3096387"/>
                    </a:cubicBezTo>
                    <a:cubicBezTo>
                      <a:pt x="973360" y="3089339"/>
                      <a:pt x="973360" y="3078861"/>
                      <a:pt x="973360" y="3065336"/>
                    </a:cubicBezTo>
                    <a:cubicBezTo>
                      <a:pt x="973360" y="3037904"/>
                      <a:pt x="973360" y="2997613"/>
                      <a:pt x="973360" y="2945797"/>
                    </a:cubicBezTo>
                    <a:cubicBezTo>
                      <a:pt x="973360" y="2841974"/>
                      <a:pt x="973360" y="2692051"/>
                      <a:pt x="972503" y="2506980"/>
                    </a:cubicBezTo>
                    <a:lnTo>
                      <a:pt x="973074" y="2508314"/>
                    </a:lnTo>
                    <a:lnTo>
                      <a:pt x="553498" y="2090356"/>
                    </a:lnTo>
                    <a:lnTo>
                      <a:pt x="552831" y="2089690"/>
                    </a:lnTo>
                    <a:lnTo>
                      <a:pt x="552831" y="2088737"/>
                    </a:lnTo>
                    <a:cubicBezTo>
                      <a:pt x="552831" y="1896142"/>
                      <a:pt x="552831" y="1685258"/>
                      <a:pt x="552831" y="1465136"/>
                    </a:cubicBezTo>
                    <a:cubicBezTo>
                      <a:pt x="552831" y="1002887"/>
                      <a:pt x="552831" y="581025"/>
                      <a:pt x="553498" y="264986"/>
                    </a:cubicBezTo>
                    <a:lnTo>
                      <a:pt x="554450" y="266605"/>
                    </a:lnTo>
                    <a:lnTo>
                      <a:pt x="148590" y="72200"/>
                    </a:lnTo>
                    <a:lnTo>
                      <a:pt x="38100" y="18955"/>
                    </a:lnTo>
                    <a:lnTo>
                      <a:pt x="9525" y="4953"/>
                    </a:lnTo>
                    <a:lnTo>
                      <a:pt x="0" y="0"/>
                    </a:lnTo>
                    <a:cubicBezTo>
                      <a:pt x="0" y="0"/>
                      <a:pt x="3429" y="1429"/>
                      <a:pt x="9525" y="4477"/>
                    </a:cubicBezTo>
                    <a:lnTo>
                      <a:pt x="38100" y="18002"/>
                    </a:lnTo>
                    <a:lnTo>
                      <a:pt x="149066" y="70390"/>
                    </a:lnTo>
                    <a:lnTo>
                      <a:pt x="555784" y="263652"/>
                    </a:lnTo>
                    <a:lnTo>
                      <a:pt x="556832" y="263652"/>
                    </a:lnTo>
                    <a:lnTo>
                      <a:pt x="556832" y="265557"/>
                    </a:lnTo>
                    <a:cubicBezTo>
                      <a:pt x="556832" y="581311"/>
                      <a:pt x="556832" y="1003173"/>
                      <a:pt x="557403" y="1465707"/>
                    </a:cubicBezTo>
                    <a:cubicBezTo>
                      <a:pt x="557403" y="1685830"/>
                      <a:pt x="557403" y="1896713"/>
                      <a:pt x="557403" y="2089309"/>
                    </a:cubicBezTo>
                    <a:lnTo>
                      <a:pt x="556736" y="2087689"/>
                    </a:lnTo>
                    <a:lnTo>
                      <a:pt x="974693" y="2506313"/>
                    </a:lnTo>
                    <a:lnTo>
                      <a:pt x="974693" y="2506885"/>
                    </a:lnTo>
                    <a:lnTo>
                      <a:pt x="974693" y="2507552"/>
                    </a:lnTo>
                    <a:cubicBezTo>
                      <a:pt x="974693" y="2692622"/>
                      <a:pt x="974122" y="2842546"/>
                      <a:pt x="973931" y="2946369"/>
                    </a:cubicBezTo>
                    <a:cubicBezTo>
                      <a:pt x="973931" y="2998185"/>
                      <a:pt x="973931" y="3038475"/>
                      <a:pt x="973455" y="3065907"/>
                    </a:cubicBezTo>
                    <a:cubicBezTo>
                      <a:pt x="973455" y="3079433"/>
                      <a:pt x="973455" y="3089910"/>
                      <a:pt x="973455" y="3096959"/>
                    </a:cubicBezTo>
                    <a:cubicBezTo>
                      <a:pt x="973455" y="3104007"/>
                      <a:pt x="973360" y="3107055"/>
                      <a:pt x="973360" y="3107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6"/>
              <p:cNvSpPr/>
              <p:nvPr/>
            </p:nvSpPr>
            <p:spPr>
              <a:xfrm>
                <a:off x="2006558" y="4763229"/>
                <a:ext cx="36766" cy="36766"/>
              </a:xfrm>
              <a:custGeom>
                <a:avLst/>
                <a:gdLst/>
                <a:ahLst/>
                <a:cxnLst/>
                <a:rect l="l" t="t" r="r" b="b"/>
                <a:pathLst>
                  <a:path w="36766" h="36766" extrusionOk="0">
                    <a:moveTo>
                      <a:pt x="36767" y="18383"/>
                    </a:moveTo>
                    <a:cubicBezTo>
                      <a:pt x="36766" y="28536"/>
                      <a:pt x="28536" y="36767"/>
                      <a:pt x="18383" y="36766"/>
                    </a:cubicBezTo>
                    <a:cubicBezTo>
                      <a:pt x="8230" y="36766"/>
                      <a:pt x="0" y="28536"/>
                      <a:pt x="0" y="18383"/>
                    </a:cubicBezTo>
                    <a:cubicBezTo>
                      <a:pt x="0" y="8230"/>
                      <a:pt x="8231" y="0"/>
                      <a:pt x="18383" y="0"/>
                    </a:cubicBezTo>
                    <a:cubicBezTo>
                      <a:pt x="18415" y="0"/>
                      <a:pt x="18447" y="0"/>
                      <a:pt x="18478" y="0"/>
                    </a:cubicBezTo>
                    <a:cubicBezTo>
                      <a:pt x="28579" y="0"/>
                      <a:pt x="36767" y="8188"/>
                      <a:pt x="36767" y="18288"/>
                    </a:cubicBezTo>
                    <a:cubicBezTo>
                      <a:pt x="36767" y="18320"/>
                      <a:pt x="36767" y="18352"/>
                      <a:pt x="36767" y="183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6"/>
              <p:cNvSpPr/>
              <p:nvPr/>
            </p:nvSpPr>
            <p:spPr>
              <a:xfrm>
                <a:off x="2006558" y="5069458"/>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8"/>
                    </a:cubicBezTo>
                    <a:cubicBezTo>
                      <a:pt x="-52" y="8326"/>
                      <a:pt x="8136" y="53"/>
                      <a:pt x="18288" y="0"/>
                    </a:cubicBezTo>
                    <a:cubicBezTo>
                      <a:pt x="18352" y="0"/>
                      <a:pt x="18415" y="0"/>
                      <a:pt x="18478" y="0"/>
                    </a:cubicBezTo>
                    <a:cubicBezTo>
                      <a:pt x="28578" y="0"/>
                      <a:pt x="36766" y="8188"/>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6"/>
              <p:cNvSpPr/>
              <p:nvPr/>
            </p:nvSpPr>
            <p:spPr>
              <a:xfrm>
                <a:off x="1561645" y="3699478"/>
                <a:ext cx="36575" cy="36576"/>
              </a:xfrm>
              <a:custGeom>
                <a:avLst/>
                <a:gdLst/>
                <a:ahLst/>
                <a:cxnLst/>
                <a:rect l="l" t="t" r="r" b="b"/>
                <a:pathLst>
                  <a:path w="36575"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6"/>
              <p:cNvSpPr/>
              <p:nvPr/>
            </p:nvSpPr>
            <p:spPr>
              <a:xfrm>
                <a:off x="1561645" y="4005611"/>
                <a:ext cx="36576" cy="36575"/>
              </a:xfrm>
              <a:custGeom>
                <a:avLst/>
                <a:gdLst/>
                <a:ahLst/>
                <a:cxnLst/>
                <a:rect l="l" t="t" r="r" b="b"/>
                <a:pathLst>
                  <a:path w="36576" h="36575"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6"/>
              <p:cNvSpPr/>
              <p:nvPr/>
            </p:nvSpPr>
            <p:spPr>
              <a:xfrm>
                <a:off x="1561645" y="3081019"/>
                <a:ext cx="36576" cy="36576"/>
              </a:xfrm>
              <a:custGeom>
                <a:avLst/>
                <a:gdLst/>
                <a:ahLst/>
                <a:cxnLst/>
                <a:rect l="l" t="t" r="r" b="b"/>
                <a:pathLst>
                  <a:path w="36576" h="36576" extrusionOk="0">
                    <a:moveTo>
                      <a:pt x="36576" y="18383"/>
                    </a:moveTo>
                    <a:cubicBezTo>
                      <a:pt x="36523" y="28483"/>
                      <a:pt x="28293" y="36628"/>
                      <a:pt x="18193" y="36576"/>
                    </a:cubicBezTo>
                    <a:cubicBezTo>
                      <a:pt x="8093" y="36523"/>
                      <a:pt x="-52" y="28293"/>
                      <a:pt x="0" y="18193"/>
                    </a:cubicBezTo>
                    <a:cubicBezTo>
                      <a:pt x="53" y="8130"/>
                      <a:pt x="8225" y="0"/>
                      <a:pt x="18288" y="0"/>
                    </a:cubicBezTo>
                    <a:cubicBezTo>
                      <a:pt x="28388" y="0"/>
                      <a:pt x="36576" y="8188"/>
                      <a:pt x="36576" y="18288"/>
                    </a:cubicBezTo>
                    <a:cubicBezTo>
                      <a:pt x="36576" y="18320"/>
                      <a:pt x="36576" y="18351"/>
                      <a:pt x="3657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6"/>
              <p:cNvSpPr/>
              <p:nvPr/>
            </p:nvSpPr>
            <p:spPr>
              <a:xfrm>
                <a:off x="1561651" y="3387724"/>
                <a:ext cx="36576" cy="36576"/>
              </a:xfrm>
              <a:custGeom>
                <a:avLst/>
                <a:gdLst/>
                <a:ahLst/>
                <a:cxnLst/>
                <a:rect l="l" t="t" r="r" b="b"/>
                <a:pathLst>
                  <a:path w="36576" h="36576" extrusionOk="0">
                    <a:moveTo>
                      <a:pt x="36570" y="17812"/>
                    </a:moveTo>
                    <a:cubicBezTo>
                      <a:pt x="36833" y="27908"/>
                      <a:pt x="28861" y="36307"/>
                      <a:pt x="18764" y="36570"/>
                    </a:cubicBezTo>
                    <a:cubicBezTo>
                      <a:pt x="8668" y="36833"/>
                      <a:pt x="269" y="28861"/>
                      <a:pt x="6" y="18764"/>
                    </a:cubicBezTo>
                    <a:cubicBezTo>
                      <a:pt x="-257" y="8667"/>
                      <a:pt x="7715" y="269"/>
                      <a:pt x="17812" y="6"/>
                    </a:cubicBezTo>
                    <a:cubicBezTo>
                      <a:pt x="17969" y="2"/>
                      <a:pt x="18125" y="0"/>
                      <a:pt x="18282" y="0"/>
                    </a:cubicBezTo>
                    <a:cubicBezTo>
                      <a:pt x="28199" y="-3"/>
                      <a:pt x="36312" y="7898"/>
                      <a:pt x="36570" y="17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6"/>
              <p:cNvSpPr/>
              <p:nvPr/>
            </p:nvSpPr>
            <p:spPr>
              <a:xfrm>
                <a:off x="1561645" y="2462657"/>
                <a:ext cx="36575" cy="36575"/>
              </a:xfrm>
              <a:custGeom>
                <a:avLst/>
                <a:gdLst/>
                <a:ahLst/>
                <a:cxnLst/>
                <a:rect l="l" t="t" r="r" b="b"/>
                <a:pathLst>
                  <a:path w="36575"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6"/>
              <p:cNvSpPr/>
              <p:nvPr/>
            </p:nvSpPr>
            <p:spPr>
              <a:xfrm>
                <a:off x="1561646" y="2768600"/>
                <a:ext cx="36576" cy="36575"/>
              </a:xfrm>
              <a:custGeom>
                <a:avLst/>
                <a:gdLst/>
                <a:ahLst/>
                <a:cxnLst/>
                <a:rect l="l" t="t" r="r" b="b"/>
                <a:pathLst>
                  <a:path w="36576" h="36575" extrusionOk="0">
                    <a:moveTo>
                      <a:pt x="36575" y="18478"/>
                    </a:moveTo>
                    <a:cubicBezTo>
                      <a:pt x="36470" y="28578"/>
                      <a:pt x="28197" y="36680"/>
                      <a:pt x="18098" y="36575"/>
                    </a:cubicBezTo>
                    <a:cubicBezTo>
                      <a:pt x="7998" y="36470"/>
                      <a:pt x="-104" y="28197"/>
                      <a:pt x="1" y="18097"/>
                    </a:cubicBezTo>
                    <a:cubicBezTo>
                      <a:pt x="105" y="8072"/>
                      <a:pt x="8262" y="0"/>
                      <a:pt x="18287" y="0"/>
                    </a:cubicBezTo>
                    <a:cubicBezTo>
                      <a:pt x="28387" y="-1"/>
                      <a:pt x="36575" y="8187"/>
                      <a:pt x="36576" y="18287"/>
                    </a:cubicBezTo>
                    <a:cubicBezTo>
                      <a:pt x="36576" y="18351"/>
                      <a:pt x="36576" y="18415"/>
                      <a:pt x="36575" y="184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6"/>
              <p:cNvSpPr/>
              <p:nvPr/>
            </p:nvSpPr>
            <p:spPr>
              <a:xfrm>
                <a:off x="4307703" y="909129"/>
                <a:ext cx="974597" cy="3107245"/>
              </a:xfrm>
              <a:custGeom>
                <a:avLst/>
                <a:gdLst/>
                <a:ahLst/>
                <a:cxnLst/>
                <a:rect l="l" t="t" r="r" b="b"/>
                <a:pathLst>
                  <a:path w="974597" h="3107245" extrusionOk="0">
                    <a:moveTo>
                      <a:pt x="1810" y="0"/>
                    </a:moveTo>
                    <a:cubicBezTo>
                      <a:pt x="1810" y="0"/>
                      <a:pt x="1810" y="3619"/>
                      <a:pt x="1810" y="10573"/>
                    </a:cubicBezTo>
                    <a:cubicBezTo>
                      <a:pt x="1810" y="17526"/>
                      <a:pt x="1810" y="28099"/>
                      <a:pt x="1810" y="41719"/>
                    </a:cubicBezTo>
                    <a:cubicBezTo>
                      <a:pt x="1810" y="69152"/>
                      <a:pt x="1810" y="109347"/>
                      <a:pt x="2286" y="161163"/>
                    </a:cubicBezTo>
                    <a:cubicBezTo>
                      <a:pt x="2286" y="264985"/>
                      <a:pt x="2762" y="414909"/>
                      <a:pt x="3048" y="599980"/>
                    </a:cubicBezTo>
                    <a:lnTo>
                      <a:pt x="2572" y="598742"/>
                    </a:lnTo>
                    <a:lnTo>
                      <a:pt x="421196" y="1016698"/>
                    </a:lnTo>
                    <a:lnTo>
                      <a:pt x="421862" y="1017365"/>
                    </a:lnTo>
                    <a:lnTo>
                      <a:pt x="421862" y="1018318"/>
                    </a:lnTo>
                    <a:cubicBezTo>
                      <a:pt x="421862" y="1210818"/>
                      <a:pt x="421862" y="1421797"/>
                      <a:pt x="421862" y="1641920"/>
                    </a:cubicBezTo>
                    <a:cubicBezTo>
                      <a:pt x="421862" y="2104168"/>
                      <a:pt x="421862" y="2525935"/>
                      <a:pt x="421291" y="2842070"/>
                    </a:cubicBezTo>
                    <a:lnTo>
                      <a:pt x="420243" y="2840450"/>
                    </a:lnTo>
                    <a:lnTo>
                      <a:pt x="826008" y="3035046"/>
                    </a:lnTo>
                    <a:lnTo>
                      <a:pt x="936498" y="3088386"/>
                    </a:lnTo>
                    <a:lnTo>
                      <a:pt x="965073" y="3102388"/>
                    </a:lnTo>
                    <a:lnTo>
                      <a:pt x="974598" y="3107246"/>
                    </a:lnTo>
                    <a:lnTo>
                      <a:pt x="965073" y="3102864"/>
                    </a:lnTo>
                    <a:lnTo>
                      <a:pt x="936498" y="3089339"/>
                    </a:lnTo>
                    <a:lnTo>
                      <a:pt x="825627" y="3036856"/>
                    </a:lnTo>
                    <a:lnTo>
                      <a:pt x="419005" y="2843403"/>
                    </a:lnTo>
                    <a:lnTo>
                      <a:pt x="418052" y="2842927"/>
                    </a:lnTo>
                    <a:lnTo>
                      <a:pt x="418052" y="2841784"/>
                    </a:lnTo>
                    <a:cubicBezTo>
                      <a:pt x="418052" y="2525935"/>
                      <a:pt x="418052" y="2104168"/>
                      <a:pt x="417385" y="1641634"/>
                    </a:cubicBezTo>
                    <a:cubicBezTo>
                      <a:pt x="417385" y="1421511"/>
                      <a:pt x="417385" y="1210532"/>
                      <a:pt x="417385" y="1018032"/>
                    </a:cubicBezTo>
                    <a:lnTo>
                      <a:pt x="418052" y="1019556"/>
                    </a:lnTo>
                    <a:lnTo>
                      <a:pt x="571" y="601218"/>
                    </a:lnTo>
                    <a:lnTo>
                      <a:pt x="0" y="600742"/>
                    </a:lnTo>
                    <a:lnTo>
                      <a:pt x="0" y="599980"/>
                    </a:lnTo>
                    <a:cubicBezTo>
                      <a:pt x="0" y="414909"/>
                      <a:pt x="667" y="264985"/>
                      <a:pt x="857" y="161163"/>
                    </a:cubicBezTo>
                    <a:cubicBezTo>
                      <a:pt x="857" y="109347"/>
                      <a:pt x="857" y="69152"/>
                      <a:pt x="857" y="41719"/>
                    </a:cubicBezTo>
                    <a:cubicBezTo>
                      <a:pt x="857" y="28131"/>
                      <a:pt x="857" y="17748"/>
                      <a:pt x="857" y="10573"/>
                    </a:cubicBezTo>
                    <a:cubicBezTo>
                      <a:pt x="1619" y="3619"/>
                      <a:pt x="1810" y="0"/>
                      <a:pt x="1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6"/>
              <p:cNvSpPr/>
              <p:nvPr/>
            </p:nvSpPr>
            <p:spPr>
              <a:xfrm>
                <a:off x="4412383" y="1328801"/>
                <a:ext cx="36576" cy="36575"/>
              </a:xfrm>
              <a:custGeom>
                <a:avLst/>
                <a:gdLst/>
                <a:ahLst/>
                <a:cxnLst/>
                <a:rect l="l" t="t" r="r" b="b"/>
                <a:pathLst>
                  <a:path w="36576" h="36575"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6"/>
              <p:cNvSpPr/>
              <p:nvPr/>
            </p:nvSpPr>
            <p:spPr>
              <a:xfrm>
                <a:off x="4412383" y="1022667"/>
                <a:ext cx="36576" cy="36576"/>
              </a:xfrm>
              <a:custGeom>
                <a:avLst/>
                <a:gdLst/>
                <a:ahLst/>
                <a:cxnLst/>
                <a:rect l="l" t="t" r="r" b="b"/>
                <a:pathLst>
                  <a:path w="36576"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6"/>
              <p:cNvSpPr/>
              <p:nvPr/>
            </p:nvSpPr>
            <p:spPr>
              <a:xfrm>
                <a:off x="3533987" y="1692846"/>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6"/>
              <p:cNvSpPr/>
              <p:nvPr/>
            </p:nvSpPr>
            <p:spPr>
              <a:xfrm>
                <a:off x="3533987" y="138633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6"/>
              <p:cNvSpPr/>
              <p:nvPr/>
            </p:nvSpPr>
            <p:spPr>
              <a:xfrm>
                <a:off x="3533987" y="2239296"/>
                <a:ext cx="36766" cy="36766"/>
              </a:xfrm>
              <a:custGeom>
                <a:avLst/>
                <a:gdLst/>
                <a:ahLst/>
                <a:cxnLst/>
                <a:rect l="l" t="t" r="r" b="b"/>
                <a:pathLst>
                  <a:path w="36766" h="36766" extrusionOk="0">
                    <a:moveTo>
                      <a:pt x="0" y="18478"/>
                    </a:moveTo>
                    <a:cubicBezTo>
                      <a:pt x="-52" y="8325"/>
                      <a:pt x="8136" y="53"/>
                      <a:pt x="18288" y="0"/>
                    </a:cubicBezTo>
                    <a:cubicBezTo>
                      <a:pt x="28441" y="-52"/>
                      <a:pt x="36714" y="8136"/>
                      <a:pt x="36766" y="18288"/>
                    </a:cubicBezTo>
                    <a:cubicBezTo>
                      <a:pt x="36819" y="28441"/>
                      <a:pt x="28631" y="36714"/>
                      <a:pt x="18478" y="36766"/>
                    </a:cubicBezTo>
                    <a:cubicBezTo>
                      <a:pt x="18415" y="36766"/>
                      <a:pt x="18351" y="36766"/>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6"/>
              <p:cNvSpPr/>
              <p:nvPr/>
            </p:nvSpPr>
            <p:spPr>
              <a:xfrm>
                <a:off x="3533987" y="1933162"/>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188" y="36766"/>
                      <a:pt x="0" y="28578"/>
                      <a:pt x="0" y="18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6"/>
              <p:cNvSpPr/>
              <p:nvPr/>
            </p:nvSpPr>
            <p:spPr>
              <a:xfrm>
                <a:off x="4857486" y="2392553"/>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6"/>
              <p:cNvSpPr/>
              <p:nvPr/>
            </p:nvSpPr>
            <p:spPr>
              <a:xfrm>
                <a:off x="4857390" y="2086229"/>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6"/>
              <p:cNvSpPr/>
              <p:nvPr/>
            </p:nvSpPr>
            <p:spPr>
              <a:xfrm>
                <a:off x="4857486" y="3011011"/>
                <a:ext cx="36576" cy="36575"/>
              </a:xfrm>
              <a:custGeom>
                <a:avLst/>
                <a:gdLst/>
                <a:ahLst/>
                <a:cxnLst/>
                <a:rect l="l" t="t" r="r" b="b"/>
                <a:pathLst>
                  <a:path w="36576" h="36575"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6"/>
              <p:cNvSpPr/>
              <p:nvPr/>
            </p:nvSpPr>
            <p:spPr>
              <a:xfrm>
                <a:off x="4857390" y="2704687"/>
                <a:ext cx="36766" cy="36766"/>
              </a:xfrm>
              <a:custGeom>
                <a:avLst/>
                <a:gdLst/>
                <a:ahLst/>
                <a:cxnLst/>
                <a:rect l="l" t="t" r="r" b="b"/>
                <a:pathLst>
                  <a:path w="36766" h="36766" extrusionOk="0">
                    <a:moveTo>
                      <a:pt x="0" y="18478"/>
                    </a:moveTo>
                    <a:cubicBezTo>
                      <a:pt x="-52" y="8326"/>
                      <a:pt x="8135" y="53"/>
                      <a:pt x="18288" y="0"/>
                    </a:cubicBezTo>
                    <a:cubicBezTo>
                      <a:pt x="28441" y="-52"/>
                      <a:pt x="36714" y="8135"/>
                      <a:pt x="36766" y="18288"/>
                    </a:cubicBezTo>
                    <a:cubicBezTo>
                      <a:pt x="36819" y="28441"/>
                      <a:pt x="28631" y="36714"/>
                      <a:pt x="18478" y="36766"/>
                    </a:cubicBezTo>
                    <a:cubicBezTo>
                      <a:pt x="18447" y="36766"/>
                      <a:pt x="18415" y="36766"/>
                      <a:pt x="18383" y="36766"/>
                    </a:cubicBezTo>
                    <a:cubicBezTo>
                      <a:pt x="8268" y="36767"/>
                      <a:pt x="53" y="28594"/>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6"/>
              <p:cNvSpPr/>
              <p:nvPr/>
            </p:nvSpPr>
            <p:spPr>
              <a:xfrm>
                <a:off x="4857391" y="3629279"/>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6"/>
              <p:cNvSpPr/>
              <p:nvPr/>
            </p:nvSpPr>
            <p:spPr>
              <a:xfrm>
                <a:off x="4857391" y="3323145"/>
                <a:ext cx="36766" cy="36766"/>
              </a:xfrm>
              <a:custGeom>
                <a:avLst/>
                <a:gdLst/>
                <a:ahLst/>
                <a:cxnLst/>
                <a:rect l="l" t="t" r="r" b="b"/>
                <a:pathLst>
                  <a:path w="36766" h="36766" extrusionOk="0">
                    <a:moveTo>
                      <a:pt x="0" y="18383"/>
                    </a:moveTo>
                    <a:cubicBezTo>
                      <a:pt x="0" y="8230"/>
                      <a:pt x="8231" y="0"/>
                      <a:pt x="18383" y="0"/>
                    </a:cubicBezTo>
                    <a:cubicBezTo>
                      <a:pt x="28536" y="0"/>
                      <a:pt x="36766" y="8231"/>
                      <a:pt x="36766" y="18383"/>
                    </a:cubicBezTo>
                    <a:cubicBezTo>
                      <a:pt x="36766" y="28536"/>
                      <a:pt x="28536" y="36766"/>
                      <a:pt x="18383" y="36766"/>
                    </a:cubicBezTo>
                    <a:cubicBezTo>
                      <a:pt x="8230" y="36766"/>
                      <a:pt x="0" y="28536"/>
                      <a:pt x="0"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6"/>
              <p:cNvSpPr/>
              <p:nvPr/>
            </p:nvSpPr>
            <p:spPr>
              <a:xfrm>
                <a:off x="2643686" y="1064386"/>
                <a:ext cx="36766" cy="36766"/>
              </a:xfrm>
              <a:custGeom>
                <a:avLst/>
                <a:gdLst/>
                <a:ahLst/>
                <a:cxnLst/>
                <a:rect l="l" t="t" r="r" b="b"/>
                <a:pathLst>
                  <a:path w="36766" h="36766" extrusionOk="0">
                    <a:moveTo>
                      <a:pt x="36766" y="18288"/>
                    </a:moveTo>
                    <a:cubicBezTo>
                      <a:pt x="36819" y="28441"/>
                      <a:pt x="28631" y="36714"/>
                      <a:pt x="18478" y="36766"/>
                    </a:cubicBezTo>
                    <a:cubicBezTo>
                      <a:pt x="8326" y="36819"/>
                      <a:pt x="53" y="28631"/>
                      <a:pt x="0" y="18479"/>
                    </a:cubicBezTo>
                    <a:cubicBezTo>
                      <a:pt x="-52" y="8326"/>
                      <a:pt x="8135" y="53"/>
                      <a:pt x="18288" y="0"/>
                    </a:cubicBezTo>
                    <a:cubicBezTo>
                      <a:pt x="18320" y="0"/>
                      <a:pt x="18351" y="0"/>
                      <a:pt x="18383" y="0"/>
                    </a:cubicBezTo>
                    <a:cubicBezTo>
                      <a:pt x="28499" y="0"/>
                      <a:pt x="36714" y="8172"/>
                      <a:pt x="3676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6"/>
              <p:cNvSpPr/>
              <p:nvPr/>
            </p:nvSpPr>
            <p:spPr>
              <a:xfrm>
                <a:off x="2643685" y="1370901"/>
                <a:ext cx="36766" cy="36766"/>
              </a:xfrm>
              <a:custGeom>
                <a:avLst/>
                <a:gdLst/>
                <a:ahLst/>
                <a:cxnLst/>
                <a:rect l="l" t="t" r="r" b="b"/>
                <a:pathLst>
                  <a:path w="36766" h="36766" extrusionOk="0">
                    <a:moveTo>
                      <a:pt x="36766" y="18383"/>
                    </a:moveTo>
                    <a:cubicBezTo>
                      <a:pt x="36766" y="28536"/>
                      <a:pt x="28536" y="36767"/>
                      <a:pt x="18383" y="36767"/>
                    </a:cubicBezTo>
                    <a:cubicBezTo>
                      <a:pt x="8230" y="36767"/>
                      <a:pt x="0" y="28536"/>
                      <a:pt x="0" y="18383"/>
                    </a:cubicBezTo>
                    <a:cubicBezTo>
                      <a:pt x="0" y="8230"/>
                      <a:pt x="8230" y="0"/>
                      <a:pt x="18383" y="0"/>
                    </a:cubicBezTo>
                    <a:cubicBezTo>
                      <a:pt x="28536" y="0"/>
                      <a:pt x="36766" y="8230"/>
                      <a:pt x="36766" y="183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6"/>
              <p:cNvSpPr/>
              <p:nvPr/>
            </p:nvSpPr>
            <p:spPr>
              <a:xfrm>
                <a:off x="1445113" y="1644183"/>
                <a:ext cx="36585" cy="36585"/>
              </a:xfrm>
              <a:custGeom>
                <a:avLst/>
                <a:gdLst/>
                <a:ahLst/>
                <a:cxnLst/>
                <a:rect l="l" t="t" r="r" b="b"/>
                <a:pathLst>
                  <a:path w="36585" h="36585" extrusionOk="0">
                    <a:moveTo>
                      <a:pt x="35093" y="25517"/>
                    </a:moveTo>
                    <a:cubicBezTo>
                      <a:pt x="31103" y="34796"/>
                      <a:pt x="20347" y="39083"/>
                      <a:pt x="11068" y="35093"/>
                    </a:cubicBezTo>
                    <a:cubicBezTo>
                      <a:pt x="1789" y="31103"/>
                      <a:pt x="-2498" y="20347"/>
                      <a:pt x="1492" y="11068"/>
                    </a:cubicBezTo>
                    <a:cubicBezTo>
                      <a:pt x="5482" y="1790"/>
                      <a:pt x="16239" y="-2498"/>
                      <a:pt x="25517" y="1492"/>
                    </a:cubicBezTo>
                    <a:cubicBezTo>
                      <a:pt x="25534" y="1499"/>
                      <a:pt x="25551" y="1507"/>
                      <a:pt x="25568" y="1514"/>
                    </a:cubicBezTo>
                    <a:cubicBezTo>
                      <a:pt x="34815" y="5524"/>
                      <a:pt x="39075" y="16258"/>
                      <a:pt x="35093" y="255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6"/>
              <p:cNvSpPr/>
              <p:nvPr/>
            </p:nvSpPr>
            <p:spPr>
              <a:xfrm>
                <a:off x="1323514" y="1925090"/>
                <a:ext cx="36585" cy="36585"/>
              </a:xfrm>
              <a:custGeom>
                <a:avLst/>
                <a:gdLst/>
                <a:ahLst/>
                <a:cxnLst/>
                <a:rect l="l" t="t" r="r" b="b"/>
                <a:pathLst>
                  <a:path w="36585" h="36585" extrusionOk="0">
                    <a:moveTo>
                      <a:pt x="35058" y="25597"/>
                    </a:moveTo>
                    <a:cubicBezTo>
                      <a:pt x="31024" y="34857"/>
                      <a:pt x="20247" y="39093"/>
                      <a:pt x="10988" y="35058"/>
                    </a:cubicBezTo>
                    <a:cubicBezTo>
                      <a:pt x="1728" y="31024"/>
                      <a:pt x="-2507" y="20247"/>
                      <a:pt x="1527" y="10988"/>
                    </a:cubicBezTo>
                    <a:cubicBezTo>
                      <a:pt x="5550" y="1753"/>
                      <a:pt x="16284" y="-2489"/>
                      <a:pt x="25533" y="1499"/>
                    </a:cubicBezTo>
                    <a:cubicBezTo>
                      <a:pt x="34808" y="5498"/>
                      <a:pt x="39085" y="16259"/>
                      <a:pt x="35086" y="25533"/>
                    </a:cubicBezTo>
                    <a:cubicBezTo>
                      <a:pt x="35077" y="25555"/>
                      <a:pt x="35068" y="25576"/>
                      <a:pt x="35058" y="255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6"/>
              <p:cNvSpPr/>
              <p:nvPr/>
            </p:nvSpPr>
            <p:spPr>
              <a:xfrm>
                <a:off x="1359715" y="913606"/>
                <a:ext cx="1437322" cy="1287589"/>
              </a:xfrm>
              <a:custGeom>
                <a:avLst/>
                <a:gdLst/>
                <a:ahLst/>
                <a:cxnLst/>
                <a:rect l="l" t="t" r="r" b="b"/>
                <a:pathLst>
                  <a:path w="1437322" h="1287589" extrusionOk="0">
                    <a:moveTo>
                      <a:pt x="1435894" y="0"/>
                    </a:moveTo>
                    <a:cubicBezTo>
                      <a:pt x="1435894" y="0"/>
                      <a:pt x="1435894" y="3620"/>
                      <a:pt x="1435894" y="10573"/>
                    </a:cubicBezTo>
                    <a:cubicBezTo>
                      <a:pt x="1435894" y="17526"/>
                      <a:pt x="1435894" y="27908"/>
                      <a:pt x="1435894" y="41243"/>
                    </a:cubicBezTo>
                    <a:cubicBezTo>
                      <a:pt x="1435894" y="68390"/>
                      <a:pt x="1435894" y="107918"/>
                      <a:pt x="1436465" y="158115"/>
                    </a:cubicBezTo>
                    <a:cubicBezTo>
                      <a:pt x="1436465" y="258985"/>
                      <a:pt x="1436942" y="403098"/>
                      <a:pt x="1437323" y="576548"/>
                    </a:cubicBezTo>
                    <a:lnTo>
                      <a:pt x="1437323" y="578644"/>
                    </a:lnTo>
                    <a:lnTo>
                      <a:pt x="1435322" y="578644"/>
                    </a:lnTo>
                    <a:lnTo>
                      <a:pt x="779336" y="578644"/>
                    </a:lnTo>
                    <a:lnTo>
                      <a:pt x="333280" y="578644"/>
                    </a:lnTo>
                    <a:lnTo>
                      <a:pt x="335280" y="577406"/>
                    </a:lnTo>
                    <a:lnTo>
                      <a:pt x="94869" y="1089565"/>
                    </a:lnTo>
                    <a:lnTo>
                      <a:pt x="25622" y="1235869"/>
                    </a:lnTo>
                    <a:lnTo>
                      <a:pt x="6572" y="1274731"/>
                    </a:lnTo>
                    <a:lnTo>
                      <a:pt x="1715" y="1284256"/>
                    </a:lnTo>
                    <a:cubicBezTo>
                      <a:pt x="1211" y="1285401"/>
                      <a:pt x="639" y="1286514"/>
                      <a:pt x="0" y="1287590"/>
                    </a:cubicBezTo>
                    <a:cubicBezTo>
                      <a:pt x="0" y="1287589"/>
                      <a:pt x="0" y="1286447"/>
                      <a:pt x="1429" y="1284161"/>
                    </a:cubicBezTo>
                    <a:lnTo>
                      <a:pt x="5906" y="1273969"/>
                    </a:lnTo>
                    <a:lnTo>
                      <a:pt x="24289" y="1235869"/>
                    </a:lnTo>
                    <a:cubicBezTo>
                      <a:pt x="40196" y="1201484"/>
                      <a:pt x="63246" y="1151573"/>
                      <a:pt x="92393" y="1088708"/>
                    </a:cubicBezTo>
                    <a:lnTo>
                      <a:pt x="331280" y="575596"/>
                    </a:lnTo>
                    <a:lnTo>
                      <a:pt x="331851" y="574358"/>
                    </a:lnTo>
                    <a:lnTo>
                      <a:pt x="333280" y="574358"/>
                    </a:lnTo>
                    <a:lnTo>
                      <a:pt x="779907" y="574358"/>
                    </a:lnTo>
                    <a:lnTo>
                      <a:pt x="1435894" y="574358"/>
                    </a:lnTo>
                    <a:lnTo>
                      <a:pt x="1433798" y="576358"/>
                    </a:lnTo>
                    <a:cubicBezTo>
                      <a:pt x="1433798" y="402908"/>
                      <a:pt x="1434465" y="258794"/>
                      <a:pt x="1434656" y="157925"/>
                    </a:cubicBezTo>
                    <a:cubicBezTo>
                      <a:pt x="1434656" y="107632"/>
                      <a:pt x="1435132" y="68199"/>
                      <a:pt x="1435227" y="41053"/>
                    </a:cubicBezTo>
                    <a:cubicBezTo>
                      <a:pt x="1435227" y="27718"/>
                      <a:pt x="1435227" y="17431"/>
                      <a:pt x="1435227" y="10382"/>
                    </a:cubicBezTo>
                    <a:cubicBezTo>
                      <a:pt x="1435227" y="3334"/>
                      <a:pt x="1435894" y="0"/>
                      <a:pt x="14358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6"/>
              <p:cNvSpPr/>
              <p:nvPr/>
            </p:nvSpPr>
            <p:spPr>
              <a:xfrm>
                <a:off x="2773445" y="1451920"/>
                <a:ext cx="8893" cy="8881"/>
              </a:xfrm>
              <a:custGeom>
                <a:avLst/>
                <a:gdLst/>
                <a:ahLst/>
                <a:cxnLst/>
                <a:rect l="l" t="t" r="r" b="b"/>
                <a:pathLst>
                  <a:path w="8893" h="8881" extrusionOk="0">
                    <a:moveTo>
                      <a:pt x="8543" y="8516"/>
                    </a:moveTo>
                    <a:cubicBezTo>
                      <a:pt x="7686" y="9469"/>
                      <a:pt x="5019" y="8516"/>
                      <a:pt x="2733" y="6135"/>
                    </a:cubicBezTo>
                    <a:cubicBezTo>
                      <a:pt x="446" y="3754"/>
                      <a:pt x="-601" y="1182"/>
                      <a:pt x="351" y="325"/>
                    </a:cubicBezTo>
                    <a:cubicBezTo>
                      <a:pt x="1304" y="-533"/>
                      <a:pt x="3875" y="325"/>
                      <a:pt x="6162" y="2706"/>
                    </a:cubicBezTo>
                    <a:cubicBezTo>
                      <a:pt x="8448" y="5087"/>
                      <a:pt x="9495" y="7659"/>
                      <a:pt x="8543" y="85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6"/>
              <p:cNvSpPr/>
              <p:nvPr/>
            </p:nvSpPr>
            <p:spPr>
              <a:xfrm>
                <a:off x="2840757" y="3749309"/>
                <a:ext cx="36576" cy="36576"/>
              </a:xfrm>
              <a:custGeom>
                <a:avLst/>
                <a:gdLst/>
                <a:ahLst/>
                <a:cxnLst/>
                <a:rect l="l" t="t" r="r" b="b"/>
                <a:pathLst>
                  <a:path w="36576" h="36576" extrusionOk="0">
                    <a:moveTo>
                      <a:pt x="0" y="18177"/>
                    </a:moveTo>
                    <a:cubicBezTo>
                      <a:pt x="62" y="8077"/>
                      <a:pt x="8299" y="-61"/>
                      <a:pt x="18399" y="0"/>
                    </a:cubicBezTo>
                    <a:cubicBezTo>
                      <a:pt x="28499" y="62"/>
                      <a:pt x="36637" y="8299"/>
                      <a:pt x="36576" y="18399"/>
                    </a:cubicBezTo>
                    <a:cubicBezTo>
                      <a:pt x="36516" y="28160"/>
                      <a:pt x="28803" y="36153"/>
                      <a:pt x="19050" y="36560"/>
                    </a:cubicBezTo>
                    <a:cubicBezTo>
                      <a:pt x="8959" y="36981"/>
                      <a:pt x="437" y="29142"/>
                      <a:pt x="16" y="19051"/>
                    </a:cubicBezTo>
                    <a:cubicBezTo>
                      <a:pt x="4" y="18760"/>
                      <a:pt x="-1" y="18468"/>
                      <a:pt x="0" y="18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6"/>
              <p:cNvSpPr/>
              <p:nvPr/>
            </p:nvSpPr>
            <p:spPr>
              <a:xfrm>
                <a:off x="2840758" y="3501834"/>
                <a:ext cx="36575" cy="36576"/>
              </a:xfrm>
              <a:custGeom>
                <a:avLst/>
                <a:gdLst/>
                <a:ahLst/>
                <a:cxnLst/>
                <a:rect l="l" t="t" r="r" b="b"/>
                <a:pathLst>
                  <a:path w="36575" h="36576" extrusionOk="0">
                    <a:moveTo>
                      <a:pt x="0" y="18288"/>
                    </a:moveTo>
                    <a:cubicBezTo>
                      <a:pt x="0" y="8188"/>
                      <a:pt x="8188" y="0"/>
                      <a:pt x="18288" y="0"/>
                    </a:cubicBezTo>
                    <a:cubicBezTo>
                      <a:pt x="28388" y="0"/>
                      <a:pt x="36576" y="8188"/>
                      <a:pt x="36576" y="18288"/>
                    </a:cubicBezTo>
                    <a:cubicBezTo>
                      <a:pt x="36576" y="28388"/>
                      <a:pt x="28388" y="36576"/>
                      <a:pt x="18288" y="36576"/>
                    </a:cubicBezTo>
                    <a:cubicBezTo>
                      <a:pt x="8188" y="36576"/>
                      <a:pt x="0" y="28388"/>
                      <a:pt x="0" y="18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a:off x="5000361" y="4348892"/>
                <a:ext cx="36576" cy="36576"/>
              </a:xfrm>
              <a:custGeom>
                <a:avLst/>
                <a:gdLst/>
                <a:ahLst/>
                <a:cxnLst/>
                <a:rect l="l" t="t" r="r" b="b"/>
                <a:pathLst>
                  <a:path w="36576" h="36576" extrusionOk="0">
                    <a:moveTo>
                      <a:pt x="36576" y="18288"/>
                    </a:moveTo>
                    <a:cubicBezTo>
                      <a:pt x="36576" y="28388"/>
                      <a:pt x="28388" y="36576"/>
                      <a:pt x="18288" y="36576"/>
                    </a:cubicBezTo>
                    <a:cubicBezTo>
                      <a:pt x="8188" y="36576"/>
                      <a:pt x="0" y="28388"/>
                      <a:pt x="0" y="18288"/>
                    </a:cubicBezTo>
                    <a:cubicBezTo>
                      <a:pt x="0" y="8188"/>
                      <a:pt x="8188" y="0"/>
                      <a:pt x="18288" y="0"/>
                    </a:cubicBezTo>
                    <a:cubicBezTo>
                      <a:pt x="28388" y="0"/>
                      <a:pt x="36576" y="8188"/>
                      <a:pt x="36576" y="18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6"/>
              <p:cNvSpPr/>
              <p:nvPr/>
            </p:nvSpPr>
            <p:spPr>
              <a:xfrm>
                <a:off x="5000361" y="4101338"/>
                <a:ext cx="36766" cy="36766"/>
              </a:xfrm>
              <a:custGeom>
                <a:avLst/>
                <a:gdLst/>
                <a:ahLst/>
                <a:cxnLst/>
                <a:rect l="l" t="t" r="r" b="b"/>
                <a:pathLst>
                  <a:path w="36766" h="36766" extrusionOk="0">
                    <a:moveTo>
                      <a:pt x="0" y="18478"/>
                    </a:moveTo>
                    <a:cubicBezTo>
                      <a:pt x="-52" y="8326"/>
                      <a:pt x="8136" y="53"/>
                      <a:pt x="18288" y="0"/>
                    </a:cubicBezTo>
                    <a:cubicBezTo>
                      <a:pt x="28441" y="-52"/>
                      <a:pt x="36714" y="8136"/>
                      <a:pt x="36766" y="18288"/>
                    </a:cubicBezTo>
                    <a:cubicBezTo>
                      <a:pt x="36819" y="28441"/>
                      <a:pt x="28631" y="36714"/>
                      <a:pt x="18478" y="36766"/>
                    </a:cubicBezTo>
                    <a:cubicBezTo>
                      <a:pt x="18415" y="36767"/>
                      <a:pt x="18351" y="36767"/>
                      <a:pt x="18288" y="36766"/>
                    </a:cubicBezTo>
                    <a:cubicBezTo>
                      <a:pt x="8210" y="36714"/>
                      <a:pt x="52" y="28557"/>
                      <a:pt x="0" y="184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6"/>
              <p:cNvSpPr/>
              <p:nvPr/>
            </p:nvSpPr>
            <p:spPr>
              <a:xfrm>
                <a:off x="4234034" y="5008966"/>
                <a:ext cx="36613" cy="36585"/>
              </a:xfrm>
              <a:custGeom>
                <a:avLst/>
                <a:gdLst/>
                <a:ahLst/>
                <a:cxnLst/>
                <a:rect l="l" t="t" r="r" b="b"/>
                <a:pathLst>
                  <a:path w="36613" h="36585" extrusionOk="0">
                    <a:moveTo>
                      <a:pt x="11947" y="1152"/>
                    </a:moveTo>
                    <a:cubicBezTo>
                      <a:pt x="21414" y="-2369"/>
                      <a:pt x="31942" y="2452"/>
                      <a:pt x="35462" y="11919"/>
                    </a:cubicBezTo>
                    <a:cubicBezTo>
                      <a:pt x="38982" y="21386"/>
                      <a:pt x="34161" y="31914"/>
                      <a:pt x="24694" y="35434"/>
                    </a:cubicBezTo>
                    <a:cubicBezTo>
                      <a:pt x="15232" y="38953"/>
                      <a:pt x="4708" y="34139"/>
                      <a:pt x="1184" y="24678"/>
                    </a:cubicBezTo>
                    <a:cubicBezTo>
                      <a:pt x="-2374" y="15282"/>
                      <a:pt x="2359" y="4780"/>
                      <a:pt x="11756" y="1223"/>
                    </a:cubicBezTo>
                    <a:cubicBezTo>
                      <a:pt x="11820" y="1198"/>
                      <a:pt x="11883" y="1175"/>
                      <a:pt x="11947"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6"/>
              <p:cNvSpPr/>
              <p:nvPr/>
            </p:nvSpPr>
            <p:spPr>
              <a:xfrm>
                <a:off x="4465888" y="4922352"/>
                <a:ext cx="36586" cy="36586"/>
              </a:xfrm>
              <a:custGeom>
                <a:avLst/>
                <a:gdLst/>
                <a:ahLst/>
                <a:cxnLst/>
                <a:rect l="l" t="t" r="r" b="b"/>
                <a:pathLst>
                  <a:path w="36586" h="36586" extrusionOk="0">
                    <a:moveTo>
                      <a:pt x="11836" y="1183"/>
                    </a:moveTo>
                    <a:cubicBezTo>
                      <a:pt x="21286" y="-2383"/>
                      <a:pt x="31837" y="2386"/>
                      <a:pt x="35403" y="11836"/>
                    </a:cubicBezTo>
                    <a:cubicBezTo>
                      <a:pt x="38970" y="21285"/>
                      <a:pt x="34200" y="31837"/>
                      <a:pt x="24750" y="35403"/>
                    </a:cubicBezTo>
                    <a:cubicBezTo>
                      <a:pt x="15301" y="38970"/>
                      <a:pt x="4749" y="34200"/>
                      <a:pt x="1183" y="24750"/>
                    </a:cubicBezTo>
                    <a:cubicBezTo>
                      <a:pt x="1178" y="24737"/>
                      <a:pt x="1173" y="24723"/>
                      <a:pt x="1168" y="24710"/>
                    </a:cubicBezTo>
                    <a:cubicBezTo>
                      <a:pt x="-2370" y="15268"/>
                      <a:pt x="2402" y="4743"/>
                      <a:pt x="11836" y="118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6"/>
              <p:cNvSpPr/>
              <p:nvPr/>
            </p:nvSpPr>
            <p:spPr>
              <a:xfrm>
                <a:off x="4681641" y="4828849"/>
                <a:ext cx="36585" cy="36585"/>
              </a:xfrm>
              <a:custGeom>
                <a:avLst/>
                <a:gdLst/>
                <a:ahLst/>
                <a:cxnLst/>
                <a:rect l="l" t="t" r="r" b="b"/>
                <a:pathLst>
                  <a:path w="36585" h="36585" extrusionOk="0">
                    <a:moveTo>
                      <a:pt x="11919" y="1152"/>
                    </a:moveTo>
                    <a:cubicBezTo>
                      <a:pt x="21386" y="-2369"/>
                      <a:pt x="31914" y="2452"/>
                      <a:pt x="35434" y="11919"/>
                    </a:cubicBezTo>
                    <a:cubicBezTo>
                      <a:pt x="38954" y="21386"/>
                      <a:pt x="34134" y="31914"/>
                      <a:pt x="24667" y="35434"/>
                    </a:cubicBezTo>
                    <a:cubicBezTo>
                      <a:pt x="15204" y="38953"/>
                      <a:pt x="4681" y="34139"/>
                      <a:pt x="1156" y="24678"/>
                    </a:cubicBezTo>
                    <a:cubicBezTo>
                      <a:pt x="-2371" y="15214"/>
                      <a:pt x="2443" y="4682"/>
                      <a:pt x="11908" y="1156"/>
                    </a:cubicBezTo>
                    <a:cubicBezTo>
                      <a:pt x="11911" y="1155"/>
                      <a:pt x="11915" y="1153"/>
                      <a:pt x="11919" y="115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6"/>
              <p:cNvSpPr/>
              <p:nvPr/>
            </p:nvSpPr>
            <p:spPr>
              <a:xfrm>
                <a:off x="4913408" y="4742238"/>
                <a:ext cx="36749" cy="36776"/>
              </a:xfrm>
              <a:custGeom>
                <a:avLst/>
                <a:gdLst/>
                <a:ahLst/>
                <a:cxnLst/>
                <a:rect l="l" t="t" r="r" b="b"/>
                <a:pathLst>
                  <a:path w="36749" h="36776" extrusionOk="0">
                    <a:moveTo>
                      <a:pt x="11896" y="1179"/>
                    </a:moveTo>
                    <a:cubicBezTo>
                      <a:pt x="21400" y="-2391"/>
                      <a:pt x="32000" y="2419"/>
                      <a:pt x="35570" y="11923"/>
                    </a:cubicBezTo>
                    <a:cubicBezTo>
                      <a:pt x="39141" y="21427"/>
                      <a:pt x="34331" y="32027"/>
                      <a:pt x="24826" y="35597"/>
                    </a:cubicBezTo>
                    <a:cubicBezTo>
                      <a:pt x="15322" y="39168"/>
                      <a:pt x="4723" y="34358"/>
                      <a:pt x="1152" y="24854"/>
                    </a:cubicBezTo>
                    <a:cubicBezTo>
                      <a:pt x="1146" y="24836"/>
                      <a:pt x="1139" y="24819"/>
                      <a:pt x="1133" y="24802"/>
                    </a:cubicBezTo>
                    <a:cubicBezTo>
                      <a:pt x="-2345" y="15309"/>
                      <a:pt x="2451" y="4784"/>
                      <a:pt x="11896" y="11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6"/>
              <p:cNvSpPr/>
              <p:nvPr/>
            </p:nvSpPr>
            <p:spPr>
              <a:xfrm>
                <a:off x="4061577" y="3937508"/>
                <a:ext cx="1056002" cy="1247393"/>
              </a:xfrm>
              <a:custGeom>
                <a:avLst/>
                <a:gdLst/>
                <a:ahLst/>
                <a:cxnLst/>
                <a:rect l="l" t="t" r="r" b="b"/>
                <a:pathLst>
                  <a:path w="1056002" h="1247393" extrusionOk="0">
                    <a:moveTo>
                      <a:pt x="667" y="1247394"/>
                    </a:moveTo>
                    <a:cubicBezTo>
                      <a:pt x="583" y="1246539"/>
                      <a:pt x="583" y="1245678"/>
                      <a:pt x="667" y="1244822"/>
                    </a:cubicBezTo>
                    <a:cubicBezTo>
                      <a:pt x="667" y="1243013"/>
                      <a:pt x="667" y="1240441"/>
                      <a:pt x="667" y="1237202"/>
                    </a:cubicBezTo>
                    <a:cubicBezTo>
                      <a:pt x="667" y="1230249"/>
                      <a:pt x="667" y="1220248"/>
                      <a:pt x="667" y="1207389"/>
                    </a:cubicBezTo>
                    <a:cubicBezTo>
                      <a:pt x="667" y="1181005"/>
                      <a:pt x="667" y="1142714"/>
                      <a:pt x="0" y="1093946"/>
                    </a:cubicBezTo>
                    <a:lnTo>
                      <a:pt x="0" y="1093089"/>
                    </a:lnTo>
                    <a:lnTo>
                      <a:pt x="762" y="1093089"/>
                    </a:lnTo>
                    <a:lnTo>
                      <a:pt x="747427" y="766477"/>
                    </a:lnTo>
                    <a:lnTo>
                      <a:pt x="1052227" y="633698"/>
                    </a:lnTo>
                    <a:lnTo>
                      <a:pt x="1050893" y="635698"/>
                    </a:lnTo>
                    <a:cubicBezTo>
                      <a:pt x="1052131" y="449961"/>
                      <a:pt x="1053274" y="291084"/>
                      <a:pt x="1054132" y="178498"/>
                    </a:cubicBezTo>
                    <a:cubicBezTo>
                      <a:pt x="1054703" y="122396"/>
                      <a:pt x="1055084" y="77819"/>
                      <a:pt x="1055465" y="47054"/>
                    </a:cubicBezTo>
                    <a:cubicBezTo>
                      <a:pt x="1055465" y="31909"/>
                      <a:pt x="1055465" y="20193"/>
                      <a:pt x="1055941" y="12097"/>
                    </a:cubicBezTo>
                    <a:cubicBezTo>
                      <a:pt x="1055941" y="8191"/>
                      <a:pt x="1055941" y="5239"/>
                      <a:pt x="1055941" y="3048"/>
                    </a:cubicBezTo>
                    <a:cubicBezTo>
                      <a:pt x="1055860" y="2034"/>
                      <a:pt x="1055860" y="1014"/>
                      <a:pt x="1055941" y="0"/>
                    </a:cubicBezTo>
                    <a:cubicBezTo>
                      <a:pt x="1056023" y="1014"/>
                      <a:pt x="1056023" y="2034"/>
                      <a:pt x="1055941" y="3048"/>
                    </a:cubicBezTo>
                    <a:cubicBezTo>
                      <a:pt x="1055941" y="5239"/>
                      <a:pt x="1055941" y="8191"/>
                      <a:pt x="1055941" y="12097"/>
                    </a:cubicBezTo>
                    <a:cubicBezTo>
                      <a:pt x="1055941" y="20193"/>
                      <a:pt x="1055941" y="31909"/>
                      <a:pt x="1055941" y="47054"/>
                    </a:cubicBezTo>
                    <a:lnTo>
                      <a:pt x="1055941" y="178498"/>
                    </a:lnTo>
                    <a:cubicBezTo>
                      <a:pt x="1055941" y="291179"/>
                      <a:pt x="1054989" y="450056"/>
                      <a:pt x="1054417" y="635698"/>
                    </a:cubicBezTo>
                    <a:lnTo>
                      <a:pt x="1054417" y="637222"/>
                    </a:lnTo>
                    <a:lnTo>
                      <a:pt x="1053084" y="637794"/>
                    </a:lnTo>
                    <a:lnTo>
                      <a:pt x="748284" y="771144"/>
                    </a:lnTo>
                    <a:lnTo>
                      <a:pt x="762" y="1095661"/>
                    </a:lnTo>
                    <a:lnTo>
                      <a:pt x="1524" y="1094518"/>
                    </a:lnTo>
                    <a:cubicBezTo>
                      <a:pt x="1524" y="1143286"/>
                      <a:pt x="1048" y="1181576"/>
                      <a:pt x="952" y="1207961"/>
                    </a:cubicBezTo>
                    <a:cubicBezTo>
                      <a:pt x="952" y="1220819"/>
                      <a:pt x="952" y="1230821"/>
                      <a:pt x="952" y="1237774"/>
                    </a:cubicBezTo>
                    <a:cubicBezTo>
                      <a:pt x="952" y="1241012"/>
                      <a:pt x="952" y="1243584"/>
                      <a:pt x="952" y="1245394"/>
                    </a:cubicBezTo>
                    <a:cubicBezTo>
                      <a:pt x="952" y="1247204"/>
                      <a:pt x="667" y="1247394"/>
                      <a:pt x="667" y="124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6"/>
              <p:cNvSpPr/>
              <p:nvPr/>
            </p:nvSpPr>
            <p:spPr>
              <a:xfrm>
                <a:off x="3417020" y="1251077"/>
                <a:ext cx="907065" cy="4857"/>
              </a:xfrm>
              <a:custGeom>
                <a:avLst/>
                <a:gdLst/>
                <a:ahLst/>
                <a:cxnLst/>
                <a:rect l="l" t="t" r="r" b="b"/>
                <a:pathLst>
                  <a:path w="907065" h="4857" extrusionOk="0">
                    <a:moveTo>
                      <a:pt x="907066" y="2476"/>
                    </a:moveTo>
                    <a:cubicBezTo>
                      <a:pt x="907066" y="3810"/>
                      <a:pt x="703993" y="4858"/>
                      <a:pt x="453580" y="4858"/>
                    </a:cubicBezTo>
                    <a:cubicBezTo>
                      <a:pt x="203168" y="4858"/>
                      <a:pt x="0" y="3810"/>
                      <a:pt x="0" y="2476"/>
                    </a:cubicBezTo>
                    <a:cubicBezTo>
                      <a:pt x="0" y="1143"/>
                      <a:pt x="203073" y="0"/>
                      <a:pt x="453580" y="0"/>
                    </a:cubicBezTo>
                    <a:cubicBezTo>
                      <a:pt x="704088" y="0"/>
                      <a:pt x="907066" y="1143"/>
                      <a:pt x="907066" y="2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6"/>
              <p:cNvSpPr/>
              <p:nvPr/>
            </p:nvSpPr>
            <p:spPr>
              <a:xfrm>
                <a:off x="3425688" y="2390171"/>
                <a:ext cx="1292542" cy="4762"/>
              </a:xfrm>
              <a:custGeom>
                <a:avLst/>
                <a:gdLst/>
                <a:ahLst/>
                <a:cxnLst/>
                <a:rect l="l" t="t" r="r" b="b"/>
                <a:pathLst>
                  <a:path w="1292542" h="4762" extrusionOk="0">
                    <a:moveTo>
                      <a:pt x="1292542" y="2381"/>
                    </a:moveTo>
                    <a:cubicBezTo>
                      <a:pt x="1292542" y="3715"/>
                      <a:pt x="1003173" y="4763"/>
                      <a:pt x="646366" y="4763"/>
                    </a:cubicBezTo>
                    <a:cubicBezTo>
                      <a:pt x="289560" y="4763"/>
                      <a:pt x="0" y="3715"/>
                      <a:pt x="0" y="2381"/>
                    </a:cubicBezTo>
                    <a:cubicBezTo>
                      <a:pt x="0" y="1048"/>
                      <a:pt x="289370" y="0"/>
                      <a:pt x="646366" y="0"/>
                    </a:cubicBezTo>
                    <a:cubicBezTo>
                      <a:pt x="1003363" y="0"/>
                      <a:pt x="1292542" y="1048"/>
                      <a:pt x="1292542" y="2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6"/>
              <p:cNvSpPr/>
              <p:nvPr/>
            </p:nvSpPr>
            <p:spPr>
              <a:xfrm>
                <a:off x="2297928" y="2765933"/>
                <a:ext cx="1127760" cy="639127"/>
              </a:xfrm>
              <a:custGeom>
                <a:avLst/>
                <a:gdLst/>
                <a:ahLst/>
                <a:cxnLst/>
                <a:rect l="l" t="t" r="r" b="b"/>
                <a:pathLst>
                  <a:path w="1127760" h="639127" extrusionOk="0">
                    <a:moveTo>
                      <a:pt x="1127760" y="2667"/>
                    </a:moveTo>
                    <a:cubicBezTo>
                      <a:pt x="1126431" y="2814"/>
                      <a:pt x="1125089" y="2814"/>
                      <a:pt x="1123760" y="2667"/>
                    </a:cubicBezTo>
                    <a:lnTo>
                      <a:pt x="1112139" y="2667"/>
                    </a:lnTo>
                    <a:lnTo>
                      <a:pt x="1067086" y="3143"/>
                    </a:lnTo>
                    <a:lnTo>
                      <a:pt x="901637" y="3905"/>
                    </a:lnTo>
                    <a:lnTo>
                      <a:pt x="355759" y="4572"/>
                    </a:lnTo>
                    <a:lnTo>
                      <a:pt x="278892" y="4572"/>
                    </a:lnTo>
                    <a:lnTo>
                      <a:pt x="281083" y="3143"/>
                    </a:lnTo>
                    <a:lnTo>
                      <a:pt x="82106" y="455485"/>
                    </a:lnTo>
                    <a:lnTo>
                      <a:pt x="22289" y="590169"/>
                    </a:lnTo>
                    <a:lnTo>
                      <a:pt x="5906" y="626459"/>
                    </a:lnTo>
                    <a:lnTo>
                      <a:pt x="1619" y="635984"/>
                    </a:lnTo>
                    <a:lnTo>
                      <a:pt x="0" y="639128"/>
                    </a:lnTo>
                    <a:cubicBezTo>
                      <a:pt x="259" y="637978"/>
                      <a:pt x="642" y="636860"/>
                      <a:pt x="1143" y="635794"/>
                    </a:cubicBezTo>
                    <a:lnTo>
                      <a:pt x="5144" y="626269"/>
                    </a:lnTo>
                    <a:lnTo>
                      <a:pt x="20669" y="589597"/>
                    </a:lnTo>
                    <a:lnTo>
                      <a:pt x="79153" y="454342"/>
                    </a:lnTo>
                    <a:lnTo>
                      <a:pt x="276701" y="1429"/>
                    </a:lnTo>
                    <a:lnTo>
                      <a:pt x="277273" y="0"/>
                    </a:lnTo>
                    <a:lnTo>
                      <a:pt x="355759" y="0"/>
                    </a:lnTo>
                    <a:lnTo>
                      <a:pt x="901637" y="667"/>
                    </a:lnTo>
                    <a:lnTo>
                      <a:pt x="1067086" y="1429"/>
                    </a:lnTo>
                    <a:lnTo>
                      <a:pt x="1112139" y="1905"/>
                    </a:lnTo>
                    <a:lnTo>
                      <a:pt x="1123760" y="1905"/>
                    </a:lnTo>
                    <a:cubicBezTo>
                      <a:pt x="1125114" y="2031"/>
                      <a:pt x="1126454" y="2286"/>
                      <a:pt x="1127760" y="2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 name="Google Shape;137;p16"/>
            <p:cNvSpPr/>
            <p:nvPr/>
          </p:nvSpPr>
          <p:spPr>
            <a:xfrm>
              <a:off x="1246540" y="4311414"/>
              <a:ext cx="3193141" cy="3653"/>
            </a:xfrm>
            <a:custGeom>
              <a:avLst/>
              <a:gdLst/>
              <a:ahLst/>
              <a:cxnLst/>
              <a:rect l="l" t="t" r="r" b="b"/>
              <a:pathLst>
                <a:path w="4329683" h="4953" extrusionOk="0">
                  <a:moveTo>
                    <a:pt x="4329684" y="2477"/>
                  </a:moveTo>
                  <a:cubicBezTo>
                    <a:pt x="4329684" y="3905"/>
                    <a:pt x="3360325" y="4953"/>
                    <a:pt x="2164937" y="4953"/>
                  </a:cubicBezTo>
                  <a:cubicBezTo>
                    <a:pt x="969550" y="4953"/>
                    <a:pt x="0" y="3905"/>
                    <a:pt x="0" y="2477"/>
                  </a:cubicBezTo>
                  <a:cubicBezTo>
                    <a:pt x="0" y="1048"/>
                    <a:pt x="969169" y="0"/>
                    <a:pt x="2164937" y="0"/>
                  </a:cubicBezTo>
                  <a:cubicBezTo>
                    <a:pt x="3360706" y="0"/>
                    <a:pt x="4329684" y="1143"/>
                    <a:pt x="4329684" y="24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6"/>
            <p:cNvSpPr/>
            <p:nvPr/>
          </p:nvSpPr>
          <p:spPr>
            <a:xfrm>
              <a:off x="2263856" y="1766894"/>
              <a:ext cx="205391" cy="297800"/>
            </a:xfrm>
            <a:custGeom>
              <a:avLst/>
              <a:gdLst/>
              <a:ahLst/>
              <a:cxnLst/>
              <a:rect l="l" t="t" r="r" b="b"/>
              <a:pathLst>
                <a:path w="278496" h="403797" extrusionOk="0">
                  <a:moveTo>
                    <a:pt x="275539" y="62865"/>
                  </a:moveTo>
                  <a:cubicBezTo>
                    <a:pt x="253097" y="24186"/>
                    <a:pt x="211862" y="272"/>
                    <a:pt x="167145" y="0"/>
                  </a:cubicBezTo>
                  <a:cubicBezTo>
                    <a:pt x="121886" y="714"/>
                    <a:pt x="79210" y="21217"/>
                    <a:pt x="50368" y="56102"/>
                  </a:cubicBezTo>
                  <a:cubicBezTo>
                    <a:pt x="-7734" y="125063"/>
                    <a:pt x="-13735" y="227552"/>
                    <a:pt x="22936" y="308229"/>
                  </a:cubicBezTo>
                  <a:cubicBezTo>
                    <a:pt x="40866" y="349015"/>
                    <a:pt x="72984" y="381911"/>
                    <a:pt x="113329" y="400812"/>
                  </a:cubicBezTo>
                  <a:cubicBezTo>
                    <a:pt x="124746" y="407016"/>
                    <a:pt x="139020" y="403260"/>
                    <a:pt x="145904" y="392240"/>
                  </a:cubicBezTo>
                  <a:cubicBezTo>
                    <a:pt x="152425" y="380862"/>
                    <a:pt x="148608" y="366358"/>
                    <a:pt x="137332" y="359664"/>
                  </a:cubicBezTo>
                  <a:cubicBezTo>
                    <a:pt x="80182" y="334518"/>
                    <a:pt x="50464" y="273939"/>
                    <a:pt x="47701" y="213931"/>
                  </a:cubicBezTo>
                  <a:cubicBezTo>
                    <a:pt x="44653" y="146304"/>
                    <a:pt x="75419" y="65246"/>
                    <a:pt x="148476" y="49340"/>
                  </a:cubicBezTo>
                  <a:cubicBezTo>
                    <a:pt x="182169" y="41905"/>
                    <a:pt x="216808" y="57069"/>
                    <a:pt x="234201" y="86868"/>
                  </a:cubicBezTo>
                  <a:cubicBezTo>
                    <a:pt x="248965" y="113824"/>
                    <a:pt x="290113" y="89821"/>
                    <a:pt x="275349" y="62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6"/>
            <p:cNvSpPr/>
            <p:nvPr/>
          </p:nvSpPr>
          <p:spPr>
            <a:xfrm>
              <a:off x="2293537" y="1994048"/>
              <a:ext cx="26453" cy="19997"/>
            </a:xfrm>
            <a:custGeom>
              <a:avLst/>
              <a:gdLst/>
              <a:ahLst/>
              <a:cxnLst/>
              <a:rect l="l" t="t" r="r" b="b"/>
              <a:pathLst>
                <a:path w="35868" h="27114" extrusionOk="0">
                  <a:moveTo>
                    <a:pt x="35869" y="1005"/>
                  </a:moveTo>
                  <a:cubicBezTo>
                    <a:pt x="28764" y="3394"/>
                    <a:pt x="21957" y="6590"/>
                    <a:pt x="15580" y="10530"/>
                  </a:cubicBezTo>
                  <a:cubicBezTo>
                    <a:pt x="5579" y="17578"/>
                    <a:pt x="2150" y="27484"/>
                    <a:pt x="721" y="27103"/>
                  </a:cubicBezTo>
                  <a:cubicBezTo>
                    <a:pt x="-707" y="26722"/>
                    <a:pt x="150" y="24151"/>
                    <a:pt x="1864" y="19960"/>
                  </a:cubicBezTo>
                  <a:cubicBezTo>
                    <a:pt x="6673" y="9036"/>
                    <a:pt x="16953" y="1516"/>
                    <a:pt x="28820" y="243"/>
                  </a:cubicBezTo>
                  <a:cubicBezTo>
                    <a:pt x="33202" y="-424"/>
                    <a:pt x="35869" y="433"/>
                    <a:pt x="35869" y="1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6"/>
            <p:cNvSpPr/>
            <p:nvPr/>
          </p:nvSpPr>
          <p:spPr>
            <a:xfrm>
              <a:off x="2270297" y="1949487"/>
              <a:ext cx="28902" cy="14872"/>
            </a:xfrm>
            <a:custGeom>
              <a:avLst/>
              <a:gdLst/>
              <a:ahLst/>
              <a:cxnLst/>
              <a:rect l="l" t="t" r="r" b="b"/>
              <a:pathLst>
                <a:path w="39189" h="20166" extrusionOk="0">
                  <a:moveTo>
                    <a:pt x="39165" y="3854"/>
                  </a:moveTo>
                  <a:cubicBezTo>
                    <a:pt x="31904" y="3711"/>
                    <a:pt x="24667" y="4740"/>
                    <a:pt x="17734" y="6902"/>
                  </a:cubicBezTo>
                  <a:cubicBezTo>
                    <a:pt x="6494" y="11379"/>
                    <a:pt x="1732" y="20713"/>
                    <a:pt x="493" y="20142"/>
                  </a:cubicBezTo>
                  <a:cubicBezTo>
                    <a:pt x="-745" y="19570"/>
                    <a:pt x="493" y="17094"/>
                    <a:pt x="2589" y="13284"/>
                  </a:cubicBezTo>
                  <a:cubicBezTo>
                    <a:pt x="9200" y="3325"/>
                    <a:pt x="21134" y="-1704"/>
                    <a:pt x="32878" y="520"/>
                  </a:cubicBezTo>
                  <a:cubicBezTo>
                    <a:pt x="37260" y="1949"/>
                    <a:pt x="39451" y="3282"/>
                    <a:pt x="39165" y="3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6"/>
            <p:cNvSpPr/>
            <p:nvPr/>
          </p:nvSpPr>
          <p:spPr>
            <a:xfrm>
              <a:off x="2268623" y="1892109"/>
              <a:ext cx="30535" cy="9111"/>
            </a:xfrm>
            <a:custGeom>
              <a:avLst/>
              <a:gdLst/>
              <a:ahLst/>
              <a:cxnLst/>
              <a:rect l="l" t="t" r="r" b="b"/>
              <a:pathLst>
                <a:path w="41404" h="12354" extrusionOk="0">
                  <a:moveTo>
                    <a:pt x="41338" y="12354"/>
                  </a:moveTo>
                  <a:cubicBezTo>
                    <a:pt x="34852" y="9436"/>
                    <a:pt x="28129" y="7078"/>
                    <a:pt x="21241" y="5306"/>
                  </a:cubicBezTo>
                  <a:cubicBezTo>
                    <a:pt x="14146" y="5060"/>
                    <a:pt x="7044" y="5379"/>
                    <a:pt x="0" y="6258"/>
                  </a:cubicBezTo>
                  <a:cubicBezTo>
                    <a:pt x="0" y="6258"/>
                    <a:pt x="1619" y="3877"/>
                    <a:pt x="5620" y="2163"/>
                  </a:cubicBezTo>
                  <a:cubicBezTo>
                    <a:pt x="16220" y="-1918"/>
                    <a:pt x="28184" y="-147"/>
                    <a:pt x="37147" y="6830"/>
                  </a:cubicBezTo>
                  <a:cubicBezTo>
                    <a:pt x="40481" y="9592"/>
                    <a:pt x="41719" y="11973"/>
                    <a:pt x="41338" y="123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6"/>
            <p:cNvSpPr/>
            <p:nvPr/>
          </p:nvSpPr>
          <p:spPr>
            <a:xfrm>
              <a:off x="2284439" y="1835063"/>
              <a:ext cx="29805" cy="11093"/>
            </a:xfrm>
            <a:custGeom>
              <a:avLst/>
              <a:gdLst/>
              <a:ahLst/>
              <a:cxnLst/>
              <a:rect l="l" t="t" r="r" b="b"/>
              <a:pathLst>
                <a:path w="40413" h="15042" extrusionOk="0">
                  <a:moveTo>
                    <a:pt x="40291" y="14977"/>
                  </a:moveTo>
                  <a:cubicBezTo>
                    <a:pt x="39148" y="15834"/>
                    <a:pt x="32766" y="8024"/>
                    <a:pt x="21241" y="5452"/>
                  </a:cubicBezTo>
                  <a:cubicBezTo>
                    <a:pt x="14187" y="4591"/>
                    <a:pt x="7054" y="4591"/>
                    <a:pt x="0" y="5452"/>
                  </a:cubicBezTo>
                  <a:cubicBezTo>
                    <a:pt x="0" y="4976"/>
                    <a:pt x="1714" y="3071"/>
                    <a:pt x="5715" y="1547"/>
                  </a:cubicBezTo>
                  <a:cubicBezTo>
                    <a:pt x="11095" y="-257"/>
                    <a:pt x="16877" y="-488"/>
                    <a:pt x="22384" y="880"/>
                  </a:cubicBezTo>
                  <a:cubicBezTo>
                    <a:pt x="27912" y="2178"/>
                    <a:pt x="32943" y="5057"/>
                    <a:pt x="36862" y="9167"/>
                  </a:cubicBezTo>
                  <a:cubicBezTo>
                    <a:pt x="39910" y="12024"/>
                    <a:pt x="40767" y="14596"/>
                    <a:pt x="40291" y="149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6"/>
            <p:cNvSpPr/>
            <p:nvPr/>
          </p:nvSpPr>
          <p:spPr>
            <a:xfrm>
              <a:off x="2333493" y="1787094"/>
              <a:ext cx="21050" cy="26528"/>
            </a:xfrm>
            <a:custGeom>
              <a:avLst/>
              <a:gdLst/>
              <a:ahLst/>
              <a:cxnLst/>
              <a:rect l="l" t="t" r="r" b="b"/>
              <a:pathLst>
                <a:path w="28542" h="35970" extrusionOk="0">
                  <a:moveTo>
                    <a:pt x="28020" y="35971"/>
                  </a:moveTo>
                  <a:cubicBezTo>
                    <a:pt x="25009" y="28886"/>
                    <a:pt x="21409" y="22068"/>
                    <a:pt x="17256" y="15587"/>
                  </a:cubicBezTo>
                  <a:cubicBezTo>
                    <a:pt x="9636" y="6062"/>
                    <a:pt x="-460" y="1681"/>
                    <a:pt x="16" y="347"/>
                  </a:cubicBezTo>
                  <a:cubicBezTo>
                    <a:pt x="492" y="-986"/>
                    <a:pt x="12303" y="1204"/>
                    <a:pt x="21162" y="12539"/>
                  </a:cubicBezTo>
                  <a:cubicBezTo>
                    <a:pt x="27171" y="18742"/>
                    <a:pt x="29736" y="27507"/>
                    <a:pt x="28020" y="359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6"/>
            <p:cNvSpPr/>
            <p:nvPr/>
          </p:nvSpPr>
          <p:spPr>
            <a:xfrm>
              <a:off x="2356702" y="2320464"/>
              <a:ext cx="1014013" cy="1042970"/>
            </a:xfrm>
            <a:custGeom>
              <a:avLst/>
              <a:gdLst/>
              <a:ahLst/>
              <a:cxnLst/>
              <a:rect l="l" t="t" r="r" b="b"/>
              <a:pathLst>
                <a:path w="1374933" h="1414196" extrusionOk="0">
                  <a:moveTo>
                    <a:pt x="0" y="0"/>
                  </a:moveTo>
                  <a:cubicBezTo>
                    <a:pt x="0" y="0"/>
                    <a:pt x="476250" y="1337786"/>
                    <a:pt x="512064" y="1399413"/>
                  </a:cubicBezTo>
                  <a:cubicBezTo>
                    <a:pt x="547878" y="1461040"/>
                    <a:pt x="1050036" y="1310068"/>
                    <a:pt x="1050036" y="1310068"/>
                  </a:cubicBezTo>
                  <a:cubicBezTo>
                    <a:pt x="1050036" y="1310068"/>
                    <a:pt x="1133285" y="755809"/>
                    <a:pt x="1165384" y="708946"/>
                  </a:cubicBezTo>
                  <a:cubicBezTo>
                    <a:pt x="1197483" y="662083"/>
                    <a:pt x="1374934" y="76295"/>
                    <a:pt x="1374934" y="76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6"/>
            <p:cNvSpPr/>
            <p:nvPr/>
          </p:nvSpPr>
          <p:spPr>
            <a:xfrm>
              <a:off x="3036925" y="1470070"/>
              <a:ext cx="303017" cy="301724"/>
            </a:xfrm>
            <a:custGeom>
              <a:avLst/>
              <a:gdLst/>
              <a:ahLst/>
              <a:cxnLst/>
              <a:rect l="l" t="t" r="r" b="b"/>
              <a:pathLst>
                <a:path w="410871" h="409117" extrusionOk="0">
                  <a:moveTo>
                    <a:pt x="391406" y="391818"/>
                  </a:moveTo>
                  <a:cubicBezTo>
                    <a:pt x="423076" y="309924"/>
                    <a:pt x="415822" y="218076"/>
                    <a:pt x="371689" y="142168"/>
                  </a:cubicBezTo>
                  <a:cubicBezTo>
                    <a:pt x="328064" y="68064"/>
                    <a:pt x="249674" y="19486"/>
                    <a:pt x="165663" y="5103"/>
                  </a:cubicBezTo>
                  <a:cubicBezTo>
                    <a:pt x="116122" y="-3593"/>
                    <a:pt x="65267" y="-1152"/>
                    <a:pt x="16787" y="12247"/>
                  </a:cubicBezTo>
                  <a:cubicBezTo>
                    <a:pt x="-12645" y="20534"/>
                    <a:pt x="-167" y="66540"/>
                    <a:pt x="29456" y="58253"/>
                  </a:cubicBezTo>
                  <a:cubicBezTo>
                    <a:pt x="101764" y="37677"/>
                    <a:pt x="179281" y="46618"/>
                    <a:pt x="245006" y="83113"/>
                  </a:cubicBezTo>
                  <a:cubicBezTo>
                    <a:pt x="308352" y="119058"/>
                    <a:pt x="351371" y="182425"/>
                    <a:pt x="361402" y="254563"/>
                  </a:cubicBezTo>
                  <a:cubicBezTo>
                    <a:pt x="366960" y="296738"/>
                    <a:pt x="361479" y="339633"/>
                    <a:pt x="345495" y="379055"/>
                  </a:cubicBezTo>
                  <a:cubicBezTo>
                    <a:pt x="342026" y="391755"/>
                    <a:pt x="349477" y="404871"/>
                    <a:pt x="362164" y="408392"/>
                  </a:cubicBezTo>
                  <a:cubicBezTo>
                    <a:pt x="374798" y="411533"/>
                    <a:pt x="387671" y="404195"/>
                    <a:pt x="391406" y="3917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6"/>
            <p:cNvSpPr/>
            <p:nvPr/>
          </p:nvSpPr>
          <p:spPr>
            <a:xfrm>
              <a:off x="3162327" y="1476964"/>
              <a:ext cx="7697" cy="31786"/>
            </a:xfrm>
            <a:custGeom>
              <a:avLst/>
              <a:gdLst/>
              <a:ahLst/>
              <a:cxnLst/>
              <a:rect l="l" t="t" r="r" b="b"/>
              <a:pathLst>
                <a:path w="10437" h="43100" extrusionOk="0">
                  <a:moveTo>
                    <a:pt x="5456" y="43101"/>
                  </a:moveTo>
                  <a:cubicBezTo>
                    <a:pt x="4028" y="43101"/>
                    <a:pt x="6409" y="33576"/>
                    <a:pt x="4885" y="21289"/>
                  </a:cubicBezTo>
                  <a:cubicBezTo>
                    <a:pt x="3361" y="9001"/>
                    <a:pt x="-1021" y="810"/>
                    <a:pt x="218" y="48"/>
                  </a:cubicBezTo>
                  <a:cubicBezTo>
                    <a:pt x="1456" y="-714"/>
                    <a:pt x="8314" y="7668"/>
                    <a:pt x="9743" y="20717"/>
                  </a:cubicBezTo>
                  <a:cubicBezTo>
                    <a:pt x="11480" y="28450"/>
                    <a:pt x="9928" y="36557"/>
                    <a:pt x="5456" y="431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6"/>
            <p:cNvSpPr/>
            <p:nvPr/>
          </p:nvSpPr>
          <p:spPr>
            <a:xfrm>
              <a:off x="3217377" y="1502938"/>
              <a:ext cx="14705" cy="25945"/>
            </a:xfrm>
            <a:custGeom>
              <a:avLst/>
              <a:gdLst/>
              <a:ahLst/>
              <a:cxnLst/>
              <a:rect l="l" t="t" r="r" b="b"/>
              <a:pathLst>
                <a:path w="19939" h="35180" extrusionOk="0">
                  <a:moveTo>
                    <a:pt x="18207" y="0"/>
                  </a:moveTo>
                  <a:cubicBezTo>
                    <a:pt x="19541" y="0"/>
                    <a:pt x="22112" y="10097"/>
                    <a:pt x="16302" y="21241"/>
                  </a:cubicBezTo>
                  <a:cubicBezTo>
                    <a:pt x="10492" y="32385"/>
                    <a:pt x="395" y="36195"/>
                    <a:pt x="14" y="34957"/>
                  </a:cubicBezTo>
                  <a:cubicBezTo>
                    <a:pt x="-367" y="33719"/>
                    <a:pt x="6968" y="28575"/>
                    <a:pt x="11921" y="18955"/>
                  </a:cubicBezTo>
                  <a:cubicBezTo>
                    <a:pt x="16873" y="9335"/>
                    <a:pt x="16397" y="191"/>
                    <a:pt x="182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6"/>
            <p:cNvSpPr/>
            <p:nvPr/>
          </p:nvSpPr>
          <p:spPr>
            <a:xfrm>
              <a:off x="3265453" y="1544686"/>
              <a:ext cx="25375" cy="26630"/>
            </a:xfrm>
            <a:custGeom>
              <a:avLst/>
              <a:gdLst/>
              <a:ahLst/>
              <a:cxnLst/>
              <a:rect l="l" t="t" r="r" b="b"/>
              <a:pathLst>
                <a:path w="34407" h="36109" extrusionOk="0">
                  <a:moveTo>
                    <a:pt x="34407" y="10"/>
                  </a:moveTo>
                  <a:cubicBezTo>
                    <a:pt x="32097" y="18279"/>
                    <a:pt x="18158" y="32914"/>
                    <a:pt x="22" y="36110"/>
                  </a:cubicBezTo>
                  <a:cubicBezTo>
                    <a:pt x="-550" y="34681"/>
                    <a:pt x="10118" y="30395"/>
                    <a:pt x="19548" y="20393"/>
                  </a:cubicBezTo>
                  <a:cubicBezTo>
                    <a:pt x="28978" y="10392"/>
                    <a:pt x="32978" y="-371"/>
                    <a:pt x="34407" y="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6"/>
            <p:cNvSpPr/>
            <p:nvPr/>
          </p:nvSpPr>
          <p:spPr>
            <a:xfrm>
              <a:off x="3300380" y="1622756"/>
              <a:ext cx="28411" cy="8525"/>
            </a:xfrm>
            <a:custGeom>
              <a:avLst/>
              <a:gdLst/>
              <a:ahLst/>
              <a:cxnLst/>
              <a:rect l="l" t="t" r="r" b="b"/>
              <a:pathLst>
                <a:path w="38524" h="11560" extrusionOk="0">
                  <a:moveTo>
                    <a:pt x="38420" y="142"/>
                  </a:moveTo>
                  <a:cubicBezTo>
                    <a:pt x="39468" y="999"/>
                    <a:pt x="32610" y="8809"/>
                    <a:pt x="20608" y="11000"/>
                  </a:cubicBezTo>
                  <a:cubicBezTo>
                    <a:pt x="8606" y="13191"/>
                    <a:pt x="-633" y="8333"/>
                    <a:pt x="34" y="7190"/>
                  </a:cubicBezTo>
                  <a:cubicBezTo>
                    <a:pt x="701" y="6047"/>
                    <a:pt x="9559" y="8142"/>
                    <a:pt x="19655" y="6142"/>
                  </a:cubicBezTo>
                  <a:cubicBezTo>
                    <a:pt x="29752" y="4142"/>
                    <a:pt x="37562" y="-906"/>
                    <a:pt x="38420" y="14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6"/>
            <p:cNvSpPr/>
            <p:nvPr/>
          </p:nvSpPr>
          <p:spPr>
            <a:xfrm>
              <a:off x="3311355" y="1672770"/>
              <a:ext cx="34015" cy="21254"/>
            </a:xfrm>
            <a:custGeom>
              <a:avLst/>
              <a:gdLst/>
              <a:ahLst/>
              <a:cxnLst/>
              <a:rect l="l" t="t" r="r" b="b"/>
              <a:pathLst>
                <a:path w="46122" h="28819" extrusionOk="0">
                  <a:moveTo>
                    <a:pt x="46123" y="28004"/>
                  </a:moveTo>
                  <a:cubicBezTo>
                    <a:pt x="36403" y="30156"/>
                    <a:pt x="26228" y="28003"/>
                    <a:pt x="18214" y="22098"/>
                  </a:cubicBezTo>
                  <a:cubicBezTo>
                    <a:pt x="3927" y="13621"/>
                    <a:pt x="-836" y="381"/>
                    <a:pt x="117" y="0"/>
                  </a:cubicBezTo>
                  <a:cubicBezTo>
                    <a:pt x="6505" y="6525"/>
                    <a:pt x="13418" y="12514"/>
                    <a:pt x="20786" y="17907"/>
                  </a:cubicBezTo>
                  <a:cubicBezTo>
                    <a:pt x="28964" y="21909"/>
                    <a:pt x="37434" y="25285"/>
                    <a:pt x="46123" y="28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6"/>
            <p:cNvSpPr/>
            <p:nvPr/>
          </p:nvSpPr>
          <p:spPr>
            <a:xfrm>
              <a:off x="2341588" y="2893785"/>
              <a:ext cx="1118778" cy="887920"/>
            </a:xfrm>
            <a:custGeom>
              <a:avLst/>
              <a:gdLst/>
              <a:ahLst/>
              <a:cxnLst/>
              <a:rect l="l" t="t" r="r" b="b"/>
              <a:pathLst>
                <a:path w="1516987" h="1203959" extrusionOk="0">
                  <a:moveTo>
                    <a:pt x="59150" y="422910"/>
                  </a:moveTo>
                  <a:lnTo>
                    <a:pt x="519113" y="326041"/>
                  </a:lnTo>
                  <a:lnTo>
                    <a:pt x="509588" y="14002"/>
                  </a:lnTo>
                  <a:lnTo>
                    <a:pt x="993648" y="0"/>
                  </a:lnTo>
                  <a:lnTo>
                    <a:pt x="982218" y="333375"/>
                  </a:lnTo>
                  <a:cubicBezTo>
                    <a:pt x="982218" y="333375"/>
                    <a:pt x="1526667" y="489775"/>
                    <a:pt x="1516856" y="483108"/>
                  </a:cubicBezTo>
                  <a:cubicBezTo>
                    <a:pt x="1507046" y="476440"/>
                    <a:pt x="1153192" y="1155668"/>
                    <a:pt x="1153192" y="1155668"/>
                  </a:cubicBezTo>
                  <a:lnTo>
                    <a:pt x="571405" y="1203960"/>
                  </a:lnTo>
                  <a:cubicBezTo>
                    <a:pt x="571405" y="1203960"/>
                    <a:pt x="109538" y="868680"/>
                    <a:pt x="109538" y="859631"/>
                  </a:cubicBezTo>
                  <a:cubicBezTo>
                    <a:pt x="109538" y="850582"/>
                    <a:pt x="0" y="567309"/>
                    <a:pt x="0" y="5673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6"/>
            <p:cNvSpPr/>
            <p:nvPr/>
          </p:nvSpPr>
          <p:spPr>
            <a:xfrm>
              <a:off x="2345103" y="2893785"/>
              <a:ext cx="1119127" cy="887920"/>
            </a:xfrm>
            <a:custGeom>
              <a:avLst/>
              <a:gdLst/>
              <a:ahLst/>
              <a:cxnLst/>
              <a:rect l="l" t="t" r="r" b="b"/>
              <a:pathLst>
                <a:path w="1517460" h="1203959" extrusionOk="0">
                  <a:moveTo>
                    <a:pt x="59436" y="422910"/>
                  </a:moveTo>
                  <a:lnTo>
                    <a:pt x="519589" y="326041"/>
                  </a:lnTo>
                  <a:lnTo>
                    <a:pt x="510064" y="14002"/>
                  </a:lnTo>
                  <a:lnTo>
                    <a:pt x="994124" y="0"/>
                  </a:lnTo>
                  <a:lnTo>
                    <a:pt x="982694" y="333375"/>
                  </a:lnTo>
                  <a:cubicBezTo>
                    <a:pt x="982694" y="333375"/>
                    <a:pt x="1527048" y="489775"/>
                    <a:pt x="1517332" y="483108"/>
                  </a:cubicBezTo>
                  <a:cubicBezTo>
                    <a:pt x="1507617" y="476440"/>
                    <a:pt x="1153668" y="1155668"/>
                    <a:pt x="1153668" y="1155668"/>
                  </a:cubicBezTo>
                  <a:lnTo>
                    <a:pt x="571881" y="1203960"/>
                  </a:lnTo>
                  <a:cubicBezTo>
                    <a:pt x="571881" y="1203960"/>
                    <a:pt x="109347" y="868775"/>
                    <a:pt x="109347" y="859727"/>
                  </a:cubicBezTo>
                  <a:cubicBezTo>
                    <a:pt x="109347" y="850678"/>
                    <a:pt x="0" y="567309"/>
                    <a:pt x="0" y="567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6"/>
            <p:cNvSpPr/>
            <p:nvPr/>
          </p:nvSpPr>
          <p:spPr>
            <a:xfrm>
              <a:off x="2755060" y="2904118"/>
              <a:ext cx="283516" cy="345966"/>
            </a:xfrm>
            <a:custGeom>
              <a:avLst/>
              <a:gdLst/>
              <a:ahLst/>
              <a:cxnLst/>
              <a:rect l="l" t="t" r="r" b="b"/>
              <a:pathLst>
                <a:path w="384429" h="469106" extrusionOk="0">
                  <a:moveTo>
                    <a:pt x="56674" y="0"/>
                  </a:moveTo>
                  <a:lnTo>
                    <a:pt x="327755" y="0"/>
                  </a:lnTo>
                  <a:cubicBezTo>
                    <a:pt x="359056" y="0"/>
                    <a:pt x="384429" y="25374"/>
                    <a:pt x="384429" y="56674"/>
                  </a:cubicBezTo>
                  <a:lnTo>
                    <a:pt x="384429" y="285274"/>
                  </a:lnTo>
                  <a:cubicBezTo>
                    <a:pt x="384429" y="386802"/>
                    <a:pt x="302124" y="469106"/>
                    <a:pt x="200597" y="469106"/>
                  </a:cubicBezTo>
                  <a:lnTo>
                    <a:pt x="183833" y="469107"/>
                  </a:lnTo>
                  <a:cubicBezTo>
                    <a:pt x="82305" y="469107"/>
                    <a:pt x="0" y="386802"/>
                    <a:pt x="0" y="285274"/>
                  </a:cubicBezTo>
                  <a:lnTo>
                    <a:pt x="0" y="56674"/>
                  </a:lnTo>
                  <a:cubicBezTo>
                    <a:pt x="0" y="25374"/>
                    <a:pt x="25374" y="0"/>
                    <a:pt x="566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6"/>
            <p:cNvSpPr/>
            <p:nvPr/>
          </p:nvSpPr>
          <p:spPr>
            <a:xfrm>
              <a:off x="2755553" y="3091102"/>
              <a:ext cx="286677" cy="117493"/>
            </a:xfrm>
            <a:custGeom>
              <a:avLst/>
              <a:gdLst/>
              <a:ahLst/>
              <a:cxnLst/>
              <a:rect l="l" t="t" r="r" b="b"/>
              <a:pathLst>
                <a:path w="388715" h="159313" extrusionOk="0">
                  <a:moveTo>
                    <a:pt x="388716" y="1"/>
                  </a:moveTo>
                  <a:cubicBezTo>
                    <a:pt x="388566" y="1774"/>
                    <a:pt x="388247" y="3528"/>
                    <a:pt x="387763" y="5240"/>
                  </a:cubicBezTo>
                  <a:cubicBezTo>
                    <a:pt x="386695" y="10197"/>
                    <a:pt x="385359" y="15094"/>
                    <a:pt x="383762" y="19908"/>
                  </a:cubicBezTo>
                  <a:cubicBezTo>
                    <a:pt x="377871" y="37658"/>
                    <a:pt x="369398" y="54443"/>
                    <a:pt x="358616" y="69724"/>
                  </a:cubicBezTo>
                  <a:cubicBezTo>
                    <a:pt x="342687" y="92505"/>
                    <a:pt x="322426" y="111925"/>
                    <a:pt x="298990" y="126874"/>
                  </a:cubicBezTo>
                  <a:cubicBezTo>
                    <a:pt x="240817" y="165553"/>
                    <a:pt x="166337" y="169955"/>
                    <a:pt x="104013" y="138399"/>
                  </a:cubicBezTo>
                  <a:cubicBezTo>
                    <a:pt x="78957" y="126240"/>
                    <a:pt x="56531" y="109283"/>
                    <a:pt x="38005" y="88488"/>
                  </a:cubicBezTo>
                  <a:cubicBezTo>
                    <a:pt x="25479" y="74623"/>
                    <a:pt x="15108" y="58954"/>
                    <a:pt x="7239" y="42006"/>
                  </a:cubicBezTo>
                  <a:cubicBezTo>
                    <a:pt x="5061" y="37455"/>
                    <a:pt x="3153" y="32780"/>
                    <a:pt x="1524" y="28004"/>
                  </a:cubicBezTo>
                  <a:cubicBezTo>
                    <a:pt x="793" y="26364"/>
                    <a:pt x="280" y="24635"/>
                    <a:pt x="0" y="22861"/>
                  </a:cubicBezTo>
                  <a:cubicBezTo>
                    <a:pt x="0" y="22861"/>
                    <a:pt x="3048" y="29528"/>
                    <a:pt x="8954" y="41149"/>
                  </a:cubicBezTo>
                  <a:cubicBezTo>
                    <a:pt x="17427" y="57540"/>
                    <a:pt x="28098" y="72698"/>
                    <a:pt x="40672" y="86202"/>
                  </a:cubicBezTo>
                  <a:cubicBezTo>
                    <a:pt x="59207" y="106233"/>
                    <a:pt x="81381" y="122556"/>
                    <a:pt x="106014" y="134303"/>
                  </a:cubicBezTo>
                  <a:cubicBezTo>
                    <a:pt x="166989" y="164777"/>
                    <a:pt x="239582" y="160457"/>
                    <a:pt x="296513" y="122968"/>
                  </a:cubicBezTo>
                  <a:cubicBezTo>
                    <a:pt x="319606" y="108423"/>
                    <a:pt x="339713" y="89609"/>
                    <a:pt x="355759" y="67533"/>
                  </a:cubicBezTo>
                  <a:cubicBezTo>
                    <a:pt x="366638" y="52628"/>
                    <a:pt x="375449" y="36319"/>
                    <a:pt x="381953" y="19051"/>
                  </a:cubicBezTo>
                  <a:cubicBezTo>
                    <a:pt x="386811" y="6954"/>
                    <a:pt x="388144" y="-94"/>
                    <a:pt x="388716"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6"/>
            <p:cNvSpPr/>
            <p:nvPr/>
          </p:nvSpPr>
          <p:spPr>
            <a:xfrm>
              <a:off x="2757099" y="3061578"/>
              <a:ext cx="282252" cy="93136"/>
            </a:xfrm>
            <a:custGeom>
              <a:avLst/>
              <a:gdLst/>
              <a:ahLst/>
              <a:cxnLst/>
              <a:rect l="l" t="t" r="r" b="b"/>
              <a:pathLst>
                <a:path w="382714" h="126286" extrusionOk="0">
                  <a:moveTo>
                    <a:pt x="382714" y="0"/>
                  </a:moveTo>
                  <a:cubicBezTo>
                    <a:pt x="382356" y="1566"/>
                    <a:pt x="381779" y="3073"/>
                    <a:pt x="381000" y="4477"/>
                  </a:cubicBezTo>
                  <a:cubicBezTo>
                    <a:pt x="379162" y="8652"/>
                    <a:pt x="377095" y="12722"/>
                    <a:pt x="374809" y="16669"/>
                  </a:cubicBezTo>
                  <a:cubicBezTo>
                    <a:pt x="366597" y="31401"/>
                    <a:pt x="356512" y="45008"/>
                    <a:pt x="344805" y="57150"/>
                  </a:cubicBezTo>
                  <a:cubicBezTo>
                    <a:pt x="327542" y="75374"/>
                    <a:pt x="307317" y="90543"/>
                    <a:pt x="284988" y="102013"/>
                  </a:cubicBezTo>
                  <a:cubicBezTo>
                    <a:pt x="229719" y="131216"/>
                    <a:pt x="164298" y="134220"/>
                    <a:pt x="106585" y="110204"/>
                  </a:cubicBezTo>
                  <a:cubicBezTo>
                    <a:pt x="83313" y="100809"/>
                    <a:pt x="61799" y="87540"/>
                    <a:pt x="42958" y="70961"/>
                  </a:cubicBezTo>
                  <a:cubicBezTo>
                    <a:pt x="30238" y="59922"/>
                    <a:pt x="18972" y="47312"/>
                    <a:pt x="9430" y="33433"/>
                  </a:cubicBezTo>
                  <a:cubicBezTo>
                    <a:pt x="6779" y="29680"/>
                    <a:pt x="4361" y="25767"/>
                    <a:pt x="2191" y="21717"/>
                  </a:cubicBezTo>
                  <a:cubicBezTo>
                    <a:pt x="1273" y="20426"/>
                    <a:pt x="536" y="19016"/>
                    <a:pt x="0" y="17526"/>
                  </a:cubicBezTo>
                  <a:cubicBezTo>
                    <a:pt x="12961" y="36226"/>
                    <a:pt x="28154" y="53274"/>
                    <a:pt x="45244" y="68294"/>
                  </a:cubicBezTo>
                  <a:cubicBezTo>
                    <a:pt x="64046" y="84224"/>
                    <a:pt x="85351" y="96936"/>
                    <a:pt x="108299" y="105918"/>
                  </a:cubicBezTo>
                  <a:cubicBezTo>
                    <a:pt x="164842" y="129004"/>
                    <a:pt x="228668" y="126114"/>
                    <a:pt x="282892" y="98012"/>
                  </a:cubicBezTo>
                  <a:cubicBezTo>
                    <a:pt x="304920" y="86920"/>
                    <a:pt x="324995" y="72314"/>
                    <a:pt x="342328" y="54769"/>
                  </a:cubicBezTo>
                  <a:cubicBezTo>
                    <a:pt x="357996" y="38247"/>
                    <a:pt x="371561" y="19851"/>
                    <a:pt x="3827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6"/>
            <p:cNvSpPr/>
            <p:nvPr/>
          </p:nvSpPr>
          <p:spPr>
            <a:xfrm>
              <a:off x="2756537" y="3018417"/>
              <a:ext cx="280636" cy="88337"/>
            </a:xfrm>
            <a:custGeom>
              <a:avLst/>
              <a:gdLst/>
              <a:ahLst/>
              <a:cxnLst/>
              <a:rect l="l" t="t" r="r" b="b"/>
              <a:pathLst>
                <a:path w="380523" h="119779" extrusionOk="0">
                  <a:moveTo>
                    <a:pt x="380524" y="0"/>
                  </a:moveTo>
                  <a:cubicBezTo>
                    <a:pt x="380036" y="1520"/>
                    <a:pt x="379398" y="2988"/>
                    <a:pt x="378619" y="4381"/>
                  </a:cubicBezTo>
                  <a:cubicBezTo>
                    <a:pt x="377095" y="7049"/>
                    <a:pt x="375380" y="11335"/>
                    <a:pt x="372142" y="16288"/>
                  </a:cubicBezTo>
                  <a:cubicBezTo>
                    <a:pt x="363491" y="30545"/>
                    <a:pt x="353092" y="43664"/>
                    <a:pt x="341186" y="55341"/>
                  </a:cubicBezTo>
                  <a:cubicBezTo>
                    <a:pt x="279608" y="118607"/>
                    <a:pt x="185381" y="137324"/>
                    <a:pt x="104299" y="102394"/>
                  </a:cubicBezTo>
                  <a:cubicBezTo>
                    <a:pt x="81468" y="92757"/>
                    <a:pt x="60412" y="79363"/>
                    <a:pt x="42005" y="62770"/>
                  </a:cubicBezTo>
                  <a:cubicBezTo>
                    <a:pt x="29557" y="51653"/>
                    <a:pt x="18520" y="39049"/>
                    <a:pt x="9144" y="25241"/>
                  </a:cubicBezTo>
                  <a:cubicBezTo>
                    <a:pt x="5715" y="20479"/>
                    <a:pt x="3715" y="16288"/>
                    <a:pt x="2096" y="13716"/>
                  </a:cubicBezTo>
                  <a:cubicBezTo>
                    <a:pt x="1232" y="12374"/>
                    <a:pt x="529" y="10935"/>
                    <a:pt x="0" y="9430"/>
                  </a:cubicBezTo>
                  <a:cubicBezTo>
                    <a:pt x="12677" y="28036"/>
                    <a:pt x="27548" y="45050"/>
                    <a:pt x="44291" y="60103"/>
                  </a:cubicBezTo>
                  <a:cubicBezTo>
                    <a:pt x="62713" y="76046"/>
                    <a:pt x="83587" y="88911"/>
                    <a:pt x="106108" y="98203"/>
                  </a:cubicBezTo>
                  <a:cubicBezTo>
                    <a:pt x="133610" y="109673"/>
                    <a:pt x="163182" y="115347"/>
                    <a:pt x="192977" y="114871"/>
                  </a:cubicBezTo>
                  <a:cubicBezTo>
                    <a:pt x="222670" y="113804"/>
                    <a:pt x="251837" y="106707"/>
                    <a:pt x="278702" y="94012"/>
                  </a:cubicBezTo>
                  <a:cubicBezTo>
                    <a:pt x="300733" y="83608"/>
                    <a:pt x="320958" y="69748"/>
                    <a:pt x="338614" y="52959"/>
                  </a:cubicBezTo>
                  <a:cubicBezTo>
                    <a:pt x="354664" y="37056"/>
                    <a:pt x="368735" y="19275"/>
                    <a:pt x="380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6"/>
            <p:cNvSpPr/>
            <p:nvPr/>
          </p:nvSpPr>
          <p:spPr>
            <a:xfrm>
              <a:off x="2754147" y="2967313"/>
              <a:ext cx="285413" cy="82768"/>
            </a:xfrm>
            <a:custGeom>
              <a:avLst/>
              <a:gdLst/>
              <a:ahLst/>
              <a:cxnLst/>
              <a:rect l="l" t="t" r="r" b="b"/>
              <a:pathLst>
                <a:path w="387000" h="112228" extrusionOk="0">
                  <a:moveTo>
                    <a:pt x="387001" y="0"/>
                  </a:moveTo>
                  <a:cubicBezTo>
                    <a:pt x="386405" y="1403"/>
                    <a:pt x="385671" y="2743"/>
                    <a:pt x="384810" y="4001"/>
                  </a:cubicBezTo>
                  <a:cubicBezTo>
                    <a:pt x="383096" y="6572"/>
                    <a:pt x="381000" y="10478"/>
                    <a:pt x="377476" y="15050"/>
                  </a:cubicBezTo>
                  <a:cubicBezTo>
                    <a:pt x="368026" y="28398"/>
                    <a:pt x="357098" y="40636"/>
                    <a:pt x="344900" y="51530"/>
                  </a:cubicBezTo>
                  <a:cubicBezTo>
                    <a:pt x="261708" y="126249"/>
                    <a:pt x="137618" y="132680"/>
                    <a:pt x="47149" y="66961"/>
                  </a:cubicBezTo>
                  <a:cubicBezTo>
                    <a:pt x="33911" y="57517"/>
                    <a:pt x="21770" y="46622"/>
                    <a:pt x="10954" y="34480"/>
                  </a:cubicBezTo>
                  <a:cubicBezTo>
                    <a:pt x="7048" y="30289"/>
                    <a:pt x="4477" y="26575"/>
                    <a:pt x="2572" y="24194"/>
                  </a:cubicBezTo>
                  <a:cubicBezTo>
                    <a:pt x="1556" y="23038"/>
                    <a:pt x="692" y="21758"/>
                    <a:pt x="0" y="20384"/>
                  </a:cubicBezTo>
                  <a:cubicBezTo>
                    <a:pt x="4358" y="24408"/>
                    <a:pt x="8492" y="28669"/>
                    <a:pt x="12383" y="33147"/>
                  </a:cubicBezTo>
                  <a:cubicBezTo>
                    <a:pt x="23617" y="44621"/>
                    <a:pt x="35930" y="54987"/>
                    <a:pt x="49149" y="64103"/>
                  </a:cubicBezTo>
                  <a:cubicBezTo>
                    <a:pt x="68722" y="77634"/>
                    <a:pt x="90154" y="88254"/>
                    <a:pt x="112776" y="95631"/>
                  </a:cubicBezTo>
                  <a:cubicBezTo>
                    <a:pt x="140390" y="104771"/>
                    <a:pt x="169444" y="108774"/>
                    <a:pt x="198501" y="107442"/>
                  </a:cubicBezTo>
                  <a:cubicBezTo>
                    <a:pt x="227547" y="105708"/>
                    <a:pt x="256040" y="98738"/>
                    <a:pt x="282607" y="86868"/>
                  </a:cubicBezTo>
                  <a:cubicBezTo>
                    <a:pt x="319085" y="70498"/>
                    <a:pt x="351097" y="45607"/>
                    <a:pt x="375951" y="14288"/>
                  </a:cubicBezTo>
                  <a:cubicBezTo>
                    <a:pt x="379351" y="9312"/>
                    <a:pt x="383040" y="4542"/>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6"/>
            <p:cNvSpPr/>
            <p:nvPr/>
          </p:nvSpPr>
          <p:spPr>
            <a:xfrm>
              <a:off x="2754147" y="2916350"/>
              <a:ext cx="285413" cy="82487"/>
            </a:xfrm>
            <a:custGeom>
              <a:avLst/>
              <a:gdLst/>
              <a:ahLst/>
              <a:cxnLst/>
              <a:rect l="l" t="t" r="r" b="b"/>
              <a:pathLst>
                <a:path w="387000" h="111847" extrusionOk="0">
                  <a:moveTo>
                    <a:pt x="387001" y="0"/>
                  </a:moveTo>
                  <a:cubicBezTo>
                    <a:pt x="386405" y="1403"/>
                    <a:pt x="385671" y="2743"/>
                    <a:pt x="384810" y="4001"/>
                  </a:cubicBezTo>
                  <a:cubicBezTo>
                    <a:pt x="383096" y="6572"/>
                    <a:pt x="381000" y="10478"/>
                    <a:pt x="377476" y="15050"/>
                  </a:cubicBezTo>
                  <a:cubicBezTo>
                    <a:pt x="368003" y="28265"/>
                    <a:pt x="357076" y="40374"/>
                    <a:pt x="344900" y="51149"/>
                  </a:cubicBezTo>
                  <a:cubicBezTo>
                    <a:pt x="261708" y="125868"/>
                    <a:pt x="137618" y="132299"/>
                    <a:pt x="47149" y="66580"/>
                  </a:cubicBezTo>
                  <a:cubicBezTo>
                    <a:pt x="33911" y="57136"/>
                    <a:pt x="21770" y="46242"/>
                    <a:pt x="10954" y="34100"/>
                  </a:cubicBezTo>
                  <a:cubicBezTo>
                    <a:pt x="7048" y="29909"/>
                    <a:pt x="4477" y="26194"/>
                    <a:pt x="2572" y="23813"/>
                  </a:cubicBezTo>
                  <a:cubicBezTo>
                    <a:pt x="1556" y="22657"/>
                    <a:pt x="692" y="21377"/>
                    <a:pt x="0" y="20003"/>
                  </a:cubicBezTo>
                  <a:cubicBezTo>
                    <a:pt x="4358" y="24027"/>
                    <a:pt x="8492" y="28288"/>
                    <a:pt x="12383" y="32766"/>
                  </a:cubicBezTo>
                  <a:cubicBezTo>
                    <a:pt x="23617" y="44239"/>
                    <a:pt x="35930" y="54606"/>
                    <a:pt x="49149" y="63722"/>
                  </a:cubicBezTo>
                  <a:cubicBezTo>
                    <a:pt x="68722" y="77253"/>
                    <a:pt x="90154" y="87873"/>
                    <a:pt x="112776" y="95250"/>
                  </a:cubicBezTo>
                  <a:cubicBezTo>
                    <a:pt x="140390" y="104390"/>
                    <a:pt x="169444" y="108393"/>
                    <a:pt x="198501" y="107061"/>
                  </a:cubicBezTo>
                  <a:cubicBezTo>
                    <a:pt x="227547" y="105327"/>
                    <a:pt x="256040" y="98357"/>
                    <a:pt x="282607" y="86487"/>
                  </a:cubicBezTo>
                  <a:cubicBezTo>
                    <a:pt x="319085" y="70117"/>
                    <a:pt x="351097" y="45226"/>
                    <a:pt x="375951" y="13906"/>
                  </a:cubicBezTo>
                  <a:cubicBezTo>
                    <a:pt x="379363" y="9062"/>
                    <a:pt x="383052" y="4418"/>
                    <a:pt x="3870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6"/>
            <p:cNvSpPr/>
            <p:nvPr/>
          </p:nvSpPr>
          <p:spPr>
            <a:xfrm>
              <a:off x="2226536" y="2335585"/>
              <a:ext cx="309211" cy="936440"/>
            </a:xfrm>
            <a:custGeom>
              <a:avLst/>
              <a:gdLst/>
              <a:ahLst/>
              <a:cxnLst/>
              <a:rect l="l" t="t" r="r" b="b"/>
              <a:pathLst>
                <a:path w="419269" h="1269749" extrusionOk="0">
                  <a:moveTo>
                    <a:pt x="372019" y="22562"/>
                  </a:moveTo>
                  <a:cubicBezTo>
                    <a:pt x="372591" y="117812"/>
                    <a:pt x="326490" y="204680"/>
                    <a:pt x="272483" y="280309"/>
                  </a:cubicBezTo>
                  <a:cubicBezTo>
                    <a:pt x="215333" y="360414"/>
                    <a:pt x="146943" y="432709"/>
                    <a:pt x="96842" y="517862"/>
                  </a:cubicBezTo>
                  <a:cubicBezTo>
                    <a:pt x="10260" y="665405"/>
                    <a:pt x="-25173" y="843903"/>
                    <a:pt x="19118" y="1010971"/>
                  </a:cubicBezTo>
                  <a:cubicBezTo>
                    <a:pt x="44724" y="1104974"/>
                    <a:pt x="92960" y="1191275"/>
                    <a:pt x="159612" y="1262336"/>
                  </a:cubicBezTo>
                  <a:cubicBezTo>
                    <a:pt x="180376" y="1284815"/>
                    <a:pt x="214000" y="1251097"/>
                    <a:pt x="193235" y="1228618"/>
                  </a:cubicBezTo>
                  <a:cubicBezTo>
                    <a:pt x="80920" y="1109539"/>
                    <a:pt x="29084" y="945717"/>
                    <a:pt x="52456" y="783705"/>
                  </a:cubicBezTo>
                  <a:cubicBezTo>
                    <a:pt x="64300" y="701728"/>
                    <a:pt x="91648" y="622756"/>
                    <a:pt x="133037" y="551009"/>
                  </a:cubicBezTo>
                  <a:cubicBezTo>
                    <a:pt x="181138" y="466523"/>
                    <a:pt x="247337" y="394895"/>
                    <a:pt x="304487" y="316885"/>
                  </a:cubicBezTo>
                  <a:cubicBezTo>
                    <a:pt x="367257" y="231160"/>
                    <a:pt x="419930" y="131814"/>
                    <a:pt x="419263" y="23039"/>
                  </a:cubicBezTo>
                  <a:cubicBezTo>
                    <a:pt x="419263" y="-7632"/>
                    <a:pt x="371638" y="-7727"/>
                    <a:pt x="371638" y="230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6"/>
            <p:cNvSpPr/>
            <p:nvPr/>
          </p:nvSpPr>
          <p:spPr>
            <a:xfrm>
              <a:off x="2258445" y="2803643"/>
              <a:ext cx="32931" cy="16805"/>
            </a:xfrm>
            <a:custGeom>
              <a:avLst/>
              <a:gdLst/>
              <a:ahLst/>
              <a:cxnLst/>
              <a:rect l="l" t="t" r="r" b="b"/>
              <a:pathLst>
                <a:path w="44652" h="22787" extrusionOk="0">
                  <a:moveTo>
                    <a:pt x="44653" y="20131"/>
                  </a:moveTo>
                  <a:cubicBezTo>
                    <a:pt x="36293" y="24011"/>
                    <a:pt x="26576" y="23621"/>
                    <a:pt x="18554" y="19084"/>
                  </a:cubicBezTo>
                  <a:cubicBezTo>
                    <a:pt x="4362" y="12892"/>
                    <a:pt x="-1067" y="700"/>
                    <a:pt x="171" y="34"/>
                  </a:cubicBezTo>
                  <a:cubicBezTo>
                    <a:pt x="1409" y="-633"/>
                    <a:pt x="7981" y="8797"/>
                    <a:pt x="20554" y="14131"/>
                  </a:cubicBezTo>
                  <a:cubicBezTo>
                    <a:pt x="28381" y="16882"/>
                    <a:pt x="36449" y="18891"/>
                    <a:pt x="44653" y="201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6"/>
            <p:cNvSpPr/>
            <p:nvPr/>
          </p:nvSpPr>
          <p:spPr>
            <a:xfrm>
              <a:off x="2279675" y="2751439"/>
              <a:ext cx="33631" cy="19160"/>
            </a:xfrm>
            <a:custGeom>
              <a:avLst/>
              <a:gdLst/>
              <a:ahLst/>
              <a:cxnLst/>
              <a:rect l="l" t="t" r="r" b="b"/>
              <a:pathLst>
                <a:path w="45602" h="25979" extrusionOk="0">
                  <a:moveTo>
                    <a:pt x="45603" y="24860"/>
                  </a:moveTo>
                  <a:cubicBezTo>
                    <a:pt x="36361" y="27317"/>
                    <a:pt x="26509" y="25686"/>
                    <a:pt x="18552" y="20383"/>
                  </a:cubicBezTo>
                  <a:cubicBezTo>
                    <a:pt x="4455" y="12859"/>
                    <a:pt x="-1070" y="476"/>
                    <a:pt x="169" y="0"/>
                  </a:cubicBezTo>
                  <a:cubicBezTo>
                    <a:pt x="6682" y="5872"/>
                    <a:pt x="13623" y="11253"/>
                    <a:pt x="20933" y="16097"/>
                  </a:cubicBezTo>
                  <a:cubicBezTo>
                    <a:pt x="28956" y="19554"/>
                    <a:pt x="37197" y="22481"/>
                    <a:pt x="45603" y="248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6"/>
            <p:cNvSpPr/>
            <p:nvPr/>
          </p:nvSpPr>
          <p:spPr>
            <a:xfrm>
              <a:off x="2310055" y="2697030"/>
              <a:ext cx="27999" cy="24323"/>
            </a:xfrm>
            <a:custGeom>
              <a:avLst/>
              <a:gdLst/>
              <a:ahLst/>
              <a:cxnLst/>
              <a:rect l="l" t="t" r="r" b="b"/>
              <a:pathLst>
                <a:path w="37965" h="32980" extrusionOk="0">
                  <a:moveTo>
                    <a:pt x="37966" y="32290"/>
                  </a:moveTo>
                  <a:cubicBezTo>
                    <a:pt x="37966" y="32957"/>
                    <a:pt x="34822" y="33433"/>
                    <a:pt x="29965" y="32290"/>
                  </a:cubicBezTo>
                  <a:cubicBezTo>
                    <a:pt x="23554" y="30892"/>
                    <a:pt x="17594" y="27912"/>
                    <a:pt x="12629" y="23623"/>
                  </a:cubicBezTo>
                  <a:cubicBezTo>
                    <a:pt x="7629" y="19425"/>
                    <a:pt x="3792" y="14013"/>
                    <a:pt x="1485" y="7906"/>
                  </a:cubicBezTo>
                  <a:cubicBezTo>
                    <a:pt x="-230" y="3239"/>
                    <a:pt x="-230" y="96"/>
                    <a:pt x="342" y="1"/>
                  </a:cubicBezTo>
                  <a:cubicBezTo>
                    <a:pt x="913" y="-95"/>
                    <a:pt x="5199" y="10954"/>
                    <a:pt x="15867" y="19908"/>
                  </a:cubicBezTo>
                  <a:cubicBezTo>
                    <a:pt x="22746" y="24851"/>
                    <a:pt x="30159" y="29004"/>
                    <a:pt x="37966" y="3229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6"/>
            <p:cNvSpPr/>
            <p:nvPr/>
          </p:nvSpPr>
          <p:spPr>
            <a:xfrm>
              <a:off x="2353938" y="2637702"/>
              <a:ext cx="26786" cy="27531"/>
            </a:xfrm>
            <a:custGeom>
              <a:avLst/>
              <a:gdLst/>
              <a:ahLst/>
              <a:cxnLst/>
              <a:rect l="l" t="t" r="r" b="b"/>
              <a:pathLst>
                <a:path w="36320" h="37330" extrusionOk="0">
                  <a:moveTo>
                    <a:pt x="35654" y="36862"/>
                  </a:moveTo>
                  <a:cubicBezTo>
                    <a:pt x="35654" y="37433"/>
                    <a:pt x="32415" y="37719"/>
                    <a:pt x="27367" y="36290"/>
                  </a:cubicBezTo>
                  <a:cubicBezTo>
                    <a:pt x="20895" y="34234"/>
                    <a:pt x="15036" y="30601"/>
                    <a:pt x="10317" y="25717"/>
                  </a:cubicBezTo>
                  <a:cubicBezTo>
                    <a:pt x="5717" y="20808"/>
                    <a:pt x="2440" y="14810"/>
                    <a:pt x="792" y="8287"/>
                  </a:cubicBezTo>
                  <a:cubicBezTo>
                    <a:pt x="-446" y="3334"/>
                    <a:pt x="-65" y="95"/>
                    <a:pt x="792" y="0"/>
                  </a:cubicBezTo>
                  <a:cubicBezTo>
                    <a:pt x="6784" y="16824"/>
                    <a:pt x="19728" y="30255"/>
                    <a:pt x="36320" y="368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6"/>
            <p:cNvSpPr/>
            <p:nvPr/>
          </p:nvSpPr>
          <p:spPr>
            <a:xfrm>
              <a:off x="2395089" y="2583224"/>
              <a:ext cx="29216" cy="28051"/>
            </a:xfrm>
            <a:custGeom>
              <a:avLst/>
              <a:gdLst/>
              <a:ahLst/>
              <a:cxnLst/>
              <a:rect l="l" t="t" r="r" b="b"/>
              <a:pathLst>
                <a:path w="39615" h="38035" extrusionOk="0">
                  <a:moveTo>
                    <a:pt x="39615" y="37529"/>
                  </a:moveTo>
                  <a:cubicBezTo>
                    <a:pt x="39615" y="38195"/>
                    <a:pt x="36091" y="38386"/>
                    <a:pt x="30852" y="36957"/>
                  </a:cubicBezTo>
                  <a:cubicBezTo>
                    <a:pt x="24071" y="34908"/>
                    <a:pt x="17870" y="31285"/>
                    <a:pt x="12755" y="26384"/>
                  </a:cubicBezTo>
                  <a:cubicBezTo>
                    <a:pt x="7612" y="21472"/>
                    <a:pt x="3724" y="15396"/>
                    <a:pt x="1420" y="8668"/>
                  </a:cubicBezTo>
                  <a:cubicBezTo>
                    <a:pt x="-294" y="3524"/>
                    <a:pt x="-199" y="95"/>
                    <a:pt x="372" y="0"/>
                  </a:cubicBezTo>
                  <a:cubicBezTo>
                    <a:pt x="4760" y="8165"/>
                    <a:pt x="10065" y="15802"/>
                    <a:pt x="16184" y="22765"/>
                  </a:cubicBezTo>
                  <a:cubicBezTo>
                    <a:pt x="23367" y="28618"/>
                    <a:pt x="31235" y="33575"/>
                    <a:pt x="39615" y="3752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6"/>
            <p:cNvSpPr/>
            <p:nvPr/>
          </p:nvSpPr>
          <p:spPr>
            <a:xfrm>
              <a:off x="2234530" y="2879445"/>
              <a:ext cx="35194" cy="12770"/>
            </a:xfrm>
            <a:custGeom>
              <a:avLst/>
              <a:gdLst/>
              <a:ahLst/>
              <a:cxnLst/>
              <a:rect l="l" t="t" r="r" b="b"/>
              <a:pathLst>
                <a:path w="47720" h="17315" extrusionOk="0">
                  <a:moveTo>
                    <a:pt x="47720" y="13049"/>
                  </a:moveTo>
                  <a:cubicBezTo>
                    <a:pt x="47720" y="13621"/>
                    <a:pt x="45339" y="15335"/>
                    <a:pt x="40481" y="16478"/>
                  </a:cubicBezTo>
                  <a:cubicBezTo>
                    <a:pt x="34170" y="17787"/>
                    <a:pt x="27636" y="17558"/>
                    <a:pt x="21431" y="15812"/>
                  </a:cubicBezTo>
                  <a:cubicBezTo>
                    <a:pt x="12252" y="14079"/>
                    <a:pt x="4363" y="8259"/>
                    <a:pt x="0" y="0"/>
                  </a:cubicBezTo>
                  <a:cubicBezTo>
                    <a:pt x="7290" y="4241"/>
                    <a:pt x="14902" y="7903"/>
                    <a:pt x="22765" y="10954"/>
                  </a:cubicBezTo>
                  <a:cubicBezTo>
                    <a:pt x="30988" y="12516"/>
                    <a:pt x="39352" y="13218"/>
                    <a:pt x="47720" y="13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6"/>
            <p:cNvSpPr/>
            <p:nvPr/>
          </p:nvSpPr>
          <p:spPr>
            <a:xfrm>
              <a:off x="2226587" y="2957536"/>
              <a:ext cx="34772" cy="5924"/>
            </a:xfrm>
            <a:custGeom>
              <a:avLst/>
              <a:gdLst/>
              <a:ahLst/>
              <a:cxnLst/>
              <a:rect l="l" t="t" r="r" b="b"/>
              <a:pathLst>
                <a:path w="47148" h="8033" extrusionOk="0">
                  <a:moveTo>
                    <a:pt x="47149" y="1437"/>
                  </a:moveTo>
                  <a:cubicBezTo>
                    <a:pt x="40339" y="6496"/>
                    <a:pt x="31861" y="8777"/>
                    <a:pt x="23432" y="7819"/>
                  </a:cubicBezTo>
                  <a:cubicBezTo>
                    <a:pt x="14944" y="8420"/>
                    <a:pt x="6551" y="5725"/>
                    <a:pt x="0" y="294"/>
                  </a:cubicBezTo>
                  <a:cubicBezTo>
                    <a:pt x="572" y="-1040"/>
                    <a:pt x="10668" y="2580"/>
                    <a:pt x="23527" y="2866"/>
                  </a:cubicBezTo>
                  <a:cubicBezTo>
                    <a:pt x="36386" y="3151"/>
                    <a:pt x="46292" y="8"/>
                    <a:pt x="47149" y="14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6"/>
            <p:cNvSpPr/>
            <p:nvPr/>
          </p:nvSpPr>
          <p:spPr>
            <a:xfrm>
              <a:off x="2233897" y="3045638"/>
              <a:ext cx="36458" cy="7054"/>
            </a:xfrm>
            <a:custGeom>
              <a:avLst/>
              <a:gdLst/>
              <a:ahLst/>
              <a:cxnLst/>
              <a:rect l="l" t="t" r="r" b="b"/>
              <a:pathLst>
                <a:path w="49434" h="9565" extrusionOk="0">
                  <a:moveTo>
                    <a:pt x="49435" y="263"/>
                  </a:moveTo>
                  <a:cubicBezTo>
                    <a:pt x="35098" y="10975"/>
                    <a:pt x="15905" y="12565"/>
                    <a:pt x="0" y="4359"/>
                  </a:cubicBezTo>
                  <a:cubicBezTo>
                    <a:pt x="0" y="2930"/>
                    <a:pt x="11335" y="5693"/>
                    <a:pt x="24860" y="4359"/>
                  </a:cubicBezTo>
                  <a:cubicBezTo>
                    <a:pt x="38386" y="3026"/>
                    <a:pt x="48768" y="-1070"/>
                    <a:pt x="49435" y="2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6"/>
            <p:cNvSpPr/>
            <p:nvPr/>
          </p:nvSpPr>
          <p:spPr>
            <a:xfrm>
              <a:off x="2261734" y="3133489"/>
              <a:ext cx="34140" cy="10340"/>
            </a:xfrm>
            <a:custGeom>
              <a:avLst/>
              <a:gdLst/>
              <a:ahLst/>
              <a:cxnLst/>
              <a:rect l="l" t="t" r="r" b="b"/>
              <a:pathLst>
                <a:path w="46291" h="14021" extrusionOk="0">
                  <a:moveTo>
                    <a:pt x="46292" y="191"/>
                  </a:moveTo>
                  <a:cubicBezTo>
                    <a:pt x="40868" y="6807"/>
                    <a:pt x="33145" y="11127"/>
                    <a:pt x="24670" y="12288"/>
                  </a:cubicBezTo>
                  <a:cubicBezTo>
                    <a:pt x="16571" y="15019"/>
                    <a:pt x="7729" y="14507"/>
                    <a:pt x="0" y="10859"/>
                  </a:cubicBezTo>
                  <a:cubicBezTo>
                    <a:pt x="0" y="9431"/>
                    <a:pt x="10954" y="10859"/>
                    <a:pt x="23527" y="7430"/>
                  </a:cubicBezTo>
                  <a:cubicBezTo>
                    <a:pt x="36100" y="4001"/>
                    <a:pt x="44958" y="-1047"/>
                    <a:pt x="46292" y="1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6"/>
            <p:cNvSpPr/>
            <p:nvPr/>
          </p:nvSpPr>
          <p:spPr>
            <a:xfrm>
              <a:off x="3272657" y="2439233"/>
              <a:ext cx="221990" cy="927838"/>
            </a:xfrm>
            <a:custGeom>
              <a:avLst/>
              <a:gdLst/>
              <a:ahLst/>
              <a:cxnLst/>
              <a:rect l="l" t="t" r="r" b="b"/>
              <a:pathLst>
                <a:path w="301003" h="1258085" extrusionOk="0">
                  <a:moveTo>
                    <a:pt x="37695" y="11754"/>
                  </a:moveTo>
                  <a:cubicBezTo>
                    <a:pt x="-28980" y="165107"/>
                    <a:pt x="1786" y="336366"/>
                    <a:pt x="60364" y="487052"/>
                  </a:cubicBezTo>
                  <a:cubicBezTo>
                    <a:pt x="121896" y="645167"/>
                    <a:pt x="212288" y="793661"/>
                    <a:pt x="243340" y="962349"/>
                  </a:cubicBezTo>
                  <a:cubicBezTo>
                    <a:pt x="259627" y="1051122"/>
                    <a:pt x="257341" y="1143324"/>
                    <a:pt x="223623" y="1228096"/>
                  </a:cubicBezTo>
                  <a:cubicBezTo>
                    <a:pt x="220262" y="1240731"/>
                    <a:pt x="227630" y="1253731"/>
                    <a:pt x="240196" y="1257338"/>
                  </a:cubicBezTo>
                  <a:cubicBezTo>
                    <a:pt x="252861" y="1260537"/>
                    <a:pt x="265798" y="1253187"/>
                    <a:pt x="269533" y="1240670"/>
                  </a:cubicBezTo>
                  <a:cubicBezTo>
                    <a:pt x="331827" y="1084745"/>
                    <a:pt x="292393" y="910533"/>
                    <a:pt x="231433" y="760705"/>
                  </a:cubicBezTo>
                  <a:cubicBezTo>
                    <a:pt x="168664" y="606019"/>
                    <a:pt x="81224" y="458572"/>
                    <a:pt x="54268" y="291599"/>
                  </a:cubicBezTo>
                  <a:cubicBezTo>
                    <a:pt x="40648" y="206636"/>
                    <a:pt x="43981" y="115577"/>
                    <a:pt x="78652" y="35757"/>
                  </a:cubicBezTo>
                  <a:cubicBezTo>
                    <a:pt x="84874" y="24364"/>
                    <a:pt x="81161" y="10097"/>
                    <a:pt x="70175" y="3181"/>
                  </a:cubicBezTo>
                  <a:cubicBezTo>
                    <a:pt x="58798" y="-3339"/>
                    <a:pt x="44293" y="478"/>
                    <a:pt x="37599" y="117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6"/>
            <p:cNvSpPr/>
            <p:nvPr/>
          </p:nvSpPr>
          <p:spPr>
            <a:xfrm>
              <a:off x="3387906" y="2949459"/>
              <a:ext cx="36266" cy="16505"/>
            </a:xfrm>
            <a:custGeom>
              <a:avLst/>
              <a:gdLst/>
              <a:ahLst/>
              <a:cxnLst/>
              <a:rect l="l" t="t" r="r" b="b"/>
              <a:pathLst>
                <a:path w="49174" h="22380" extrusionOk="0">
                  <a:moveTo>
                    <a:pt x="48981" y="0"/>
                  </a:moveTo>
                  <a:cubicBezTo>
                    <a:pt x="49552" y="0"/>
                    <a:pt x="48981" y="3620"/>
                    <a:pt x="45647" y="8096"/>
                  </a:cubicBezTo>
                  <a:cubicBezTo>
                    <a:pt x="41375" y="13924"/>
                    <a:pt x="35427" y="18310"/>
                    <a:pt x="28597" y="20669"/>
                  </a:cubicBezTo>
                  <a:cubicBezTo>
                    <a:pt x="21733" y="22950"/>
                    <a:pt x="14316" y="22950"/>
                    <a:pt x="7452" y="20669"/>
                  </a:cubicBezTo>
                  <a:cubicBezTo>
                    <a:pt x="2213" y="18955"/>
                    <a:pt x="-264" y="16478"/>
                    <a:pt x="22" y="16002"/>
                  </a:cubicBezTo>
                  <a:cubicBezTo>
                    <a:pt x="8872" y="18208"/>
                    <a:pt x="18128" y="18208"/>
                    <a:pt x="26978" y="16002"/>
                  </a:cubicBezTo>
                  <a:cubicBezTo>
                    <a:pt x="35365" y="12291"/>
                    <a:pt x="42866" y="6836"/>
                    <a:pt x="4898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a:off x="3348752" y="2861028"/>
              <a:ext cx="33526" cy="14788"/>
            </a:xfrm>
            <a:custGeom>
              <a:avLst/>
              <a:gdLst/>
              <a:ahLst/>
              <a:cxnLst/>
              <a:rect l="l" t="t" r="r" b="b"/>
              <a:pathLst>
                <a:path w="45459" h="20051" extrusionOk="0">
                  <a:moveTo>
                    <a:pt x="45266" y="0"/>
                  </a:moveTo>
                  <a:cubicBezTo>
                    <a:pt x="45837" y="0"/>
                    <a:pt x="45266" y="3334"/>
                    <a:pt x="41932" y="7239"/>
                  </a:cubicBezTo>
                  <a:cubicBezTo>
                    <a:pt x="33459" y="17428"/>
                    <a:pt x="20020" y="22054"/>
                    <a:pt x="7071" y="19241"/>
                  </a:cubicBezTo>
                  <a:cubicBezTo>
                    <a:pt x="2213" y="18002"/>
                    <a:pt x="-264" y="16097"/>
                    <a:pt x="22" y="15526"/>
                  </a:cubicBezTo>
                  <a:cubicBezTo>
                    <a:pt x="16751" y="18242"/>
                    <a:pt x="33730" y="12416"/>
                    <a:pt x="452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a:off x="3306872" y="2759275"/>
              <a:ext cx="33934" cy="15064"/>
            </a:xfrm>
            <a:custGeom>
              <a:avLst/>
              <a:gdLst/>
              <a:ahLst/>
              <a:cxnLst/>
              <a:rect l="l" t="t" r="r" b="b"/>
              <a:pathLst>
                <a:path w="46012" h="20426" extrusionOk="0">
                  <a:moveTo>
                    <a:pt x="45911" y="50"/>
                  </a:moveTo>
                  <a:cubicBezTo>
                    <a:pt x="46958" y="716"/>
                    <a:pt x="39910" y="11099"/>
                    <a:pt x="26003" y="16814"/>
                  </a:cubicBezTo>
                  <a:cubicBezTo>
                    <a:pt x="17968" y="21111"/>
                    <a:pt x="8433" y="21600"/>
                    <a:pt x="0" y="18147"/>
                  </a:cubicBezTo>
                  <a:cubicBezTo>
                    <a:pt x="8130" y="16600"/>
                    <a:pt x="16174" y="14629"/>
                    <a:pt x="24098" y="12242"/>
                  </a:cubicBezTo>
                  <a:cubicBezTo>
                    <a:pt x="36672" y="7479"/>
                    <a:pt x="44768" y="-712"/>
                    <a:pt x="45911" y="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a:off x="3286335" y="2664459"/>
              <a:ext cx="28955" cy="22575"/>
            </a:xfrm>
            <a:custGeom>
              <a:avLst/>
              <a:gdLst/>
              <a:ahLst/>
              <a:cxnLst/>
              <a:rect l="l" t="t" r="r" b="b"/>
              <a:pathLst>
                <a:path w="39261" h="30610" extrusionOk="0">
                  <a:moveTo>
                    <a:pt x="39068" y="35"/>
                  </a:moveTo>
                  <a:cubicBezTo>
                    <a:pt x="40306" y="511"/>
                    <a:pt x="35639" y="11941"/>
                    <a:pt x="23923" y="21085"/>
                  </a:cubicBezTo>
                  <a:cubicBezTo>
                    <a:pt x="17445" y="27168"/>
                    <a:pt x="8902" y="30572"/>
                    <a:pt x="15" y="30610"/>
                  </a:cubicBezTo>
                  <a:cubicBezTo>
                    <a:pt x="-461" y="29277"/>
                    <a:pt x="10207" y="25371"/>
                    <a:pt x="20875" y="16894"/>
                  </a:cubicBezTo>
                  <a:cubicBezTo>
                    <a:pt x="31543" y="8417"/>
                    <a:pt x="38211" y="-632"/>
                    <a:pt x="39068" y="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6"/>
            <p:cNvSpPr/>
            <p:nvPr/>
          </p:nvSpPr>
          <p:spPr>
            <a:xfrm>
              <a:off x="3435301" y="3061386"/>
              <a:ext cx="29146" cy="10186"/>
            </a:xfrm>
            <a:custGeom>
              <a:avLst/>
              <a:gdLst/>
              <a:ahLst/>
              <a:cxnLst/>
              <a:rect l="l" t="t" r="r" b="b"/>
              <a:pathLst>
                <a:path w="39520" h="13812" extrusionOk="0">
                  <a:moveTo>
                    <a:pt x="39434" y="261"/>
                  </a:moveTo>
                  <a:cubicBezTo>
                    <a:pt x="40386" y="1118"/>
                    <a:pt x="33433" y="8833"/>
                    <a:pt x="21431" y="11977"/>
                  </a:cubicBezTo>
                  <a:cubicBezTo>
                    <a:pt x="14469" y="14776"/>
                    <a:pt x="6625" y="14358"/>
                    <a:pt x="0" y="10834"/>
                  </a:cubicBezTo>
                  <a:cubicBezTo>
                    <a:pt x="0" y="9405"/>
                    <a:pt x="9525" y="10167"/>
                    <a:pt x="20193" y="7214"/>
                  </a:cubicBezTo>
                  <a:cubicBezTo>
                    <a:pt x="30861" y="4262"/>
                    <a:pt x="38481" y="-1263"/>
                    <a:pt x="39434" y="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6"/>
            <p:cNvSpPr/>
            <p:nvPr/>
          </p:nvSpPr>
          <p:spPr>
            <a:xfrm>
              <a:off x="3456459" y="3179611"/>
              <a:ext cx="37160" cy="7733"/>
            </a:xfrm>
            <a:custGeom>
              <a:avLst/>
              <a:gdLst/>
              <a:ahLst/>
              <a:cxnLst/>
              <a:rect l="l" t="t" r="r" b="b"/>
              <a:pathLst>
                <a:path w="50387" h="10486" extrusionOk="0">
                  <a:moveTo>
                    <a:pt x="50387" y="180"/>
                  </a:moveTo>
                  <a:cubicBezTo>
                    <a:pt x="36048" y="11549"/>
                    <a:pt x="16462" y="13696"/>
                    <a:pt x="0" y="5704"/>
                  </a:cubicBezTo>
                  <a:cubicBezTo>
                    <a:pt x="0" y="4275"/>
                    <a:pt x="11716" y="6942"/>
                    <a:pt x="25432" y="5704"/>
                  </a:cubicBezTo>
                  <a:cubicBezTo>
                    <a:pt x="39148" y="4466"/>
                    <a:pt x="49721" y="-1059"/>
                    <a:pt x="50387" y="18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a:off x="2497642" y="1435070"/>
              <a:ext cx="796248" cy="283690"/>
            </a:xfrm>
            <a:custGeom>
              <a:avLst/>
              <a:gdLst/>
              <a:ahLst/>
              <a:cxnLst/>
              <a:rect l="l" t="t" r="r" b="b"/>
              <a:pathLst>
                <a:path w="1079658" h="384665" extrusionOk="0">
                  <a:moveTo>
                    <a:pt x="1079659" y="302084"/>
                  </a:moveTo>
                  <a:cubicBezTo>
                    <a:pt x="963359" y="112155"/>
                    <a:pt x="748379" y="4142"/>
                    <a:pt x="550735" y="141"/>
                  </a:cubicBezTo>
                  <a:cubicBezTo>
                    <a:pt x="353092" y="-3859"/>
                    <a:pt x="151162" y="77199"/>
                    <a:pt x="0" y="228741"/>
                  </a:cubicBezTo>
                  <a:lnTo>
                    <a:pt x="129826" y="369616"/>
                  </a:lnTo>
                  <a:lnTo>
                    <a:pt x="971264" y="3846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2384301" y="1597274"/>
              <a:ext cx="328922" cy="402585"/>
            </a:xfrm>
            <a:custGeom>
              <a:avLst/>
              <a:gdLst/>
              <a:ahLst/>
              <a:cxnLst/>
              <a:rect l="l" t="t" r="r" b="b"/>
              <a:pathLst>
                <a:path w="445996" h="545878" extrusionOk="0">
                  <a:moveTo>
                    <a:pt x="162437" y="0"/>
                  </a:moveTo>
                  <a:cubicBezTo>
                    <a:pt x="162437" y="0"/>
                    <a:pt x="-38540" y="155257"/>
                    <a:pt x="6608" y="461486"/>
                  </a:cubicBezTo>
                  <a:cubicBezTo>
                    <a:pt x="35183" y="655130"/>
                    <a:pt x="350747" y="454914"/>
                    <a:pt x="350747" y="454914"/>
                  </a:cubicBezTo>
                  <a:lnTo>
                    <a:pt x="445997" y="102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6"/>
            <p:cNvSpPr/>
            <p:nvPr/>
          </p:nvSpPr>
          <p:spPr>
            <a:xfrm>
              <a:off x="3044815" y="1618432"/>
              <a:ext cx="329842" cy="350113"/>
            </a:xfrm>
            <a:custGeom>
              <a:avLst/>
              <a:gdLst/>
              <a:ahLst/>
              <a:cxnLst/>
              <a:rect l="l" t="t" r="r" b="b"/>
              <a:pathLst>
                <a:path w="447243" h="474730" extrusionOk="0">
                  <a:moveTo>
                    <a:pt x="292894" y="0"/>
                  </a:moveTo>
                  <a:cubicBezTo>
                    <a:pt x="292894" y="0"/>
                    <a:pt x="467487" y="174498"/>
                    <a:pt x="445294" y="369094"/>
                  </a:cubicBezTo>
                  <a:cubicBezTo>
                    <a:pt x="423100" y="563690"/>
                    <a:pt x="95250" y="429863"/>
                    <a:pt x="95250" y="429863"/>
                  </a:cubicBezTo>
                  <a:lnTo>
                    <a:pt x="0" y="774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6"/>
            <p:cNvSpPr/>
            <p:nvPr/>
          </p:nvSpPr>
          <p:spPr>
            <a:xfrm>
              <a:off x="2715343" y="2850070"/>
              <a:ext cx="207334" cy="566334"/>
            </a:xfrm>
            <a:custGeom>
              <a:avLst/>
              <a:gdLst/>
              <a:ahLst/>
              <a:cxnLst/>
              <a:rect l="l" t="t" r="r" b="b"/>
              <a:pathLst>
                <a:path w="281131" h="767910" extrusionOk="0">
                  <a:moveTo>
                    <a:pt x="22196" y="8562"/>
                  </a:moveTo>
                  <a:cubicBezTo>
                    <a:pt x="4384" y="136007"/>
                    <a:pt x="-10571" y="263642"/>
                    <a:pt x="9813" y="391753"/>
                  </a:cubicBezTo>
                  <a:cubicBezTo>
                    <a:pt x="17636" y="447961"/>
                    <a:pt x="35922" y="502205"/>
                    <a:pt x="63725" y="551678"/>
                  </a:cubicBezTo>
                  <a:cubicBezTo>
                    <a:pt x="83559" y="585459"/>
                    <a:pt x="106760" y="617148"/>
                    <a:pt x="132971" y="646261"/>
                  </a:cubicBezTo>
                  <a:cubicBezTo>
                    <a:pt x="172909" y="688464"/>
                    <a:pt x="215441" y="728133"/>
                    <a:pt x="260321" y="765038"/>
                  </a:cubicBezTo>
                  <a:cubicBezTo>
                    <a:pt x="271941" y="774563"/>
                    <a:pt x="288896" y="758180"/>
                    <a:pt x="277180" y="748178"/>
                  </a:cubicBezTo>
                  <a:cubicBezTo>
                    <a:pt x="209457" y="690171"/>
                    <a:pt x="141353" y="631688"/>
                    <a:pt x="93442" y="555392"/>
                  </a:cubicBezTo>
                  <a:cubicBezTo>
                    <a:pt x="34007" y="460714"/>
                    <a:pt x="20671" y="345842"/>
                    <a:pt x="22862" y="236210"/>
                  </a:cubicBezTo>
                  <a:cubicBezTo>
                    <a:pt x="25750" y="162088"/>
                    <a:pt x="33034" y="88203"/>
                    <a:pt x="44675" y="14944"/>
                  </a:cubicBezTo>
                  <a:cubicBezTo>
                    <a:pt x="46770" y="-10"/>
                    <a:pt x="23815" y="-6487"/>
                    <a:pt x="21719" y="8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6"/>
            <p:cNvSpPr/>
            <p:nvPr/>
          </p:nvSpPr>
          <p:spPr>
            <a:xfrm>
              <a:off x="2872377" y="2849979"/>
              <a:ext cx="208222" cy="566535"/>
            </a:xfrm>
            <a:custGeom>
              <a:avLst/>
              <a:gdLst/>
              <a:ahLst/>
              <a:cxnLst/>
              <a:rect l="l" t="t" r="r" b="b"/>
              <a:pathLst>
                <a:path w="282335" h="768183" extrusionOk="0">
                  <a:moveTo>
                    <a:pt x="235846" y="15066"/>
                  </a:moveTo>
                  <a:cubicBezTo>
                    <a:pt x="253181" y="138891"/>
                    <a:pt x="268231" y="264717"/>
                    <a:pt x="247561" y="389494"/>
                  </a:cubicBezTo>
                  <a:cubicBezTo>
                    <a:pt x="239791" y="443864"/>
                    <a:pt x="221754" y="496261"/>
                    <a:pt x="194412" y="543894"/>
                  </a:cubicBezTo>
                  <a:cubicBezTo>
                    <a:pt x="175385" y="576170"/>
                    <a:pt x="153039" y="606369"/>
                    <a:pt x="127737" y="634001"/>
                  </a:cubicBezTo>
                  <a:cubicBezTo>
                    <a:pt x="88701" y="674457"/>
                    <a:pt x="47357" y="712621"/>
                    <a:pt x="3912" y="748301"/>
                  </a:cubicBezTo>
                  <a:cubicBezTo>
                    <a:pt x="-7709" y="758302"/>
                    <a:pt x="9151" y="775066"/>
                    <a:pt x="20771" y="765160"/>
                  </a:cubicBezTo>
                  <a:cubicBezTo>
                    <a:pt x="90970" y="705057"/>
                    <a:pt x="160408" y="644383"/>
                    <a:pt x="209652" y="565135"/>
                  </a:cubicBezTo>
                  <a:cubicBezTo>
                    <a:pt x="270326" y="467790"/>
                    <a:pt x="284233" y="348918"/>
                    <a:pt x="282137" y="236237"/>
                  </a:cubicBezTo>
                  <a:cubicBezTo>
                    <a:pt x="279073" y="159970"/>
                    <a:pt x="271471" y="83953"/>
                    <a:pt x="259372" y="8589"/>
                  </a:cubicBezTo>
                  <a:cubicBezTo>
                    <a:pt x="257277" y="-6460"/>
                    <a:pt x="234322" y="-78"/>
                    <a:pt x="236417" y="14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6"/>
            <p:cNvSpPr/>
            <p:nvPr/>
          </p:nvSpPr>
          <p:spPr>
            <a:xfrm>
              <a:off x="2484180" y="2784947"/>
              <a:ext cx="179927" cy="652664"/>
            </a:xfrm>
            <a:custGeom>
              <a:avLst/>
              <a:gdLst/>
              <a:ahLst/>
              <a:cxnLst/>
              <a:rect l="l" t="t" r="r" b="b"/>
              <a:pathLst>
                <a:path w="243969" h="884968" extrusionOk="0">
                  <a:moveTo>
                    <a:pt x="17193" y="882807"/>
                  </a:moveTo>
                  <a:cubicBezTo>
                    <a:pt x="63658" y="850158"/>
                    <a:pt x="99788" y="804871"/>
                    <a:pt x="121301" y="752315"/>
                  </a:cubicBezTo>
                  <a:cubicBezTo>
                    <a:pt x="139496" y="705481"/>
                    <a:pt x="149733" y="655935"/>
                    <a:pt x="151591" y="605725"/>
                  </a:cubicBezTo>
                  <a:cubicBezTo>
                    <a:pt x="154258" y="560767"/>
                    <a:pt x="153305" y="515333"/>
                    <a:pt x="152448" y="470279"/>
                  </a:cubicBezTo>
                  <a:cubicBezTo>
                    <a:pt x="150829" y="389317"/>
                    <a:pt x="142923" y="308354"/>
                    <a:pt x="152448" y="227106"/>
                  </a:cubicBezTo>
                  <a:cubicBezTo>
                    <a:pt x="161211" y="151763"/>
                    <a:pt x="186547" y="75468"/>
                    <a:pt x="240554" y="20414"/>
                  </a:cubicBezTo>
                  <a:cubicBezTo>
                    <a:pt x="251222" y="9460"/>
                    <a:pt x="234458" y="-7399"/>
                    <a:pt x="223695" y="3554"/>
                  </a:cubicBezTo>
                  <a:cubicBezTo>
                    <a:pt x="118920" y="110139"/>
                    <a:pt x="121301" y="268350"/>
                    <a:pt x="126635" y="407129"/>
                  </a:cubicBezTo>
                  <a:cubicBezTo>
                    <a:pt x="128826" y="461517"/>
                    <a:pt x="129969" y="516000"/>
                    <a:pt x="129112" y="570483"/>
                  </a:cubicBezTo>
                  <a:cubicBezTo>
                    <a:pt x="129400" y="618026"/>
                    <a:pt x="123216" y="665387"/>
                    <a:pt x="110728" y="711262"/>
                  </a:cubicBezTo>
                  <a:cubicBezTo>
                    <a:pt x="93688" y="772073"/>
                    <a:pt x="56513" y="825299"/>
                    <a:pt x="5287" y="862233"/>
                  </a:cubicBezTo>
                  <a:cubicBezTo>
                    <a:pt x="-7191" y="870996"/>
                    <a:pt x="4715" y="891666"/>
                    <a:pt x="17288" y="8828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6"/>
            <p:cNvSpPr/>
            <p:nvPr/>
          </p:nvSpPr>
          <p:spPr>
            <a:xfrm>
              <a:off x="3174601" y="2715053"/>
              <a:ext cx="131562" cy="504249"/>
            </a:xfrm>
            <a:custGeom>
              <a:avLst/>
              <a:gdLst/>
              <a:ahLst/>
              <a:cxnLst/>
              <a:rect l="l" t="t" r="r" b="b"/>
              <a:pathLst>
                <a:path w="178389" h="683728" extrusionOk="0">
                  <a:moveTo>
                    <a:pt x="178276" y="666619"/>
                  </a:moveTo>
                  <a:cubicBezTo>
                    <a:pt x="172085" y="598801"/>
                    <a:pt x="166084" y="530602"/>
                    <a:pt x="154178" y="463546"/>
                  </a:cubicBezTo>
                  <a:cubicBezTo>
                    <a:pt x="145839" y="423655"/>
                    <a:pt x="133719" y="384648"/>
                    <a:pt x="117983" y="347055"/>
                  </a:cubicBezTo>
                  <a:cubicBezTo>
                    <a:pt x="98933" y="297144"/>
                    <a:pt x="77788" y="247900"/>
                    <a:pt x="61595" y="196846"/>
                  </a:cubicBezTo>
                  <a:cubicBezTo>
                    <a:pt x="43212" y="138553"/>
                    <a:pt x="31592" y="78355"/>
                    <a:pt x="37211" y="17109"/>
                  </a:cubicBezTo>
                  <a:cubicBezTo>
                    <a:pt x="39307" y="-5751"/>
                    <a:pt x="3588" y="-5655"/>
                    <a:pt x="1493" y="17109"/>
                  </a:cubicBezTo>
                  <a:cubicBezTo>
                    <a:pt x="-8509" y="126361"/>
                    <a:pt x="33592" y="229707"/>
                    <a:pt x="72930" y="329243"/>
                  </a:cubicBezTo>
                  <a:cubicBezTo>
                    <a:pt x="89313" y="370868"/>
                    <a:pt x="107410" y="413254"/>
                    <a:pt x="116650" y="457259"/>
                  </a:cubicBezTo>
                  <a:cubicBezTo>
                    <a:pt x="123698" y="490692"/>
                    <a:pt x="127699" y="524697"/>
                    <a:pt x="131604" y="558606"/>
                  </a:cubicBezTo>
                  <a:cubicBezTo>
                    <a:pt x="135795" y="594515"/>
                    <a:pt x="139224" y="630615"/>
                    <a:pt x="142558" y="666619"/>
                  </a:cubicBezTo>
                  <a:cubicBezTo>
                    <a:pt x="144653" y="689289"/>
                    <a:pt x="180658" y="689574"/>
                    <a:pt x="178276" y="66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6"/>
            <p:cNvSpPr/>
            <p:nvPr/>
          </p:nvSpPr>
          <p:spPr>
            <a:xfrm>
              <a:off x="3096703" y="2798408"/>
              <a:ext cx="204875" cy="638581"/>
            </a:xfrm>
            <a:custGeom>
              <a:avLst/>
              <a:gdLst/>
              <a:ahLst/>
              <a:cxnLst/>
              <a:rect l="l" t="t" r="r" b="b"/>
              <a:pathLst>
                <a:path w="277797" h="865873" extrusionOk="0">
                  <a:moveTo>
                    <a:pt x="271924" y="843994"/>
                  </a:moveTo>
                  <a:cubicBezTo>
                    <a:pt x="182484" y="794273"/>
                    <a:pt x="154195" y="681402"/>
                    <a:pt x="142956" y="586819"/>
                  </a:cubicBezTo>
                  <a:cubicBezTo>
                    <a:pt x="137481" y="537286"/>
                    <a:pt x="134715" y="487491"/>
                    <a:pt x="134669" y="437657"/>
                  </a:cubicBezTo>
                  <a:cubicBezTo>
                    <a:pt x="133907" y="358600"/>
                    <a:pt x="136288" y="278780"/>
                    <a:pt x="121048" y="200771"/>
                  </a:cubicBezTo>
                  <a:cubicBezTo>
                    <a:pt x="106761" y="127333"/>
                    <a:pt x="76090" y="55133"/>
                    <a:pt x="20750" y="3317"/>
                  </a:cubicBezTo>
                  <a:cubicBezTo>
                    <a:pt x="9606" y="-7160"/>
                    <a:pt x="-7825" y="9604"/>
                    <a:pt x="3891" y="20081"/>
                  </a:cubicBezTo>
                  <a:cubicBezTo>
                    <a:pt x="117333" y="126475"/>
                    <a:pt x="109428" y="295163"/>
                    <a:pt x="110856" y="437657"/>
                  </a:cubicBezTo>
                  <a:cubicBezTo>
                    <a:pt x="111809" y="536336"/>
                    <a:pt x="116286" y="640921"/>
                    <a:pt x="153624" y="733504"/>
                  </a:cubicBezTo>
                  <a:cubicBezTo>
                    <a:pt x="175150" y="786939"/>
                    <a:pt x="208678" y="835802"/>
                    <a:pt x="259923" y="864282"/>
                  </a:cubicBezTo>
                  <a:cubicBezTo>
                    <a:pt x="273353" y="871711"/>
                    <a:pt x="285354" y="851138"/>
                    <a:pt x="271924" y="8437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6"/>
            <p:cNvSpPr/>
            <p:nvPr/>
          </p:nvSpPr>
          <p:spPr>
            <a:xfrm>
              <a:off x="3070402" y="2784759"/>
              <a:ext cx="101647" cy="372589"/>
            </a:xfrm>
            <a:custGeom>
              <a:avLst/>
              <a:gdLst/>
              <a:ahLst/>
              <a:cxnLst/>
              <a:rect l="l" t="t" r="r" b="b"/>
              <a:pathLst>
                <a:path w="137826" h="505206" extrusionOk="0">
                  <a:moveTo>
                    <a:pt x="137827" y="0"/>
                  </a:moveTo>
                  <a:cubicBezTo>
                    <a:pt x="137827" y="0"/>
                    <a:pt x="92393" y="209550"/>
                    <a:pt x="96393" y="303276"/>
                  </a:cubicBezTo>
                  <a:cubicBezTo>
                    <a:pt x="100394" y="397002"/>
                    <a:pt x="104775" y="500729"/>
                    <a:pt x="104775" y="500729"/>
                  </a:cubicBezTo>
                  <a:lnTo>
                    <a:pt x="0" y="505206"/>
                  </a:lnTo>
                  <a:cubicBezTo>
                    <a:pt x="0" y="505206"/>
                    <a:pt x="29909" y="311848"/>
                    <a:pt x="44482" y="218885"/>
                  </a:cubicBezTo>
                  <a:cubicBezTo>
                    <a:pt x="55430" y="152545"/>
                    <a:pt x="70735" y="86998"/>
                    <a:pt x="90297" y="226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6"/>
            <p:cNvSpPr/>
            <p:nvPr/>
          </p:nvSpPr>
          <p:spPr>
            <a:xfrm>
              <a:off x="2589025" y="2774074"/>
              <a:ext cx="117242" cy="367953"/>
            </a:xfrm>
            <a:custGeom>
              <a:avLst/>
              <a:gdLst/>
              <a:ahLst/>
              <a:cxnLst/>
              <a:rect l="l" t="t" r="r" b="b"/>
              <a:pathLst>
                <a:path w="158972" h="498919" extrusionOk="0">
                  <a:moveTo>
                    <a:pt x="0" y="0"/>
                  </a:moveTo>
                  <a:cubicBezTo>
                    <a:pt x="0" y="0"/>
                    <a:pt x="54197" y="207264"/>
                    <a:pt x="54197" y="301276"/>
                  </a:cubicBezTo>
                  <a:lnTo>
                    <a:pt x="54197" y="498920"/>
                  </a:lnTo>
                  <a:lnTo>
                    <a:pt x="158972" y="498920"/>
                  </a:lnTo>
                  <a:cubicBezTo>
                    <a:pt x="158972" y="498920"/>
                    <a:pt x="120872" y="306991"/>
                    <a:pt x="102489" y="214789"/>
                  </a:cubicBezTo>
                  <a:cubicBezTo>
                    <a:pt x="88610" y="148944"/>
                    <a:pt x="70475" y="84070"/>
                    <a:pt x="48197" y="205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6"/>
            <p:cNvSpPr/>
            <p:nvPr/>
          </p:nvSpPr>
          <p:spPr>
            <a:xfrm>
              <a:off x="2725185" y="1475454"/>
              <a:ext cx="71792" cy="207228"/>
            </a:xfrm>
            <a:custGeom>
              <a:avLst/>
              <a:gdLst/>
              <a:ahLst/>
              <a:cxnLst/>
              <a:rect l="l" t="t" r="r" b="b"/>
              <a:pathLst>
                <a:path w="97345" h="280987" extrusionOk="0">
                  <a:moveTo>
                    <a:pt x="0" y="0"/>
                  </a:moveTo>
                  <a:cubicBezTo>
                    <a:pt x="1677" y="3539"/>
                    <a:pt x="2986" y="7242"/>
                    <a:pt x="3905" y="11049"/>
                  </a:cubicBezTo>
                  <a:cubicBezTo>
                    <a:pt x="6477" y="19240"/>
                    <a:pt x="9620" y="29432"/>
                    <a:pt x="13430" y="41529"/>
                  </a:cubicBezTo>
                  <a:cubicBezTo>
                    <a:pt x="21336" y="67246"/>
                    <a:pt x="32480" y="102679"/>
                    <a:pt x="45911" y="141446"/>
                  </a:cubicBezTo>
                  <a:cubicBezTo>
                    <a:pt x="59341" y="180213"/>
                    <a:pt x="72485" y="215075"/>
                    <a:pt x="82201" y="240125"/>
                  </a:cubicBezTo>
                  <a:lnTo>
                    <a:pt x="93631" y="269843"/>
                  </a:lnTo>
                  <a:cubicBezTo>
                    <a:pt x="95238" y="273425"/>
                    <a:pt x="96482" y="277158"/>
                    <a:pt x="97346" y="280988"/>
                  </a:cubicBezTo>
                  <a:cubicBezTo>
                    <a:pt x="95059" y="277782"/>
                    <a:pt x="93202" y="274292"/>
                    <a:pt x="91821" y="270605"/>
                  </a:cubicBezTo>
                  <a:cubicBezTo>
                    <a:pt x="88583" y="263842"/>
                    <a:pt x="84201" y="253841"/>
                    <a:pt x="78962" y="241459"/>
                  </a:cubicBezTo>
                  <a:cubicBezTo>
                    <a:pt x="68390" y="216598"/>
                    <a:pt x="54674" y="182023"/>
                    <a:pt x="40862" y="143065"/>
                  </a:cubicBezTo>
                  <a:cubicBezTo>
                    <a:pt x="27051" y="104108"/>
                    <a:pt x="16764" y="68485"/>
                    <a:pt x="9716" y="42481"/>
                  </a:cubicBezTo>
                  <a:cubicBezTo>
                    <a:pt x="6191" y="29527"/>
                    <a:pt x="3429" y="18955"/>
                    <a:pt x="1810" y="11525"/>
                  </a:cubicBezTo>
                  <a:cubicBezTo>
                    <a:pt x="721" y="7776"/>
                    <a:pt x="113" y="3903"/>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6"/>
            <p:cNvSpPr/>
            <p:nvPr/>
          </p:nvSpPr>
          <p:spPr>
            <a:xfrm>
              <a:off x="2964705" y="1467930"/>
              <a:ext cx="72653" cy="217206"/>
            </a:xfrm>
            <a:custGeom>
              <a:avLst/>
              <a:gdLst/>
              <a:ahLst/>
              <a:cxnLst/>
              <a:rect l="l" t="t" r="r" b="b"/>
              <a:pathLst>
                <a:path w="98513" h="294516" extrusionOk="0">
                  <a:moveTo>
                    <a:pt x="98453" y="2"/>
                  </a:moveTo>
                  <a:cubicBezTo>
                    <a:pt x="99787" y="2"/>
                    <a:pt x="78832" y="66677"/>
                    <a:pt x="51590" y="148020"/>
                  </a:cubicBezTo>
                  <a:cubicBezTo>
                    <a:pt x="24349" y="229364"/>
                    <a:pt x="1394" y="294896"/>
                    <a:pt x="60" y="294515"/>
                  </a:cubicBezTo>
                  <a:cubicBezTo>
                    <a:pt x="-1273" y="294134"/>
                    <a:pt x="19777" y="227840"/>
                    <a:pt x="46923" y="146496"/>
                  </a:cubicBezTo>
                  <a:cubicBezTo>
                    <a:pt x="74069" y="65153"/>
                    <a:pt x="97215" y="-379"/>
                    <a:pt x="98453" y="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6"/>
            <p:cNvSpPr/>
            <p:nvPr/>
          </p:nvSpPr>
          <p:spPr>
            <a:xfrm>
              <a:off x="3400364" y="2044698"/>
              <a:ext cx="85040" cy="357416"/>
            </a:xfrm>
            <a:custGeom>
              <a:avLst/>
              <a:gdLst/>
              <a:ahLst/>
              <a:cxnLst/>
              <a:rect l="l" t="t" r="r" b="b"/>
              <a:pathLst>
                <a:path w="115308" h="484632" extrusionOk="0">
                  <a:moveTo>
                    <a:pt x="73628" y="0"/>
                  </a:moveTo>
                  <a:cubicBezTo>
                    <a:pt x="149315" y="161574"/>
                    <a:pt x="120259" y="352827"/>
                    <a:pt x="0" y="4846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6"/>
            <p:cNvSpPr/>
            <p:nvPr/>
          </p:nvSpPr>
          <p:spPr>
            <a:xfrm rot="-10414438">
              <a:off x="3220717" y="1948567"/>
              <a:ext cx="216041" cy="505173"/>
            </a:xfrm>
            <a:custGeom>
              <a:avLst/>
              <a:gdLst/>
              <a:ahLst/>
              <a:cxnLst/>
              <a:rect l="l" t="t" r="r" b="b"/>
              <a:pathLst>
                <a:path w="293084" h="685323" extrusionOk="0">
                  <a:moveTo>
                    <a:pt x="140113" y="0"/>
                  </a:moveTo>
                  <a:lnTo>
                    <a:pt x="152876" y="0"/>
                  </a:lnTo>
                  <a:cubicBezTo>
                    <a:pt x="230311" y="0"/>
                    <a:pt x="293084" y="62773"/>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6"/>
            <p:cNvSpPr/>
            <p:nvPr/>
          </p:nvSpPr>
          <p:spPr>
            <a:xfrm>
              <a:off x="3453370" y="2112603"/>
              <a:ext cx="25697" cy="199782"/>
            </a:xfrm>
            <a:custGeom>
              <a:avLst/>
              <a:gdLst/>
              <a:ahLst/>
              <a:cxnLst/>
              <a:rect l="l" t="t" r="r" b="b"/>
              <a:pathLst>
                <a:path w="34844" h="270891" extrusionOk="0">
                  <a:moveTo>
                    <a:pt x="6187" y="270891"/>
                  </a:moveTo>
                  <a:cubicBezTo>
                    <a:pt x="5054" y="267471"/>
                    <a:pt x="4382" y="263916"/>
                    <a:pt x="4186" y="260318"/>
                  </a:cubicBezTo>
                  <a:cubicBezTo>
                    <a:pt x="3139" y="253365"/>
                    <a:pt x="2091" y="243364"/>
                    <a:pt x="1234" y="230886"/>
                  </a:cubicBezTo>
                  <a:cubicBezTo>
                    <a:pt x="-3051" y="165931"/>
                    <a:pt x="3843" y="100723"/>
                    <a:pt x="21617" y="38100"/>
                  </a:cubicBezTo>
                  <a:cubicBezTo>
                    <a:pt x="25046" y="26099"/>
                    <a:pt x="28094" y="16478"/>
                    <a:pt x="30571" y="9525"/>
                  </a:cubicBezTo>
                  <a:cubicBezTo>
                    <a:pt x="31610" y="6205"/>
                    <a:pt x="33016" y="3010"/>
                    <a:pt x="34762" y="0"/>
                  </a:cubicBezTo>
                  <a:cubicBezTo>
                    <a:pt x="35524" y="0"/>
                    <a:pt x="30952" y="14954"/>
                    <a:pt x="25237" y="38957"/>
                  </a:cubicBezTo>
                  <a:cubicBezTo>
                    <a:pt x="9522" y="101667"/>
                    <a:pt x="2724" y="166279"/>
                    <a:pt x="5044" y="230886"/>
                  </a:cubicBezTo>
                  <a:cubicBezTo>
                    <a:pt x="5520" y="255556"/>
                    <a:pt x="6949" y="270891"/>
                    <a:pt x="6187" y="27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6"/>
            <p:cNvSpPr/>
            <p:nvPr/>
          </p:nvSpPr>
          <p:spPr>
            <a:xfrm>
              <a:off x="3437890" y="2213628"/>
              <a:ext cx="22425" cy="6557"/>
            </a:xfrm>
            <a:custGeom>
              <a:avLst/>
              <a:gdLst/>
              <a:ahLst/>
              <a:cxnLst/>
              <a:rect l="l" t="t" r="r" b="b"/>
              <a:pathLst>
                <a:path w="30407" h="8891" extrusionOk="0">
                  <a:moveTo>
                    <a:pt x="30304" y="8651"/>
                  </a:moveTo>
                  <a:cubicBezTo>
                    <a:pt x="29447" y="9794"/>
                    <a:pt x="23351" y="6555"/>
                    <a:pt x="15255" y="5317"/>
                  </a:cubicBezTo>
                  <a:cubicBezTo>
                    <a:pt x="7158" y="4079"/>
                    <a:pt x="396" y="5317"/>
                    <a:pt x="15" y="3603"/>
                  </a:cubicBezTo>
                  <a:cubicBezTo>
                    <a:pt x="-366" y="1888"/>
                    <a:pt x="6682" y="-1160"/>
                    <a:pt x="16112" y="459"/>
                  </a:cubicBezTo>
                  <a:cubicBezTo>
                    <a:pt x="25542" y="2079"/>
                    <a:pt x="31257" y="7698"/>
                    <a:pt x="30304" y="8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6"/>
            <p:cNvSpPr/>
            <p:nvPr/>
          </p:nvSpPr>
          <p:spPr>
            <a:xfrm>
              <a:off x="2278269" y="2041324"/>
              <a:ext cx="88424" cy="356572"/>
            </a:xfrm>
            <a:custGeom>
              <a:avLst/>
              <a:gdLst/>
              <a:ahLst/>
              <a:cxnLst/>
              <a:rect l="l" t="t" r="r" b="b"/>
              <a:pathLst>
                <a:path w="119897" h="483488" extrusionOk="0">
                  <a:moveTo>
                    <a:pt x="38935" y="0"/>
                  </a:moveTo>
                  <a:cubicBezTo>
                    <a:pt x="-34361" y="162703"/>
                    <a:pt x="-2404" y="353540"/>
                    <a:pt x="119898" y="4834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6"/>
            <p:cNvSpPr/>
            <p:nvPr/>
          </p:nvSpPr>
          <p:spPr>
            <a:xfrm rot="-443376">
              <a:off x="2326760" y="1942623"/>
              <a:ext cx="216482" cy="506203"/>
            </a:xfrm>
            <a:custGeom>
              <a:avLst/>
              <a:gdLst/>
              <a:ahLst/>
              <a:cxnLst/>
              <a:rect l="l" t="t" r="r" b="b"/>
              <a:pathLst>
                <a:path w="293084" h="685323" extrusionOk="0">
                  <a:moveTo>
                    <a:pt x="140208" y="95"/>
                  </a:moveTo>
                  <a:lnTo>
                    <a:pt x="152971" y="95"/>
                  </a:lnTo>
                  <a:cubicBezTo>
                    <a:pt x="230354" y="95"/>
                    <a:pt x="293084" y="62826"/>
                    <a:pt x="293084" y="140208"/>
                  </a:cubicBezTo>
                  <a:lnTo>
                    <a:pt x="293084" y="545116"/>
                  </a:lnTo>
                  <a:cubicBezTo>
                    <a:pt x="293084" y="622551"/>
                    <a:pt x="230311" y="685324"/>
                    <a:pt x="152876" y="685324"/>
                  </a:cubicBezTo>
                  <a:lnTo>
                    <a:pt x="140113" y="685324"/>
                  </a:lnTo>
                  <a:cubicBezTo>
                    <a:pt x="62731" y="685324"/>
                    <a:pt x="0" y="622593"/>
                    <a:pt x="0" y="545211"/>
                  </a:cubicBezTo>
                  <a:lnTo>
                    <a:pt x="0" y="140208"/>
                  </a:lnTo>
                  <a:cubicBezTo>
                    <a:pt x="0" y="62773"/>
                    <a:pt x="62773" y="0"/>
                    <a:pt x="1402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6"/>
            <p:cNvSpPr/>
            <p:nvPr/>
          </p:nvSpPr>
          <p:spPr>
            <a:xfrm>
              <a:off x="2478935" y="2704446"/>
              <a:ext cx="105717" cy="482123"/>
            </a:xfrm>
            <a:custGeom>
              <a:avLst/>
              <a:gdLst/>
              <a:ahLst/>
              <a:cxnLst/>
              <a:rect l="l" t="t" r="r" b="b"/>
              <a:pathLst>
                <a:path w="143345" h="653726" extrusionOk="0">
                  <a:moveTo>
                    <a:pt x="36112" y="636320"/>
                  </a:moveTo>
                  <a:cubicBezTo>
                    <a:pt x="37445" y="601172"/>
                    <a:pt x="38684" y="565930"/>
                    <a:pt x="40684" y="530878"/>
                  </a:cubicBezTo>
                  <a:cubicBezTo>
                    <a:pt x="41769" y="494258"/>
                    <a:pt x="45590" y="457771"/>
                    <a:pt x="52114" y="421721"/>
                  </a:cubicBezTo>
                  <a:cubicBezTo>
                    <a:pt x="62727" y="379007"/>
                    <a:pt x="76677" y="337190"/>
                    <a:pt x="93833" y="296658"/>
                  </a:cubicBezTo>
                  <a:cubicBezTo>
                    <a:pt x="109754" y="255630"/>
                    <a:pt x="122492" y="213436"/>
                    <a:pt x="131933" y="170452"/>
                  </a:cubicBezTo>
                  <a:cubicBezTo>
                    <a:pt x="143674" y="118857"/>
                    <a:pt x="146382" y="65618"/>
                    <a:pt x="139934" y="13099"/>
                  </a:cubicBezTo>
                  <a:cubicBezTo>
                    <a:pt x="137293" y="3633"/>
                    <a:pt x="127516" y="-1936"/>
                    <a:pt x="118027" y="621"/>
                  </a:cubicBezTo>
                  <a:cubicBezTo>
                    <a:pt x="108681" y="3474"/>
                    <a:pt x="103199" y="13139"/>
                    <a:pt x="105549" y="22624"/>
                  </a:cubicBezTo>
                  <a:cubicBezTo>
                    <a:pt x="117455" y="111683"/>
                    <a:pt x="91166" y="202646"/>
                    <a:pt x="59734" y="285133"/>
                  </a:cubicBezTo>
                  <a:cubicBezTo>
                    <a:pt x="43263" y="324488"/>
                    <a:pt x="29546" y="364940"/>
                    <a:pt x="18681" y="406196"/>
                  </a:cubicBezTo>
                  <a:cubicBezTo>
                    <a:pt x="11287" y="442995"/>
                    <a:pt x="6828" y="480323"/>
                    <a:pt x="5346" y="517829"/>
                  </a:cubicBezTo>
                  <a:cubicBezTo>
                    <a:pt x="2870" y="557357"/>
                    <a:pt x="1536" y="596886"/>
                    <a:pt x="12" y="636510"/>
                  </a:cubicBezTo>
                  <a:cubicBezTo>
                    <a:pt x="-750" y="659465"/>
                    <a:pt x="34969" y="659465"/>
                    <a:pt x="35731" y="6365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6"/>
            <p:cNvSpPr/>
            <p:nvPr/>
          </p:nvSpPr>
          <p:spPr>
            <a:xfrm>
              <a:off x="2384045" y="1662734"/>
              <a:ext cx="990412" cy="1284448"/>
            </a:xfrm>
            <a:custGeom>
              <a:avLst/>
              <a:gdLst/>
              <a:ahLst/>
              <a:cxnLst/>
              <a:rect l="l" t="t" r="r" b="b"/>
              <a:pathLst>
                <a:path w="1342931" h="1741624" extrusionOk="0">
                  <a:moveTo>
                    <a:pt x="180025" y="26457"/>
                  </a:moveTo>
                  <a:lnTo>
                    <a:pt x="553976" y="26457"/>
                  </a:lnTo>
                  <a:cubicBezTo>
                    <a:pt x="559789" y="26461"/>
                    <a:pt x="565536" y="25227"/>
                    <a:pt x="570835" y="22838"/>
                  </a:cubicBezTo>
                  <a:lnTo>
                    <a:pt x="574074" y="21314"/>
                  </a:lnTo>
                  <a:cubicBezTo>
                    <a:pt x="637160" y="-7531"/>
                    <a:pt x="709758" y="-7078"/>
                    <a:pt x="772479" y="22552"/>
                  </a:cubicBezTo>
                  <a:lnTo>
                    <a:pt x="772480" y="22552"/>
                  </a:lnTo>
                  <a:cubicBezTo>
                    <a:pt x="777898" y="25122"/>
                    <a:pt x="783819" y="26456"/>
                    <a:pt x="789815" y="26457"/>
                  </a:cubicBezTo>
                  <a:lnTo>
                    <a:pt x="1170815" y="26457"/>
                  </a:lnTo>
                  <a:cubicBezTo>
                    <a:pt x="1186669" y="26233"/>
                    <a:pt x="1201054" y="35710"/>
                    <a:pt x="1207105" y="50365"/>
                  </a:cubicBezTo>
                  <a:lnTo>
                    <a:pt x="1340455" y="387645"/>
                  </a:lnTo>
                  <a:cubicBezTo>
                    <a:pt x="1342082" y="391771"/>
                    <a:pt x="1342922" y="396165"/>
                    <a:pt x="1342932" y="400599"/>
                  </a:cubicBezTo>
                  <a:lnTo>
                    <a:pt x="1342932" y="655869"/>
                  </a:lnTo>
                  <a:cubicBezTo>
                    <a:pt x="1342932" y="655869"/>
                    <a:pt x="1277876" y="1122594"/>
                    <a:pt x="1231966" y="1274994"/>
                  </a:cubicBezTo>
                  <a:cubicBezTo>
                    <a:pt x="1186055" y="1427394"/>
                    <a:pt x="998412" y="1643517"/>
                    <a:pt x="887542" y="1701810"/>
                  </a:cubicBezTo>
                  <a:cubicBezTo>
                    <a:pt x="776671" y="1760103"/>
                    <a:pt x="594648" y="1755150"/>
                    <a:pt x="460155" y="1681902"/>
                  </a:cubicBezTo>
                  <a:cubicBezTo>
                    <a:pt x="334996" y="1613704"/>
                    <a:pt x="172405" y="1482449"/>
                    <a:pt x="103539" y="1253277"/>
                  </a:cubicBezTo>
                  <a:cubicBezTo>
                    <a:pt x="34673" y="1024106"/>
                    <a:pt x="1431" y="655679"/>
                    <a:pt x="1431" y="655679"/>
                  </a:cubicBezTo>
                  <a:lnTo>
                    <a:pt x="2" y="397361"/>
                  </a:lnTo>
                  <a:cubicBezTo>
                    <a:pt x="-50" y="392553"/>
                    <a:pt x="890" y="387787"/>
                    <a:pt x="2764" y="383359"/>
                  </a:cubicBezTo>
                  <a:lnTo>
                    <a:pt x="144496" y="49413"/>
                  </a:lnTo>
                  <a:cubicBezTo>
                    <a:pt x="150734" y="35388"/>
                    <a:pt x="164676" y="26380"/>
                    <a:pt x="180025" y="264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6"/>
            <p:cNvSpPr/>
            <p:nvPr/>
          </p:nvSpPr>
          <p:spPr>
            <a:xfrm>
              <a:off x="2385452" y="1724434"/>
              <a:ext cx="988724" cy="379405"/>
            </a:xfrm>
            <a:custGeom>
              <a:avLst/>
              <a:gdLst/>
              <a:ahLst/>
              <a:cxnLst/>
              <a:rect l="l" t="t" r="r" b="b"/>
              <a:pathLst>
                <a:path w="1340643" h="514448" extrusionOk="0">
                  <a:moveTo>
                    <a:pt x="1340644" y="513877"/>
                  </a:moveTo>
                  <a:lnTo>
                    <a:pt x="1333405" y="513877"/>
                  </a:lnTo>
                  <a:lnTo>
                    <a:pt x="1311688" y="513877"/>
                  </a:lnTo>
                  <a:lnTo>
                    <a:pt x="1311688" y="513877"/>
                  </a:lnTo>
                  <a:lnTo>
                    <a:pt x="1311688" y="513877"/>
                  </a:lnTo>
                  <a:cubicBezTo>
                    <a:pt x="1291971" y="467680"/>
                    <a:pt x="1246918" y="362429"/>
                    <a:pt x="1184053" y="215554"/>
                  </a:cubicBezTo>
                  <a:lnTo>
                    <a:pt x="1184053" y="214792"/>
                  </a:lnTo>
                  <a:cubicBezTo>
                    <a:pt x="1184053" y="204409"/>
                    <a:pt x="1184053" y="193837"/>
                    <a:pt x="1184053" y="183073"/>
                  </a:cubicBezTo>
                  <a:cubicBezTo>
                    <a:pt x="1184318" y="172134"/>
                    <a:pt x="1183873" y="161189"/>
                    <a:pt x="1182719" y="150307"/>
                  </a:cubicBezTo>
                  <a:cubicBezTo>
                    <a:pt x="1173200" y="75452"/>
                    <a:pt x="1114608" y="16313"/>
                    <a:pt x="1039844" y="6099"/>
                  </a:cubicBezTo>
                  <a:cubicBezTo>
                    <a:pt x="1026563" y="4628"/>
                    <a:pt x="1013193" y="4118"/>
                    <a:pt x="999839" y="4575"/>
                  </a:cubicBezTo>
                  <a:lnTo>
                    <a:pt x="895064" y="4575"/>
                  </a:lnTo>
                  <a:cubicBezTo>
                    <a:pt x="888046" y="4404"/>
                    <a:pt x="881028" y="4915"/>
                    <a:pt x="874109" y="6099"/>
                  </a:cubicBezTo>
                  <a:cubicBezTo>
                    <a:pt x="845504" y="11744"/>
                    <a:pt x="822745" y="33426"/>
                    <a:pt x="815721" y="61725"/>
                  </a:cubicBezTo>
                  <a:cubicBezTo>
                    <a:pt x="813953" y="68790"/>
                    <a:pt x="813184" y="76068"/>
                    <a:pt x="813435" y="83347"/>
                  </a:cubicBezTo>
                  <a:lnTo>
                    <a:pt x="813435" y="152974"/>
                  </a:lnTo>
                  <a:lnTo>
                    <a:pt x="812101" y="154498"/>
                  </a:lnTo>
                  <a:lnTo>
                    <a:pt x="741331" y="194980"/>
                  </a:lnTo>
                  <a:lnTo>
                    <a:pt x="740759" y="194980"/>
                  </a:lnTo>
                  <a:lnTo>
                    <a:pt x="612648" y="194980"/>
                  </a:lnTo>
                  <a:lnTo>
                    <a:pt x="612172" y="194980"/>
                  </a:lnTo>
                  <a:lnTo>
                    <a:pt x="533781" y="156880"/>
                  </a:lnTo>
                  <a:lnTo>
                    <a:pt x="532352" y="156213"/>
                  </a:lnTo>
                  <a:lnTo>
                    <a:pt x="532352" y="83537"/>
                  </a:lnTo>
                  <a:cubicBezTo>
                    <a:pt x="532640" y="75963"/>
                    <a:pt x="531805" y="68388"/>
                    <a:pt x="529876" y="61058"/>
                  </a:cubicBezTo>
                  <a:cubicBezTo>
                    <a:pt x="522085" y="31565"/>
                    <a:pt x="497178" y="9748"/>
                    <a:pt x="466916" y="5908"/>
                  </a:cubicBezTo>
                  <a:cubicBezTo>
                    <a:pt x="459569" y="5252"/>
                    <a:pt x="452190" y="5030"/>
                    <a:pt x="444817" y="5242"/>
                  </a:cubicBezTo>
                  <a:lnTo>
                    <a:pt x="272891" y="5242"/>
                  </a:lnTo>
                  <a:cubicBezTo>
                    <a:pt x="266172" y="5042"/>
                    <a:pt x="259447" y="5424"/>
                    <a:pt x="252793" y="6385"/>
                  </a:cubicBezTo>
                  <a:cubicBezTo>
                    <a:pt x="239843" y="8488"/>
                    <a:pt x="227460" y="13221"/>
                    <a:pt x="216408" y="20291"/>
                  </a:cubicBezTo>
                  <a:cubicBezTo>
                    <a:pt x="194936" y="34043"/>
                    <a:pt x="179874" y="55829"/>
                    <a:pt x="174593" y="80775"/>
                  </a:cubicBezTo>
                  <a:cubicBezTo>
                    <a:pt x="172579" y="92760"/>
                    <a:pt x="171844" y="104925"/>
                    <a:pt x="172402" y="117065"/>
                  </a:cubicBezTo>
                  <a:lnTo>
                    <a:pt x="172402" y="152879"/>
                  </a:lnTo>
                  <a:cubicBezTo>
                    <a:pt x="172402" y="176311"/>
                    <a:pt x="172402" y="198885"/>
                    <a:pt x="172402" y="220602"/>
                  </a:cubicBezTo>
                  <a:lnTo>
                    <a:pt x="172402" y="221173"/>
                  </a:lnTo>
                  <a:lnTo>
                    <a:pt x="42291" y="514448"/>
                  </a:lnTo>
                  <a:lnTo>
                    <a:pt x="42291" y="514448"/>
                  </a:lnTo>
                  <a:lnTo>
                    <a:pt x="42291" y="514448"/>
                  </a:lnTo>
                  <a:lnTo>
                    <a:pt x="10192" y="514448"/>
                  </a:lnTo>
                  <a:cubicBezTo>
                    <a:pt x="3238" y="514448"/>
                    <a:pt x="0" y="514448"/>
                    <a:pt x="0" y="514448"/>
                  </a:cubicBezTo>
                  <a:cubicBezTo>
                    <a:pt x="0" y="514448"/>
                    <a:pt x="3238" y="514448"/>
                    <a:pt x="10192" y="514448"/>
                  </a:cubicBezTo>
                  <a:lnTo>
                    <a:pt x="42291" y="514448"/>
                  </a:lnTo>
                  <a:lnTo>
                    <a:pt x="41719" y="514448"/>
                  </a:lnTo>
                  <a:lnTo>
                    <a:pt x="169640" y="220221"/>
                  </a:lnTo>
                  <a:lnTo>
                    <a:pt x="169640" y="220888"/>
                  </a:lnTo>
                  <a:cubicBezTo>
                    <a:pt x="169640" y="199171"/>
                    <a:pt x="169640" y="176596"/>
                    <a:pt x="169640" y="153165"/>
                  </a:cubicBezTo>
                  <a:lnTo>
                    <a:pt x="169640" y="116398"/>
                  </a:lnTo>
                  <a:cubicBezTo>
                    <a:pt x="168991" y="103980"/>
                    <a:pt x="169661" y="91528"/>
                    <a:pt x="171641" y="79251"/>
                  </a:cubicBezTo>
                  <a:cubicBezTo>
                    <a:pt x="180088" y="38898"/>
                    <a:pt x="212559" y="7942"/>
                    <a:pt x="253270" y="1432"/>
                  </a:cubicBezTo>
                  <a:cubicBezTo>
                    <a:pt x="260138" y="369"/>
                    <a:pt x="267087" y="-78"/>
                    <a:pt x="274034" y="98"/>
                  </a:cubicBezTo>
                  <a:lnTo>
                    <a:pt x="445960" y="98"/>
                  </a:lnTo>
                  <a:cubicBezTo>
                    <a:pt x="453555" y="-150"/>
                    <a:pt x="461158" y="73"/>
                    <a:pt x="468725" y="765"/>
                  </a:cubicBezTo>
                  <a:cubicBezTo>
                    <a:pt x="500806" y="4961"/>
                    <a:pt x="527159" y="28152"/>
                    <a:pt x="535400" y="59439"/>
                  </a:cubicBezTo>
                  <a:cubicBezTo>
                    <a:pt x="537408" y="67180"/>
                    <a:pt x="538338" y="75161"/>
                    <a:pt x="538162" y="83156"/>
                  </a:cubicBezTo>
                  <a:lnTo>
                    <a:pt x="538163" y="154498"/>
                  </a:lnTo>
                  <a:lnTo>
                    <a:pt x="536734" y="152212"/>
                  </a:lnTo>
                  <a:lnTo>
                    <a:pt x="615220" y="190312"/>
                  </a:lnTo>
                  <a:lnTo>
                    <a:pt x="614077" y="190312"/>
                  </a:lnTo>
                  <a:lnTo>
                    <a:pt x="740664" y="190312"/>
                  </a:lnTo>
                  <a:lnTo>
                    <a:pt x="739426" y="190312"/>
                  </a:lnTo>
                  <a:lnTo>
                    <a:pt x="810292" y="149831"/>
                  </a:lnTo>
                  <a:lnTo>
                    <a:pt x="809053" y="151927"/>
                  </a:lnTo>
                  <a:lnTo>
                    <a:pt x="809053" y="83728"/>
                  </a:lnTo>
                  <a:cubicBezTo>
                    <a:pt x="808829" y="76062"/>
                    <a:pt x="809662" y="68401"/>
                    <a:pt x="811530" y="60963"/>
                  </a:cubicBezTo>
                  <a:cubicBezTo>
                    <a:pt x="819023" y="30879"/>
                    <a:pt x="843221" y="7832"/>
                    <a:pt x="873633" y="1813"/>
                  </a:cubicBezTo>
                  <a:cubicBezTo>
                    <a:pt x="880864" y="554"/>
                    <a:pt x="888205" y="44"/>
                    <a:pt x="895540" y="289"/>
                  </a:cubicBezTo>
                  <a:lnTo>
                    <a:pt x="1000316" y="289"/>
                  </a:lnTo>
                  <a:cubicBezTo>
                    <a:pt x="1013865" y="-143"/>
                    <a:pt x="1027428" y="430"/>
                    <a:pt x="1040892" y="2003"/>
                  </a:cubicBezTo>
                  <a:cubicBezTo>
                    <a:pt x="1117556" y="12446"/>
                    <a:pt x="1177516" y="73306"/>
                    <a:pt x="1186815" y="150117"/>
                  </a:cubicBezTo>
                  <a:cubicBezTo>
                    <a:pt x="1188011" y="161155"/>
                    <a:pt x="1188456" y="172261"/>
                    <a:pt x="1188149" y="183359"/>
                  </a:cubicBezTo>
                  <a:cubicBezTo>
                    <a:pt x="1188149" y="194122"/>
                    <a:pt x="1188149" y="204695"/>
                    <a:pt x="1188149" y="215077"/>
                  </a:cubicBezTo>
                  <a:lnTo>
                    <a:pt x="1188149" y="214411"/>
                  </a:lnTo>
                  <a:cubicBezTo>
                    <a:pt x="1249870" y="361858"/>
                    <a:pt x="1294067" y="467395"/>
                    <a:pt x="1313498" y="513686"/>
                  </a:cubicBezTo>
                  <a:lnTo>
                    <a:pt x="1313021" y="513686"/>
                  </a:lnTo>
                  <a:lnTo>
                    <a:pt x="1334738" y="5136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2834702" y="1807308"/>
              <a:ext cx="84298" cy="59223"/>
            </a:xfrm>
            <a:custGeom>
              <a:avLst/>
              <a:gdLst/>
              <a:ahLst/>
              <a:cxnLst/>
              <a:rect l="l" t="t" r="r" b="b"/>
              <a:pathLst>
                <a:path w="114302" h="80303" extrusionOk="0">
                  <a:moveTo>
                    <a:pt x="16195" y="7"/>
                  </a:moveTo>
                  <a:lnTo>
                    <a:pt x="98587" y="7"/>
                  </a:lnTo>
                  <a:cubicBezTo>
                    <a:pt x="107266" y="7"/>
                    <a:pt x="114303" y="7044"/>
                    <a:pt x="114303" y="15724"/>
                  </a:cubicBezTo>
                  <a:lnTo>
                    <a:pt x="114303" y="80303"/>
                  </a:lnTo>
                  <a:lnTo>
                    <a:pt x="114303" y="80303"/>
                  </a:lnTo>
                  <a:lnTo>
                    <a:pt x="3" y="80303"/>
                  </a:lnTo>
                  <a:lnTo>
                    <a:pt x="3" y="80303"/>
                  </a:lnTo>
                  <a:lnTo>
                    <a:pt x="3" y="16009"/>
                  </a:lnTo>
                  <a:cubicBezTo>
                    <a:pt x="-159" y="7331"/>
                    <a:pt x="6745" y="165"/>
                    <a:pt x="15423" y="3"/>
                  </a:cubicBezTo>
                  <a:cubicBezTo>
                    <a:pt x="15681" y="-2"/>
                    <a:pt x="15938" y="-1"/>
                    <a:pt x="16195" y="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6"/>
            <p:cNvSpPr/>
            <p:nvPr/>
          </p:nvSpPr>
          <p:spPr>
            <a:xfrm>
              <a:off x="2416374" y="2103113"/>
              <a:ext cx="453451" cy="243323"/>
            </a:xfrm>
            <a:custGeom>
              <a:avLst/>
              <a:gdLst/>
              <a:ahLst/>
              <a:cxnLst/>
              <a:rect l="l" t="t" r="r" b="b"/>
              <a:pathLst>
                <a:path w="614849" h="329929" extrusionOk="0">
                  <a:moveTo>
                    <a:pt x="614850" y="187262"/>
                  </a:moveTo>
                  <a:cubicBezTo>
                    <a:pt x="613083" y="187935"/>
                    <a:pt x="611268" y="188477"/>
                    <a:pt x="609421" y="188881"/>
                  </a:cubicBezTo>
                  <a:lnTo>
                    <a:pt x="593609" y="192881"/>
                  </a:lnTo>
                  <a:cubicBezTo>
                    <a:pt x="586656" y="194405"/>
                    <a:pt x="578179" y="196977"/>
                    <a:pt x="568368" y="199835"/>
                  </a:cubicBezTo>
                  <a:cubicBezTo>
                    <a:pt x="558557" y="202692"/>
                    <a:pt x="547413" y="206407"/>
                    <a:pt x="534935" y="210503"/>
                  </a:cubicBezTo>
                  <a:cubicBezTo>
                    <a:pt x="505586" y="220904"/>
                    <a:pt x="476949" y="233217"/>
                    <a:pt x="449210" y="247364"/>
                  </a:cubicBezTo>
                  <a:cubicBezTo>
                    <a:pt x="413892" y="265106"/>
                    <a:pt x="380449" y="286359"/>
                    <a:pt x="349388" y="310801"/>
                  </a:cubicBezTo>
                  <a:lnTo>
                    <a:pt x="349388" y="310801"/>
                  </a:lnTo>
                  <a:lnTo>
                    <a:pt x="348912" y="310801"/>
                  </a:lnTo>
                  <a:cubicBezTo>
                    <a:pt x="304186" y="322301"/>
                    <a:pt x="258300" y="328692"/>
                    <a:pt x="212133" y="329851"/>
                  </a:cubicBezTo>
                  <a:cubicBezTo>
                    <a:pt x="182418" y="330731"/>
                    <a:pt x="152953" y="324183"/>
                    <a:pt x="126408" y="310801"/>
                  </a:cubicBezTo>
                  <a:cubicBezTo>
                    <a:pt x="101920" y="297978"/>
                    <a:pt x="80929" y="279374"/>
                    <a:pt x="65258" y="256604"/>
                  </a:cubicBezTo>
                  <a:cubicBezTo>
                    <a:pt x="63352" y="253841"/>
                    <a:pt x="61638" y="251079"/>
                    <a:pt x="59923" y="248412"/>
                  </a:cubicBezTo>
                  <a:cubicBezTo>
                    <a:pt x="58209" y="245745"/>
                    <a:pt x="56875" y="242507"/>
                    <a:pt x="55447" y="239554"/>
                  </a:cubicBezTo>
                  <a:cubicBezTo>
                    <a:pt x="53161" y="233553"/>
                    <a:pt x="50684" y="227743"/>
                    <a:pt x="48874" y="221837"/>
                  </a:cubicBezTo>
                  <a:cubicBezTo>
                    <a:pt x="44969" y="210122"/>
                    <a:pt x="41826" y="198596"/>
                    <a:pt x="38778" y="187357"/>
                  </a:cubicBezTo>
                  <a:cubicBezTo>
                    <a:pt x="32872" y="165068"/>
                    <a:pt x="28110" y="144018"/>
                    <a:pt x="23824" y="124873"/>
                  </a:cubicBezTo>
                  <a:cubicBezTo>
                    <a:pt x="15442" y="86773"/>
                    <a:pt x="9441" y="55340"/>
                    <a:pt x="5441" y="33719"/>
                  </a:cubicBezTo>
                  <a:lnTo>
                    <a:pt x="1154" y="8763"/>
                  </a:lnTo>
                  <a:cubicBezTo>
                    <a:pt x="678" y="6191"/>
                    <a:pt x="392" y="4001"/>
                    <a:pt x="106" y="2286"/>
                  </a:cubicBezTo>
                  <a:cubicBezTo>
                    <a:pt x="-35" y="1531"/>
                    <a:pt x="-35" y="755"/>
                    <a:pt x="106" y="0"/>
                  </a:cubicBezTo>
                  <a:cubicBezTo>
                    <a:pt x="416" y="701"/>
                    <a:pt x="640" y="1436"/>
                    <a:pt x="773" y="2191"/>
                  </a:cubicBezTo>
                  <a:lnTo>
                    <a:pt x="2202" y="8573"/>
                  </a:lnTo>
                  <a:cubicBezTo>
                    <a:pt x="3440" y="14669"/>
                    <a:pt x="5250" y="22955"/>
                    <a:pt x="7441" y="33338"/>
                  </a:cubicBezTo>
                  <a:cubicBezTo>
                    <a:pt x="12013" y="54769"/>
                    <a:pt x="18490" y="85916"/>
                    <a:pt x="27348" y="124111"/>
                  </a:cubicBezTo>
                  <a:cubicBezTo>
                    <a:pt x="31825" y="143161"/>
                    <a:pt x="36873" y="164116"/>
                    <a:pt x="42874" y="186309"/>
                  </a:cubicBezTo>
                  <a:cubicBezTo>
                    <a:pt x="45922" y="197453"/>
                    <a:pt x="49160" y="208883"/>
                    <a:pt x="53161" y="220409"/>
                  </a:cubicBezTo>
                  <a:cubicBezTo>
                    <a:pt x="54875" y="226314"/>
                    <a:pt x="57447" y="231934"/>
                    <a:pt x="59638" y="237744"/>
                  </a:cubicBezTo>
                  <a:cubicBezTo>
                    <a:pt x="60971" y="240506"/>
                    <a:pt x="62400" y="243269"/>
                    <a:pt x="63829" y="246031"/>
                  </a:cubicBezTo>
                  <a:cubicBezTo>
                    <a:pt x="65258" y="248793"/>
                    <a:pt x="67258" y="251365"/>
                    <a:pt x="69067" y="253937"/>
                  </a:cubicBezTo>
                  <a:cubicBezTo>
                    <a:pt x="84424" y="276015"/>
                    <a:pt x="104921" y="294027"/>
                    <a:pt x="128789" y="306419"/>
                  </a:cubicBezTo>
                  <a:cubicBezTo>
                    <a:pt x="154653" y="319329"/>
                    <a:pt x="183340" y="325551"/>
                    <a:pt x="212228" y="324517"/>
                  </a:cubicBezTo>
                  <a:cubicBezTo>
                    <a:pt x="258009" y="323242"/>
                    <a:pt x="303504" y="316852"/>
                    <a:pt x="347864" y="305467"/>
                  </a:cubicBezTo>
                  <a:lnTo>
                    <a:pt x="346912" y="305943"/>
                  </a:lnTo>
                  <a:cubicBezTo>
                    <a:pt x="378343" y="281401"/>
                    <a:pt x="412207" y="260145"/>
                    <a:pt x="447972" y="242507"/>
                  </a:cubicBezTo>
                  <a:cubicBezTo>
                    <a:pt x="475958" y="228502"/>
                    <a:pt x="504890" y="216471"/>
                    <a:pt x="534554" y="206502"/>
                  </a:cubicBezTo>
                  <a:cubicBezTo>
                    <a:pt x="547127" y="202502"/>
                    <a:pt x="558271" y="198787"/>
                    <a:pt x="568368" y="196406"/>
                  </a:cubicBezTo>
                  <a:cubicBezTo>
                    <a:pt x="578464" y="194024"/>
                    <a:pt x="586751" y="191453"/>
                    <a:pt x="593800" y="190119"/>
                  </a:cubicBezTo>
                  <a:lnTo>
                    <a:pt x="609802" y="186881"/>
                  </a:lnTo>
                  <a:cubicBezTo>
                    <a:pt x="611493" y="186858"/>
                    <a:pt x="613182" y="186986"/>
                    <a:pt x="614850" y="18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6"/>
            <p:cNvSpPr/>
            <p:nvPr/>
          </p:nvSpPr>
          <p:spPr>
            <a:xfrm>
              <a:off x="2870133" y="2103464"/>
              <a:ext cx="482411" cy="243561"/>
            </a:xfrm>
            <a:custGeom>
              <a:avLst/>
              <a:gdLst/>
              <a:ahLst/>
              <a:cxnLst/>
              <a:rect l="l" t="t" r="r" b="b"/>
              <a:pathLst>
                <a:path w="654117" h="330252" extrusionOk="0">
                  <a:moveTo>
                    <a:pt x="0" y="186785"/>
                  </a:moveTo>
                  <a:cubicBezTo>
                    <a:pt x="2153" y="186554"/>
                    <a:pt x="4324" y="186554"/>
                    <a:pt x="6477" y="186785"/>
                  </a:cubicBezTo>
                  <a:lnTo>
                    <a:pt x="25527" y="187547"/>
                  </a:lnTo>
                  <a:cubicBezTo>
                    <a:pt x="48840" y="189132"/>
                    <a:pt x="71993" y="192540"/>
                    <a:pt x="94774" y="197739"/>
                  </a:cubicBezTo>
                  <a:cubicBezTo>
                    <a:pt x="173198" y="216877"/>
                    <a:pt x="246004" y="254242"/>
                    <a:pt x="307276" y="306800"/>
                  </a:cubicBezTo>
                  <a:lnTo>
                    <a:pt x="306324" y="306229"/>
                  </a:lnTo>
                  <a:cubicBezTo>
                    <a:pt x="344393" y="315797"/>
                    <a:pt x="383259" y="321855"/>
                    <a:pt x="422434" y="324326"/>
                  </a:cubicBezTo>
                  <a:cubicBezTo>
                    <a:pt x="437730" y="325282"/>
                    <a:pt x="453076" y="325091"/>
                    <a:pt x="468344" y="323755"/>
                  </a:cubicBezTo>
                  <a:cubicBezTo>
                    <a:pt x="511471" y="319394"/>
                    <a:pt x="550991" y="297744"/>
                    <a:pt x="577882" y="263747"/>
                  </a:cubicBezTo>
                  <a:cubicBezTo>
                    <a:pt x="582092" y="258633"/>
                    <a:pt x="585974" y="253256"/>
                    <a:pt x="589502" y="247650"/>
                  </a:cubicBezTo>
                  <a:cubicBezTo>
                    <a:pt x="592717" y="242160"/>
                    <a:pt x="595426" y="236389"/>
                    <a:pt x="597599" y="230410"/>
                  </a:cubicBezTo>
                  <a:cubicBezTo>
                    <a:pt x="602075" y="218504"/>
                    <a:pt x="605599" y="206597"/>
                    <a:pt x="608933" y="194977"/>
                  </a:cubicBezTo>
                  <a:cubicBezTo>
                    <a:pt x="615505" y="171831"/>
                    <a:pt x="620744" y="150019"/>
                    <a:pt x="625507" y="130112"/>
                  </a:cubicBezTo>
                  <a:cubicBezTo>
                    <a:pt x="635032" y="90107"/>
                    <a:pt x="641604" y="57626"/>
                    <a:pt x="646366" y="34862"/>
                  </a:cubicBezTo>
                  <a:cubicBezTo>
                    <a:pt x="648653" y="23908"/>
                    <a:pt x="650462" y="15812"/>
                    <a:pt x="651891" y="8954"/>
                  </a:cubicBezTo>
                  <a:lnTo>
                    <a:pt x="653320" y="2286"/>
                  </a:lnTo>
                  <a:cubicBezTo>
                    <a:pt x="653442" y="1486"/>
                    <a:pt x="653700" y="713"/>
                    <a:pt x="654082" y="0"/>
                  </a:cubicBezTo>
                  <a:cubicBezTo>
                    <a:pt x="654129" y="793"/>
                    <a:pt x="654129" y="1588"/>
                    <a:pt x="654082" y="2381"/>
                  </a:cubicBezTo>
                  <a:cubicBezTo>
                    <a:pt x="654082" y="4191"/>
                    <a:pt x="653415" y="6477"/>
                    <a:pt x="653034" y="9144"/>
                  </a:cubicBezTo>
                  <a:cubicBezTo>
                    <a:pt x="651891" y="15526"/>
                    <a:pt x="650367" y="24194"/>
                    <a:pt x="648462" y="35242"/>
                  </a:cubicBezTo>
                  <a:cubicBezTo>
                    <a:pt x="644271" y="57817"/>
                    <a:pt x="637985" y="90392"/>
                    <a:pt x="629412" y="130492"/>
                  </a:cubicBezTo>
                  <a:cubicBezTo>
                    <a:pt x="624840" y="150495"/>
                    <a:pt x="619887" y="172403"/>
                    <a:pt x="613410" y="195739"/>
                  </a:cubicBezTo>
                  <a:cubicBezTo>
                    <a:pt x="610076" y="207359"/>
                    <a:pt x="606647" y="219456"/>
                    <a:pt x="602075" y="231553"/>
                  </a:cubicBezTo>
                  <a:cubicBezTo>
                    <a:pt x="599819" y="238126"/>
                    <a:pt x="596949" y="244472"/>
                    <a:pt x="593503" y="250508"/>
                  </a:cubicBezTo>
                  <a:cubicBezTo>
                    <a:pt x="589879" y="256218"/>
                    <a:pt x="585936" y="261720"/>
                    <a:pt x="581692" y="266986"/>
                  </a:cubicBezTo>
                  <a:cubicBezTo>
                    <a:pt x="563749" y="289711"/>
                    <a:pt x="540171" y="307344"/>
                    <a:pt x="513302" y="318135"/>
                  </a:cubicBezTo>
                  <a:cubicBezTo>
                    <a:pt x="499132" y="323744"/>
                    <a:pt x="484263" y="327397"/>
                    <a:pt x="469106" y="328993"/>
                  </a:cubicBezTo>
                  <a:cubicBezTo>
                    <a:pt x="453557" y="330408"/>
                    <a:pt x="437922" y="330631"/>
                    <a:pt x="422338" y="329660"/>
                  </a:cubicBezTo>
                  <a:cubicBezTo>
                    <a:pt x="382830" y="327196"/>
                    <a:pt x="343638" y="321042"/>
                    <a:pt x="305276" y="311277"/>
                  </a:cubicBezTo>
                  <a:lnTo>
                    <a:pt x="304705" y="311277"/>
                  </a:lnTo>
                  <a:lnTo>
                    <a:pt x="304229" y="311277"/>
                  </a:lnTo>
                  <a:cubicBezTo>
                    <a:pt x="286840" y="295937"/>
                    <a:pt x="268272" y="281988"/>
                    <a:pt x="248698" y="269558"/>
                  </a:cubicBezTo>
                  <a:cubicBezTo>
                    <a:pt x="230861" y="257986"/>
                    <a:pt x="212350" y="247490"/>
                    <a:pt x="193262" y="238125"/>
                  </a:cubicBezTo>
                  <a:cubicBezTo>
                    <a:pt x="161552" y="222668"/>
                    <a:pt x="128364" y="210446"/>
                    <a:pt x="94202" y="201644"/>
                  </a:cubicBezTo>
                  <a:cubicBezTo>
                    <a:pt x="71614" y="196175"/>
                    <a:pt x="48664" y="192323"/>
                    <a:pt x="25527" y="190119"/>
                  </a:cubicBezTo>
                  <a:lnTo>
                    <a:pt x="6953" y="188595"/>
                  </a:lnTo>
                  <a:cubicBezTo>
                    <a:pt x="4595" y="188161"/>
                    <a:pt x="2271" y="187556"/>
                    <a:pt x="0" y="1867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6"/>
            <p:cNvSpPr/>
            <p:nvPr/>
          </p:nvSpPr>
          <p:spPr>
            <a:xfrm>
              <a:off x="2511139" y="2335998"/>
              <a:ext cx="106494" cy="452319"/>
            </a:xfrm>
            <a:custGeom>
              <a:avLst/>
              <a:gdLst/>
              <a:ahLst/>
              <a:cxnLst/>
              <a:rect l="l" t="t" r="r" b="b"/>
              <a:pathLst>
                <a:path w="144398" h="613314" extrusionOk="0">
                  <a:moveTo>
                    <a:pt x="83344" y="613315"/>
                  </a:moveTo>
                  <a:cubicBezTo>
                    <a:pt x="84595" y="612660"/>
                    <a:pt x="85902" y="612118"/>
                    <a:pt x="87249" y="611696"/>
                  </a:cubicBezTo>
                  <a:lnTo>
                    <a:pt x="98774" y="607600"/>
                  </a:lnTo>
                  <a:lnTo>
                    <a:pt x="142589" y="592931"/>
                  </a:lnTo>
                  <a:lnTo>
                    <a:pt x="141541" y="594360"/>
                  </a:lnTo>
                  <a:cubicBezTo>
                    <a:pt x="138017" y="563880"/>
                    <a:pt x="133350" y="523875"/>
                    <a:pt x="127921" y="477488"/>
                  </a:cubicBezTo>
                  <a:cubicBezTo>
                    <a:pt x="126587" y="465868"/>
                    <a:pt x="125254" y="453771"/>
                    <a:pt x="123825" y="441293"/>
                  </a:cubicBezTo>
                  <a:cubicBezTo>
                    <a:pt x="122396" y="428816"/>
                    <a:pt x="120491" y="416242"/>
                    <a:pt x="117824" y="403193"/>
                  </a:cubicBezTo>
                  <a:cubicBezTo>
                    <a:pt x="113062" y="377380"/>
                    <a:pt x="106489" y="350520"/>
                    <a:pt x="99441" y="322993"/>
                  </a:cubicBezTo>
                  <a:cubicBezTo>
                    <a:pt x="75724" y="232791"/>
                    <a:pt x="49625" y="152400"/>
                    <a:pt x="30670" y="94393"/>
                  </a:cubicBezTo>
                  <a:lnTo>
                    <a:pt x="8001" y="25717"/>
                  </a:lnTo>
                  <a:cubicBezTo>
                    <a:pt x="5429" y="17907"/>
                    <a:pt x="3429" y="11716"/>
                    <a:pt x="1905" y="6667"/>
                  </a:cubicBezTo>
                  <a:cubicBezTo>
                    <a:pt x="1018" y="4525"/>
                    <a:pt x="378" y="2288"/>
                    <a:pt x="0" y="0"/>
                  </a:cubicBezTo>
                  <a:cubicBezTo>
                    <a:pt x="1118" y="2003"/>
                    <a:pt x="2043" y="4108"/>
                    <a:pt x="2762" y="6287"/>
                  </a:cubicBezTo>
                  <a:cubicBezTo>
                    <a:pt x="4572" y="11049"/>
                    <a:pt x="6858" y="17145"/>
                    <a:pt x="9811" y="24765"/>
                  </a:cubicBezTo>
                  <a:cubicBezTo>
                    <a:pt x="15716" y="40767"/>
                    <a:pt x="24098" y="64103"/>
                    <a:pt x="34004" y="92964"/>
                  </a:cubicBezTo>
                  <a:cubicBezTo>
                    <a:pt x="53816" y="150876"/>
                    <a:pt x="80486" y="231172"/>
                    <a:pt x="104203" y="321564"/>
                  </a:cubicBezTo>
                  <a:cubicBezTo>
                    <a:pt x="111347" y="349187"/>
                    <a:pt x="117824" y="376047"/>
                    <a:pt x="122491" y="402146"/>
                  </a:cubicBezTo>
                  <a:cubicBezTo>
                    <a:pt x="125254" y="415100"/>
                    <a:pt x="126682" y="428054"/>
                    <a:pt x="128397" y="440246"/>
                  </a:cubicBezTo>
                  <a:cubicBezTo>
                    <a:pt x="130111" y="452438"/>
                    <a:pt x="131064" y="464725"/>
                    <a:pt x="132302" y="476441"/>
                  </a:cubicBezTo>
                  <a:cubicBezTo>
                    <a:pt x="137160" y="522922"/>
                    <a:pt x="141256" y="563023"/>
                    <a:pt x="144399" y="593598"/>
                  </a:cubicBezTo>
                  <a:lnTo>
                    <a:pt x="144399" y="594741"/>
                  </a:lnTo>
                  <a:lnTo>
                    <a:pt x="143256" y="594741"/>
                  </a:lnTo>
                  <a:lnTo>
                    <a:pt x="99060" y="608076"/>
                  </a:lnTo>
                  <a:lnTo>
                    <a:pt x="87344" y="611410"/>
                  </a:lnTo>
                  <a:cubicBezTo>
                    <a:pt x="86094" y="612206"/>
                    <a:pt x="84750" y="612846"/>
                    <a:pt x="83344" y="613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6"/>
            <p:cNvSpPr/>
            <p:nvPr/>
          </p:nvSpPr>
          <p:spPr>
            <a:xfrm>
              <a:off x="3149554" y="2333398"/>
              <a:ext cx="105159" cy="460749"/>
            </a:xfrm>
            <a:custGeom>
              <a:avLst/>
              <a:gdLst/>
              <a:ahLst/>
              <a:cxnLst/>
              <a:rect l="l" t="t" r="r" b="b"/>
              <a:pathLst>
                <a:path w="142589" h="624744" extrusionOk="0">
                  <a:moveTo>
                    <a:pt x="61150" y="624745"/>
                  </a:moveTo>
                  <a:cubicBezTo>
                    <a:pt x="59754" y="624579"/>
                    <a:pt x="58380" y="624260"/>
                    <a:pt x="57055" y="623792"/>
                  </a:cubicBezTo>
                  <a:lnTo>
                    <a:pt x="45244" y="620458"/>
                  </a:lnTo>
                  <a:lnTo>
                    <a:pt x="1143" y="607123"/>
                  </a:lnTo>
                  <a:lnTo>
                    <a:pt x="0" y="607123"/>
                  </a:lnTo>
                  <a:lnTo>
                    <a:pt x="0" y="605695"/>
                  </a:lnTo>
                  <a:cubicBezTo>
                    <a:pt x="3238" y="574643"/>
                    <a:pt x="7525" y="533876"/>
                    <a:pt x="12382" y="486442"/>
                  </a:cubicBezTo>
                  <a:cubicBezTo>
                    <a:pt x="13716" y="474535"/>
                    <a:pt x="14954" y="462153"/>
                    <a:pt x="16383" y="449485"/>
                  </a:cubicBezTo>
                  <a:cubicBezTo>
                    <a:pt x="17812" y="436817"/>
                    <a:pt x="19812" y="423577"/>
                    <a:pt x="22574" y="410432"/>
                  </a:cubicBezTo>
                  <a:cubicBezTo>
                    <a:pt x="27241" y="383762"/>
                    <a:pt x="33909" y="356330"/>
                    <a:pt x="40862" y="328041"/>
                  </a:cubicBezTo>
                  <a:cubicBezTo>
                    <a:pt x="64389" y="236125"/>
                    <a:pt x="90297" y="154210"/>
                    <a:pt x="109538" y="95155"/>
                  </a:cubicBezTo>
                  <a:cubicBezTo>
                    <a:pt x="119063" y="65627"/>
                    <a:pt x="127349" y="41815"/>
                    <a:pt x="133064" y="25432"/>
                  </a:cubicBezTo>
                  <a:lnTo>
                    <a:pt x="139922" y="6382"/>
                  </a:lnTo>
                  <a:cubicBezTo>
                    <a:pt x="140635" y="4185"/>
                    <a:pt x="141527" y="2051"/>
                    <a:pt x="142589" y="0"/>
                  </a:cubicBezTo>
                  <a:cubicBezTo>
                    <a:pt x="142216" y="2300"/>
                    <a:pt x="141643" y="4563"/>
                    <a:pt x="140875" y="6763"/>
                  </a:cubicBezTo>
                  <a:cubicBezTo>
                    <a:pt x="139351" y="11525"/>
                    <a:pt x="137350" y="17907"/>
                    <a:pt x="134969" y="25813"/>
                  </a:cubicBezTo>
                  <a:cubicBezTo>
                    <a:pt x="129540" y="42958"/>
                    <a:pt x="122111" y="66770"/>
                    <a:pt x="112871" y="96012"/>
                  </a:cubicBezTo>
                  <a:cubicBezTo>
                    <a:pt x="94488" y="155353"/>
                    <a:pt x="69152" y="237363"/>
                    <a:pt x="45720" y="329089"/>
                  </a:cubicBezTo>
                  <a:cubicBezTo>
                    <a:pt x="38767" y="357664"/>
                    <a:pt x="32099" y="384619"/>
                    <a:pt x="27241" y="411099"/>
                  </a:cubicBezTo>
                  <a:cubicBezTo>
                    <a:pt x="24479" y="424243"/>
                    <a:pt x="22955" y="437197"/>
                    <a:pt x="20955" y="449771"/>
                  </a:cubicBezTo>
                  <a:cubicBezTo>
                    <a:pt x="18955" y="462343"/>
                    <a:pt x="18097" y="474821"/>
                    <a:pt x="16764" y="486727"/>
                  </a:cubicBezTo>
                  <a:lnTo>
                    <a:pt x="2953" y="605695"/>
                  </a:lnTo>
                  <a:lnTo>
                    <a:pt x="2000" y="604266"/>
                  </a:lnTo>
                  <a:lnTo>
                    <a:pt x="45720" y="618935"/>
                  </a:lnTo>
                  <a:lnTo>
                    <a:pt x="57245" y="623030"/>
                  </a:lnTo>
                  <a:cubicBezTo>
                    <a:pt x="58615" y="623432"/>
                    <a:pt x="59928" y="624008"/>
                    <a:pt x="61151" y="624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6"/>
            <p:cNvSpPr/>
            <p:nvPr/>
          </p:nvSpPr>
          <p:spPr>
            <a:xfrm>
              <a:off x="2547903" y="2331148"/>
              <a:ext cx="134093" cy="110698"/>
            </a:xfrm>
            <a:custGeom>
              <a:avLst/>
              <a:gdLst/>
              <a:ahLst/>
              <a:cxnLst/>
              <a:rect l="l" t="t" r="r" b="b"/>
              <a:pathLst>
                <a:path w="181821" h="150099" extrusionOk="0">
                  <a:moveTo>
                    <a:pt x="169640" y="0"/>
                  </a:moveTo>
                  <a:cubicBezTo>
                    <a:pt x="171221" y="3500"/>
                    <a:pt x="172372" y="7178"/>
                    <a:pt x="173069" y="10954"/>
                  </a:cubicBezTo>
                  <a:cubicBezTo>
                    <a:pt x="174879" y="18193"/>
                    <a:pt x="177165" y="28670"/>
                    <a:pt x="179165" y="41815"/>
                  </a:cubicBezTo>
                  <a:cubicBezTo>
                    <a:pt x="181674" y="57302"/>
                    <a:pt x="182409" y="73024"/>
                    <a:pt x="181356" y="88678"/>
                  </a:cubicBezTo>
                  <a:cubicBezTo>
                    <a:pt x="180921" y="98379"/>
                    <a:pt x="177605" y="107730"/>
                    <a:pt x="171831" y="115538"/>
                  </a:cubicBezTo>
                  <a:cubicBezTo>
                    <a:pt x="164031" y="122188"/>
                    <a:pt x="154860" y="127035"/>
                    <a:pt x="144971" y="129731"/>
                  </a:cubicBezTo>
                  <a:cubicBezTo>
                    <a:pt x="126681" y="135274"/>
                    <a:pt x="107987" y="139382"/>
                    <a:pt x="89059" y="142018"/>
                  </a:cubicBezTo>
                  <a:cubicBezTo>
                    <a:pt x="71628" y="144590"/>
                    <a:pt x="55912" y="146209"/>
                    <a:pt x="42767" y="147447"/>
                  </a:cubicBezTo>
                  <a:cubicBezTo>
                    <a:pt x="29623" y="148685"/>
                    <a:pt x="18860" y="149447"/>
                    <a:pt x="11525" y="149924"/>
                  </a:cubicBezTo>
                  <a:cubicBezTo>
                    <a:pt x="7687" y="150159"/>
                    <a:pt x="3838" y="150159"/>
                    <a:pt x="0" y="149924"/>
                  </a:cubicBezTo>
                  <a:cubicBezTo>
                    <a:pt x="13929" y="146634"/>
                    <a:pt x="28106" y="144499"/>
                    <a:pt x="42386" y="143542"/>
                  </a:cubicBezTo>
                  <a:cubicBezTo>
                    <a:pt x="55531" y="141827"/>
                    <a:pt x="70961" y="139827"/>
                    <a:pt x="88297" y="136970"/>
                  </a:cubicBezTo>
                  <a:cubicBezTo>
                    <a:pt x="106927" y="134197"/>
                    <a:pt x="125328" y="130058"/>
                    <a:pt x="143351" y="124587"/>
                  </a:cubicBezTo>
                  <a:cubicBezTo>
                    <a:pt x="152488" y="122120"/>
                    <a:pt x="160995" y="117737"/>
                    <a:pt x="168307" y="111728"/>
                  </a:cubicBezTo>
                  <a:cubicBezTo>
                    <a:pt x="173309" y="104678"/>
                    <a:pt x="176215" y="96357"/>
                    <a:pt x="176689" y="87725"/>
                  </a:cubicBezTo>
                  <a:cubicBezTo>
                    <a:pt x="177937" y="72425"/>
                    <a:pt x="177554" y="57034"/>
                    <a:pt x="175546" y="41815"/>
                  </a:cubicBezTo>
                  <a:cubicBezTo>
                    <a:pt x="174117" y="28766"/>
                    <a:pt x="172307" y="18193"/>
                    <a:pt x="171164" y="10954"/>
                  </a:cubicBezTo>
                  <a:cubicBezTo>
                    <a:pt x="170366" y="7349"/>
                    <a:pt x="169856" y="3686"/>
                    <a:pt x="16964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3090949" y="2333257"/>
              <a:ext cx="123402" cy="108741"/>
            </a:xfrm>
            <a:custGeom>
              <a:avLst/>
              <a:gdLst/>
              <a:ahLst/>
              <a:cxnLst/>
              <a:rect l="l" t="t" r="r" b="b"/>
              <a:pathLst>
                <a:path w="167325" h="147445" extrusionOk="0">
                  <a:moveTo>
                    <a:pt x="12163" y="0"/>
                  </a:moveTo>
                  <a:cubicBezTo>
                    <a:pt x="12084" y="3661"/>
                    <a:pt x="11605" y="7302"/>
                    <a:pt x="10734" y="10858"/>
                  </a:cubicBezTo>
                  <a:cubicBezTo>
                    <a:pt x="9591" y="17717"/>
                    <a:pt x="7876" y="27718"/>
                    <a:pt x="6448" y="40196"/>
                  </a:cubicBezTo>
                  <a:cubicBezTo>
                    <a:pt x="4511" y="54651"/>
                    <a:pt x="3937" y="69257"/>
                    <a:pt x="4733" y="83820"/>
                  </a:cubicBezTo>
                  <a:cubicBezTo>
                    <a:pt x="4964" y="92190"/>
                    <a:pt x="6909" y="100425"/>
                    <a:pt x="10448" y="108013"/>
                  </a:cubicBezTo>
                  <a:cubicBezTo>
                    <a:pt x="15581" y="115186"/>
                    <a:pt x="23007" y="120394"/>
                    <a:pt x="31498" y="122777"/>
                  </a:cubicBezTo>
                  <a:cubicBezTo>
                    <a:pt x="48356" y="128676"/>
                    <a:pt x="65739" y="132950"/>
                    <a:pt x="83410" y="135541"/>
                  </a:cubicBezTo>
                  <a:cubicBezTo>
                    <a:pt x="99697" y="138208"/>
                    <a:pt x="114556" y="140017"/>
                    <a:pt x="127034" y="141446"/>
                  </a:cubicBezTo>
                  <a:cubicBezTo>
                    <a:pt x="140609" y="142199"/>
                    <a:pt x="154091" y="144143"/>
                    <a:pt x="167325" y="147257"/>
                  </a:cubicBezTo>
                  <a:cubicBezTo>
                    <a:pt x="163678" y="147509"/>
                    <a:pt x="160018" y="147509"/>
                    <a:pt x="156371" y="147257"/>
                  </a:cubicBezTo>
                  <a:cubicBezTo>
                    <a:pt x="149418" y="147257"/>
                    <a:pt x="139226" y="146304"/>
                    <a:pt x="126653" y="145256"/>
                  </a:cubicBezTo>
                  <a:cubicBezTo>
                    <a:pt x="114080" y="144209"/>
                    <a:pt x="99221" y="142780"/>
                    <a:pt x="82648" y="140303"/>
                  </a:cubicBezTo>
                  <a:cubicBezTo>
                    <a:pt x="64608" y="137951"/>
                    <a:pt x="46860" y="133738"/>
                    <a:pt x="29689" y="127730"/>
                  </a:cubicBezTo>
                  <a:cubicBezTo>
                    <a:pt x="25080" y="125997"/>
                    <a:pt x="20646" y="123828"/>
                    <a:pt x="16449" y="121253"/>
                  </a:cubicBezTo>
                  <a:cubicBezTo>
                    <a:pt x="12115" y="118697"/>
                    <a:pt x="8559" y="115009"/>
                    <a:pt x="6162" y="110585"/>
                  </a:cubicBezTo>
                  <a:cubicBezTo>
                    <a:pt x="2358" y="102368"/>
                    <a:pt x="314" y="93446"/>
                    <a:pt x="161" y="84392"/>
                  </a:cubicBezTo>
                  <a:cubicBezTo>
                    <a:pt x="-412" y="69537"/>
                    <a:pt x="545" y="54663"/>
                    <a:pt x="3018" y="40005"/>
                  </a:cubicBezTo>
                  <a:cubicBezTo>
                    <a:pt x="4924" y="27527"/>
                    <a:pt x="7114" y="17526"/>
                    <a:pt x="8829" y="10668"/>
                  </a:cubicBezTo>
                  <a:cubicBezTo>
                    <a:pt x="9517" y="6993"/>
                    <a:pt x="10637" y="3413"/>
                    <a:pt x="121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2616369" y="2764374"/>
              <a:ext cx="533946" cy="150687"/>
            </a:xfrm>
            <a:custGeom>
              <a:avLst/>
              <a:gdLst/>
              <a:ahLst/>
              <a:cxnLst/>
              <a:rect l="l" t="t" r="r" b="b"/>
              <a:pathLst>
                <a:path w="723995" h="204321" extrusionOk="0">
                  <a:moveTo>
                    <a:pt x="723995" y="0"/>
                  </a:moveTo>
                  <a:cubicBezTo>
                    <a:pt x="723612" y="2503"/>
                    <a:pt x="722974" y="4961"/>
                    <a:pt x="722090" y="7334"/>
                  </a:cubicBezTo>
                  <a:lnTo>
                    <a:pt x="715423" y="28670"/>
                  </a:lnTo>
                  <a:lnTo>
                    <a:pt x="715423" y="28670"/>
                  </a:lnTo>
                  <a:lnTo>
                    <a:pt x="715423" y="28670"/>
                  </a:lnTo>
                  <a:cubicBezTo>
                    <a:pt x="691134" y="47149"/>
                    <a:pt x="647890" y="79629"/>
                    <a:pt x="591598" y="119634"/>
                  </a:cubicBezTo>
                  <a:cubicBezTo>
                    <a:pt x="577405" y="129159"/>
                    <a:pt x="562547" y="140018"/>
                    <a:pt x="546545" y="150495"/>
                  </a:cubicBezTo>
                  <a:cubicBezTo>
                    <a:pt x="538639" y="155638"/>
                    <a:pt x="530352" y="160877"/>
                    <a:pt x="521780" y="165926"/>
                  </a:cubicBezTo>
                  <a:cubicBezTo>
                    <a:pt x="517303" y="168212"/>
                    <a:pt x="512826" y="170688"/>
                    <a:pt x="508254" y="172879"/>
                  </a:cubicBezTo>
                  <a:cubicBezTo>
                    <a:pt x="503682" y="175070"/>
                    <a:pt x="498729" y="177070"/>
                    <a:pt x="494062" y="178879"/>
                  </a:cubicBezTo>
                  <a:cubicBezTo>
                    <a:pt x="452843" y="193503"/>
                    <a:pt x="409576" y="201539"/>
                    <a:pt x="365855" y="202692"/>
                  </a:cubicBezTo>
                  <a:lnTo>
                    <a:pt x="359188" y="202692"/>
                  </a:lnTo>
                  <a:lnTo>
                    <a:pt x="359188" y="197739"/>
                  </a:lnTo>
                  <a:lnTo>
                    <a:pt x="360617" y="197739"/>
                  </a:lnTo>
                  <a:cubicBezTo>
                    <a:pt x="360617" y="193357"/>
                    <a:pt x="360617" y="203740"/>
                    <a:pt x="360617" y="202692"/>
                  </a:cubicBezTo>
                  <a:lnTo>
                    <a:pt x="353854" y="202692"/>
                  </a:lnTo>
                  <a:lnTo>
                    <a:pt x="345662" y="202692"/>
                  </a:lnTo>
                  <a:cubicBezTo>
                    <a:pt x="340233" y="202692"/>
                    <a:pt x="334804" y="202121"/>
                    <a:pt x="329470" y="201739"/>
                  </a:cubicBezTo>
                  <a:cubicBezTo>
                    <a:pt x="318707" y="200978"/>
                    <a:pt x="308038" y="199835"/>
                    <a:pt x="297656" y="198120"/>
                  </a:cubicBezTo>
                  <a:cubicBezTo>
                    <a:pt x="277281" y="195093"/>
                    <a:pt x="257269" y="189986"/>
                    <a:pt x="237934" y="182880"/>
                  </a:cubicBezTo>
                  <a:cubicBezTo>
                    <a:pt x="219978" y="175809"/>
                    <a:pt x="202831" y="166836"/>
                    <a:pt x="186785" y="156115"/>
                  </a:cubicBezTo>
                  <a:cubicBezTo>
                    <a:pt x="171164" y="146590"/>
                    <a:pt x="156400" y="136588"/>
                    <a:pt x="142399" y="127540"/>
                  </a:cubicBezTo>
                  <a:cubicBezTo>
                    <a:pt x="86487" y="90297"/>
                    <a:pt x="42863" y="59722"/>
                    <a:pt x="16954" y="41815"/>
                  </a:cubicBezTo>
                  <a:lnTo>
                    <a:pt x="16954" y="41815"/>
                  </a:lnTo>
                  <a:lnTo>
                    <a:pt x="3905" y="19526"/>
                  </a:lnTo>
                  <a:cubicBezTo>
                    <a:pt x="2762" y="17240"/>
                    <a:pt x="1715" y="15430"/>
                    <a:pt x="953" y="13906"/>
                  </a:cubicBezTo>
                  <a:lnTo>
                    <a:pt x="0" y="12002"/>
                  </a:lnTo>
                  <a:cubicBezTo>
                    <a:pt x="0" y="12002"/>
                    <a:pt x="571" y="12002"/>
                    <a:pt x="1333" y="13716"/>
                  </a:cubicBezTo>
                  <a:cubicBezTo>
                    <a:pt x="2096" y="15430"/>
                    <a:pt x="3429" y="16859"/>
                    <a:pt x="4763" y="19050"/>
                  </a:cubicBezTo>
                  <a:cubicBezTo>
                    <a:pt x="8001" y="24098"/>
                    <a:pt x="12287" y="31052"/>
                    <a:pt x="17717" y="39814"/>
                  </a:cubicBezTo>
                  <a:lnTo>
                    <a:pt x="17717" y="39814"/>
                  </a:lnTo>
                  <a:cubicBezTo>
                    <a:pt x="44101" y="57436"/>
                    <a:pt x="88106" y="87439"/>
                    <a:pt x="144209" y="124206"/>
                  </a:cubicBezTo>
                  <a:cubicBezTo>
                    <a:pt x="158305" y="133414"/>
                    <a:pt x="173165" y="142938"/>
                    <a:pt x="188786" y="152781"/>
                  </a:cubicBezTo>
                  <a:cubicBezTo>
                    <a:pt x="204585" y="163309"/>
                    <a:pt x="221479" y="172091"/>
                    <a:pt x="239173" y="178975"/>
                  </a:cubicBezTo>
                  <a:cubicBezTo>
                    <a:pt x="258257" y="185834"/>
                    <a:pt x="277975" y="190780"/>
                    <a:pt x="298037" y="193738"/>
                  </a:cubicBezTo>
                  <a:cubicBezTo>
                    <a:pt x="308324" y="195358"/>
                    <a:pt x="318802" y="196596"/>
                    <a:pt x="329470" y="197358"/>
                  </a:cubicBezTo>
                  <a:cubicBezTo>
                    <a:pt x="334709" y="197358"/>
                    <a:pt x="340138" y="198025"/>
                    <a:pt x="345472" y="198215"/>
                  </a:cubicBezTo>
                  <a:lnTo>
                    <a:pt x="353568" y="198215"/>
                  </a:lnTo>
                  <a:lnTo>
                    <a:pt x="360236" y="198215"/>
                  </a:lnTo>
                  <a:cubicBezTo>
                    <a:pt x="360236" y="197168"/>
                    <a:pt x="360236" y="207740"/>
                    <a:pt x="360236" y="203168"/>
                  </a:cubicBezTo>
                  <a:lnTo>
                    <a:pt x="358807" y="203168"/>
                  </a:lnTo>
                  <a:lnTo>
                    <a:pt x="358807" y="198215"/>
                  </a:lnTo>
                  <a:lnTo>
                    <a:pt x="365284" y="198215"/>
                  </a:lnTo>
                  <a:cubicBezTo>
                    <a:pt x="408455" y="197188"/>
                    <a:pt x="451200" y="189411"/>
                    <a:pt x="491966" y="175165"/>
                  </a:cubicBezTo>
                  <a:cubicBezTo>
                    <a:pt x="496729" y="173450"/>
                    <a:pt x="501491" y="171260"/>
                    <a:pt x="505873" y="169354"/>
                  </a:cubicBezTo>
                  <a:cubicBezTo>
                    <a:pt x="510254" y="167449"/>
                    <a:pt x="514731" y="164878"/>
                    <a:pt x="519113" y="162687"/>
                  </a:cubicBezTo>
                  <a:cubicBezTo>
                    <a:pt x="527590" y="157829"/>
                    <a:pt x="535781" y="153162"/>
                    <a:pt x="543782" y="147447"/>
                  </a:cubicBezTo>
                  <a:cubicBezTo>
                    <a:pt x="559689" y="137160"/>
                    <a:pt x="574643" y="126778"/>
                    <a:pt x="588931" y="117062"/>
                  </a:cubicBezTo>
                  <a:cubicBezTo>
                    <a:pt x="645605" y="77533"/>
                    <a:pt x="689229" y="45720"/>
                    <a:pt x="714089" y="27908"/>
                  </a:cubicBezTo>
                  <a:lnTo>
                    <a:pt x="714089" y="28385"/>
                  </a:lnTo>
                  <a:cubicBezTo>
                    <a:pt x="717328" y="19431"/>
                    <a:pt x="719804" y="12478"/>
                    <a:pt x="721614" y="7334"/>
                  </a:cubicBezTo>
                  <a:cubicBezTo>
                    <a:pt x="722281" y="4850"/>
                    <a:pt x="723076" y="2402"/>
                    <a:pt x="7239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2820284" y="2105008"/>
              <a:ext cx="124495" cy="376315"/>
            </a:xfrm>
            <a:custGeom>
              <a:avLst/>
              <a:gdLst/>
              <a:ahLst/>
              <a:cxnLst/>
              <a:rect l="l" t="t" r="r" b="b"/>
              <a:pathLst>
                <a:path w="168807" h="510257" extrusionOk="0">
                  <a:moveTo>
                    <a:pt x="168796" y="481397"/>
                  </a:moveTo>
                  <a:cubicBezTo>
                    <a:pt x="168796" y="483302"/>
                    <a:pt x="159271" y="483206"/>
                    <a:pt x="144793" y="488540"/>
                  </a:cubicBezTo>
                  <a:cubicBezTo>
                    <a:pt x="137269" y="491112"/>
                    <a:pt x="128410" y="495017"/>
                    <a:pt x="117552" y="499589"/>
                  </a:cubicBezTo>
                  <a:cubicBezTo>
                    <a:pt x="104716" y="505478"/>
                    <a:pt x="90954" y="509087"/>
                    <a:pt x="76880" y="510257"/>
                  </a:cubicBezTo>
                  <a:lnTo>
                    <a:pt x="70498" y="510257"/>
                  </a:lnTo>
                  <a:cubicBezTo>
                    <a:pt x="68022" y="510257"/>
                    <a:pt x="65926" y="509686"/>
                    <a:pt x="63926" y="509400"/>
                  </a:cubicBezTo>
                  <a:cubicBezTo>
                    <a:pt x="59926" y="508733"/>
                    <a:pt x="55925" y="507876"/>
                    <a:pt x="51925" y="507019"/>
                  </a:cubicBezTo>
                  <a:cubicBezTo>
                    <a:pt x="43416" y="505146"/>
                    <a:pt x="35021" y="502793"/>
                    <a:pt x="26779" y="499970"/>
                  </a:cubicBezTo>
                  <a:cubicBezTo>
                    <a:pt x="24448" y="499165"/>
                    <a:pt x="22159" y="498243"/>
                    <a:pt x="19921" y="497208"/>
                  </a:cubicBezTo>
                  <a:cubicBezTo>
                    <a:pt x="18778" y="496732"/>
                    <a:pt x="17444" y="495970"/>
                    <a:pt x="16015" y="495208"/>
                  </a:cubicBezTo>
                  <a:cubicBezTo>
                    <a:pt x="14312" y="494167"/>
                    <a:pt x="12745" y="492919"/>
                    <a:pt x="11348" y="491493"/>
                  </a:cubicBezTo>
                  <a:cubicBezTo>
                    <a:pt x="6807" y="486950"/>
                    <a:pt x="3524" y="481304"/>
                    <a:pt x="1823" y="475110"/>
                  </a:cubicBezTo>
                  <a:cubicBezTo>
                    <a:pt x="317" y="469430"/>
                    <a:pt x="-262" y="463544"/>
                    <a:pt x="109" y="457679"/>
                  </a:cubicBezTo>
                  <a:cubicBezTo>
                    <a:pt x="680" y="451488"/>
                    <a:pt x="1442" y="447583"/>
                    <a:pt x="2109" y="442535"/>
                  </a:cubicBezTo>
                  <a:cubicBezTo>
                    <a:pt x="7633" y="404435"/>
                    <a:pt x="14015" y="362239"/>
                    <a:pt x="21159" y="318138"/>
                  </a:cubicBezTo>
                  <a:cubicBezTo>
                    <a:pt x="35065" y="229937"/>
                    <a:pt x="48496" y="150212"/>
                    <a:pt x="59259" y="92681"/>
                  </a:cubicBezTo>
                  <a:cubicBezTo>
                    <a:pt x="70022" y="35150"/>
                    <a:pt x="77452" y="-378"/>
                    <a:pt x="80785" y="3"/>
                  </a:cubicBezTo>
                  <a:cubicBezTo>
                    <a:pt x="88024" y="956"/>
                    <a:pt x="73927" y="145450"/>
                    <a:pt x="45829" y="321948"/>
                  </a:cubicBezTo>
                  <a:cubicBezTo>
                    <a:pt x="38971" y="366144"/>
                    <a:pt x="31922" y="407673"/>
                    <a:pt x="25159" y="445773"/>
                  </a:cubicBezTo>
                  <a:cubicBezTo>
                    <a:pt x="22980" y="453414"/>
                    <a:pt x="22364" y="461416"/>
                    <a:pt x="23350" y="469300"/>
                  </a:cubicBezTo>
                  <a:cubicBezTo>
                    <a:pt x="23905" y="471950"/>
                    <a:pt x="25080" y="474430"/>
                    <a:pt x="26779" y="476539"/>
                  </a:cubicBezTo>
                  <a:lnTo>
                    <a:pt x="26779" y="476539"/>
                  </a:lnTo>
                  <a:lnTo>
                    <a:pt x="26779" y="476539"/>
                  </a:lnTo>
                  <a:cubicBezTo>
                    <a:pt x="27350" y="475872"/>
                    <a:pt x="21159" y="482159"/>
                    <a:pt x="24016" y="479301"/>
                  </a:cubicBezTo>
                  <a:lnTo>
                    <a:pt x="24016" y="479301"/>
                  </a:lnTo>
                  <a:lnTo>
                    <a:pt x="25636" y="477682"/>
                  </a:lnTo>
                  <a:lnTo>
                    <a:pt x="26302" y="476920"/>
                  </a:lnTo>
                  <a:lnTo>
                    <a:pt x="26302" y="476920"/>
                  </a:lnTo>
                  <a:cubicBezTo>
                    <a:pt x="26302" y="476920"/>
                    <a:pt x="26302" y="476920"/>
                    <a:pt x="26302" y="476920"/>
                  </a:cubicBezTo>
                  <a:lnTo>
                    <a:pt x="28207" y="477968"/>
                  </a:lnTo>
                  <a:lnTo>
                    <a:pt x="33256" y="480349"/>
                  </a:lnTo>
                  <a:cubicBezTo>
                    <a:pt x="40495" y="483302"/>
                    <a:pt x="48305" y="485778"/>
                    <a:pt x="55735" y="487969"/>
                  </a:cubicBezTo>
                  <a:cubicBezTo>
                    <a:pt x="59449" y="489112"/>
                    <a:pt x="63069" y="490064"/>
                    <a:pt x="66498" y="490922"/>
                  </a:cubicBezTo>
                  <a:lnTo>
                    <a:pt x="71260" y="491874"/>
                  </a:lnTo>
                  <a:lnTo>
                    <a:pt x="75928" y="491874"/>
                  </a:lnTo>
                  <a:cubicBezTo>
                    <a:pt x="88211" y="491630"/>
                    <a:pt x="100385" y="489510"/>
                    <a:pt x="112028" y="485588"/>
                  </a:cubicBezTo>
                  <a:cubicBezTo>
                    <a:pt x="121684" y="482584"/>
                    <a:pt x="131512" y="480167"/>
                    <a:pt x="141460" y="478349"/>
                  </a:cubicBezTo>
                  <a:cubicBezTo>
                    <a:pt x="159557" y="476348"/>
                    <a:pt x="169177" y="479968"/>
                    <a:pt x="168796" y="48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6"/>
            <p:cNvSpPr/>
            <p:nvPr/>
          </p:nvSpPr>
          <p:spPr>
            <a:xfrm>
              <a:off x="2809801" y="2647803"/>
              <a:ext cx="154211" cy="40377"/>
            </a:xfrm>
            <a:custGeom>
              <a:avLst/>
              <a:gdLst/>
              <a:ahLst/>
              <a:cxnLst/>
              <a:rect l="l" t="t" r="r" b="b"/>
              <a:pathLst>
                <a:path w="209099" h="54749" extrusionOk="0">
                  <a:moveTo>
                    <a:pt x="209100" y="29"/>
                  </a:moveTo>
                  <a:cubicBezTo>
                    <a:pt x="207728" y="2831"/>
                    <a:pt x="205929" y="5402"/>
                    <a:pt x="203766" y="7649"/>
                  </a:cubicBezTo>
                  <a:cubicBezTo>
                    <a:pt x="198254" y="14195"/>
                    <a:pt x="192059" y="20134"/>
                    <a:pt x="185287" y="25366"/>
                  </a:cubicBezTo>
                  <a:cubicBezTo>
                    <a:pt x="139251" y="61693"/>
                    <a:pt x="75171" y="64606"/>
                    <a:pt x="26029" y="32605"/>
                  </a:cubicBezTo>
                  <a:cubicBezTo>
                    <a:pt x="18840" y="27994"/>
                    <a:pt x="12138" y="22664"/>
                    <a:pt x="6026" y="16698"/>
                  </a:cubicBezTo>
                  <a:cubicBezTo>
                    <a:pt x="1836" y="12412"/>
                    <a:pt x="-260" y="9745"/>
                    <a:pt x="26" y="9459"/>
                  </a:cubicBezTo>
                  <a:cubicBezTo>
                    <a:pt x="8930" y="16682"/>
                    <a:pt x="18214" y="23422"/>
                    <a:pt x="27839" y="29652"/>
                  </a:cubicBezTo>
                  <a:cubicBezTo>
                    <a:pt x="76294" y="58894"/>
                    <a:pt x="137583" y="56113"/>
                    <a:pt x="183191" y="22604"/>
                  </a:cubicBezTo>
                  <a:cubicBezTo>
                    <a:pt x="200337" y="10126"/>
                    <a:pt x="208528" y="-637"/>
                    <a:pt x="209100" y="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6"/>
            <p:cNvSpPr/>
            <p:nvPr/>
          </p:nvSpPr>
          <p:spPr>
            <a:xfrm>
              <a:off x="3258088" y="1912474"/>
              <a:ext cx="107618" cy="115626"/>
            </a:xfrm>
            <a:custGeom>
              <a:avLst/>
              <a:gdLst/>
              <a:ahLst/>
              <a:cxnLst/>
              <a:rect l="l" t="t" r="r" b="b"/>
              <a:pathLst>
                <a:path w="145923" h="156781" extrusionOk="0">
                  <a:moveTo>
                    <a:pt x="145923" y="0"/>
                  </a:moveTo>
                  <a:cubicBezTo>
                    <a:pt x="140456" y="8983"/>
                    <a:pt x="134243" y="17491"/>
                    <a:pt x="127349" y="25432"/>
                  </a:cubicBezTo>
                  <a:cubicBezTo>
                    <a:pt x="115253" y="40672"/>
                    <a:pt x="97822" y="61150"/>
                    <a:pt x="77724" y="82582"/>
                  </a:cubicBezTo>
                  <a:cubicBezTo>
                    <a:pt x="57626" y="104013"/>
                    <a:pt x="38290" y="123158"/>
                    <a:pt x="24003" y="136398"/>
                  </a:cubicBezTo>
                  <a:cubicBezTo>
                    <a:pt x="16609" y="143877"/>
                    <a:pt x="8578" y="150697"/>
                    <a:pt x="0" y="156782"/>
                  </a:cubicBezTo>
                  <a:cubicBezTo>
                    <a:pt x="6653" y="148626"/>
                    <a:pt x="13878" y="140954"/>
                    <a:pt x="21622" y="133826"/>
                  </a:cubicBezTo>
                  <a:cubicBezTo>
                    <a:pt x="35242" y="120015"/>
                    <a:pt x="53912" y="100870"/>
                    <a:pt x="74009" y="79248"/>
                  </a:cubicBezTo>
                  <a:cubicBezTo>
                    <a:pt x="94107" y="57626"/>
                    <a:pt x="112109" y="37529"/>
                    <a:pt x="124682" y="22860"/>
                  </a:cubicBezTo>
                  <a:cubicBezTo>
                    <a:pt x="131206" y="14741"/>
                    <a:pt x="138304" y="7101"/>
                    <a:pt x="14592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2899854" y="1859543"/>
              <a:ext cx="44133" cy="230766"/>
            </a:xfrm>
            <a:custGeom>
              <a:avLst/>
              <a:gdLst/>
              <a:ahLst/>
              <a:cxnLst/>
              <a:rect l="l" t="t" r="r" b="b"/>
              <a:pathLst>
                <a:path w="59841" h="312903" extrusionOk="0">
                  <a:moveTo>
                    <a:pt x="781" y="0"/>
                  </a:moveTo>
                  <a:cubicBezTo>
                    <a:pt x="1789" y="4277"/>
                    <a:pt x="2300" y="8655"/>
                    <a:pt x="2305" y="13049"/>
                  </a:cubicBezTo>
                  <a:cubicBezTo>
                    <a:pt x="2971" y="22574"/>
                    <a:pt x="3733" y="34385"/>
                    <a:pt x="4590" y="48673"/>
                  </a:cubicBezTo>
                  <a:cubicBezTo>
                    <a:pt x="6305" y="78772"/>
                    <a:pt x="8400" y="120396"/>
                    <a:pt x="10306" y="166307"/>
                  </a:cubicBezTo>
                  <a:cubicBezTo>
                    <a:pt x="12211" y="212217"/>
                    <a:pt x="10306" y="254984"/>
                    <a:pt x="25069" y="281273"/>
                  </a:cubicBezTo>
                  <a:cubicBezTo>
                    <a:pt x="30427" y="291710"/>
                    <a:pt x="38444" y="300548"/>
                    <a:pt x="48310" y="306896"/>
                  </a:cubicBezTo>
                  <a:cubicBezTo>
                    <a:pt x="55359" y="311277"/>
                    <a:pt x="60026" y="312230"/>
                    <a:pt x="59836" y="312706"/>
                  </a:cubicBezTo>
                  <a:cubicBezTo>
                    <a:pt x="59645" y="313182"/>
                    <a:pt x="58692" y="312706"/>
                    <a:pt x="56502" y="312230"/>
                  </a:cubicBezTo>
                  <a:cubicBezTo>
                    <a:pt x="53189" y="311379"/>
                    <a:pt x="49991" y="310132"/>
                    <a:pt x="46977" y="308515"/>
                  </a:cubicBezTo>
                  <a:cubicBezTo>
                    <a:pt x="36294" y="302564"/>
                    <a:pt x="27511" y="293715"/>
                    <a:pt x="21640" y="282988"/>
                  </a:cubicBezTo>
                  <a:cubicBezTo>
                    <a:pt x="13433" y="266967"/>
                    <a:pt x="8817" y="249349"/>
                    <a:pt x="8115" y="231362"/>
                  </a:cubicBezTo>
                  <a:cubicBezTo>
                    <a:pt x="6686" y="211360"/>
                    <a:pt x="6019" y="189547"/>
                    <a:pt x="4972" y="166497"/>
                  </a:cubicBezTo>
                  <a:cubicBezTo>
                    <a:pt x="3066" y="120587"/>
                    <a:pt x="1542" y="78962"/>
                    <a:pt x="781" y="48863"/>
                  </a:cubicBezTo>
                  <a:cubicBezTo>
                    <a:pt x="781" y="34480"/>
                    <a:pt x="209" y="22479"/>
                    <a:pt x="19" y="13145"/>
                  </a:cubicBezTo>
                  <a:cubicBezTo>
                    <a:pt x="-74" y="8750"/>
                    <a:pt x="180" y="4355"/>
                    <a:pt x="7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2807077" y="1859543"/>
              <a:ext cx="44375" cy="230674"/>
            </a:xfrm>
            <a:custGeom>
              <a:avLst/>
              <a:gdLst/>
              <a:ahLst/>
              <a:cxnLst/>
              <a:rect l="l" t="t" r="r" b="b"/>
              <a:pathLst>
                <a:path w="60170" h="312778" extrusionOk="0">
                  <a:moveTo>
                    <a:pt x="59818" y="0"/>
                  </a:moveTo>
                  <a:cubicBezTo>
                    <a:pt x="60288" y="4369"/>
                    <a:pt x="60288" y="8776"/>
                    <a:pt x="59818" y="13145"/>
                  </a:cubicBezTo>
                  <a:cubicBezTo>
                    <a:pt x="59818" y="22670"/>
                    <a:pt x="59818" y="34480"/>
                    <a:pt x="59152" y="48863"/>
                  </a:cubicBezTo>
                  <a:cubicBezTo>
                    <a:pt x="58294" y="78962"/>
                    <a:pt x="56866" y="120587"/>
                    <a:pt x="54961" y="166497"/>
                  </a:cubicBezTo>
                  <a:cubicBezTo>
                    <a:pt x="53818" y="189547"/>
                    <a:pt x="53151" y="211360"/>
                    <a:pt x="51817" y="231362"/>
                  </a:cubicBezTo>
                  <a:cubicBezTo>
                    <a:pt x="51132" y="249363"/>
                    <a:pt x="46481" y="266991"/>
                    <a:pt x="38197" y="282988"/>
                  </a:cubicBezTo>
                  <a:cubicBezTo>
                    <a:pt x="32356" y="293705"/>
                    <a:pt x="23606" y="302554"/>
                    <a:pt x="12956" y="308515"/>
                  </a:cubicBezTo>
                  <a:cubicBezTo>
                    <a:pt x="9934" y="310115"/>
                    <a:pt x="6738" y="311361"/>
                    <a:pt x="3431" y="312229"/>
                  </a:cubicBezTo>
                  <a:cubicBezTo>
                    <a:pt x="1240" y="312706"/>
                    <a:pt x="97" y="312896"/>
                    <a:pt x="1" y="312706"/>
                  </a:cubicBezTo>
                  <a:cubicBezTo>
                    <a:pt x="-94" y="312515"/>
                    <a:pt x="4573" y="311277"/>
                    <a:pt x="11622" y="306896"/>
                  </a:cubicBezTo>
                  <a:cubicBezTo>
                    <a:pt x="21430" y="300508"/>
                    <a:pt x="29407" y="291678"/>
                    <a:pt x="34768" y="281273"/>
                  </a:cubicBezTo>
                  <a:cubicBezTo>
                    <a:pt x="49817" y="254984"/>
                    <a:pt x="46960" y="211931"/>
                    <a:pt x="49627" y="166307"/>
                  </a:cubicBezTo>
                  <a:cubicBezTo>
                    <a:pt x="52294" y="120682"/>
                    <a:pt x="53532" y="78772"/>
                    <a:pt x="55246" y="48673"/>
                  </a:cubicBezTo>
                  <a:cubicBezTo>
                    <a:pt x="56199" y="34385"/>
                    <a:pt x="56961" y="22384"/>
                    <a:pt x="57532" y="13049"/>
                  </a:cubicBezTo>
                  <a:cubicBezTo>
                    <a:pt x="57846" y="8633"/>
                    <a:pt x="58612" y="4260"/>
                    <a:pt x="598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2765956" y="2556106"/>
              <a:ext cx="236240" cy="63433"/>
            </a:xfrm>
            <a:custGeom>
              <a:avLst/>
              <a:gdLst/>
              <a:ahLst/>
              <a:cxnLst/>
              <a:rect l="l" t="t" r="r" b="b"/>
              <a:pathLst>
                <a:path w="320325" h="86011" extrusionOk="0">
                  <a:moveTo>
                    <a:pt x="37052" y="44937"/>
                  </a:moveTo>
                  <a:cubicBezTo>
                    <a:pt x="50387" y="32745"/>
                    <a:pt x="67818" y="13886"/>
                    <a:pt x="83153" y="5694"/>
                  </a:cubicBezTo>
                  <a:cubicBezTo>
                    <a:pt x="98489" y="-2497"/>
                    <a:pt x="118777" y="-402"/>
                    <a:pt x="135446" y="3503"/>
                  </a:cubicBezTo>
                  <a:cubicBezTo>
                    <a:pt x="145086" y="7260"/>
                    <a:pt x="155170" y="9757"/>
                    <a:pt x="165449" y="10933"/>
                  </a:cubicBezTo>
                  <a:cubicBezTo>
                    <a:pt x="174210" y="9805"/>
                    <a:pt x="182751" y="7365"/>
                    <a:pt x="190786" y="3694"/>
                  </a:cubicBezTo>
                  <a:cubicBezTo>
                    <a:pt x="219932" y="-5831"/>
                    <a:pt x="241459" y="3694"/>
                    <a:pt x="265462" y="25030"/>
                  </a:cubicBezTo>
                  <a:cubicBezTo>
                    <a:pt x="283940" y="41603"/>
                    <a:pt x="308038" y="63130"/>
                    <a:pt x="320326" y="85895"/>
                  </a:cubicBezTo>
                  <a:cubicBezTo>
                    <a:pt x="299129" y="83013"/>
                    <a:pt x="278427" y="77244"/>
                    <a:pt x="258794" y="68750"/>
                  </a:cubicBezTo>
                  <a:cubicBezTo>
                    <a:pt x="238506" y="61701"/>
                    <a:pt x="216789" y="56558"/>
                    <a:pt x="196310" y="62939"/>
                  </a:cubicBezTo>
                  <a:cubicBezTo>
                    <a:pt x="180880" y="67797"/>
                    <a:pt x="166878" y="78941"/>
                    <a:pt x="150971" y="80275"/>
                  </a:cubicBezTo>
                  <a:cubicBezTo>
                    <a:pt x="125825" y="82370"/>
                    <a:pt x="103346" y="59415"/>
                    <a:pt x="78391" y="58177"/>
                  </a:cubicBezTo>
                  <a:cubicBezTo>
                    <a:pt x="67058" y="58362"/>
                    <a:pt x="55916" y="61131"/>
                    <a:pt x="45815" y="66273"/>
                  </a:cubicBezTo>
                  <a:cubicBezTo>
                    <a:pt x="37243" y="69988"/>
                    <a:pt x="8763" y="87609"/>
                    <a:pt x="0" y="85895"/>
                  </a:cubicBezTo>
                  <a:cubicBezTo>
                    <a:pt x="0" y="79513"/>
                    <a:pt x="29813" y="51319"/>
                    <a:pt x="37052" y="449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6"/>
            <p:cNvSpPr/>
            <p:nvPr/>
          </p:nvSpPr>
          <p:spPr>
            <a:xfrm>
              <a:off x="2395082" y="1921753"/>
              <a:ext cx="89775" cy="123494"/>
            </a:xfrm>
            <a:custGeom>
              <a:avLst/>
              <a:gdLst/>
              <a:ahLst/>
              <a:cxnLst/>
              <a:rect l="l" t="t" r="r" b="b"/>
              <a:pathLst>
                <a:path w="121729" h="167449" extrusionOk="0">
                  <a:moveTo>
                    <a:pt x="0" y="0"/>
                  </a:moveTo>
                  <a:cubicBezTo>
                    <a:pt x="6541" y="7726"/>
                    <a:pt x="12525" y="15906"/>
                    <a:pt x="17907" y="24479"/>
                  </a:cubicBezTo>
                  <a:cubicBezTo>
                    <a:pt x="28575" y="39910"/>
                    <a:pt x="43339" y="61150"/>
                    <a:pt x="60198" y="84201"/>
                  </a:cubicBezTo>
                  <a:cubicBezTo>
                    <a:pt x="77057" y="107251"/>
                    <a:pt x="92583" y="127921"/>
                    <a:pt x="104013" y="142780"/>
                  </a:cubicBezTo>
                  <a:cubicBezTo>
                    <a:pt x="110542" y="150537"/>
                    <a:pt x="116465" y="158784"/>
                    <a:pt x="121730" y="167449"/>
                  </a:cubicBezTo>
                  <a:cubicBezTo>
                    <a:pt x="114280" y="160549"/>
                    <a:pt x="107429" y="153029"/>
                    <a:pt x="101251" y="144970"/>
                  </a:cubicBezTo>
                  <a:cubicBezTo>
                    <a:pt x="89154" y="130683"/>
                    <a:pt x="72676" y="110299"/>
                    <a:pt x="56198" y="87154"/>
                  </a:cubicBezTo>
                  <a:cubicBezTo>
                    <a:pt x="39719" y="64008"/>
                    <a:pt x="24956" y="42386"/>
                    <a:pt x="14954" y="26479"/>
                  </a:cubicBezTo>
                  <a:cubicBezTo>
                    <a:pt x="9158" y="18136"/>
                    <a:pt x="4152" y="9272"/>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6"/>
            <p:cNvSpPr/>
            <p:nvPr/>
          </p:nvSpPr>
          <p:spPr>
            <a:xfrm>
              <a:off x="2642730" y="2352798"/>
              <a:ext cx="18685" cy="18685"/>
            </a:xfrm>
            <a:custGeom>
              <a:avLst/>
              <a:gdLst/>
              <a:ahLst/>
              <a:cxnLst/>
              <a:rect l="l" t="t" r="r" b="b"/>
              <a:pathLst>
                <a:path w="25336" h="25336" extrusionOk="0">
                  <a:moveTo>
                    <a:pt x="25336"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a:off x="3111805" y="2352798"/>
              <a:ext cx="18685" cy="18685"/>
            </a:xfrm>
            <a:custGeom>
              <a:avLst/>
              <a:gdLst/>
              <a:ahLst/>
              <a:cxnLst/>
              <a:rect l="l" t="t" r="r" b="b"/>
              <a:pathLst>
                <a:path w="25336" h="25336" extrusionOk="0">
                  <a:moveTo>
                    <a:pt x="25337" y="12669"/>
                  </a:moveTo>
                  <a:cubicBezTo>
                    <a:pt x="25336" y="19665"/>
                    <a:pt x="19664" y="25337"/>
                    <a:pt x="12668" y="25336"/>
                  </a:cubicBezTo>
                  <a:cubicBezTo>
                    <a:pt x="5671" y="25336"/>
                    <a:pt x="0" y="19664"/>
                    <a:pt x="0" y="12668"/>
                  </a:cubicBezTo>
                  <a:cubicBezTo>
                    <a:pt x="0" y="5671"/>
                    <a:pt x="5672" y="0"/>
                    <a:pt x="12669" y="0"/>
                  </a:cubicBezTo>
                  <a:cubicBezTo>
                    <a:pt x="12700" y="0"/>
                    <a:pt x="12732" y="0"/>
                    <a:pt x="12763" y="0"/>
                  </a:cubicBezTo>
                  <a:cubicBezTo>
                    <a:pt x="19723" y="53"/>
                    <a:pt x="25337" y="5709"/>
                    <a:pt x="25337" y="12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6"/>
            <p:cNvSpPr/>
            <p:nvPr/>
          </p:nvSpPr>
          <p:spPr>
            <a:xfrm>
              <a:off x="2726205" y="2625753"/>
              <a:ext cx="313598" cy="208861"/>
            </a:xfrm>
            <a:custGeom>
              <a:avLst/>
              <a:gdLst/>
              <a:ahLst/>
              <a:cxnLst/>
              <a:rect l="l" t="t" r="r" b="b"/>
              <a:pathLst>
                <a:path w="425217" h="283202" extrusionOk="0">
                  <a:moveTo>
                    <a:pt x="412575" y="6477"/>
                  </a:moveTo>
                  <a:cubicBezTo>
                    <a:pt x="413121" y="6987"/>
                    <a:pt x="413601" y="7563"/>
                    <a:pt x="414004" y="8191"/>
                  </a:cubicBezTo>
                  <a:cubicBezTo>
                    <a:pt x="414861" y="9334"/>
                    <a:pt x="416195" y="11049"/>
                    <a:pt x="417814" y="13525"/>
                  </a:cubicBezTo>
                  <a:cubicBezTo>
                    <a:pt x="421593" y="21016"/>
                    <a:pt x="423889" y="29167"/>
                    <a:pt x="424576" y="37529"/>
                  </a:cubicBezTo>
                  <a:cubicBezTo>
                    <a:pt x="427053" y="59341"/>
                    <a:pt x="422195" y="90868"/>
                    <a:pt x="412765" y="128397"/>
                  </a:cubicBezTo>
                  <a:cubicBezTo>
                    <a:pt x="408194" y="147447"/>
                    <a:pt x="402574" y="167545"/>
                    <a:pt x="396764" y="189547"/>
                  </a:cubicBezTo>
                  <a:cubicBezTo>
                    <a:pt x="394189" y="201092"/>
                    <a:pt x="390848" y="212452"/>
                    <a:pt x="386762" y="223552"/>
                  </a:cubicBezTo>
                  <a:cubicBezTo>
                    <a:pt x="382417" y="235638"/>
                    <a:pt x="375968" y="246860"/>
                    <a:pt x="367712" y="256699"/>
                  </a:cubicBezTo>
                  <a:cubicBezTo>
                    <a:pt x="357360" y="265347"/>
                    <a:pt x="344721" y="270806"/>
                    <a:pt x="331327" y="272415"/>
                  </a:cubicBezTo>
                  <a:cubicBezTo>
                    <a:pt x="318182" y="275082"/>
                    <a:pt x="304657" y="277368"/>
                    <a:pt x="290750" y="279082"/>
                  </a:cubicBezTo>
                  <a:cubicBezTo>
                    <a:pt x="262126" y="282579"/>
                    <a:pt x="233274" y="283853"/>
                    <a:pt x="204454" y="282892"/>
                  </a:cubicBezTo>
                  <a:cubicBezTo>
                    <a:pt x="175671" y="282003"/>
                    <a:pt x="147005" y="278818"/>
                    <a:pt x="118729" y="273367"/>
                  </a:cubicBezTo>
                  <a:cubicBezTo>
                    <a:pt x="105194" y="270945"/>
                    <a:pt x="91807" y="267765"/>
                    <a:pt x="78628" y="263842"/>
                  </a:cubicBezTo>
                  <a:cubicBezTo>
                    <a:pt x="65480" y="260001"/>
                    <a:pt x="54048" y="251763"/>
                    <a:pt x="46244" y="240506"/>
                  </a:cubicBezTo>
                  <a:cubicBezTo>
                    <a:pt x="39730" y="229565"/>
                    <a:pt x="35064" y="217626"/>
                    <a:pt x="32432" y="205168"/>
                  </a:cubicBezTo>
                  <a:cubicBezTo>
                    <a:pt x="29575" y="193357"/>
                    <a:pt x="26908" y="181928"/>
                    <a:pt x="24241" y="170879"/>
                  </a:cubicBezTo>
                  <a:cubicBezTo>
                    <a:pt x="19002" y="148780"/>
                    <a:pt x="14240" y="128207"/>
                    <a:pt x="9763" y="109252"/>
                  </a:cubicBezTo>
                  <a:cubicBezTo>
                    <a:pt x="5117" y="92412"/>
                    <a:pt x="1930" y="75203"/>
                    <a:pt x="238" y="57817"/>
                  </a:cubicBezTo>
                  <a:cubicBezTo>
                    <a:pt x="-905" y="44537"/>
                    <a:pt x="2089" y="31228"/>
                    <a:pt x="8810" y="19717"/>
                  </a:cubicBezTo>
                  <a:cubicBezTo>
                    <a:pt x="13056" y="12338"/>
                    <a:pt x="19476" y="6450"/>
                    <a:pt x="27194" y="2858"/>
                  </a:cubicBezTo>
                  <a:cubicBezTo>
                    <a:pt x="29912" y="1292"/>
                    <a:pt x="32931" y="318"/>
                    <a:pt x="36052" y="0"/>
                  </a:cubicBezTo>
                  <a:cubicBezTo>
                    <a:pt x="33294" y="851"/>
                    <a:pt x="30590" y="1868"/>
                    <a:pt x="27955" y="3048"/>
                  </a:cubicBezTo>
                  <a:cubicBezTo>
                    <a:pt x="20726" y="6929"/>
                    <a:pt x="14772" y="12817"/>
                    <a:pt x="10810" y="20003"/>
                  </a:cubicBezTo>
                  <a:cubicBezTo>
                    <a:pt x="4581" y="31399"/>
                    <a:pt x="1989" y="44428"/>
                    <a:pt x="3381" y="57341"/>
                  </a:cubicBezTo>
                  <a:cubicBezTo>
                    <a:pt x="5340" y="74544"/>
                    <a:pt x="8717" y="91557"/>
                    <a:pt x="13477" y="108204"/>
                  </a:cubicBezTo>
                  <a:cubicBezTo>
                    <a:pt x="18049" y="127254"/>
                    <a:pt x="23066" y="147733"/>
                    <a:pt x="28527" y="169640"/>
                  </a:cubicBezTo>
                  <a:cubicBezTo>
                    <a:pt x="31194" y="180594"/>
                    <a:pt x="34052" y="192024"/>
                    <a:pt x="36909" y="203740"/>
                  </a:cubicBezTo>
                  <a:cubicBezTo>
                    <a:pt x="39480" y="215708"/>
                    <a:pt x="44018" y="227166"/>
                    <a:pt x="50339" y="237649"/>
                  </a:cubicBezTo>
                  <a:cubicBezTo>
                    <a:pt x="57576" y="248075"/>
                    <a:pt x="68219" y="255653"/>
                    <a:pt x="80438" y="259080"/>
                  </a:cubicBezTo>
                  <a:cubicBezTo>
                    <a:pt x="93423" y="263002"/>
                    <a:pt x="106621" y="266182"/>
                    <a:pt x="119967" y="268605"/>
                  </a:cubicBezTo>
                  <a:cubicBezTo>
                    <a:pt x="148025" y="274014"/>
                    <a:pt x="176466" y="277199"/>
                    <a:pt x="205025" y="278130"/>
                  </a:cubicBezTo>
                  <a:cubicBezTo>
                    <a:pt x="233653" y="279132"/>
                    <a:pt x="262316" y="277890"/>
                    <a:pt x="290750" y="274415"/>
                  </a:cubicBezTo>
                  <a:cubicBezTo>
                    <a:pt x="304466" y="272796"/>
                    <a:pt x="317897" y="270510"/>
                    <a:pt x="330946" y="268034"/>
                  </a:cubicBezTo>
                  <a:cubicBezTo>
                    <a:pt x="343575" y="266623"/>
                    <a:pt x="355538" y="261633"/>
                    <a:pt x="365426" y="253651"/>
                  </a:cubicBezTo>
                  <a:cubicBezTo>
                    <a:pt x="373135" y="244230"/>
                    <a:pt x="379190" y="233569"/>
                    <a:pt x="383333" y="222123"/>
                  </a:cubicBezTo>
                  <a:cubicBezTo>
                    <a:pt x="387394" y="211201"/>
                    <a:pt x="390766" y="200035"/>
                    <a:pt x="393430" y="188690"/>
                  </a:cubicBezTo>
                  <a:lnTo>
                    <a:pt x="409908" y="127730"/>
                  </a:lnTo>
                  <a:cubicBezTo>
                    <a:pt x="419433" y="90392"/>
                    <a:pt x="425053" y="59341"/>
                    <a:pt x="423243" y="37909"/>
                  </a:cubicBezTo>
                  <a:cubicBezTo>
                    <a:pt x="422770" y="29715"/>
                    <a:pt x="420801" y="21677"/>
                    <a:pt x="417433" y="14192"/>
                  </a:cubicBezTo>
                  <a:cubicBezTo>
                    <a:pt x="415636" y="11736"/>
                    <a:pt x="414013" y="9158"/>
                    <a:pt x="412575" y="6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6"/>
            <p:cNvSpPr/>
            <p:nvPr/>
          </p:nvSpPr>
          <p:spPr>
            <a:xfrm>
              <a:off x="2704519" y="2808518"/>
              <a:ext cx="62870" cy="39127"/>
            </a:xfrm>
            <a:custGeom>
              <a:avLst/>
              <a:gdLst/>
              <a:ahLst/>
              <a:cxnLst/>
              <a:rect l="l" t="t" r="r" b="b"/>
              <a:pathLst>
                <a:path w="85248" h="53054" extrusionOk="0">
                  <a:moveTo>
                    <a:pt x="85249" y="0"/>
                  </a:moveTo>
                  <a:cubicBezTo>
                    <a:pt x="72484" y="10915"/>
                    <a:pt x="58631" y="20490"/>
                    <a:pt x="43910" y="28575"/>
                  </a:cubicBezTo>
                  <a:cubicBezTo>
                    <a:pt x="30148" y="38213"/>
                    <a:pt x="15434" y="46415"/>
                    <a:pt x="0" y="53054"/>
                  </a:cubicBezTo>
                  <a:cubicBezTo>
                    <a:pt x="12793" y="42176"/>
                    <a:pt x="26641" y="32603"/>
                    <a:pt x="41338" y="24479"/>
                  </a:cubicBezTo>
                  <a:cubicBezTo>
                    <a:pt x="55155" y="14929"/>
                    <a:pt x="69860" y="6731"/>
                    <a:pt x="8524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9475" y="2811682"/>
              <a:ext cx="56197" cy="33999"/>
            </a:xfrm>
            <a:custGeom>
              <a:avLst/>
              <a:gdLst/>
              <a:ahLst/>
              <a:cxnLst/>
              <a:rect l="l" t="t" r="r" b="b"/>
              <a:pathLst>
                <a:path w="76200" h="46101" extrusionOk="0">
                  <a:moveTo>
                    <a:pt x="76200" y="46101"/>
                  </a:moveTo>
                  <a:cubicBezTo>
                    <a:pt x="63069" y="39260"/>
                    <a:pt x="50347" y="31659"/>
                    <a:pt x="38100" y="23336"/>
                  </a:cubicBezTo>
                  <a:cubicBezTo>
                    <a:pt x="24933" y="16347"/>
                    <a:pt x="12209" y="8553"/>
                    <a:pt x="0" y="0"/>
                  </a:cubicBezTo>
                  <a:cubicBezTo>
                    <a:pt x="14351" y="4186"/>
                    <a:pt x="27949" y="10615"/>
                    <a:pt x="40291" y="19050"/>
                  </a:cubicBezTo>
                  <a:cubicBezTo>
                    <a:pt x="53664" y="26035"/>
                    <a:pt x="65796" y="35174"/>
                    <a:pt x="76200" y="46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2826269" y="2604312"/>
              <a:ext cx="28992" cy="64559"/>
            </a:xfrm>
            <a:custGeom>
              <a:avLst/>
              <a:gdLst/>
              <a:ahLst/>
              <a:cxnLst/>
              <a:rect l="l" t="t" r="r" b="b"/>
              <a:pathLst>
                <a:path w="39311" h="87537" extrusionOk="0">
                  <a:moveTo>
                    <a:pt x="0" y="87535"/>
                  </a:moveTo>
                  <a:cubicBezTo>
                    <a:pt x="1982" y="54550"/>
                    <a:pt x="15936" y="23424"/>
                    <a:pt x="39243" y="0"/>
                  </a:cubicBezTo>
                  <a:cubicBezTo>
                    <a:pt x="40386" y="857"/>
                    <a:pt x="26956" y="17907"/>
                    <a:pt x="16192" y="42196"/>
                  </a:cubicBezTo>
                  <a:cubicBezTo>
                    <a:pt x="5429" y="66484"/>
                    <a:pt x="1429" y="87821"/>
                    <a:pt x="0" y="875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2921870" y="2607195"/>
              <a:ext cx="17381" cy="57392"/>
            </a:xfrm>
            <a:custGeom>
              <a:avLst/>
              <a:gdLst/>
              <a:ahLst/>
              <a:cxnLst/>
              <a:rect l="l" t="t" r="r" b="b"/>
              <a:pathLst>
                <a:path w="23567" h="77819" extrusionOk="0">
                  <a:moveTo>
                    <a:pt x="21146" y="77819"/>
                  </a:moveTo>
                  <a:cubicBezTo>
                    <a:pt x="19824" y="64323"/>
                    <a:pt x="17789" y="50905"/>
                    <a:pt x="15049" y="37624"/>
                  </a:cubicBezTo>
                  <a:cubicBezTo>
                    <a:pt x="10734" y="24813"/>
                    <a:pt x="5710" y="12253"/>
                    <a:pt x="0" y="0"/>
                  </a:cubicBezTo>
                  <a:cubicBezTo>
                    <a:pt x="10070" y="9907"/>
                    <a:pt x="16994" y="22563"/>
                    <a:pt x="19907" y="36386"/>
                  </a:cubicBezTo>
                  <a:cubicBezTo>
                    <a:pt x="24323" y="49786"/>
                    <a:pt x="24753" y="64180"/>
                    <a:pt x="21146" y="77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6"/>
            <p:cNvSpPr/>
            <p:nvPr/>
          </p:nvSpPr>
          <p:spPr>
            <a:xfrm>
              <a:off x="2744305" y="2598497"/>
              <a:ext cx="285137" cy="32449"/>
            </a:xfrm>
            <a:custGeom>
              <a:avLst/>
              <a:gdLst/>
              <a:ahLst/>
              <a:cxnLst/>
              <a:rect l="l" t="t" r="r" b="b"/>
              <a:pathLst>
                <a:path w="386626" h="43999" extrusionOk="0">
                  <a:moveTo>
                    <a:pt x="386621" y="43408"/>
                  </a:moveTo>
                  <a:cubicBezTo>
                    <a:pt x="386621" y="44361"/>
                    <a:pt x="380716" y="44266"/>
                    <a:pt x="370619" y="42361"/>
                  </a:cubicBezTo>
                  <a:cubicBezTo>
                    <a:pt x="356643" y="39271"/>
                    <a:pt x="342869" y="35327"/>
                    <a:pt x="329376" y="30550"/>
                  </a:cubicBezTo>
                  <a:cubicBezTo>
                    <a:pt x="309961" y="23572"/>
                    <a:pt x="289838" y="18749"/>
                    <a:pt x="269369" y="16167"/>
                  </a:cubicBezTo>
                  <a:cubicBezTo>
                    <a:pt x="257650" y="14805"/>
                    <a:pt x="245804" y="14965"/>
                    <a:pt x="234126" y="16643"/>
                  </a:cubicBezTo>
                  <a:cubicBezTo>
                    <a:pt x="221004" y="20131"/>
                    <a:pt x="207716" y="22961"/>
                    <a:pt x="194312" y="25120"/>
                  </a:cubicBezTo>
                  <a:cubicBezTo>
                    <a:pt x="180153" y="24931"/>
                    <a:pt x="166134" y="22289"/>
                    <a:pt x="152878" y="17310"/>
                  </a:cubicBezTo>
                  <a:cubicBezTo>
                    <a:pt x="141475" y="14560"/>
                    <a:pt x="129710" y="13628"/>
                    <a:pt x="118016" y="14548"/>
                  </a:cubicBezTo>
                  <a:cubicBezTo>
                    <a:pt x="97501" y="16346"/>
                    <a:pt x="77267" y="20534"/>
                    <a:pt x="57723" y="27025"/>
                  </a:cubicBezTo>
                  <a:cubicBezTo>
                    <a:pt x="44067" y="31399"/>
                    <a:pt x="30128" y="34836"/>
                    <a:pt x="16003" y="37312"/>
                  </a:cubicBezTo>
                  <a:cubicBezTo>
                    <a:pt x="5812" y="38741"/>
                    <a:pt x="97" y="38455"/>
                    <a:pt x="1" y="37312"/>
                  </a:cubicBezTo>
                  <a:cubicBezTo>
                    <a:pt x="-94" y="36169"/>
                    <a:pt x="5145" y="34550"/>
                    <a:pt x="14670" y="31407"/>
                  </a:cubicBezTo>
                  <a:cubicBezTo>
                    <a:pt x="24195" y="28263"/>
                    <a:pt x="37530" y="23311"/>
                    <a:pt x="54389" y="16834"/>
                  </a:cubicBezTo>
                  <a:cubicBezTo>
                    <a:pt x="74416" y="8617"/>
                    <a:pt x="95470" y="3169"/>
                    <a:pt x="116968" y="641"/>
                  </a:cubicBezTo>
                  <a:cubicBezTo>
                    <a:pt x="130155" y="-718"/>
                    <a:pt x="143475" y="87"/>
                    <a:pt x="156402" y="3022"/>
                  </a:cubicBezTo>
                  <a:cubicBezTo>
                    <a:pt x="168275" y="7297"/>
                    <a:pt x="180746" y="9676"/>
                    <a:pt x="193359" y="10071"/>
                  </a:cubicBezTo>
                  <a:cubicBezTo>
                    <a:pt x="205360" y="9404"/>
                    <a:pt x="217933" y="4070"/>
                    <a:pt x="231935" y="2070"/>
                  </a:cubicBezTo>
                  <a:cubicBezTo>
                    <a:pt x="244921" y="254"/>
                    <a:pt x="258097" y="254"/>
                    <a:pt x="271083" y="2070"/>
                  </a:cubicBezTo>
                  <a:cubicBezTo>
                    <a:pt x="292419" y="5386"/>
                    <a:pt x="313232" y="11470"/>
                    <a:pt x="332995" y="20167"/>
                  </a:cubicBezTo>
                  <a:cubicBezTo>
                    <a:pt x="349664" y="27216"/>
                    <a:pt x="362904" y="32740"/>
                    <a:pt x="372238" y="36360"/>
                  </a:cubicBezTo>
                  <a:cubicBezTo>
                    <a:pt x="381573" y="39979"/>
                    <a:pt x="386812" y="42361"/>
                    <a:pt x="386621" y="434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6"/>
            <p:cNvSpPr/>
            <p:nvPr/>
          </p:nvSpPr>
          <p:spPr>
            <a:xfrm>
              <a:off x="3097465" y="1689289"/>
              <a:ext cx="169365" cy="322714"/>
            </a:xfrm>
            <a:custGeom>
              <a:avLst/>
              <a:gdLst/>
              <a:ahLst/>
              <a:cxnLst/>
              <a:rect l="l" t="t" r="r" b="b"/>
              <a:pathLst>
                <a:path w="229647" h="437578" extrusionOk="0">
                  <a:moveTo>
                    <a:pt x="229648" y="0"/>
                  </a:moveTo>
                  <a:cubicBezTo>
                    <a:pt x="229648" y="0"/>
                    <a:pt x="228886" y="1619"/>
                    <a:pt x="226886" y="4477"/>
                  </a:cubicBezTo>
                  <a:lnTo>
                    <a:pt x="218313" y="16764"/>
                  </a:lnTo>
                  <a:lnTo>
                    <a:pt x="185833" y="61341"/>
                  </a:lnTo>
                  <a:lnTo>
                    <a:pt x="77343" y="207169"/>
                  </a:lnTo>
                  <a:lnTo>
                    <a:pt x="4477" y="303657"/>
                  </a:lnTo>
                  <a:lnTo>
                    <a:pt x="4477" y="302228"/>
                  </a:lnTo>
                  <a:cubicBezTo>
                    <a:pt x="7906" y="342233"/>
                    <a:pt x="10763" y="375952"/>
                    <a:pt x="12859" y="400431"/>
                  </a:cubicBezTo>
                  <a:cubicBezTo>
                    <a:pt x="13716" y="411766"/>
                    <a:pt x="14383" y="421005"/>
                    <a:pt x="14859" y="428054"/>
                  </a:cubicBezTo>
                  <a:cubicBezTo>
                    <a:pt x="15189" y="431220"/>
                    <a:pt x="15189" y="434412"/>
                    <a:pt x="14859" y="437579"/>
                  </a:cubicBezTo>
                  <a:cubicBezTo>
                    <a:pt x="14088" y="434451"/>
                    <a:pt x="13578" y="431265"/>
                    <a:pt x="13335" y="428054"/>
                  </a:cubicBezTo>
                  <a:cubicBezTo>
                    <a:pt x="12478" y="421005"/>
                    <a:pt x="11430" y="411766"/>
                    <a:pt x="10096" y="400431"/>
                  </a:cubicBezTo>
                  <a:cubicBezTo>
                    <a:pt x="7525" y="376047"/>
                    <a:pt x="4096" y="342329"/>
                    <a:pt x="0" y="302419"/>
                  </a:cubicBezTo>
                  <a:lnTo>
                    <a:pt x="0" y="301562"/>
                  </a:lnTo>
                  <a:lnTo>
                    <a:pt x="476" y="300895"/>
                  </a:lnTo>
                  <a:lnTo>
                    <a:pt x="72866" y="203930"/>
                  </a:lnTo>
                  <a:lnTo>
                    <a:pt x="183071" y="59246"/>
                  </a:lnTo>
                  <a:lnTo>
                    <a:pt x="216789" y="15716"/>
                  </a:lnTo>
                  <a:cubicBezTo>
                    <a:pt x="220504" y="10954"/>
                    <a:pt x="223647" y="7048"/>
                    <a:pt x="226314" y="4000"/>
                  </a:cubicBezTo>
                  <a:cubicBezTo>
                    <a:pt x="227276" y="2549"/>
                    <a:pt x="228394" y="1208"/>
                    <a:pt x="22964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502001" y="1684369"/>
              <a:ext cx="169154" cy="322854"/>
            </a:xfrm>
            <a:custGeom>
              <a:avLst/>
              <a:gdLst/>
              <a:ahLst/>
              <a:cxnLst/>
              <a:rect l="l" t="t" r="r" b="b"/>
              <a:pathLst>
                <a:path w="229361" h="437768" extrusionOk="0">
                  <a:moveTo>
                    <a:pt x="0" y="0"/>
                  </a:moveTo>
                  <a:cubicBezTo>
                    <a:pt x="0" y="0"/>
                    <a:pt x="1333" y="1238"/>
                    <a:pt x="3524" y="3905"/>
                  </a:cubicBezTo>
                  <a:lnTo>
                    <a:pt x="13049" y="15621"/>
                  </a:lnTo>
                  <a:lnTo>
                    <a:pt x="46672" y="59246"/>
                  </a:lnTo>
                  <a:lnTo>
                    <a:pt x="156400" y="204121"/>
                  </a:lnTo>
                  <a:lnTo>
                    <a:pt x="228790" y="301085"/>
                  </a:lnTo>
                  <a:lnTo>
                    <a:pt x="229362" y="301752"/>
                  </a:lnTo>
                  <a:lnTo>
                    <a:pt x="229362" y="302609"/>
                  </a:lnTo>
                  <a:cubicBezTo>
                    <a:pt x="225171" y="342519"/>
                    <a:pt x="221742" y="376238"/>
                    <a:pt x="219170" y="400621"/>
                  </a:cubicBezTo>
                  <a:cubicBezTo>
                    <a:pt x="217837" y="412051"/>
                    <a:pt x="216789" y="421196"/>
                    <a:pt x="216027" y="428244"/>
                  </a:cubicBezTo>
                  <a:cubicBezTo>
                    <a:pt x="215732" y="431456"/>
                    <a:pt x="215190" y="434640"/>
                    <a:pt x="214408" y="437769"/>
                  </a:cubicBezTo>
                  <a:cubicBezTo>
                    <a:pt x="214078" y="434603"/>
                    <a:pt x="214078" y="431410"/>
                    <a:pt x="214408" y="428244"/>
                  </a:cubicBezTo>
                  <a:cubicBezTo>
                    <a:pt x="214979" y="421291"/>
                    <a:pt x="215646" y="412051"/>
                    <a:pt x="216408" y="400621"/>
                  </a:cubicBezTo>
                  <a:cubicBezTo>
                    <a:pt x="218503" y="376142"/>
                    <a:pt x="221361" y="342424"/>
                    <a:pt x="224790" y="302419"/>
                  </a:cubicBezTo>
                  <a:lnTo>
                    <a:pt x="225266" y="303943"/>
                  </a:lnTo>
                  <a:lnTo>
                    <a:pt x="152400" y="207359"/>
                  </a:lnTo>
                  <a:lnTo>
                    <a:pt x="43815" y="61531"/>
                  </a:lnTo>
                  <a:lnTo>
                    <a:pt x="11335" y="16954"/>
                  </a:lnTo>
                  <a:lnTo>
                    <a:pt x="2762" y="4667"/>
                  </a:lnTo>
                  <a:cubicBezTo>
                    <a:pt x="1696" y="3203"/>
                    <a:pt x="771" y="164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093107" y="2149156"/>
              <a:ext cx="118436" cy="118436"/>
            </a:xfrm>
            <a:custGeom>
              <a:avLst/>
              <a:gdLst/>
              <a:ahLst/>
              <a:cxnLst/>
              <a:rect l="l" t="t" r="r" b="b"/>
              <a:pathLst>
                <a:path w="160591" h="160591" extrusionOk="0">
                  <a:moveTo>
                    <a:pt x="80391" y="160591"/>
                  </a:moveTo>
                  <a:cubicBezTo>
                    <a:pt x="36045" y="160644"/>
                    <a:pt x="53" y="124737"/>
                    <a:pt x="0" y="80391"/>
                  </a:cubicBezTo>
                  <a:cubicBezTo>
                    <a:pt x="-53" y="36045"/>
                    <a:pt x="35855" y="53"/>
                    <a:pt x="80200" y="0"/>
                  </a:cubicBezTo>
                  <a:cubicBezTo>
                    <a:pt x="124547" y="-53"/>
                    <a:pt x="160539" y="35854"/>
                    <a:pt x="160591" y="80201"/>
                  </a:cubicBezTo>
                  <a:cubicBezTo>
                    <a:pt x="160591" y="80232"/>
                    <a:pt x="160591" y="80264"/>
                    <a:pt x="160591" y="80296"/>
                  </a:cubicBezTo>
                  <a:cubicBezTo>
                    <a:pt x="160539" y="124583"/>
                    <a:pt x="124678" y="160487"/>
                    <a:pt x="80391" y="160591"/>
                  </a:cubicBezTo>
                  <a:close/>
                  <a:moveTo>
                    <a:pt x="80391" y="9620"/>
                  </a:moveTo>
                  <a:cubicBezTo>
                    <a:pt x="41305" y="9568"/>
                    <a:pt x="9578" y="41210"/>
                    <a:pt x="9525" y="80296"/>
                  </a:cubicBezTo>
                  <a:cubicBezTo>
                    <a:pt x="9473" y="119381"/>
                    <a:pt x="41115" y="151109"/>
                    <a:pt x="80201" y="151162"/>
                  </a:cubicBezTo>
                  <a:cubicBezTo>
                    <a:pt x="119287" y="151214"/>
                    <a:pt x="151014" y="119572"/>
                    <a:pt x="151067" y="80486"/>
                  </a:cubicBezTo>
                  <a:cubicBezTo>
                    <a:pt x="151067" y="80423"/>
                    <a:pt x="151067" y="80359"/>
                    <a:pt x="151067" y="80296"/>
                  </a:cubicBezTo>
                  <a:cubicBezTo>
                    <a:pt x="151014" y="41284"/>
                    <a:pt x="119402" y="9673"/>
                    <a:pt x="80391" y="96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111314" y="2165155"/>
              <a:ext cx="84998" cy="81330"/>
            </a:xfrm>
            <a:custGeom>
              <a:avLst/>
              <a:gdLst/>
              <a:ahLst/>
              <a:cxnLst/>
              <a:rect l="l" t="t" r="r" b="b"/>
              <a:pathLst>
                <a:path w="115252" h="110278" extrusionOk="0">
                  <a:moveTo>
                    <a:pt x="0" y="54615"/>
                  </a:moveTo>
                  <a:cubicBezTo>
                    <a:pt x="1133" y="85821"/>
                    <a:pt x="26877" y="110468"/>
                    <a:pt x="58103" y="110241"/>
                  </a:cubicBezTo>
                  <a:cubicBezTo>
                    <a:pt x="88541" y="111348"/>
                    <a:pt x="114113" y="87569"/>
                    <a:pt x="115219" y="57131"/>
                  </a:cubicBezTo>
                  <a:cubicBezTo>
                    <a:pt x="115237" y="56642"/>
                    <a:pt x="115248" y="56152"/>
                    <a:pt x="115253" y="55663"/>
                  </a:cubicBezTo>
                  <a:cubicBezTo>
                    <a:pt x="114120" y="24457"/>
                    <a:pt x="88376" y="-190"/>
                    <a:pt x="57150" y="37"/>
                  </a:cubicBezTo>
                  <a:cubicBezTo>
                    <a:pt x="26712" y="-1069"/>
                    <a:pt x="1140" y="22709"/>
                    <a:pt x="34" y="53148"/>
                  </a:cubicBezTo>
                  <a:cubicBezTo>
                    <a:pt x="16" y="53637"/>
                    <a:pt x="5" y="54126"/>
                    <a:pt x="0" y="546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6"/>
            <p:cNvSpPr/>
            <p:nvPr/>
          </p:nvSpPr>
          <p:spPr>
            <a:xfrm>
              <a:off x="2948756" y="2009797"/>
              <a:ext cx="344559" cy="226792"/>
            </a:xfrm>
            <a:custGeom>
              <a:avLst/>
              <a:gdLst/>
              <a:ahLst/>
              <a:cxnLst/>
              <a:rect l="l" t="t" r="r" b="b"/>
              <a:pathLst>
                <a:path w="467199" h="307515" extrusionOk="0">
                  <a:moveTo>
                    <a:pt x="111397" y="307515"/>
                  </a:moveTo>
                  <a:cubicBezTo>
                    <a:pt x="78155" y="283607"/>
                    <a:pt x="44722" y="258461"/>
                    <a:pt x="22148" y="223981"/>
                  </a:cubicBezTo>
                  <a:cubicBezTo>
                    <a:pt x="-427" y="189500"/>
                    <a:pt x="-8332" y="143399"/>
                    <a:pt x="10718" y="107395"/>
                  </a:cubicBezTo>
                  <a:cubicBezTo>
                    <a:pt x="27006" y="77486"/>
                    <a:pt x="59200" y="59770"/>
                    <a:pt x="90633" y="46911"/>
                  </a:cubicBezTo>
                  <a:cubicBezTo>
                    <a:pt x="179949" y="9766"/>
                    <a:pt x="276800" y="-5674"/>
                    <a:pt x="373240" y="1858"/>
                  </a:cubicBezTo>
                  <a:cubicBezTo>
                    <a:pt x="398671" y="3858"/>
                    <a:pt x="425627" y="8144"/>
                    <a:pt x="444296" y="25480"/>
                  </a:cubicBezTo>
                  <a:cubicBezTo>
                    <a:pt x="471061" y="50245"/>
                    <a:pt x="471347" y="93107"/>
                    <a:pt x="460488" y="127969"/>
                  </a:cubicBezTo>
                  <a:cubicBezTo>
                    <a:pt x="449630" y="162830"/>
                    <a:pt x="429723" y="194644"/>
                    <a:pt x="422388" y="230458"/>
                  </a:cubicBezTo>
                  <a:cubicBezTo>
                    <a:pt x="384860" y="176165"/>
                    <a:pt x="305136" y="164640"/>
                    <a:pt x="243699" y="188738"/>
                  </a:cubicBezTo>
                  <a:cubicBezTo>
                    <a:pt x="182263" y="212836"/>
                    <a:pt x="150450" y="254365"/>
                    <a:pt x="111397" y="3075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6"/>
            <p:cNvSpPr/>
            <p:nvPr/>
          </p:nvSpPr>
          <p:spPr>
            <a:xfrm>
              <a:off x="3032782" y="2131713"/>
              <a:ext cx="238027" cy="114121"/>
            </a:xfrm>
            <a:custGeom>
              <a:avLst/>
              <a:gdLst/>
              <a:ahLst/>
              <a:cxnLst/>
              <a:rect l="l" t="t" r="r" b="b"/>
              <a:pathLst>
                <a:path w="322749" h="154741" extrusionOk="0">
                  <a:moveTo>
                    <a:pt x="322533" y="65735"/>
                  </a:moveTo>
                  <a:cubicBezTo>
                    <a:pt x="319866" y="68592"/>
                    <a:pt x="302816" y="53638"/>
                    <a:pt x="270717" y="40303"/>
                  </a:cubicBezTo>
                  <a:cubicBezTo>
                    <a:pt x="252112" y="32507"/>
                    <a:pt x="232478" y="27438"/>
                    <a:pt x="212424" y="25254"/>
                  </a:cubicBezTo>
                  <a:cubicBezTo>
                    <a:pt x="163461" y="19266"/>
                    <a:pt x="114124" y="32971"/>
                    <a:pt x="75264" y="63354"/>
                  </a:cubicBezTo>
                  <a:cubicBezTo>
                    <a:pt x="59200" y="75593"/>
                    <a:pt x="44960" y="90058"/>
                    <a:pt x="32973" y="106311"/>
                  </a:cubicBezTo>
                  <a:cubicBezTo>
                    <a:pt x="12304" y="134220"/>
                    <a:pt x="5446" y="155841"/>
                    <a:pt x="1636" y="154698"/>
                  </a:cubicBezTo>
                  <a:cubicBezTo>
                    <a:pt x="-2174" y="153555"/>
                    <a:pt x="-364" y="130124"/>
                    <a:pt x="18305" y="96691"/>
                  </a:cubicBezTo>
                  <a:cubicBezTo>
                    <a:pt x="57663" y="26899"/>
                    <a:pt x="136569" y="-10706"/>
                    <a:pt x="215567" y="2679"/>
                  </a:cubicBezTo>
                  <a:cubicBezTo>
                    <a:pt x="237649" y="6224"/>
                    <a:pt x="258931" y="13640"/>
                    <a:pt x="278432" y="24587"/>
                  </a:cubicBezTo>
                  <a:cubicBezTo>
                    <a:pt x="311580" y="43542"/>
                    <a:pt x="324629" y="63925"/>
                    <a:pt x="322533" y="65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948505" y="1994226"/>
              <a:ext cx="328137" cy="96886"/>
            </a:xfrm>
            <a:custGeom>
              <a:avLst/>
              <a:gdLst/>
              <a:ahLst/>
              <a:cxnLst/>
              <a:rect l="l" t="t" r="r" b="b"/>
              <a:pathLst>
                <a:path w="444932" h="131371" extrusionOk="0">
                  <a:moveTo>
                    <a:pt x="444826" y="46578"/>
                  </a:moveTo>
                  <a:cubicBezTo>
                    <a:pt x="442350" y="49816"/>
                    <a:pt x="420347" y="34100"/>
                    <a:pt x="378151" y="27528"/>
                  </a:cubicBezTo>
                  <a:cubicBezTo>
                    <a:pt x="323191" y="19602"/>
                    <a:pt x="267256" y="21569"/>
                    <a:pt x="212988" y="33338"/>
                  </a:cubicBezTo>
                  <a:cubicBezTo>
                    <a:pt x="182892" y="39369"/>
                    <a:pt x="153259" y="47518"/>
                    <a:pt x="124310" y="57722"/>
                  </a:cubicBezTo>
                  <a:cubicBezTo>
                    <a:pt x="101010" y="65956"/>
                    <a:pt x="78884" y="77195"/>
                    <a:pt x="58492" y="91155"/>
                  </a:cubicBezTo>
                  <a:cubicBezTo>
                    <a:pt x="40966" y="103156"/>
                    <a:pt x="27345" y="114491"/>
                    <a:pt x="17344" y="121635"/>
                  </a:cubicBezTo>
                  <a:cubicBezTo>
                    <a:pt x="7343" y="128779"/>
                    <a:pt x="1342" y="132303"/>
                    <a:pt x="199" y="131160"/>
                  </a:cubicBezTo>
                  <a:cubicBezTo>
                    <a:pt x="-944" y="130017"/>
                    <a:pt x="2866" y="124111"/>
                    <a:pt x="10772" y="114682"/>
                  </a:cubicBezTo>
                  <a:cubicBezTo>
                    <a:pt x="22087" y="101249"/>
                    <a:pt x="34479" y="88761"/>
                    <a:pt x="47824" y="77344"/>
                  </a:cubicBezTo>
                  <a:cubicBezTo>
                    <a:pt x="68184" y="60228"/>
                    <a:pt x="91142" y="46466"/>
                    <a:pt x="115833" y="36577"/>
                  </a:cubicBezTo>
                  <a:cubicBezTo>
                    <a:pt x="145585" y="24594"/>
                    <a:pt x="176388" y="15410"/>
                    <a:pt x="207845" y="9145"/>
                  </a:cubicBezTo>
                  <a:cubicBezTo>
                    <a:pt x="275091" y="-4572"/>
                    <a:pt x="338242" y="-1809"/>
                    <a:pt x="381961" y="10478"/>
                  </a:cubicBezTo>
                  <a:cubicBezTo>
                    <a:pt x="399398" y="14934"/>
                    <a:pt x="415930" y="22378"/>
                    <a:pt x="430825" y="32481"/>
                  </a:cubicBezTo>
                  <a:cubicBezTo>
                    <a:pt x="441397" y="39625"/>
                    <a:pt x="445684" y="45435"/>
                    <a:pt x="444826" y="465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6"/>
            <p:cNvSpPr/>
            <p:nvPr/>
          </p:nvSpPr>
          <p:spPr>
            <a:xfrm>
              <a:off x="2281294" y="2116961"/>
              <a:ext cx="27424" cy="173720"/>
            </a:xfrm>
            <a:custGeom>
              <a:avLst/>
              <a:gdLst/>
              <a:ahLst/>
              <a:cxnLst/>
              <a:rect l="l" t="t" r="r" b="b"/>
              <a:pathLst>
                <a:path w="37185" h="235553" extrusionOk="0">
                  <a:moveTo>
                    <a:pt x="70" y="0"/>
                  </a:moveTo>
                  <a:cubicBezTo>
                    <a:pt x="2033" y="2529"/>
                    <a:pt x="3636" y="5318"/>
                    <a:pt x="4833" y="8287"/>
                  </a:cubicBezTo>
                  <a:cubicBezTo>
                    <a:pt x="7595" y="13716"/>
                    <a:pt x="11119" y="21908"/>
                    <a:pt x="15025" y="32099"/>
                  </a:cubicBezTo>
                  <a:cubicBezTo>
                    <a:pt x="35192" y="85830"/>
                    <a:pt x="41737" y="143720"/>
                    <a:pt x="34075" y="200597"/>
                  </a:cubicBezTo>
                  <a:cubicBezTo>
                    <a:pt x="32946" y="209153"/>
                    <a:pt x="31356" y="217643"/>
                    <a:pt x="29312" y="226028"/>
                  </a:cubicBezTo>
                  <a:cubicBezTo>
                    <a:pt x="28863" y="229322"/>
                    <a:pt x="27932" y="232531"/>
                    <a:pt x="26550" y="235553"/>
                  </a:cubicBezTo>
                  <a:cubicBezTo>
                    <a:pt x="25693" y="235553"/>
                    <a:pt x="28455" y="222123"/>
                    <a:pt x="30550" y="200596"/>
                  </a:cubicBezTo>
                  <a:cubicBezTo>
                    <a:pt x="36306" y="144251"/>
                    <a:pt x="29974" y="87326"/>
                    <a:pt x="11977" y="33623"/>
                  </a:cubicBezTo>
                  <a:cubicBezTo>
                    <a:pt x="4833" y="13145"/>
                    <a:pt x="-692" y="381"/>
                    <a:pt x="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6"/>
            <p:cNvSpPr/>
            <p:nvPr/>
          </p:nvSpPr>
          <p:spPr>
            <a:xfrm>
              <a:off x="2307271" y="2190945"/>
              <a:ext cx="18913" cy="3918"/>
            </a:xfrm>
            <a:custGeom>
              <a:avLst/>
              <a:gdLst/>
              <a:ahLst/>
              <a:cxnLst/>
              <a:rect l="l" t="t" r="r" b="b"/>
              <a:pathLst>
                <a:path w="25645" h="5312" extrusionOk="0">
                  <a:moveTo>
                    <a:pt x="25641" y="2907"/>
                  </a:moveTo>
                  <a:cubicBezTo>
                    <a:pt x="25641" y="4336"/>
                    <a:pt x="19735" y="4622"/>
                    <a:pt x="12877" y="5002"/>
                  </a:cubicBezTo>
                  <a:cubicBezTo>
                    <a:pt x="6019" y="5384"/>
                    <a:pt x="399" y="5669"/>
                    <a:pt x="18" y="4240"/>
                  </a:cubicBezTo>
                  <a:cubicBezTo>
                    <a:pt x="-363" y="2812"/>
                    <a:pt x="5257" y="430"/>
                    <a:pt x="12687" y="49"/>
                  </a:cubicBezTo>
                  <a:cubicBezTo>
                    <a:pt x="20116" y="-332"/>
                    <a:pt x="25831" y="1573"/>
                    <a:pt x="25641" y="2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2583922" y="2160140"/>
              <a:ext cx="117744" cy="117715"/>
            </a:xfrm>
            <a:custGeom>
              <a:avLst/>
              <a:gdLst/>
              <a:ahLst/>
              <a:cxnLst/>
              <a:rect l="l" t="t" r="r" b="b"/>
              <a:pathLst>
                <a:path w="159653" h="159613" extrusionOk="0">
                  <a:moveTo>
                    <a:pt x="80353" y="159614"/>
                  </a:moveTo>
                  <a:cubicBezTo>
                    <a:pt x="77209" y="159614"/>
                    <a:pt x="74161" y="159614"/>
                    <a:pt x="70828" y="159137"/>
                  </a:cubicBezTo>
                  <a:cubicBezTo>
                    <a:pt x="27026" y="154167"/>
                    <a:pt x="-4454" y="114630"/>
                    <a:pt x="516" y="70828"/>
                  </a:cubicBezTo>
                  <a:cubicBezTo>
                    <a:pt x="5486" y="27026"/>
                    <a:pt x="45024" y="-4454"/>
                    <a:pt x="88826" y="516"/>
                  </a:cubicBezTo>
                  <a:cubicBezTo>
                    <a:pt x="132628" y="5486"/>
                    <a:pt x="164107" y="45024"/>
                    <a:pt x="159137" y="88826"/>
                  </a:cubicBezTo>
                  <a:cubicBezTo>
                    <a:pt x="159133" y="88863"/>
                    <a:pt x="159129" y="88901"/>
                    <a:pt x="159125" y="88938"/>
                  </a:cubicBezTo>
                  <a:cubicBezTo>
                    <a:pt x="154490" y="129127"/>
                    <a:pt x="120522" y="159494"/>
                    <a:pt x="80067" y="159614"/>
                  </a:cubicBezTo>
                  <a:close/>
                  <a:moveTo>
                    <a:pt x="80353" y="9595"/>
                  </a:moveTo>
                  <a:cubicBezTo>
                    <a:pt x="41583" y="9406"/>
                    <a:pt x="10001" y="40681"/>
                    <a:pt x="9812" y="79451"/>
                  </a:cubicBezTo>
                  <a:cubicBezTo>
                    <a:pt x="9733" y="95618"/>
                    <a:pt x="15237" y="111316"/>
                    <a:pt x="25394" y="123895"/>
                  </a:cubicBezTo>
                  <a:cubicBezTo>
                    <a:pt x="49671" y="154073"/>
                    <a:pt x="93768" y="158968"/>
                    <a:pt x="124073" y="134849"/>
                  </a:cubicBezTo>
                  <a:cubicBezTo>
                    <a:pt x="138676" y="123253"/>
                    <a:pt x="148066" y="106323"/>
                    <a:pt x="150171" y="87795"/>
                  </a:cubicBezTo>
                  <a:lnTo>
                    <a:pt x="150171" y="87795"/>
                  </a:lnTo>
                  <a:cubicBezTo>
                    <a:pt x="154524" y="49254"/>
                    <a:pt x="126880" y="14454"/>
                    <a:pt x="88354" y="9976"/>
                  </a:cubicBezTo>
                  <a:cubicBezTo>
                    <a:pt x="85600" y="9702"/>
                    <a:pt x="82834" y="9575"/>
                    <a:pt x="80067" y="95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2600623" y="2178371"/>
              <a:ext cx="84787" cy="81053"/>
            </a:xfrm>
            <a:custGeom>
              <a:avLst/>
              <a:gdLst/>
              <a:ahLst/>
              <a:cxnLst/>
              <a:rect l="l" t="t" r="r" b="b"/>
              <a:pathLst>
                <a:path w="114966" h="109902" extrusionOk="0">
                  <a:moveTo>
                    <a:pt x="114967" y="52614"/>
                  </a:moveTo>
                  <a:cubicBezTo>
                    <a:pt x="114972" y="83773"/>
                    <a:pt x="90018" y="109193"/>
                    <a:pt x="58864" y="109764"/>
                  </a:cubicBezTo>
                  <a:cubicBezTo>
                    <a:pt x="28534" y="111898"/>
                    <a:pt x="2216" y="89040"/>
                    <a:pt x="82" y="58709"/>
                  </a:cubicBezTo>
                  <a:cubicBezTo>
                    <a:pt x="48" y="58234"/>
                    <a:pt x="21" y="57758"/>
                    <a:pt x="0" y="57281"/>
                  </a:cubicBezTo>
                  <a:cubicBezTo>
                    <a:pt x="295" y="26247"/>
                    <a:pt x="25078" y="1001"/>
                    <a:pt x="56102" y="131"/>
                  </a:cubicBezTo>
                  <a:cubicBezTo>
                    <a:pt x="86489" y="-1952"/>
                    <a:pt x="112812" y="20992"/>
                    <a:pt x="114896" y="51379"/>
                  </a:cubicBezTo>
                  <a:cubicBezTo>
                    <a:pt x="114924" y="51790"/>
                    <a:pt x="114948" y="52202"/>
                    <a:pt x="114967" y="526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2481804" y="2003837"/>
              <a:ext cx="330909" cy="84098"/>
            </a:xfrm>
            <a:custGeom>
              <a:avLst/>
              <a:gdLst/>
              <a:ahLst/>
              <a:cxnLst/>
              <a:rect l="l" t="t" r="r" b="b"/>
              <a:pathLst>
                <a:path w="448690" h="114031" extrusionOk="0">
                  <a:moveTo>
                    <a:pt x="448372" y="113850"/>
                  </a:moveTo>
                  <a:cubicBezTo>
                    <a:pt x="445038" y="116231"/>
                    <a:pt x="429322" y="94800"/>
                    <a:pt x="391222" y="74798"/>
                  </a:cubicBezTo>
                  <a:cubicBezTo>
                    <a:pt x="341502" y="50048"/>
                    <a:pt x="287764" y="34372"/>
                    <a:pt x="232535" y="28506"/>
                  </a:cubicBezTo>
                  <a:cubicBezTo>
                    <a:pt x="202049" y="24740"/>
                    <a:pt x="171330" y="23180"/>
                    <a:pt x="140619" y="23839"/>
                  </a:cubicBezTo>
                  <a:cubicBezTo>
                    <a:pt x="115924" y="24367"/>
                    <a:pt x="91401" y="28080"/>
                    <a:pt x="67657" y="34888"/>
                  </a:cubicBezTo>
                  <a:cubicBezTo>
                    <a:pt x="47274" y="40889"/>
                    <a:pt x="30796" y="47270"/>
                    <a:pt x="19080" y="50985"/>
                  </a:cubicBezTo>
                  <a:cubicBezTo>
                    <a:pt x="7364" y="54700"/>
                    <a:pt x="506" y="56129"/>
                    <a:pt x="30" y="54509"/>
                  </a:cubicBezTo>
                  <a:cubicBezTo>
                    <a:pt x="-446" y="52890"/>
                    <a:pt x="4792" y="48699"/>
                    <a:pt x="15270" y="42222"/>
                  </a:cubicBezTo>
                  <a:cubicBezTo>
                    <a:pt x="30258" y="33010"/>
                    <a:pt x="45961" y="25015"/>
                    <a:pt x="62228" y="18314"/>
                  </a:cubicBezTo>
                  <a:cubicBezTo>
                    <a:pt x="86976" y="8524"/>
                    <a:pt x="113106" y="2675"/>
                    <a:pt x="139666" y="979"/>
                  </a:cubicBezTo>
                  <a:cubicBezTo>
                    <a:pt x="171659" y="-967"/>
                    <a:pt x="203763" y="-10"/>
                    <a:pt x="235583" y="3836"/>
                  </a:cubicBezTo>
                  <a:cubicBezTo>
                    <a:pt x="303782" y="11933"/>
                    <a:pt x="362932" y="34412"/>
                    <a:pt x="400556" y="59748"/>
                  </a:cubicBezTo>
                  <a:cubicBezTo>
                    <a:pt x="415732" y="69429"/>
                    <a:pt x="429108" y="81677"/>
                    <a:pt x="440085" y="95943"/>
                  </a:cubicBezTo>
                  <a:cubicBezTo>
                    <a:pt x="447324" y="106230"/>
                    <a:pt x="449610" y="113088"/>
                    <a:pt x="448372" y="11385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2467174" y="2019810"/>
              <a:ext cx="351521" cy="206810"/>
            </a:xfrm>
            <a:custGeom>
              <a:avLst/>
              <a:gdLst/>
              <a:ahLst/>
              <a:cxnLst/>
              <a:rect l="l" t="t" r="r" b="b"/>
              <a:pathLst>
                <a:path w="476638" h="280420" extrusionOk="0">
                  <a:moveTo>
                    <a:pt x="63193" y="255656"/>
                  </a:moveTo>
                  <a:cubicBezTo>
                    <a:pt x="39094" y="222413"/>
                    <a:pt x="14901" y="188028"/>
                    <a:pt x="4614" y="148309"/>
                  </a:cubicBezTo>
                  <a:cubicBezTo>
                    <a:pt x="-5673" y="108590"/>
                    <a:pt x="518" y="62012"/>
                    <a:pt x="30522" y="34009"/>
                  </a:cubicBezTo>
                  <a:cubicBezTo>
                    <a:pt x="55382" y="10768"/>
                    <a:pt x="91387" y="4291"/>
                    <a:pt x="125772" y="1719"/>
                  </a:cubicBezTo>
                  <a:cubicBezTo>
                    <a:pt x="222270" y="-5521"/>
                    <a:pt x="319111" y="10178"/>
                    <a:pt x="408379" y="47534"/>
                  </a:cubicBezTo>
                  <a:cubicBezTo>
                    <a:pt x="431810" y="57059"/>
                    <a:pt x="456004" y="70013"/>
                    <a:pt x="468386" y="92207"/>
                  </a:cubicBezTo>
                  <a:cubicBezTo>
                    <a:pt x="486103" y="124211"/>
                    <a:pt x="472863" y="164978"/>
                    <a:pt x="451622" y="194696"/>
                  </a:cubicBezTo>
                  <a:cubicBezTo>
                    <a:pt x="430381" y="224414"/>
                    <a:pt x="401425" y="248417"/>
                    <a:pt x="383042" y="280421"/>
                  </a:cubicBezTo>
                  <a:cubicBezTo>
                    <a:pt x="364468" y="217079"/>
                    <a:pt x="292459" y="181170"/>
                    <a:pt x="226546" y="185171"/>
                  </a:cubicBezTo>
                  <a:cubicBezTo>
                    <a:pt x="160633" y="189171"/>
                    <a:pt x="117390" y="218127"/>
                    <a:pt x="63669" y="25641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2519790" y="2146118"/>
              <a:ext cx="242375" cy="109845"/>
            </a:xfrm>
            <a:custGeom>
              <a:avLst/>
              <a:gdLst/>
              <a:ahLst/>
              <a:cxnLst/>
              <a:rect l="l" t="t" r="r" b="b"/>
              <a:pathLst>
                <a:path w="328644" h="148943" extrusionOk="0">
                  <a:moveTo>
                    <a:pt x="661" y="103843"/>
                  </a:moveTo>
                  <a:cubicBezTo>
                    <a:pt x="-768" y="103177"/>
                    <a:pt x="-6" y="96985"/>
                    <a:pt x="4185" y="86508"/>
                  </a:cubicBezTo>
                  <a:cubicBezTo>
                    <a:pt x="10708" y="71785"/>
                    <a:pt x="20098" y="58510"/>
                    <a:pt x="31808" y="47455"/>
                  </a:cubicBezTo>
                  <a:cubicBezTo>
                    <a:pt x="49252" y="30890"/>
                    <a:pt x="70129" y="18370"/>
                    <a:pt x="92958" y="10784"/>
                  </a:cubicBezTo>
                  <a:cubicBezTo>
                    <a:pt x="106319" y="6008"/>
                    <a:pt x="120193" y="2811"/>
                    <a:pt x="134297" y="1259"/>
                  </a:cubicBezTo>
                  <a:cubicBezTo>
                    <a:pt x="149526" y="-593"/>
                    <a:pt x="164934" y="-401"/>
                    <a:pt x="180112" y="1830"/>
                  </a:cubicBezTo>
                  <a:cubicBezTo>
                    <a:pt x="233828" y="9432"/>
                    <a:pt x="281212" y="40952"/>
                    <a:pt x="308985" y="87555"/>
                  </a:cubicBezTo>
                  <a:cubicBezTo>
                    <a:pt x="317216" y="101130"/>
                    <a:pt x="323259" y="115916"/>
                    <a:pt x="326892" y="131371"/>
                  </a:cubicBezTo>
                  <a:cubicBezTo>
                    <a:pt x="329273" y="142229"/>
                    <a:pt x="328988" y="148516"/>
                    <a:pt x="327464" y="148897"/>
                  </a:cubicBezTo>
                  <a:cubicBezTo>
                    <a:pt x="323559" y="150135"/>
                    <a:pt x="316605" y="126894"/>
                    <a:pt x="294412" y="97271"/>
                  </a:cubicBezTo>
                  <a:cubicBezTo>
                    <a:pt x="281450" y="80261"/>
                    <a:pt x="265817" y="65464"/>
                    <a:pt x="248120" y="53456"/>
                  </a:cubicBezTo>
                  <a:cubicBezTo>
                    <a:pt x="226550" y="39178"/>
                    <a:pt x="202091" y="29843"/>
                    <a:pt x="176492" y="26119"/>
                  </a:cubicBezTo>
                  <a:cubicBezTo>
                    <a:pt x="163313" y="24141"/>
                    <a:pt x="149937" y="23821"/>
                    <a:pt x="136678" y="25167"/>
                  </a:cubicBezTo>
                  <a:cubicBezTo>
                    <a:pt x="124217" y="26167"/>
                    <a:pt x="111895" y="28465"/>
                    <a:pt x="99911" y="32025"/>
                  </a:cubicBezTo>
                  <a:cubicBezTo>
                    <a:pt x="79440" y="37951"/>
                    <a:pt x="60252" y="47641"/>
                    <a:pt x="43333" y="60600"/>
                  </a:cubicBezTo>
                  <a:cubicBezTo>
                    <a:pt x="14282" y="83079"/>
                    <a:pt x="4471" y="105653"/>
                    <a:pt x="661" y="103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2862892" y="1682822"/>
              <a:ext cx="28590" cy="96449"/>
            </a:xfrm>
            <a:custGeom>
              <a:avLst/>
              <a:gdLst/>
              <a:ahLst/>
              <a:cxnLst/>
              <a:rect l="l" t="t" r="r" b="b"/>
              <a:pathLst>
                <a:path w="38766" h="130778" extrusionOk="0">
                  <a:moveTo>
                    <a:pt x="0" y="0"/>
                  </a:moveTo>
                  <a:lnTo>
                    <a:pt x="38767" y="0"/>
                  </a:lnTo>
                  <a:lnTo>
                    <a:pt x="38767" y="130778"/>
                  </a:lnTo>
                  <a:lnTo>
                    <a:pt x="0" y="1307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2874140" y="2859763"/>
              <a:ext cx="28590" cy="24656"/>
            </a:xfrm>
            <a:custGeom>
              <a:avLst/>
              <a:gdLst/>
              <a:ahLst/>
              <a:cxnLst/>
              <a:rect l="l" t="t" r="r" b="b"/>
              <a:pathLst>
                <a:path w="38766" h="33432" extrusionOk="0">
                  <a:moveTo>
                    <a:pt x="0" y="0"/>
                  </a:moveTo>
                  <a:lnTo>
                    <a:pt x="38767" y="0"/>
                  </a:lnTo>
                  <a:lnTo>
                    <a:pt x="38767" y="33433"/>
                  </a:lnTo>
                  <a:lnTo>
                    <a:pt x="0" y="334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2872523" y="2708840"/>
              <a:ext cx="28590" cy="72284"/>
            </a:xfrm>
            <a:custGeom>
              <a:avLst/>
              <a:gdLst/>
              <a:ahLst/>
              <a:cxnLst/>
              <a:rect l="l" t="t" r="r" b="b"/>
              <a:pathLst>
                <a:path w="38766" h="98012" extrusionOk="0">
                  <a:moveTo>
                    <a:pt x="0" y="0"/>
                  </a:moveTo>
                  <a:lnTo>
                    <a:pt x="38767" y="0"/>
                  </a:lnTo>
                  <a:lnTo>
                    <a:pt x="38767" y="98012"/>
                  </a:lnTo>
                  <a:lnTo>
                    <a:pt x="0" y="980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3126848" y="2180366"/>
              <a:ext cx="50999" cy="50999"/>
            </a:xfrm>
            <a:custGeom>
              <a:avLst/>
              <a:gdLst/>
              <a:ahLst/>
              <a:cxnLst/>
              <a:rect l="l" t="t" r="r" b="b"/>
              <a:pathLst>
                <a:path w="69151" h="69151" extrusionOk="0">
                  <a:moveTo>
                    <a:pt x="69151" y="34576"/>
                  </a:moveTo>
                  <a:cubicBezTo>
                    <a:pt x="69151" y="53672"/>
                    <a:pt x="53671" y="69152"/>
                    <a:pt x="34576" y="69152"/>
                  </a:cubicBezTo>
                  <a:cubicBezTo>
                    <a:pt x="15480" y="69152"/>
                    <a:pt x="0" y="53671"/>
                    <a:pt x="0" y="34576"/>
                  </a:cubicBezTo>
                  <a:cubicBezTo>
                    <a:pt x="0" y="15480"/>
                    <a:pt x="15480" y="0"/>
                    <a:pt x="34576" y="0"/>
                  </a:cubicBezTo>
                  <a:cubicBezTo>
                    <a:pt x="34607" y="0"/>
                    <a:pt x="34639" y="0"/>
                    <a:pt x="34671" y="0"/>
                  </a:cubicBezTo>
                  <a:cubicBezTo>
                    <a:pt x="53714" y="0"/>
                    <a:pt x="69151" y="15437"/>
                    <a:pt x="69152" y="34480"/>
                  </a:cubicBezTo>
                  <a:cubicBezTo>
                    <a:pt x="69152" y="34512"/>
                    <a:pt x="69152" y="34544"/>
                    <a:pt x="69152" y="345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2972801" y="2030176"/>
              <a:ext cx="353749" cy="355732"/>
            </a:xfrm>
            <a:custGeom>
              <a:avLst/>
              <a:gdLst/>
              <a:ahLst/>
              <a:cxnLst/>
              <a:rect l="l" t="t" r="r" b="b"/>
              <a:pathLst>
                <a:path w="479659" h="482349" extrusionOk="0">
                  <a:moveTo>
                    <a:pt x="479627" y="241515"/>
                  </a:moveTo>
                  <a:cubicBezTo>
                    <a:pt x="479520" y="240247"/>
                    <a:pt x="479520" y="238973"/>
                    <a:pt x="479627" y="237705"/>
                  </a:cubicBezTo>
                  <a:cubicBezTo>
                    <a:pt x="479627" y="234943"/>
                    <a:pt x="479151" y="231133"/>
                    <a:pt x="478769" y="226370"/>
                  </a:cubicBezTo>
                  <a:cubicBezTo>
                    <a:pt x="478769" y="223894"/>
                    <a:pt x="478769" y="221036"/>
                    <a:pt x="478198" y="218083"/>
                  </a:cubicBezTo>
                  <a:cubicBezTo>
                    <a:pt x="477627" y="215131"/>
                    <a:pt x="477245" y="211702"/>
                    <a:pt x="476674" y="208558"/>
                  </a:cubicBezTo>
                  <a:cubicBezTo>
                    <a:pt x="475585" y="200256"/>
                    <a:pt x="473898" y="192043"/>
                    <a:pt x="471626" y="183984"/>
                  </a:cubicBezTo>
                  <a:cubicBezTo>
                    <a:pt x="466052" y="161713"/>
                    <a:pt x="457123" y="140419"/>
                    <a:pt x="445146" y="120833"/>
                  </a:cubicBezTo>
                  <a:cubicBezTo>
                    <a:pt x="386832" y="23426"/>
                    <a:pt x="267570" y="-18860"/>
                    <a:pt x="160920" y="20059"/>
                  </a:cubicBezTo>
                  <a:cubicBezTo>
                    <a:pt x="150382" y="23894"/>
                    <a:pt x="140105" y="28412"/>
                    <a:pt x="130154" y="33584"/>
                  </a:cubicBezTo>
                  <a:cubicBezTo>
                    <a:pt x="120196" y="39259"/>
                    <a:pt x="110648" y="45625"/>
                    <a:pt x="101579" y="52634"/>
                  </a:cubicBezTo>
                  <a:cubicBezTo>
                    <a:pt x="92147" y="59638"/>
                    <a:pt x="83175" y="67243"/>
                    <a:pt x="74719" y="75399"/>
                  </a:cubicBezTo>
                  <a:cubicBezTo>
                    <a:pt x="66427" y="84014"/>
                    <a:pt x="58727" y="93179"/>
                    <a:pt x="51668" y="102831"/>
                  </a:cubicBezTo>
                  <a:cubicBezTo>
                    <a:pt x="36950" y="122543"/>
                    <a:pt x="25531" y="144514"/>
                    <a:pt x="17855" y="167887"/>
                  </a:cubicBezTo>
                  <a:cubicBezTo>
                    <a:pt x="1600" y="216214"/>
                    <a:pt x="1600" y="268531"/>
                    <a:pt x="17855" y="316858"/>
                  </a:cubicBezTo>
                  <a:cubicBezTo>
                    <a:pt x="25535" y="340239"/>
                    <a:pt x="36919" y="362236"/>
                    <a:pt x="51573" y="382009"/>
                  </a:cubicBezTo>
                  <a:cubicBezTo>
                    <a:pt x="58693" y="391608"/>
                    <a:pt x="66425" y="400740"/>
                    <a:pt x="74719" y="409345"/>
                  </a:cubicBezTo>
                  <a:cubicBezTo>
                    <a:pt x="83174" y="417532"/>
                    <a:pt x="92146" y="425168"/>
                    <a:pt x="101579" y="432205"/>
                  </a:cubicBezTo>
                  <a:cubicBezTo>
                    <a:pt x="110661" y="439053"/>
                    <a:pt x="120209" y="445259"/>
                    <a:pt x="130154" y="450779"/>
                  </a:cubicBezTo>
                  <a:cubicBezTo>
                    <a:pt x="140067" y="456030"/>
                    <a:pt x="150349" y="460551"/>
                    <a:pt x="160920" y="464304"/>
                  </a:cubicBezTo>
                  <a:cubicBezTo>
                    <a:pt x="267693" y="502752"/>
                    <a:pt x="386737" y="460142"/>
                    <a:pt x="444861" y="362673"/>
                  </a:cubicBezTo>
                  <a:cubicBezTo>
                    <a:pt x="456838" y="343087"/>
                    <a:pt x="465766" y="321793"/>
                    <a:pt x="471340" y="299522"/>
                  </a:cubicBezTo>
                  <a:cubicBezTo>
                    <a:pt x="473621" y="291465"/>
                    <a:pt x="475308" y="283251"/>
                    <a:pt x="476388" y="274947"/>
                  </a:cubicBezTo>
                  <a:cubicBezTo>
                    <a:pt x="476960" y="271424"/>
                    <a:pt x="477627" y="268090"/>
                    <a:pt x="477912" y="265423"/>
                  </a:cubicBezTo>
                  <a:cubicBezTo>
                    <a:pt x="478198" y="262756"/>
                    <a:pt x="477912" y="259612"/>
                    <a:pt x="478484" y="257136"/>
                  </a:cubicBezTo>
                  <a:cubicBezTo>
                    <a:pt x="478484" y="252278"/>
                    <a:pt x="479151" y="248563"/>
                    <a:pt x="479341" y="245801"/>
                  </a:cubicBezTo>
                  <a:cubicBezTo>
                    <a:pt x="479240" y="244501"/>
                    <a:pt x="479240" y="243196"/>
                    <a:pt x="479341" y="241896"/>
                  </a:cubicBezTo>
                  <a:cubicBezTo>
                    <a:pt x="479445" y="243196"/>
                    <a:pt x="479445" y="244502"/>
                    <a:pt x="479341" y="245801"/>
                  </a:cubicBezTo>
                  <a:cubicBezTo>
                    <a:pt x="479341" y="248563"/>
                    <a:pt x="479341" y="252374"/>
                    <a:pt x="479341" y="257136"/>
                  </a:cubicBezTo>
                  <a:cubicBezTo>
                    <a:pt x="479341" y="259708"/>
                    <a:pt x="479341" y="262470"/>
                    <a:pt x="479341" y="265518"/>
                  </a:cubicBezTo>
                  <a:cubicBezTo>
                    <a:pt x="479341" y="268566"/>
                    <a:pt x="478484" y="271995"/>
                    <a:pt x="478008" y="275615"/>
                  </a:cubicBezTo>
                  <a:cubicBezTo>
                    <a:pt x="477148" y="283978"/>
                    <a:pt x="475619" y="292260"/>
                    <a:pt x="473436" y="300380"/>
                  </a:cubicBezTo>
                  <a:cubicBezTo>
                    <a:pt x="468104" y="322954"/>
                    <a:pt x="459334" y="344574"/>
                    <a:pt x="447432" y="364483"/>
                  </a:cubicBezTo>
                  <a:cubicBezTo>
                    <a:pt x="412303" y="423913"/>
                    <a:pt x="353321" y="465374"/>
                    <a:pt x="285507" y="478307"/>
                  </a:cubicBezTo>
                  <a:cubicBezTo>
                    <a:pt x="243195" y="486153"/>
                    <a:pt x="199553" y="482536"/>
                    <a:pt x="159110" y="467829"/>
                  </a:cubicBezTo>
                  <a:cubicBezTo>
                    <a:pt x="148326" y="463958"/>
                    <a:pt x="137823" y="459343"/>
                    <a:pt x="127678" y="454018"/>
                  </a:cubicBezTo>
                  <a:cubicBezTo>
                    <a:pt x="117337" y="448426"/>
                    <a:pt x="107434" y="442057"/>
                    <a:pt x="98056" y="434968"/>
                  </a:cubicBezTo>
                  <a:cubicBezTo>
                    <a:pt x="88423" y="427889"/>
                    <a:pt x="79289" y="420156"/>
                    <a:pt x="70719" y="411822"/>
                  </a:cubicBezTo>
                  <a:cubicBezTo>
                    <a:pt x="62185" y="403072"/>
                    <a:pt x="54260" y="393747"/>
                    <a:pt x="47002" y="383914"/>
                  </a:cubicBezTo>
                  <a:cubicBezTo>
                    <a:pt x="31996" y="363689"/>
                    <a:pt x="20352" y="341174"/>
                    <a:pt x="12521" y="317239"/>
                  </a:cubicBezTo>
                  <a:cubicBezTo>
                    <a:pt x="-4174" y="267811"/>
                    <a:pt x="-4174" y="214267"/>
                    <a:pt x="12521" y="164839"/>
                  </a:cubicBezTo>
                  <a:cubicBezTo>
                    <a:pt x="20392" y="140920"/>
                    <a:pt x="32032" y="118412"/>
                    <a:pt x="47002" y="98164"/>
                  </a:cubicBezTo>
                  <a:cubicBezTo>
                    <a:pt x="54285" y="88350"/>
                    <a:pt x="62208" y="79027"/>
                    <a:pt x="70719" y="70256"/>
                  </a:cubicBezTo>
                  <a:cubicBezTo>
                    <a:pt x="79313" y="61949"/>
                    <a:pt x="88445" y="54217"/>
                    <a:pt x="98056" y="47110"/>
                  </a:cubicBezTo>
                  <a:cubicBezTo>
                    <a:pt x="107495" y="40108"/>
                    <a:pt x="117391" y="33744"/>
                    <a:pt x="127678" y="28060"/>
                  </a:cubicBezTo>
                  <a:cubicBezTo>
                    <a:pt x="137826" y="22767"/>
                    <a:pt x="148329" y="18184"/>
                    <a:pt x="159110" y="14344"/>
                  </a:cubicBezTo>
                  <a:cubicBezTo>
                    <a:pt x="199609" y="-284"/>
                    <a:pt x="243285" y="-3803"/>
                    <a:pt x="285602" y="4152"/>
                  </a:cubicBezTo>
                  <a:cubicBezTo>
                    <a:pt x="353517" y="17160"/>
                    <a:pt x="412528" y="58815"/>
                    <a:pt x="447527" y="118452"/>
                  </a:cubicBezTo>
                  <a:cubicBezTo>
                    <a:pt x="459425" y="138329"/>
                    <a:pt x="468196" y="159917"/>
                    <a:pt x="473531" y="182460"/>
                  </a:cubicBezTo>
                  <a:cubicBezTo>
                    <a:pt x="475715" y="190612"/>
                    <a:pt x="477244" y="198925"/>
                    <a:pt x="478103" y="207320"/>
                  </a:cubicBezTo>
                  <a:cubicBezTo>
                    <a:pt x="478579" y="210940"/>
                    <a:pt x="479246" y="214274"/>
                    <a:pt x="479436" y="217321"/>
                  </a:cubicBezTo>
                  <a:cubicBezTo>
                    <a:pt x="479627" y="220370"/>
                    <a:pt x="479436" y="223227"/>
                    <a:pt x="479436" y="225703"/>
                  </a:cubicBezTo>
                  <a:cubicBezTo>
                    <a:pt x="479436" y="230561"/>
                    <a:pt x="479436" y="234276"/>
                    <a:pt x="479436" y="237133"/>
                  </a:cubicBezTo>
                  <a:cubicBezTo>
                    <a:pt x="479641" y="238584"/>
                    <a:pt x="479705" y="240052"/>
                    <a:pt x="479627" y="24151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2991172" y="2048908"/>
              <a:ext cx="317820" cy="317090"/>
            </a:xfrm>
            <a:custGeom>
              <a:avLst/>
              <a:gdLst/>
              <a:ahLst/>
              <a:cxnLst/>
              <a:rect l="l" t="t" r="r" b="b"/>
              <a:pathLst>
                <a:path w="430942" h="429952" extrusionOk="0">
                  <a:moveTo>
                    <a:pt x="430540" y="216133"/>
                  </a:moveTo>
                  <a:cubicBezTo>
                    <a:pt x="430439" y="215278"/>
                    <a:pt x="430439" y="214415"/>
                    <a:pt x="430540" y="213561"/>
                  </a:cubicBezTo>
                  <a:cubicBezTo>
                    <a:pt x="430540" y="211561"/>
                    <a:pt x="430540" y="209084"/>
                    <a:pt x="429874" y="205941"/>
                  </a:cubicBezTo>
                  <a:cubicBezTo>
                    <a:pt x="429207" y="202798"/>
                    <a:pt x="429302" y="198321"/>
                    <a:pt x="429017" y="193558"/>
                  </a:cubicBezTo>
                  <a:cubicBezTo>
                    <a:pt x="428731" y="188796"/>
                    <a:pt x="427207" y="183081"/>
                    <a:pt x="426159" y="176890"/>
                  </a:cubicBezTo>
                  <a:cubicBezTo>
                    <a:pt x="425111" y="170698"/>
                    <a:pt x="422920" y="163840"/>
                    <a:pt x="421111" y="156316"/>
                  </a:cubicBezTo>
                  <a:cubicBezTo>
                    <a:pt x="419301" y="148791"/>
                    <a:pt x="415681" y="141171"/>
                    <a:pt x="412538" y="132694"/>
                  </a:cubicBezTo>
                  <a:cubicBezTo>
                    <a:pt x="404129" y="114095"/>
                    <a:pt x="393374" y="96650"/>
                    <a:pt x="380534" y="80782"/>
                  </a:cubicBezTo>
                  <a:cubicBezTo>
                    <a:pt x="364546" y="61853"/>
                    <a:pt x="345484" y="45753"/>
                    <a:pt x="324146" y="33157"/>
                  </a:cubicBezTo>
                  <a:cubicBezTo>
                    <a:pt x="271999" y="2697"/>
                    <a:pt x="209381" y="-4226"/>
                    <a:pt x="151839" y="14107"/>
                  </a:cubicBezTo>
                  <a:cubicBezTo>
                    <a:pt x="86715" y="34954"/>
                    <a:pt x="35666" y="85967"/>
                    <a:pt x="14774" y="151077"/>
                  </a:cubicBezTo>
                  <a:cubicBezTo>
                    <a:pt x="-3563" y="208650"/>
                    <a:pt x="3359" y="271298"/>
                    <a:pt x="33824" y="323479"/>
                  </a:cubicBezTo>
                  <a:cubicBezTo>
                    <a:pt x="46420" y="344817"/>
                    <a:pt x="62520" y="363879"/>
                    <a:pt x="81449" y="379867"/>
                  </a:cubicBezTo>
                  <a:cubicBezTo>
                    <a:pt x="97349" y="392709"/>
                    <a:pt x="114826" y="403465"/>
                    <a:pt x="133456" y="411871"/>
                  </a:cubicBezTo>
                  <a:cubicBezTo>
                    <a:pt x="141838" y="415015"/>
                    <a:pt x="149553" y="418348"/>
                    <a:pt x="157078" y="420444"/>
                  </a:cubicBezTo>
                  <a:cubicBezTo>
                    <a:pt x="164602" y="422539"/>
                    <a:pt x="171270" y="424635"/>
                    <a:pt x="177556" y="425492"/>
                  </a:cubicBezTo>
                  <a:lnTo>
                    <a:pt x="194225" y="428350"/>
                  </a:lnTo>
                  <a:lnTo>
                    <a:pt x="206608" y="429207"/>
                  </a:lnTo>
                  <a:lnTo>
                    <a:pt x="214228" y="429874"/>
                  </a:lnTo>
                  <a:lnTo>
                    <a:pt x="216800" y="429874"/>
                  </a:lnTo>
                  <a:cubicBezTo>
                    <a:pt x="215946" y="429979"/>
                    <a:pt x="215082" y="429979"/>
                    <a:pt x="214228" y="429874"/>
                  </a:cubicBezTo>
                  <a:lnTo>
                    <a:pt x="206512" y="429874"/>
                  </a:lnTo>
                  <a:cubicBezTo>
                    <a:pt x="203179" y="429874"/>
                    <a:pt x="198988" y="429874"/>
                    <a:pt x="194130" y="429874"/>
                  </a:cubicBezTo>
                  <a:lnTo>
                    <a:pt x="177176" y="427492"/>
                  </a:lnTo>
                  <a:cubicBezTo>
                    <a:pt x="170794" y="426730"/>
                    <a:pt x="164031" y="424540"/>
                    <a:pt x="156411" y="422825"/>
                  </a:cubicBezTo>
                  <a:cubicBezTo>
                    <a:pt x="148791" y="421111"/>
                    <a:pt x="140885" y="417586"/>
                    <a:pt x="132313" y="414538"/>
                  </a:cubicBezTo>
                  <a:cubicBezTo>
                    <a:pt x="113319" y="406248"/>
                    <a:pt x="95484" y="395522"/>
                    <a:pt x="79258" y="382630"/>
                  </a:cubicBezTo>
                  <a:cubicBezTo>
                    <a:pt x="59833" y="366530"/>
                    <a:pt x="43334" y="347196"/>
                    <a:pt x="30490" y="325480"/>
                  </a:cubicBezTo>
                  <a:cubicBezTo>
                    <a:pt x="15582" y="300602"/>
                    <a:pt x="5862" y="272964"/>
                    <a:pt x="1915" y="244231"/>
                  </a:cubicBezTo>
                  <a:cubicBezTo>
                    <a:pt x="-2315" y="212453"/>
                    <a:pt x="482" y="180133"/>
                    <a:pt x="10107" y="149553"/>
                  </a:cubicBezTo>
                  <a:cubicBezTo>
                    <a:pt x="31555" y="83275"/>
                    <a:pt x="83598" y="31374"/>
                    <a:pt x="149934" y="10107"/>
                  </a:cubicBezTo>
                  <a:cubicBezTo>
                    <a:pt x="180514" y="482"/>
                    <a:pt x="212834" y="-2315"/>
                    <a:pt x="244612" y="1915"/>
                  </a:cubicBezTo>
                  <a:cubicBezTo>
                    <a:pt x="273345" y="5862"/>
                    <a:pt x="300983" y="15582"/>
                    <a:pt x="325860" y="30490"/>
                  </a:cubicBezTo>
                  <a:cubicBezTo>
                    <a:pt x="347577" y="43334"/>
                    <a:pt x="366911" y="59833"/>
                    <a:pt x="383010" y="79258"/>
                  </a:cubicBezTo>
                  <a:cubicBezTo>
                    <a:pt x="395903" y="95484"/>
                    <a:pt x="406629" y="113319"/>
                    <a:pt x="414919" y="132313"/>
                  </a:cubicBezTo>
                  <a:cubicBezTo>
                    <a:pt x="417968" y="140885"/>
                    <a:pt x="421206" y="148791"/>
                    <a:pt x="423206" y="156411"/>
                  </a:cubicBezTo>
                  <a:cubicBezTo>
                    <a:pt x="425206" y="164031"/>
                    <a:pt x="427111" y="170794"/>
                    <a:pt x="427873" y="177175"/>
                  </a:cubicBezTo>
                  <a:cubicBezTo>
                    <a:pt x="428636" y="183557"/>
                    <a:pt x="429588" y="189082"/>
                    <a:pt x="430255" y="194035"/>
                  </a:cubicBezTo>
                  <a:cubicBezTo>
                    <a:pt x="430921" y="198988"/>
                    <a:pt x="430255" y="203560"/>
                    <a:pt x="430731" y="206512"/>
                  </a:cubicBezTo>
                  <a:cubicBezTo>
                    <a:pt x="431207" y="209465"/>
                    <a:pt x="430731" y="212227"/>
                    <a:pt x="430731" y="214228"/>
                  </a:cubicBezTo>
                  <a:cubicBezTo>
                    <a:pt x="430726" y="214867"/>
                    <a:pt x="430662" y="215505"/>
                    <a:pt x="430541" y="2161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3176757"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3154685" y="2278849"/>
              <a:ext cx="14541" cy="16297"/>
            </a:xfrm>
            <a:custGeom>
              <a:avLst/>
              <a:gdLst/>
              <a:ahLst/>
              <a:cxnLst/>
              <a:rect l="l" t="t" r="r" b="b"/>
              <a:pathLst>
                <a:path w="19716" h="22097" extrusionOk="0">
                  <a:moveTo>
                    <a:pt x="0" y="0"/>
                  </a:moveTo>
                  <a:lnTo>
                    <a:pt x="19717" y="0"/>
                  </a:lnTo>
                  <a:lnTo>
                    <a:pt x="1971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3196440" y="2278849"/>
              <a:ext cx="86965" cy="16297"/>
            </a:xfrm>
            <a:custGeom>
              <a:avLst/>
              <a:gdLst/>
              <a:ahLst/>
              <a:cxnLst/>
              <a:rect l="l" t="t" r="r" b="b"/>
              <a:pathLst>
                <a:path w="117919" h="22097" extrusionOk="0">
                  <a:moveTo>
                    <a:pt x="0" y="0"/>
                  </a:moveTo>
                  <a:lnTo>
                    <a:pt x="117919" y="0"/>
                  </a:lnTo>
                  <a:lnTo>
                    <a:pt x="117919"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3226034" y="2308513"/>
              <a:ext cx="86965" cy="16297"/>
            </a:xfrm>
            <a:custGeom>
              <a:avLst/>
              <a:gdLst/>
              <a:ahLst/>
              <a:cxnLst/>
              <a:rect l="l" t="t" r="r" b="b"/>
              <a:pathLst>
                <a:path w="117919" h="22097" extrusionOk="0">
                  <a:moveTo>
                    <a:pt x="0" y="0"/>
                  </a:moveTo>
                  <a:lnTo>
                    <a:pt x="117920" y="0"/>
                  </a:lnTo>
                  <a:lnTo>
                    <a:pt x="117920"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3198549" y="2308513"/>
              <a:ext cx="22970" cy="16297"/>
            </a:xfrm>
            <a:custGeom>
              <a:avLst/>
              <a:gdLst/>
              <a:ahLst/>
              <a:cxnLst/>
              <a:rect l="l" t="t" r="r" b="b"/>
              <a:pathLst>
                <a:path w="31146" h="22097" extrusionOk="0">
                  <a:moveTo>
                    <a:pt x="0" y="0"/>
                  </a:moveTo>
                  <a:lnTo>
                    <a:pt x="31147" y="0"/>
                  </a:lnTo>
                  <a:lnTo>
                    <a:pt x="31147" y="22098"/>
                  </a:lnTo>
                  <a:lnTo>
                    <a:pt x="0" y="220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2120582" y="3513923"/>
              <a:ext cx="1534824" cy="798777"/>
            </a:xfrm>
            <a:custGeom>
              <a:avLst/>
              <a:gdLst/>
              <a:ahLst/>
              <a:cxnLst/>
              <a:rect l="l" t="t" r="r" b="b"/>
              <a:pathLst>
                <a:path w="2081117" h="1083087" extrusionOk="0">
                  <a:moveTo>
                    <a:pt x="0" y="173641"/>
                  </a:moveTo>
                  <a:lnTo>
                    <a:pt x="449771" y="1083088"/>
                  </a:lnTo>
                  <a:lnTo>
                    <a:pt x="1613630" y="1083088"/>
                  </a:lnTo>
                  <a:lnTo>
                    <a:pt x="2081117" y="0"/>
                  </a:lnTo>
                  <a:lnTo>
                    <a:pt x="0" y="1736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2883700" y="3166598"/>
              <a:ext cx="1007199" cy="1049733"/>
            </a:xfrm>
            <a:custGeom>
              <a:avLst/>
              <a:gdLst/>
              <a:ahLst/>
              <a:cxnLst/>
              <a:rect l="l" t="t" r="r" b="b"/>
              <a:pathLst>
                <a:path w="1365694" h="1423367" extrusionOk="0">
                  <a:moveTo>
                    <a:pt x="1365695" y="308896"/>
                  </a:moveTo>
                  <a:cubicBezTo>
                    <a:pt x="1365695" y="308896"/>
                    <a:pt x="1007269" y="4096"/>
                    <a:pt x="533114" y="0"/>
                  </a:cubicBezTo>
                  <a:cubicBezTo>
                    <a:pt x="533114" y="0"/>
                    <a:pt x="743903" y="121634"/>
                    <a:pt x="664655" y="262604"/>
                  </a:cubicBezTo>
                  <a:cubicBezTo>
                    <a:pt x="585406" y="403574"/>
                    <a:pt x="248126" y="608076"/>
                    <a:pt x="241745" y="613886"/>
                  </a:cubicBezTo>
                  <a:cubicBezTo>
                    <a:pt x="235363" y="619697"/>
                    <a:pt x="93536" y="716185"/>
                    <a:pt x="0" y="735521"/>
                  </a:cubicBezTo>
                  <a:lnTo>
                    <a:pt x="0" y="1420844"/>
                  </a:lnTo>
                  <a:cubicBezTo>
                    <a:pt x="0" y="1420844"/>
                    <a:pt x="186785" y="1444085"/>
                    <a:pt x="335185" y="1349502"/>
                  </a:cubicBezTo>
                  <a:cubicBezTo>
                    <a:pt x="483584" y="1254919"/>
                    <a:pt x="747808" y="1223867"/>
                    <a:pt x="747808" y="1223867"/>
                  </a:cubicBezTo>
                  <a:cubicBezTo>
                    <a:pt x="747808" y="1223867"/>
                    <a:pt x="1175099" y="704374"/>
                    <a:pt x="1254728" y="565499"/>
                  </a:cubicBezTo>
                  <a:cubicBezTo>
                    <a:pt x="1355312" y="391096"/>
                    <a:pt x="1365695" y="308896"/>
                    <a:pt x="1365695"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1855432" y="3166598"/>
              <a:ext cx="1007129" cy="1049733"/>
            </a:xfrm>
            <a:custGeom>
              <a:avLst/>
              <a:gdLst/>
              <a:ahLst/>
              <a:cxnLst/>
              <a:rect l="l" t="t" r="r" b="b"/>
              <a:pathLst>
                <a:path w="1365599" h="1423367" extrusionOk="0">
                  <a:moveTo>
                    <a:pt x="0" y="308896"/>
                  </a:moveTo>
                  <a:cubicBezTo>
                    <a:pt x="0" y="308896"/>
                    <a:pt x="358426" y="4096"/>
                    <a:pt x="832580" y="0"/>
                  </a:cubicBezTo>
                  <a:cubicBezTo>
                    <a:pt x="832580" y="0"/>
                    <a:pt x="621887" y="121634"/>
                    <a:pt x="701135" y="262604"/>
                  </a:cubicBezTo>
                  <a:cubicBezTo>
                    <a:pt x="780383" y="403574"/>
                    <a:pt x="1117759" y="608076"/>
                    <a:pt x="1123855" y="613886"/>
                  </a:cubicBezTo>
                  <a:cubicBezTo>
                    <a:pt x="1129951" y="619697"/>
                    <a:pt x="1272159" y="716185"/>
                    <a:pt x="1365599" y="735521"/>
                  </a:cubicBezTo>
                  <a:lnTo>
                    <a:pt x="1365599" y="1420844"/>
                  </a:lnTo>
                  <a:cubicBezTo>
                    <a:pt x="1365599" y="1420844"/>
                    <a:pt x="1178814" y="1444085"/>
                    <a:pt x="1030510" y="1349502"/>
                  </a:cubicBezTo>
                  <a:cubicBezTo>
                    <a:pt x="882206" y="1254919"/>
                    <a:pt x="617792" y="1223867"/>
                    <a:pt x="617792" y="1223867"/>
                  </a:cubicBezTo>
                  <a:cubicBezTo>
                    <a:pt x="617792" y="1223867"/>
                    <a:pt x="190500" y="704374"/>
                    <a:pt x="111062" y="565499"/>
                  </a:cubicBezTo>
                  <a:cubicBezTo>
                    <a:pt x="10573" y="391096"/>
                    <a:pt x="0" y="308896"/>
                    <a:pt x="0" y="3088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2702129" y="3698587"/>
              <a:ext cx="108882" cy="511116"/>
            </a:xfrm>
            <a:custGeom>
              <a:avLst/>
              <a:gdLst/>
              <a:ahLst/>
              <a:cxnLst/>
              <a:rect l="l" t="t" r="r" b="b"/>
              <a:pathLst>
                <a:path w="147637" h="693039" extrusionOk="0">
                  <a:moveTo>
                    <a:pt x="144018" y="693039"/>
                  </a:moveTo>
                  <a:cubicBezTo>
                    <a:pt x="143875" y="690533"/>
                    <a:pt x="143875" y="688021"/>
                    <a:pt x="144018" y="685514"/>
                  </a:cubicBezTo>
                  <a:cubicBezTo>
                    <a:pt x="144018" y="680085"/>
                    <a:pt x="144018" y="672941"/>
                    <a:pt x="143542" y="663988"/>
                  </a:cubicBezTo>
                  <a:cubicBezTo>
                    <a:pt x="143542" y="644938"/>
                    <a:pt x="143542" y="617792"/>
                    <a:pt x="142780" y="584549"/>
                  </a:cubicBezTo>
                  <a:cubicBezTo>
                    <a:pt x="142780" y="517112"/>
                    <a:pt x="142780" y="424529"/>
                    <a:pt x="142018" y="321850"/>
                  </a:cubicBezTo>
                  <a:lnTo>
                    <a:pt x="142875" y="323755"/>
                  </a:lnTo>
                  <a:lnTo>
                    <a:pt x="137446" y="318802"/>
                  </a:lnTo>
                  <a:lnTo>
                    <a:pt x="762" y="194977"/>
                  </a:lnTo>
                  <a:lnTo>
                    <a:pt x="0" y="194215"/>
                  </a:lnTo>
                  <a:lnTo>
                    <a:pt x="0" y="193262"/>
                  </a:lnTo>
                  <a:cubicBezTo>
                    <a:pt x="3810" y="136112"/>
                    <a:pt x="6858" y="87535"/>
                    <a:pt x="9525" y="53150"/>
                  </a:cubicBezTo>
                  <a:cubicBezTo>
                    <a:pt x="10763" y="36671"/>
                    <a:pt x="11716" y="23431"/>
                    <a:pt x="12383" y="13906"/>
                  </a:cubicBezTo>
                  <a:cubicBezTo>
                    <a:pt x="12383" y="9716"/>
                    <a:pt x="13145" y="6287"/>
                    <a:pt x="13335" y="3524"/>
                  </a:cubicBezTo>
                  <a:cubicBezTo>
                    <a:pt x="13411" y="2334"/>
                    <a:pt x="13602" y="1153"/>
                    <a:pt x="13907" y="0"/>
                  </a:cubicBezTo>
                  <a:cubicBezTo>
                    <a:pt x="14073" y="1201"/>
                    <a:pt x="14073" y="2419"/>
                    <a:pt x="13907" y="3620"/>
                  </a:cubicBezTo>
                  <a:cubicBezTo>
                    <a:pt x="13907" y="6287"/>
                    <a:pt x="13907" y="9716"/>
                    <a:pt x="13907" y="14002"/>
                  </a:cubicBezTo>
                  <a:cubicBezTo>
                    <a:pt x="13907" y="23527"/>
                    <a:pt x="12954" y="36767"/>
                    <a:pt x="12192" y="53340"/>
                  </a:cubicBezTo>
                  <a:cubicBezTo>
                    <a:pt x="10478" y="87725"/>
                    <a:pt x="7906" y="135922"/>
                    <a:pt x="4953" y="193453"/>
                  </a:cubicBezTo>
                  <a:lnTo>
                    <a:pt x="4191" y="191738"/>
                  </a:lnTo>
                  <a:cubicBezTo>
                    <a:pt x="44291" y="227933"/>
                    <a:pt x="91345" y="270320"/>
                    <a:pt x="141351" y="315563"/>
                  </a:cubicBezTo>
                  <a:lnTo>
                    <a:pt x="146780" y="320421"/>
                  </a:lnTo>
                  <a:lnTo>
                    <a:pt x="147638" y="321183"/>
                  </a:lnTo>
                  <a:lnTo>
                    <a:pt x="147638" y="322231"/>
                  </a:lnTo>
                  <a:cubicBezTo>
                    <a:pt x="147638" y="424910"/>
                    <a:pt x="147066" y="517493"/>
                    <a:pt x="146876" y="584930"/>
                  </a:cubicBezTo>
                  <a:cubicBezTo>
                    <a:pt x="146876" y="618172"/>
                    <a:pt x="146209" y="645128"/>
                    <a:pt x="146114" y="664369"/>
                  </a:cubicBezTo>
                  <a:cubicBezTo>
                    <a:pt x="146114" y="673322"/>
                    <a:pt x="146114" y="680466"/>
                    <a:pt x="145637" y="685895"/>
                  </a:cubicBezTo>
                  <a:cubicBezTo>
                    <a:pt x="145328" y="688323"/>
                    <a:pt x="144786" y="690715"/>
                    <a:pt x="144018" y="693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2960883" y="3698306"/>
              <a:ext cx="108812" cy="511397"/>
            </a:xfrm>
            <a:custGeom>
              <a:avLst/>
              <a:gdLst/>
              <a:ahLst/>
              <a:cxnLst/>
              <a:rect l="l" t="t" r="r" b="b"/>
              <a:pathLst>
                <a:path w="147542" h="693420" extrusionOk="0">
                  <a:moveTo>
                    <a:pt x="2476" y="693420"/>
                  </a:moveTo>
                  <a:cubicBezTo>
                    <a:pt x="2050" y="690936"/>
                    <a:pt x="1890" y="688414"/>
                    <a:pt x="2000" y="685895"/>
                  </a:cubicBezTo>
                  <a:cubicBezTo>
                    <a:pt x="2000" y="680466"/>
                    <a:pt x="2000" y="673322"/>
                    <a:pt x="1524" y="664369"/>
                  </a:cubicBezTo>
                  <a:cubicBezTo>
                    <a:pt x="1524" y="645319"/>
                    <a:pt x="1048" y="618173"/>
                    <a:pt x="762" y="584930"/>
                  </a:cubicBezTo>
                  <a:cubicBezTo>
                    <a:pt x="762" y="517493"/>
                    <a:pt x="286" y="424910"/>
                    <a:pt x="0" y="322231"/>
                  </a:cubicBezTo>
                  <a:lnTo>
                    <a:pt x="0" y="321183"/>
                  </a:lnTo>
                  <a:lnTo>
                    <a:pt x="762" y="320421"/>
                  </a:lnTo>
                  <a:lnTo>
                    <a:pt x="6191" y="315563"/>
                  </a:lnTo>
                  <a:cubicBezTo>
                    <a:pt x="56197" y="270320"/>
                    <a:pt x="103251" y="227933"/>
                    <a:pt x="143351" y="191738"/>
                  </a:cubicBezTo>
                  <a:lnTo>
                    <a:pt x="142684" y="193453"/>
                  </a:lnTo>
                  <a:cubicBezTo>
                    <a:pt x="139637" y="136303"/>
                    <a:pt x="137160" y="87725"/>
                    <a:pt x="135350" y="53340"/>
                  </a:cubicBezTo>
                  <a:cubicBezTo>
                    <a:pt x="134588" y="36767"/>
                    <a:pt x="134017" y="23527"/>
                    <a:pt x="133636" y="14002"/>
                  </a:cubicBezTo>
                  <a:cubicBezTo>
                    <a:pt x="133636" y="9716"/>
                    <a:pt x="133636" y="6287"/>
                    <a:pt x="133636" y="3620"/>
                  </a:cubicBezTo>
                  <a:cubicBezTo>
                    <a:pt x="133532" y="2415"/>
                    <a:pt x="133532" y="1204"/>
                    <a:pt x="133636" y="0"/>
                  </a:cubicBezTo>
                  <a:cubicBezTo>
                    <a:pt x="133636" y="0"/>
                    <a:pt x="133636" y="1238"/>
                    <a:pt x="134207" y="3524"/>
                  </a:cubicBezTo>
                  <a:cubicBezTo>
                    <a:pt x="134779" y="5810"/>
                    <a:pt x="134779" y="9716"/>
                    <a:pt x="135160" y="13907"/>
                  </a:cubicBezTo>
                  <a:cubicBezTo>
                    <a:pt x="135826" y="23432"/>
                    <a:pt x="136874" y="36671"/>
                    <a:pt x="138017" y="53150"/>
                  </a:cubicBezTo>
                  <a:cubicBezTo>
                    <a:pt x="140303" y="87535"/>
                    <a:pt x="143446" y="135731"/>
                    <a:pt x="147542" y="193262"/>
                  </a:cubicBezTo>
                  <a:lnTo>
                    <a:pt x="147542" y="194215"/>
                  </a:lnTo>
                  <a:lnTo>
                    <a:pt x="146780" y="194977"/>
                  </a:lnTo>
                  <a:lnTo>
                    <a:pt x="10001" y="318802"/>
                  </a:lnTo>
                  <a:lnTo>
                    <a:pt x="4572" y="323755"/>
                  </a:lnTo>
                  <a:lnTo>
                    <a:pt x="5429" y="321850"/>
                  </a:lnTo>
                  <a:cubicBezTo>
                    <a:pt x="5429" y="424529"/>
                    <a:pt x="4858" y="517112"/>
                    <a:pt x="4667" y="584550"/>
                  </a:cubicBezTo>
                  <a:cubicBezTo>
                    <a:pt x="4667" y="617792"/>
                    <a:pt x="4096" y="644747"/>
                    <a:pt x="3905" y="663988"/>
                  </a:cubicBezTo>
                  <a:cubicBezTo>
                    <a:pt x="3905" y="672942"/>
                    <a:pt x="3905" y="680085"/>
                    <a:pt x="3905" y="685514"/>
                  </a:cubicBezTo>
                  <a:cubicBezTo>
                    <a:pt x="3661" y="688186"/>
                    <a:pt x="3182" y="690831"/>
                    <a:pt x="2477" y="693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6"/>
            <p:cNvSpPr/>
            <p:nvPr/>
          </p:nvSpPr>
          <p:spPr>
            <a:xfrm>
              <a:off x="3434879" y="3293128"/>
              <a:ext cx="302272" cy="775947"/>
            </a:xfrm>
            <a:custGeom>
              <a:avLst/>
              <a:gdLst/>
              <a:ahLst/>
              <a:cxnLst/>
              <a:rect l="l" t="t" r="r" b="b"/>
              <a:pathLst>
                <a:path w="409860" h="1052131" extrusionOk="0">
                  <a:moveTo>
                    <a:pt x="409861" y="0"/>
                  </a:moveTo>
                  <a:cubicBezTo>
                    <a:pt x="409428" y="920"/>
                    <a:pt x="408884" y="1784"/>
                    <a:pt x="408241" y="2572"/>
                  </a:cubicBezTo>
                  <a:lnTo>
                    <a:pt x="402907" y="9906"/>
                  </a:lnTo>
                  <a:cubicBezTo>
                    <a:pt x="397859" y="16478"/>
                    <a:pt x="390906" y="25813"/>
                    <a:pt x="381953" y="37624"/>
                  </a:cubicBezTo>
                  <a:cubicBezTo>
                    <a:pt x="363474" y="61817"/>
                    <a:pt x="336995" y="96488"/>
                    <a:pt x="304324" y="139065"/>
                  </a:cubicBezTo>
                  <a:cubicBezTo>
                    <a:pt x="238315" y="224790"/>
                    <a:pt x="147256" y="342519"/>
                    <a:pt x="47149" y="472440"/>
                  </a:cubicBezTo>
                  <a:lnTo>
                    <a:pt x="3524" y="528733"/>
                  </a:lnTo>
                  <a:lnTo>
                    <a:pt x="4001" y="527209"/>
                  </a:lnTo>
                  <a:cubicBezTo>
                    <a:pt x="4001" y="675132"/>
                    <a:pt x="3429" y="806196"/>
                    <a:pt x="3238" y="900779"/>
                  </a:cubicBezTo>
                  <a:cubicBezTo>
                    <a:pt x="3238" y="947642"/>
                    <a:pt x="2667" y="985361"/>
                    <a:pt x="2477" y="1011841"/>
                  </a:cubicBezTo>
                  <a:cubicBezTo>
                    <a:pt x="2477" y="1024604"/>
                    <a:pt x="2477" y="1034605"/>
                    <a:pt x="2000" y="1041749"/>
                  </a:cubicBezTo>
                  <a:lnTo>
                    <a:pt x="2000" y="1049560"/>
                  </a:lnTo>
                  <a:cubicBezTo>
                    <a:pt x="2124" y="1050413"/>
                    <a:pt x="2124" y="1051279"/>
                    <a:pt x="2000" y="1052131"/>
                  </a:cubicBezTo>
                  <a:cubicBezTo>
                    <a:pt x="2000" y="1052131"/>
                    <a:pt x="2000" y="1051274"/>
                    <a:pt x="2000" y="1049560"/>
                  </a:cubicBezTo>
                  <a:cubicBezTo>
                    <a:pt x="2000" y="1047845"/>
                    <a:pt x="2000" y="1044988"/>
                    <a:pt x="2000" y="1041749"/>
                  </a:cubicBezTo>
                  <a:cubicBezTo>
                    <a:pt x="2000" y="1034605"/>
                    <a:pt x="2000" y="1024604"/>
                    <a:pt x="1524" y="1011841"/>
                  </a:cubicBezTo>
                  <a:cubicBezTo>
                    <a:pt x="1524" y="985361"/>
                    <a:pt x="1048" y="947642"/>
                    <a:pt x="762" y="900779"/>
                  </a:cubicBezTo>
                  <a:cubicBezTo>
                    <a:pt x="762" y="806196"/>
                    <a:pt x="286" y="675132"/>
                    <a:pt x="0" y="527209"/>
                  </a:cubicBezTo>
                  <a:lnTo>
                    <a:pt x="0" y="526352"/>
                  </a:lnTo>
                  <a:lnTo>
                    <a:pt x="0" y="525685"/>
                  </a:lnTo>
                  <a:cubicBezTo>
                    <a:pt x="13906" y="507682"/>
                    <a:pt x="28575" y="488728"/>
                    <a:pt x="43529" y="469392"/>
                  </a:cubicBezTo>
                  <a:lnTo>
                    <a:pt x="302228" y="136684"/>
                  </a:lnTo>
                  <a:lnTo>
                    <a:pt x="380714" y="36386"/>
                  </a:lnTo>
                  <a:lnTo>
                    <a:pt x="402336" y="9239"/>
                  </a:lnTo>
                  <a:lnTo>
                    <a:pt x="408146" y="2286"/>
                  </a:lnTo>
                  <a:cubicBezTo>
                    <a:pt x="408620" y="1455"/>
                    <a:pt x="409196" y="687"/>
                    <a:pt x="4098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6"/>
            <p:cNvSpPr/>
            <p:nvPr/>
          </p:nvSpPr>
          <p:spPr>
            <a:xfrm>
              <a:off x="2992586" y="3976953"/>
              <a:ext cx="22619" cy="168031"/>
            </a:xfrm>
            <a:custGeom>
              <a:avLst/>
              <a:gdLst/>
              <a:ahLst/>
              <a:cxnLst/>
              <a:rect l="l" t="t" r="r" b="b"/>
              <a:pathLst>
                <a:path w="30670" h="227838" extrusionOk="0">
                  <a:moveTo>
                    <a:pt x="0" y="0"/>
                  </a:moveTo>
                  <a:lnTo>
                    <a:pt x="30670" y="0"/>
                  </a:lnTo>
                  <a:lnTo>
                    <a:pt x="30670" y="227838"/>
                  </a:lnTo>
                  <a:lnTo>
                    <a:pt x="0" y="22783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2644839" y="3765086"/>
              <a:ext cx="29925" cy="65891"/>
            </a:xfrm>
            <a:custGeom>
              <a:avLst/>
              <a:gdLst/>
              <a:ahLst/>
              <a:cxnLst/>
              <a:rect l="l" t="t" r="r" b="b"/>
              <a:pathLst>
                <a:path w="40576" h="89344" extrusionOk="0">
                  <a:moveTo>
                    <a:pt x="0" y="0"/>
                  </a:moveTo>
                  <a:lnTo>
                    <a:pt x="40576" y="0"/>
                  </a:lnTo>
                  <a:lnTo>
                    <a:pt x="40576" y="89344"/>
                  </a:lnTo>
                  <a:lnTo>
                    <a:pt x="0" y="893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3326555" y="3203433"/>
              <a:ext cx="277194" cy="69404"/>
            </a:xfrm>
            <a:custGeom>
              <a:avLst/>
              <a:gdLst/>
              <a:ahLst/>
              <a:cxnLst/>
              <a:rect l="l" t="t" r="r" b="b"/>
              <a:pathLst>
                <a:path w="375856" h="94107" extrusionOk="0">
                  <a:moveTo>
                    <a:pt x="375856" y="45911"/>
                  </a:moveTo>
                  <a:cubicBezTo>
                    <a:pt x="375856" y="45911"/>
                    <a:pt x="374618" y="47339"/>
                    <a:pt x="371951" y="49625"/>
                  </a:cubicBezTo>
                  <a:lnTo>
                    <a:pt x="360140" y="59150"/>
                  </a:lnTo>
                  <a:lnTo>
                    <a:pt x="316230" y="93440"/>
                  </a:lnTo>
                  <a:lnTo>
                    <a:pt x="315468" y="94107"/>
                  </a:lnTo>
                  <a:lnTo>
                    <a:pt x="314516" y="94107"/>
                  </a:lnTo>
                  <a:lnTo>
                    <a:pt x="193453" y="59246"/>
                  </a:lnTo>
                  <a:cubicBezTo>
                    <a:pt x="139827" y="43529"/>
                    <a:pt x="91345" y="29051"/>
                    <a:pt x="56388" y="18383"/>
                  </a:cubicBezTo>
                  <a:lnTo>
                    <a:pt x="14954" y="5429"/>
                  </a:lnTo>
                  <a:cubicBezTo>
                    <a:pt x="9814" y="4082"/>
                    <a:pt x="4808" y="2264"/>
                    <a:pt x="0" y="0"/>
                  </a:cubicBezTo>
                  <a:cubicBezTo>
                    <a:pt x="5256" y="783"/>
                    <a:pt x="10446" y="1961"/>
                    <a:pt x="15526" y="3524"/>
                  </a:cubicBezTo>
                  <a:lnTo>
                    <a:pt x="57341" y="14954"/>
                  </a:lnTo>
                  <a:cubicBezTo>
                    <a:pt x="92583" y="24479"/>
                    <a:pt x="141256" y="38767"/>
                    <a:pt x="194881" y="54483"/>
                  </a:cubicBezTo>
                  <a:lnTo>
                    <a:pt x="315659" y="90392"/>
                  </a:lnTo>
                  <a:lnTo>
                    <a:pt x="313944" y="90392"/>
                  </a:lnTo>
                  <a:lnTo>
                    <a:pt x="358807" y="57436"/>
                  </a:lnTo>
                  <a:lnTo>
                    <a:pt x="371285" y="48578"/>
                  </a:lnTo>
                  <a:cubicBezTo>
                    <a:pt x="372714" y="47535"/>
                    <a:pt x="374246" y="46642"/>
                    <a:pt x="375857" y="459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3483945" y="3495436"/>
              <a:ext cx="157493" cy="198798"/>
            </a:xfrm>
            <a:custGeom>
              <a:avLst/>
              <a:gdLst/>
              <a:ahLst/>
              <a:cxnLst/>
              <a:rect l="l" t="t" r="r" b="b"/>
              <a:pathLst>
                <a:path w="213550" h="269557" extrusionOk="0">
                  <a:moveTo>
                    <a:pt x="0" y="252127"/>
                  </a:moveTo>
                  <a:lnTo>
                    <a:pt x="23813" y="269557"/>
                  </a:lnTo>
                  <a:lnTo>
                    <a:pt x="213550" y="20288"/>
                  </a:lnTo>
                  <a:lnTo>
                    <a:pt x="190500" y="0"/>
                  </a:lnTo>
                  <a:lnTo>
                    <a:pt x="0"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3647961" y="3462676"/>
              <a:ext cx="24868" cy="24871"/>
            </a:xfrm>
            <a:custGeom>
              <a:avLst/>
              <a:gdLst/>
              <a:ahLst/>
              <a:cxnLst/>
              <a:rect l="l" t="t" r="r" b="b"/>
              <a:pathLst>
                <a:path w="33719" h="33723" extrusionOk="0">
                  <a:moveTo>
                    <a:pt x="33692" y="15911"/>
                  </a:moveTo>
                  <a:cubicBezTo>
                    <a:pt x="34218" y="25208"/>
                    <a:pt x="27108" y="33170"/>
                    <a:pt x="17812" y="33696"/>
                  </a:cubicBezTo>
                  <a:cubicBezTo>
                    <a:pt x="8516" y="34222"/>
                    <a:pt x="553" y="27112"/>
                    <a:pt x="27" y="17816"/>
                  </a:cubicBezTo>
                  <a:cubicBezTo>
                    <a:pt x="-498" y="8520"/>
                    <a:pt x="6611" y="557"/>
                    <a:pt x="15907" y="31"/>
                  </a:cubicBezTo>
                  <a:cubicBezTo>
                    <a:pt x="16247" y="12"/>
                    <a:pt x="16587" y="3"/>
                    <a:pt x="16928" y="5"/>
                  </a:cubicBezTo>
                  <a:cubicBezTo>
                    <a:pt x="25941" y="-209"/>
                    <a:pt x="33432" y="6900"/>
                    <a:pt x="33692" y="159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2020060" y="3295097"/>
              <a:ext cx="302836" cy="776228"/>
            </a:xfrm>
            <a:custGeom>
              <a:avLst/>
              <a:gdLst/>
              <a:ahLst/>
              <a:cxnLst/>
              <a:rect l="l" t="t" r="r" b="b"/>
              <a:pathLst>
                <a:path w="410625" h="1052512" extrusionOk="0">
                  <a:moveTo>
                    <a:pt x="3" y="0"/>
                  </a:moveTo>
                  <a:cubicBezTo>
                    <a:pt x="3" y="0"/>
                    <a:pt x="765" y="762"/>
                    <a:pt x="2098" y="2286"/>
                  </a:cubicBezTo>
                  <a:lnTo>
                    <a:pt x="7813" y="9239"/>
                  </a:lnTo>
                  <a:lnTo>
                    <a:pt x="29435" y="36481"/>
                  </a:lnTo>
                  <a:lnTo>
                    <a:pt x="108302" y="136970"/>
                  </a:lnTo>
                  <a:cubicBezTo>
                    <a:pt x="174977" y="222695"/>
                    <a:pt x="266131" y="339852"/>
                    <a:pt x="367001" y="469678"/>
                  </a:cubicBezTo>
                  <a:lnTo>
                    <a:pt x="410625" y="525971"/>
                  </a:lnTo>
                  <a:lnTo>
                    <a:pt x="410625" y="526637"/>
                  </a:lnTo>
                  <a:lnTo>
                    <a:pt x="410625" y="527495"/>
                  </a:lnTo>
                  <a:cubicBezTo>
                    <a:pt x="410625" y="675418"/>
                    <a:pt x="410054" y="806482"/>
                    <a:pt x="409768" y="901065"/>
                  </a:cubicBezTo>
                  <a:cubicBezTo>
                    <a:pt x="409768" y="947928"/>
                    <a:pt x="409197" y="985647"/>
                    <a:pt x="409101" y="1012127"/>
                  </a:cubicBezTo>
                  <a:cubicBezTo>
                    <a:pt x="409101" y="1024890"/>
                    <a:pt x="409101" y="1034891"/>
                    <a:pt x="409101" y="1042035"/>
                  </a:cubicBezTo>
                  <a:lnTo>
                    <a:pt x="409101" y="1049846"/>
                  </a:lnTo>
                  <a:cubicBezTo>
                    <a:pt x="409218" y="1050731"/>
                    <a:pt x="409218" y="1051627"/>
                    <a:pt x="409101" y="1052513"/>
                  </a:cubicBezTo>
                  <a:cubicBezTo>
                    <a:pt x="408962" y="1051629"/>
                    <a:pt x="408962" y="1050729"/>
                    <a:pt x="409101" y="1049846"/>
                  </a:cubicBezTo>
                  <a:cubicBezTo>
                    <a:pt x="409101" y="1047845"/>
                    <a:pt x="409101" y="1045273"/>
                    <a:pt x="409101" y="1042035"/>
                  </a:cubicBezTo>
                  <a:cubicBezTo>
                    <a:pt x="409101" y="1034891"/>
                    <a:pt x="409101" y="1024890"/>
                    <a:pt x="409101" y="1012127"/>
                  </a:cubicBezTo>
                  <a:cubicBezTo>
                    <a:pt x="409101" y="985647"/>
                    <a:pt x="409101" y="947928"/>
                    <a:pt x="408339" y="901065"/>
                  </a:cubicBezTo>
                  <a:cubicBezTo>
                    <a:pt x="408339" y="806482"/>
                    <a:pt x="407863" y="675418"/>
                    <a:pt x="407482" y="527495"/>
                  </a:cubicBezTo>
                  <a:lnTo>
                    <a:pt x="408054" y="529019"/>
                  </a:lnTo>
                  <a:lnTo>
                    <a:pt x="364429" y="472726"/>
                  </a:lnTo>
                  <a:lnTo>
                    <a:pt x="107254" y="139351"/>
                  </a:lnTo>
                  <a:lnTo>
                    <a:pt x="29625" y="37910"/>
                  </a:lnTo>
                  <a:lnTo>
                    <a:pt x="8765" y="10192"/>
                  </a:lnTo>
                  <a:lnTo>
                    <a:pt x="3432" y="2857"/>
                  </a:lnTo>
                  <a:cubicBezTo>
                    <a:pt x="1082" y="1080"/>
                    <a:pt x="-61" y="127"/>
                    <a:pt x="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2153476" y="3205471"/>
              <a:ext cx="277269" cy="69404"/>
            </a:xfrm>
            <a:custGeom>
              <a:avLst/>
              <a:gdLst/>
              <a:ahLst/>
              <a:cxnLst/>
              <a:rect l="l" t="t" r="r" b="b"/>
              <a:pathLst>
                <a:path w="375958" h="94107" extrusionOk="0">
                  <a:moveTo>
                    <a:pt x="6" y="45815"/>
                  </a:moveTo>
                  <a:cubicBezTo>
                    <a:pt x="1660" y="46560"/>
                    <a:pt x="3225" y="47486"/>
                    <a:pt x="4674" y="48578"/>
                  </a:cubicBezTo>
                  <a:cubicBezTo>
                    <a:pt x="8007" y="51054"/>
                    <a:pt x="12198" y="53912"/>
                    <a:pt x="17151" y="57436"/>
                  </a:cubicBezTo>
                  <a:lnTo>
                    <a:pt x="62014" y="90392"/>
                  </a:lnTo>
                  <a:lnTo>
                    <a:pt x="60300" y="90392"/>
                  </a:lnTo>
                  <a:lnTo>
                    <a:pt x="181077" y="54483"/>
                  </a:lnTo>
                  <a:cubicBezTo>
                    <a:pt x="234702" y="38767"/>
                    <a:pt x="283280" y="24860"/>
                    <a:pt x="318618" y="14954"/>
                  </a:cubicBezTo>
                  <a:lnTo>
                    <a:pt x="360432" y="3524"/>
                  </a:lnTo>
                  <a:cubicBezTo>
                    <a:pt x="365512" y="1961"/>
                    <a:pt x="370702" y="783"/>
                    <a:pt x="375958" y="0"/>
                  </a:cubicBezTo>
                  <a:cubicBezTo>
                    <a:pt x="371122" y="2275"/>
                    <a:pt x="366083" y="4092"/>
                    <a:pt x="360909" y="5429"/>
                  </a:cubicBezTo>
                  <a:lnTo>
                    <a:pt x="319570" y="18383"/>
                  </a:lnTo>
                  <a:cubicBezTo>
                    <a:pt x="284518" y="29051"/>
                    <a:pt x="236036" y="43529"/>
                    <a:pt x="182410" y="59246"/>
                  </a:cubicBezTo>
                  <a:lnTo>
                    <a:pt x="61347" y="94107"/>
                  </a:lnTo>
                  <a:lnTo>
                    <a:pt x="60395" y="94107"/>
                  </a:lnTo>
                  <a:lnTo>
                    <a:pt x="59633" y="93440"/>
                  </a:lnTo>
                  <a:lnTo>
                    <a:pt x="15818" y="59150"/>
                  </a:lnTo>
                  <a:cubicBezTo>
                    <a:pt x="11055" y="55340"/>
                    <a:pt x="7150" y="52197"/>
                    <a:pt x="4007" y="49625"/>
                  </a:cubicBezTo>
                  <a:cubicBezTo>
                    <a:pt x="864" y="47054"/>
                    <a:pt x="-89" y="46006"/>
                    <a:pt x="6" y="458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2115943" y="3497405"/>
              <a:ext cx="157493" cy="198798"/>
            </a:xfrm>
            <a:custGeom>
              <a:avLst/>
              <a:gdLst/>
              <a:ahLst/>
              <a:cxnLst/>
              <a:rect l="l" t="t" r="r" b="b"/>
              <a:pathLst>
                <a:path w="213550" h="269557" extrusionOk="0">
                  <a:moveTo>
                    <a:pt x="213551" y="252127"/>
                  </a:moveTo>
                  <a:lnTo>
                    <a:pt x="189738" y="269557"/>
                  </a:lnTo>
                  <a:lnTo>
                    <a:pt x="0" y="20288"/>
                  </a:lnTo>
                  <a:lnTo>
                    <a:pt x="22955" y="0"/>
                  </a:lnTo>
                  <a:lnTo>
                    <a:pt x="213551" y="2521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2084662" y="3464577"/>
              <a:ext cx="24726" cy="23603"/>
            </a:xfrm>
            <a:custGeom>
              <a:avLst/>
              <a:gdLst/>
              <a:ahLst/>
              <a:cxnLst/>
              <a:rect l="l" t="t" r="r" b="b"/>
              <a:pathLst>
                <a:path w="33527" h="32004" extrusionOk="0">
                  <a:moveTo>
                    <a:pt x="33528" y="16002"/>
                  </a:moveTo>
                  <a:cubicBezTo>
                    <a:pt x="33528" y="24840"/>
                    <a:pt x="26023" y="32004"/>
                    <a:pt x="16764" y="32004"/>
                  </a:cubicBezTo>
                  <a:cubicBezTo>
                    <a:pt x="7506" y="32004"/>
                    <a:pt x="0" y="24840"/>
                    <a:pt x="0" y="16002"/>
                  </a:cubicBezTo>
                  <a:cubicBezTo>
                    <a:pt x="0" y="7165"/>
                    <a:pt x="7506" y="0"/>
                    <a:pt x="16764" y="0"/>
                  </a:cubicBezTo>
                  <a:cubicBezTo>
                    <a:pt x="26023" y="0"/>
                    <a:pt x="33528" y="7165"/>
                    <a:pt x="33528" y="160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2734605" y="3347044"/>
              <a:ext cx="316462" cy="223595"/>
            </a:xfrm>
            <a:custGeom>
              <a:avLst/>
              <a:gdLst/>
              <a:ahLst/>
              <a:cxnLst/>
              <a:rect l="l" t="t" r="r" b="b"/>
              <a:pathLst>
                <a:path w="429101" h="303180" extrusionOk="0">
                  <a:moveTo>
                    <a:pt x="0" y="8382"/>
                  </a:moveTo>
                  <a:cubicBezTo>
                    <a:pt x="0" y="8382"/>
                    <a:pt x="125730" y="88011"/>
                    <a:pt x="218027" y="84582"/>
                  </a:cubicBezTo>
                  <a:cubicBezTo>
                    <a:pt x="310324" y="81153"/>
                    <a:pt x="429101" y="0"/>
                    <a:pt x="429101" y="0"/>
                  </a:cubicBezTo>
                  <a:lnTo>
                    <a:pt x="339566" y="303181"/>
                  </a:lnTo>
                  <a:lnTo>
                    <a:pt x="94774" y="2967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2620025" y="3098608"/>
              <a:ext cx="198466" cy="599051"/>
            </a:xfrm>
            <a:custGeom>
              <a:avLst/>
              <a:gdLst/>
              <a:ahLst/>
              <a:cxnLst/>
              <a:rect l="l" t="t" r="r" b="b"/>
              <a:pathLst>
                <a:path w="269107" h="812272" extrusionOk="0">
                  <a:moveTo>
                    <a:pt x="111728" y="663533"/>
                  </a:moveTo>
                  <a:cubicBezTo>
                    <a:pt x="111728" y="663533"/>
                    <a:pt x="52197" y="779929"/>
                    <a:pt x="136684" y="808028"/>
                  </a:cubicBezTo>
                  <a:cubicBezTo>
                    <a:pt x="186959" y="823511"/>
                    <a:pt x="240266" y="795308"/>
                    <a:pt x="255750" y="745033"/>
                  </a:cubicBezTo>
                  <a:cubicBezTo>
                    <a:pt x="256434" y="742813"/>
                    <a:pt x="257036" y="740569"/>
                    <a:pt x="257556" y="738304"/>
                  </a:cubicBezTo>
                  <a:cubicBezTo>
                    <a:pt x="266319" y="703253"/>
                    <a:pt x="273082" y="664771"/>
                    <a:pt x="266414" y="648007"/>
                  </a:cubicBezTo>
                  <a:cubicBezTo>
                    <a:pt x="252603" y="613527"/>
                    <a:pt x="145447" y="223859"/>
                    <a:pt x="135446" y="159185"/>
                  </a:cubicBezTo>
                  <a:cubicBezTo>
                    <a:pt x="132779" y="142611"/>
                    <a:pt x="109061" y="51076"/>
                    <a:pt x="106204" y="38027"/>
                  </a:cubicBezTo>
                  <a:cubicBezTo>
                    <a:pt x="92583" y="-23029"/>
                    <a:pt x="95" y="-5979"/>
                    <a:pt x="0" y="56600"/>
                  </a:cubicBezTo>
                  <a:cubicBezTo>
                    <a:pt x="0" y="75079"/>
                    <a:pt x="2096" y="139944"/>
                    <a:pt x="3524" y="151850"/>
                  </a:cubicBezTo>
                  <a:cubicBezTo>
                    <a:pt x="23241" y="312823"/>
                    <a:pt x="47244" y="397024"/>
                    <a:pt x="67342" y="481225"/>
                  </a:cubicBezTo>
                  <a:cubicBezTo>
                    <a:pt x="92869" y="587905"/>
                    <a:pt x="111728" y="663628"/>
                    <a:pt x="111728" y="66362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2618549" y="3096783"/>
              <a:ext cx="201467" cy="602097"/>
            </a:xfrm>
            <a:custGeom>
              <a:avLst/>
              <a:gdLst/>
              <a:ahLst/>
              <a:cxnLst/>
              <a:rect l="l" t="t" r="r" b="b"/>
              <a:pathLst>
                <a:path w="273176" h="816403" extrusionOk="0">
                  <a:moveTo>
                    <a:pt x="113729" y="666005"/>
                  </a:moveTo>
                  <a:cubicBezTo>
                    <a:pt x="113729" y="666005"/>
                    <a:pt x="113252" y="664481"/>
                    <a:pt x="112395" y="661433"/>
                  </a:cubicBezTo>
                  <a:cubicBezTo>
                    <a:pt x="111538" y="658385"/>
                    <a:pt x="110395" y="653813"/>
                    <a:pt x="108871" y="648098"/>
                  </a:cubicBezTo>
                  <a:cubicBezTo>
                    <a:pt x="105823" y="636097"/>
                    <a:pt x="101441" y="618761"/>
                    <a:pt x="95917" y="596663"/>
                  </a:cubicBezTo>
                  <a:cubicBezTo>
                    <a:pt x="84773" y="551610"/>
                    <a:pt x="68675" y="486935"/>
                    <a:pt x="48958" y="407020"/>
                  </a:cubicBezTo>
                  <a:cubicBezTo>
                    <a:pt x="39433" y="366920"/>
                    <a:pt x="29908" y="322819"/>
                    <a:pt x="21241" y="275004"/>
                  </a:cubicBezTo>
                  <a:cubicBezTo>
                    <a:pt x="16986" y="251128"/>
                    <a:pt x="13049" y="226363"/>
                    <a:pt x="9430" y="200709"/>
                  </a:cubicBezTo>
                  <a:cubicBezTo>
                    <a:pt x="5114" y="174421"/>
                    <a:pt x="2442" y="147890"/>
                    <a:pt x="1429" y="121270"/>
                  </a:cubicBezTo>
                  <a:cubicBezTo>
                    <a:pt x="953" y="107650"/>
                    <a:pt x="476" y="93838"/>
                    <a:pt x="0" y="79932"/>
                  </a:cubicBezTo>
                  <a:cubicBezTo>
                    <a:pt x="0" y="72883"/>
                    <a:pt x="0" y="65930"/>
                    <a:pt x="0" y="58786"/>
                  </a:cubicBezTo>
                  <a:lnTo>
                    <a:pt x="953" y="47547"/>
                  </a:lnTo>
                  <a:cubicBezTo>
                    <a:pt x="1810" y="43927"/>
                    <a:pt x="2953" y="40403"/>
                    <a:pt x="4001" y="36784"/>
                  </a:cubicBezTo>
                  <a:cubicBezTo>
                    <a:pt x="16813" y="7793"/>
                    <a:pt x="49501" y="-6781"/>
                    <a:pt x="79629" y="3065"/>
                  </a:cubicBezTo>
                  <a:cubicBezTo>
                    <a:pt x="94606" y="8684"/>
                    <a:pt x="105885" y="21279"/>
                    <a:pt x="109823" y="36784"/>
                  </a:cubicBezTo>
                  <a:cubicBezTo>
                    <a:pt x="113824" y="51452"/>
                    <a:pt x="117253" y="66121"/>
                    <a:pt x="121063" y="80980"/>
                  </a:cubicBezTo>
                  <a:cubicBezTo>
                    <a:pt x="128302" y="110793"/>
                    <a:pt x="136589" y="140797"/>
                    <a:pt x="142113" y="171848"/>
                  </a:cubicBezTo>
                  <a:cubicBezTo>
                    <a:pt x="155162" y="233189"/>
                    <a:pt x="171260" y="292625"/>
                    <a:pt x="186214" y="349966"/>
                  </a:cubicBezTo>
                  <a:cubicBezTo>
                    <a:pt x="201168" y="407306"/>
                    <a:pt x="216408" y="462551"/>
                    <a:pt x="230981" y="515034"/>
                  </a:cubicBezTo>
                  <a:lnTo>
                    <a:pt x="252698" y="591234"/>
                  </a:lnTo>
                  <a:cubicBezTo>
                    <a:pt x="256445" y="603934"/>
                    <a:pt x="260064" y="616126"/>
                    <a:pt x="263557" y="627810"/>
                  </a:cubicBezTo>
                  <a:cubicBezTo>
                    <a:pt x="265367" y="633811"/>
                    <a:pt x="267176" y="639716"/>
                    <a:pt x="269272" y="645431"/>
                  </a:cubicBezTo>
                  <a:cubicBezTo>
                    <a:pt x="270395" y="648544"/>
                    <a:pt x="271317" y="651725"/>
                    <a:pt x="272034" y="654956"/>
                  </a:cubicBezTo>
                  <a:cubicBezTo>
                    <a:pt x="272749" y="658082"/>
                    <a:pt x="273132" y="661275"/>
                    <a:pt x="273177" y="664481"/>
                  </a:cubicBezTo>
                  <a:cubicBezTo>
                    <a:pt x="272913" y="688059"/>
                    <a:pt x="269714" y="711512"/>
                    <a:pt x="263652" y="734299"/>
                  </a:cubicBezTo>
                  <a:cubicBezTo>
                    <a:pt x="259458" y="755994"/>
                    <a:pt x="248446" y="775783"/>
                    <a:pt x="232219" y="790782"/>
                  </a:cubicBezTo>
                  <a:cubicBezTo>
                    <a:pt x="224619" y="797675"/>
                    <a:pt x="216051" y="803419"/>
                    <a:pt x="206788" y="807832"/>
                  </a:cubicBezTo>
                  <a:cubicBezTo>
                    <a:pt x="197888" y="811745"/>
                    <a:pt x="188500" y="814436"/>
                    <a:pt x="178879" y="815833"/>
                  </a:cubicBezTo>
                  <a:cubicBezTo>
                    <a:pt x="161046" y="817839"/>
                    <a:pt x="143018" y="814525"/>
                    <a:pt x="127063" y="806308"/>
                  </a:cubicBezTo>
                  <a:cubicBezTo>
                    <a:pt x="112976" y="799325"/>
                    <a:pt x="102248" y="787021"/>
                    <a:pt x="97250" y="772113"/>
                  </a:cubicBezTo>
                  <a:cubicBezTo>
                    <a:pt x="93334" y="759819"/>
                    <a:pt x="92036" y="746840"/>
                    <a:pt x="93440" y="734013"/>
                  </a:cubicBezTo>
                  <a:cubicBezTo>
                    <a:pt x="95360" y="716311"/>
                    <a:pt x="99753" y="698966"/>
                    <a:pt x="106489" y="682483"/>
                  </a:cubicBezTo>
                  <a:cubicBezTo>
                    <a:pt x="108776" y="676864"/>
                    <a:pt x="110681" y="672958"/>
                    <a:pt x="112109" y="669815"/>
                  </a:cubicBezTo>
                  <a:cubicBezTo>
                    <a:pt x="112765" y="668411"/>
                    <a:pt x="113496" y="667044"/>
                    <a:pt x="114300" y="665719"/>
                  </a:cubicBezTo>
                  <a:lnTo>
                    <a:pt x="112586" y="670006"/>
                  </a:lnTo>
                  <a:cubicBezTo>
                    <a:pt x="111347" y="672863"/>
                    <a:pt x="109538" y="677149"/>
                    <a:pt x="107442" y="682865"/>
                  </a:cubicBezTo>
                  <a:cubicBezTo>
                    <a:pt x="101184" y="699343"/>
                    <a:pt x="97117" y="716572"/>
                    <a:pt x="95345" y="734109"/>
                  </a:cubicBezTo>
                  <a:cubicBezTo>
                    <a:pt x="94096" y="746736"/>
                    <a:pt x="95491" y="759485"/>
                    <a:pt x="99441" y="771542"/>
                  </a:cubicBezTo>
                  <a:cubicBezTo>
                    <a:pt x="104278" y="785732"/>
                    <a:pt x="114558" y="797417"/>
                    <a:pt x="128016" y="804023"/>
                  </a:cubicBezTo>
                  <a:cubicBezTo>
                    <a:pt x="143527" y="811691"/>
                    <a:pt x="160947" y="814639"/>
                    <a:pt x="178117" y="812500"/>
                  </a:cubicBezTo>
                  <a:cubicBezTo>
                    <a:pt x="187399" y="811143"/>
                    <a:pt x="196442" y="808482"/>
                    <a:pt x="204978" y="804594"/>
                  </a:cubicBezTo>
                  <a:cubicBezTo>
                    <a:pt x="213894" y="800278"/>
                    <a:pt x="222139" y="794696"/>
                    <a:pt x="229457" y="788021"/>
                  </a:cubicBezTo>
                  <a:cubicBezTo>
                    <a:pt x="245030" y="773407"/>
                    <a:pt x="255568" y="754232"/>
                    <a:pt x="259556" y="733252"/>
                  </a:cubicBezTo>
                  <a:cubicBezTo>
                    <a:pt x="265566" y="710811"/>
                    <a:pt x="268765" y="687711"/>
                    <a:pt x="269081" y="664482"/>
                  </a:cubicBezTo>
                  <a:cubicBezTo>
                    <a:pt x="268883" y="658590"/>
                    <a:pt x="267625" y="652782"/>
                    <a:pt x="265367" y="647337"/>
                  </a:cubicBezTo>
                  <a:cubicBezTo>
                    <a:pt x="263176" y="641431"/>
                    <a:pt x="261366" y="635430"/>
                    <a:pt x="259556" y="629429"/>
                  </a:cubicBezTo>
                  <a:lnTo>
                    <a:pt x="248603" y="593139"/>
                  </a:lnTo>
                  <a:cubicBezTo>
                    <a:pt x="241554" y="568374"/>
                    <a:pt x="234220" y="542752"/>
                    <a:pt x="226695" y="516939"/>
                  </a:cubicBezTo>
                  <a:cubicBezTo>
                    <a:pt x="211931" y="464456"/>
                    <a:pt x="196882" y="409211"/>
                    <a:pt x="181642" y="351871"/>
                  </a:cubicBezTo>
                  <a:cubicBezTo>
                    <a:pt x="166402" y="294530"/>
                    <a:pt x="150495" y="235190"/>
                    <a:pt x="137351" y="173467"/>
                  </a:cubicBezTo>
                  <a:cubicBezTo>
                    <a:pt x="131921" y="142606"/>
                    <a:pt x="123539" y="112603"/>
                    <a:pt x="116396" y="82885"/>
                  </a:cubicBezTo>
                  <a:cubicBezTo>
                    <a:pt x="112586" y="68121"/>
                    <a:pt x="109061" y="53167"/>
                    <a:pt x="105156" y="38784"/>
                  </a:cubicBezTo>
                  <a:cubicBezTo>
                    <a:pt x="101727" y="24748"/>
                    <a:pt x="91556" y="13329"/>
                    <a:pt x="78010" y="8304"/>
                  </a:cubicBezTo>
                  <a:cubicBezTo>
                    <a:pt x="50333" y="-557"/>
                    <a:pt x="20413" y="12763"/>
                    <a:pt x="8477" y="39260"/>
                  </a:cubicBezTo>
                  <a:cubicBezTo>
                    <a:pt x="4566" y="52505"/>
                    <a:pt x="3368" y="66403"/>
                    <a:pt x="4953" y="80122"/>
                  </a:cubicBezTo>
                  <a:cubicBezTo>
                    <a:pt x="5429" y="94124"/>
                    <a:pt x="5810" y="107840"/>
                    <a:pt x="6287" y="121461"/>
                  </a:cubicBezTo>
                  <a:cubicBezTo>
                    <a:pt x="7199" y="147922"/>
                    <a:pt x="9808" y="174296"/>
                    <a:pt x="14097" y="200423"/>
                  </a:cubicBezTo>
                  <a:cubicBezTo>
                    <a:pt x="17653" y="225823"/>
                    <a:pt x="21463" y="250556"/>
                    <a:pt x="25527" y="274623"/>
                  </a:cubicBezTo>
                  <a:cubicBezTo>
                    <a:pt x="33623" y="322248"/>
                    <a:pt x="43148" y="366539"/>
                    <a:pt x="52578" y="406640"/>
                  </a:cubicBezTo>
                  <a:lnTo>
                    <a:pt x="98012" y="596568"/>
                  </a:lnTo>
                  <a:cubicBezTo>
                    <a:pt x="103251" y="618857"/>
                    <a:pt x="107537" y="636192"/>
                    <a:pt x="110109" y="648193"/>
                  </a:cubicBezTo>
                  <a:cubicBezTo>
                    <a:pt x="111443" y="654004"/>
                    <a:pt x="112490" y="658481"/>
                    <a:pt x="113157" y="661719"/>
                  </a:cubicBezTo>
                  <a:cubicBezTo>
                    <a:pt x="113824" y="664957"/>
                    <a:pt x="113729" y="666005"/>
                    <a:pt x="113729" y="666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2637106" y="3122875"/>
              <a:ext cx="51421" cy="51421"/>
            </a:xfrm>
            <a:custGeom>
              <a:avLst/>
              <a:gdLst/>
              <a:ahLst/>
              <a:cxnLst/>
              <a:rect l="l" t="t" r="r" b="b"/>
              <a:pathLst>
                <a:path w="69723" h="69723" extrusionOk="0">
                  <a:moveTo>
                    <a:pt x="69723" y="34766"/>
                  </a:moveTo>
                  <a:cubicBezTo>
                    <a:pt x="69776" y="54020"/>
                    <a:pt x="54210" y="69670"/>
                    <a:pt x="34957" y="69723"/>
                  </a:cubicBezTo>
                  <a:cubicBezTo>
                    <a:pt x="15703" y="69776"/>
                    <a:pt x="53" y="54210"/>
                    <a:pt x="0" y="34957"/>
                  </a:cubicBezTo>
                  <a:cubicBezTo>
                    <a:pt x="-52" y="15703"/>
                    <a:pt x="15513" y="53"/>
                    <a:pt x="34766" y="0"/>
                  </a:cubicBezTo>
                  <a:cubicBezTo>
                    <a:pt x="34798" y="0"/>
                    <a:pt x="34830" y="0"/>
                    <a:pt x="34861" y="0"/>
                  </a:cubicBezTo>
                  <a:cubicBezTo>
                    <a:pt x="54062" y="-52"/>
                    <a:pt x="69670" y="15470"/>
                    <a:pt x="69723" y="34671"/>
                  </a:cubicBezTo>
                  <a:cubicBezTo>
                    <a:pt x="69723" y="34703"/>
                    <a:pt x="69723" y="34735"/>
                    <a:pt x="69723"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2719281" y="3616413"/>
              <a:ext cx="51280" cy="51280"/>
            </a:xfrm>
            <a:custGeom>
              <a:avLst/>
              <a:gdLst/>
              <a:ahLst/>
              <a:cxnLst/>
              <a:rect l="l" t="t" r="r" b="b"/>
              <a:pathLst>
                <a:path w="69532" h="69532" extrusionOk="0">
                  <a:moveTo>
                    <a:pt x="69532" y="34766"/>
                  </a:moveTo>
                  <a:cubicBezTo>
                    <a:pt x="69532" y="53967"/>
                    <a:pt x="53967" y="69532"/>
                    <a:pt x="34766" y="69532"/>
                  </a:cubicBezTo>
                  <a:cubicBezTo>
                    <a:pt x="15565" y="69532"/>
                    <a:pt x="0" y="53967"/>
                    <a:pt x="0" y="34766"/>
                  </a:cubicBezTo>
                  <a:cubicBezTo>
                    <a:pt x="0" y="15565"/>
                    <a:pt x="15565" y="0"/>
                    <a:pt x="34766" y="0"/>
                  </a:cubicBezTo>
                  <a:cubicBezTo>
                    <a:pt x="53967" y="0"/>
                    <a:pt x="69532" y="15565"/>
                    <a:pt x="69532" y="347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2712813" y="3592864"/>
              <a:ext cx="81626" cy="24516"/>
            </a:xfrm>
            <a:custGeom>
              <a:avLst/>
              <a:gdLst/>
              <a:ahLst/>
              <a:cxnLst/>
              <a:rect l="l" t="t" r="r" b="b"/>
              <a:pathLst>
                <a:path w="110680" h="33242" extrusionOk="0">
                  <a:moveTo>
                    <a:pt x="110681" y="33242"/>
                  </a:moveTo>
                  <a:cubicBezTo>
                    <a:pt x="91638" y="30133"/>
                    <a:pt x="72899" y="25385"/>
                    <a:pt x="54674" y="19050"/>
                  </a:cubicBezTo>
                  <a:cubicBezTo>
                    <a:pt x="35935" y="14283"/>
                    <a:pt x="17643" y="7910"/>
                    <a:pt x="0" y="0"/>
                  </a:cubicBezTo>
                  <a:cubicBezTo>
                    <a:pt x="19061" y="3170"/>
                    <a:pt x="37827" y="7917"/>
                    <a:pt x="56102" y="14192"/>
                  </a:cubicBezTo>
                  <a:cubicBezTo>
                    <a:pt x="74807" y="18968"/>
                    <a:pt x="93067" y="25341"/>
                    <a:pt x="110680" y="33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2701707" y="3390276"/>
              <a:ext cx="25148" cy="25148"/>
            </a:xfrm>
            <a:custGeom>
              <a:avLst/>
              <a:gdLst/>
              <a:ahLst/>
              <a:cxnLst/>
              <a:rect l="l" t="t" r="r" b="b"/>
              <a:pathLst>
                <a:path w="34099" h="34099" extrusionOk="0">
                  <a:moveTo>
                    <a:pt x="34099" y="17050"/>
                  </a:moveTo>
                  <a:cubicBezTo>
                    <a:pt x="34099" y="26466"/>
                    <a:pt x="26466" y="34099"/>
                    <a:pt x="17050" y="34099"/>
                  </a:cubicBezTo>
                  <a:cubicBezTo>
                    <a:pt x="7634" y="34099"/>
                    <a:pt x="0" y="26466"/>
                    <a:pt x="0" y="17050"/>
                  </a:cubicBezTo>
                  <a:cubicBezTo>
                    <a:pt x="0" y="7633"/>
                    <a:pt x="7634" y="0"/>
                    <a:pt x="17050" y="0"/>
                  </a:cubicBezTo>
                  <a:cubicBezTo>
                    <a:pt x="26466" y="0"/>
                    <a:pt x="34099" y="7633"/>
                    <a:pt x="34099"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2741705" y="3533184"/>
              <a:ext cx="25148" cy="25148"/>
            </a:xfrm>
            <a:custGeom>
              <a:avLst/>
              <a:gdLst/>
              <a:ahLst/>
              <a:cxnLst/>
              <a:rect l="l" t="t" r="r" b="b"/>
              <a:pathLst>
                <a:path w="34099" h="34099" extrusionOk="0">
                  <a:moveTo>
                    <a:pt x="34099" y="17145"/>
                  </a:moveTo>
                  <a:cubicBezTo>
                    <a:pt x="34047" y="26561"/>
                    <a:pt x="26371" y="34152"/>
                    <a:pt x="16954" y="34099"/>
                  </a:cubicBezTo>
                  <a:cubicBezTo>
                    <a:pt x="7538" y="34046"/>
                    <a:pt x="-52" y="26370"/>
                    <a:pt x="0" y="16954"/>
                  </a:cubicBezTo>
                  <a:cubicBezTo>
                    <a:pt x="53" y="7576"/>
                    <a:pt x="7670" y="0"/>
                    <a:pt x="17050" y="0"/>
                  </a:cubicBezTo>
                  <a:cubicBezTo>
                    <a:pt x="26466" y="0"/>
                    <a:pt x="34099" y="7633"/>
                    <a:pt x="34100" y="17050"/>
                  </a:cubicBezTo>
                  <a:cubicBezTo>
                    <a:pt x="34100" y="17082"/>
                    <a:pt x="34099" y="17113"/>
                    <a:pt x="34099" y="17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2968642" y="3112295"/>
              <a:ext cx="180082" cy="602152"/>
            </a:xfrm>
            <a:custGeom>
              <a:avLst/>
              <a:gdLst/>
              <a:ahLst/>
              <a:cxnLst/>
              <a:rect l="l" t="t" r="r" b="b"/>
              <a:pathLst>
                <a:path w="244179" h="816477" extrusionOk="0">
                  <a:moveTo>
                    <a:pt x="157698" y="665180"/>
                  </a:moveTo>
                  <a:cubicBezTo>
                    <a:pt x="157698" y="665180"/>
                    <a:pt x="222182" y="778908"/>
                    <a:pt x="138648" y="810627"/>
                  </a:cubicBezTo>
                  <a:cubicBezTo>
                    <a:pt x="87308" y="830153"/>
                    <a:pt x="30539" y="798816"/>
                    <a:pt x="14823" y="746142"/>
                  </a:cubicBezTo>
                  <a:cubicBezTo>
                    <a:pt x="4631" y="711471"/>
                    <a:pt x="-4227" y="673371"/>
                    <a:pt x="2155" y="656226"/>
                  </a:cubicBezTo>
                  <a:cubicBezTo>
                    <a:pt x="14537" y="621174"/>
                    <a:pt x="105025" y="227601"/>
                    <a:pt x="112264" y="162355"/>
                  </a:cubicBezTo>
                  <a:cubicBezTo>
                    <a:pt x="114169" y="145591"/>
                    <a:pt x="133981" y="53199"/>
                    <a:pt x="136362" y="40054"/>
                  </a:cubicBezTo>
                  <a:cubicBezTo>
                    <a:pt x="147411" y="-21477"/>
                    <a:pt x="240470" y="-8428"/>
                    <a:pt x="243232" y="54056"/>
                  </a:cubicBezTo>
                  <a:cubicBezTo>
                    <a:pt x="243995" y="72534"/>
                    <a:pt x="244661" y="137400"/>
                    <a:pt x="243709" y="149306"/>
                  </a:cubicBezTo>
                  <a:cubicBezTo>
                    <a:pt x="230850" y="311231"/>
                    <a:pt x="210466" y="396099"/>
                    <a:pt x="193988" y="481062"/>
                  </a:cubicBezTo>
                  <a:cubicBezTo>
                    <a:pt x="173033" y="588789"/>
                    <a:pt x="157317" y="665180"/>
                    <a:pt x="157317" y="66518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2966223" y="3109532"/>
              <a:ext cx="184263" cy="605439"/>
            </a:xfrm>
            <a:custGeom>
              <a:avLst/>
              <a:gdLst/>
              <a:ahLst/>
              <a:cxnLst/>
              <a:rect l="l" t="t" r="r" b="b"/>
              <a:pathLst>
                <a:path w="249848" h="820934" extrusionOk="0">
                  <a:moveTo>
                    <a:pt x="160975" y="668924"/>
                  </a:moveTo>
                  <a:cubicBezTo>
                    <a:pt x="160975" y="668924"/>
                    <a:pt x="160975" y="667305"/>
                    <a:pt x="161641" y="664257"/>
                  </a:cubicBezTo>
                  <a:lnTo>
                    <a:pt x="164118" y="650636"/>
                  </a:lnTo>
                  <a:lnTo>
                    <a:pt x="173643" y="598534"/>
                  </a:lnTo>
                  <a:lnTo>
                    <a:pt x="210981" y="406796"/>
                  </a:lnTo>
                  <a:cubicBezTo>
                    <a:pt x="218696" y="366315"/>
                    <a:pt x="226316" y="321833"/>
                    <a:pt x="232412" y="273446"/>
                  </a:cubicBezTo>
                  <a:cubicBezTo>
                    <a:pt x="235556" y="249443"/>
                    <a:pt x="238318" y="224488"/>
                    <a:pt x="240699" y="198865"/>
                  </a:cubicBezTo>
                  <a:cubicBezTo>
                    <a:pt x="243892" y="172573"/>
                    <a:pt x="245387" y="146102"/>
                    <a:pt x="245176" y="119617"/>
                  </a:cubicBezTo>
                  <a:cubicBezTo>
                    <a:pt x="245176" y="105997"/>
                    <a:pt x="245176" y="92185"/>
                    <a:pt x="244699" y="78279"/>
                  </a:cubicBezTo>
                  <a:cubicBezTo>
                    <a:pt x="245698" y="64476"/>
                    <a:pt x="243916" y="50614"/>
                    <a:pt x="239461" y="37512"/>
                  </a:cubicBezTo>
                  <a:cubicBezTo>
                    <a:pt x="226421" y="11542"/>
                    <a:pt x="195969" y="-507"/>
                    <a:pt x="168690" y="9508"/>
                  </a:cubicBezTo>
                  <a:cubicBezTo>
                    <a:pt x="155405" y="15182"/>
                    <a:pt x="145731" y="26990"/>
                    <a:pt x="142782" y="41131"/>
                  </a:cubicBezTo>
                  <a:cubicBezTo>
                    <a:pt x="139544" y="55705"/>
                    <a:pt x="136686" y="70754"/>
                    <a:pt x="133257" y="85708"/>
                  </a:cubicBezTo>
                  <a:cubicBezTo>
                    <a:pt x="127352" y="115712"/>
                    <a:pt x="120303" y="146001"/>
                    <a:pt x="116112" y="177053"/>
                  </a:cubicBezTo>
                  <a:cubicBezTo>
                    <a:pt x="105635" y="239347"/>
                    <a:pt x="92014" y="299259"/>
                    <a:pt x="79441" y="357266"/>
                  </a:cubicBezTo>
                  <a:cubicBezTo>
                    <a:pt x="66868" y="415273"/>
                    <a:pt x="53914" y="470994"/>
                    <a:pt x="41341" y="524049"/>
                  </a:cubicBezTo>
                  <a:cubicBezTo>
                    <a:pt x="34959" y="550528"/>
                    <a:pt x="28768" y="576436"/>
                    <a:pt x="22291" y="601487"/>
                  </a:cubicBezTo>
                  <a:cubicBezTo>
                    <a:pt x="19147" y="614060"/>
                    <a:pt x="16004" y="626347"/>
                    <a:pt x="12766" y="638539"/>
                  </a:cubicBezTo>
                  <a:cubicBezTo>
                    <a:pt x="11147" y="644635"/>
                    <a:pt x="9622" y="650636"/>
                    <a:pt x="7718" y="656542"/>
                  </a:cubicBezTo>
                  <a:cubicBezTo>
                    <a:pt x="5685" y="662128"/>
                    <a:pt x="4654" y="668028"/>
                    <a:pt x="4670" y="673972"/>
                  </a:cubicBezTo>
                  <a:cubicBezTo>
                    <a:pt x="5983" y="697135"/>
                    <a:pt x="10174" y="720044"/>
                    <a:pt x="17147" y="742171"/>
                  </a:cubicBezTo>
                  <a:cubicBezTo>
                    <a:pt x="22002" y="762993"/>
                    <a:pt x="33342" y="781737"/>
                    <a:pt x="49532" y="795702"/>
                  </a:cubicBezTo>
                  <a:cubicBezTo>
                    <a:pt x="57130" y="802051"/>
                    <a:pt x="65598" y="807279"/>
                    <a:pt x="74678" y="811227"/>
                  </a:cubicBezTo>
                  <a:cubicBezTo>
                    <a:pt x="83400" y="814720"/>
                    <a:pt x="92571" y="816964"/>
                    <a:pt x="101920" y="817895"/>
                  </a:cubicBezTo>
                  <a:cubicBezTo>
                    <a:pt x="119133" y="819376"/>
                    <a:pt x="136400" y="815731"/>
                    <a:pt x="151545" y="807418"/>
                  </a:cubicBezTo>
                  <a:cubicBezTo>
                    <a:pt x="164845" y="800269"/>
                    <a:pt x="174776" y="788146"/>
                    <a:pt x="179167" y="773699"/>
                  </a:cubicBezTo>
                  <a:cubicBezTo>
                    <a:pt x="182533" y="761487"/>
                    <a:pt x="183376" y="748718"/>
                    <a:pt x="181644" y="736170"/>
                  </a:cubicBezTo>
                  <a:cubicBezTo>
                    <a:pt x="179131" y="718694"/>
                    <a:pt x="174327" y="701624"/>
                    <a:pt x="167356" y="685402"/>
                  </a:cubicBezTo>
                  <a:cubicBezTo>
                    <a:pt x="164975" y="679783"/>
                    <a:pt x="163070" y="675877"/>
                    <a:pt x="161737" y="672829"/>
                  </a:cubicBezTo>
                  <a:lnTo>
                    <a:pt x="159737" y="668543"/>
                  </a:lnTo>
                  <a:cubicBezTo>
                    <a:pt x="159737" y="668543"/>
                    <a:pt x="160689" y="669876"/>
                    <a:pt x="162213" y="672543"/>
                  </a:cubicBezTo>
                  <a:cubicBezTo>
                    <a:pt x="163737" y="675210"/>
                    <a:pt x="165737" y="679401"/>
                    <a:pt x="168309" y="685021"/>
                  </a:cubicBezTo>
                  <a:cubicBezTo>
                    <a:pt x="175684" y="701202"/>
                    <a:pt x="180811" y="718315"/>
                    <a:pt x="183549" y="735885"/>
                  </a:cubicBezTo>
                  <a:cubicBezTo>
                    <a:pt x="185467" y="748599"/>
                    <a:pt x="184721" y="761574"/>
                    <a:pt x="181358" y="773985"/>
                  </a:cubicBezTo>
                  <a:cubicBezTo>
                    <a:pt x="176941" y="789135"/>
                    <a:pt x="166653" y="801891"/>
                    <a:pt x="152783" y="809418"/>
                  </a:cubicBezTo>
                  <a:cubicBezTo>
                    <a:pt x="137153" y="818145"/>
                    <a:pt x="119291" y="822055"/>
                    <a:pt x="101443" y="820657"/>
                  </a:cubicBezTo>
                  <a:cubicBezTo>
                    <a:pt x="91645" y="819777"/>
                    <a:pt x="82022" y="817500"/>
                    <a:pt x="72868" y="813894"/>
                  </a:cubicBezTo>
                  <a:cubicBezTo>
                    <a:pt x="42566" y="801288"/>
                    <a:pt x="20217" y="774823"/>
                    <a:pt x="12861" y="742838"/>
                  </a:cubicBezTo>
                  <a:cubicBezTo>
                    <a:pt x="5684" y="720355"/>
                    <a:pt x="1364" y="697058"/>
                    <a:pt x="2" y="673496"/>
                  </a:cubicBezTo>
                  <a:cubicBezTo>
                    <a:pt x="-26" y="670305"/>
                    <a:pt x="229" y="667117"/>
                    <a:pt x="764" y="663971"/>
                  </a:cubicBezTo>
                  <a:cubicBezTo>
                    <a:pt x="1362" y="660750"/>
                    <a:pt x="2157" y="657569"/>
                    <a:pt x="3145" y="654446"/>
                  </a:cubicBezTo>
                  <a:cubicBezTo>
                    <a:pt x="4955" y="648636"/>
                    <a:pt x="6479" y="642635"/>
                    <a:pt x="8098" y="636634"/>
                  </a:cubicBezTo>
                  <a:cubicBezTo>
                    <a:pt x="11147" y="624442"/>
                    <a:pt x="14290" y="612155"/>
                    <a:pt x="17623" y="599582"/>
                  </a:cubicBezTo>
                  <a:cubicBezTo>
                    <a:pt x="23529" y="574531"/>
                    <a:pt x="29720" y="548623"/>
                    <a:pt x="36007" y="522144"/>
                  </a:cubicBezTo>
                  <a:cubicBezTo>
                    <a:pt x="48389" y="469090"/>
                    <a:pt x="61057" y="413273"/>
                    <a:pt x="74107" y="355361"/>
                  </a:cubicBezTo>
                  <a:cubicBezTo>
                    <a:pt x="87156" y="297449"/>
                    <a:pt x="100205" y="237346"/>
                    <a:pt x="110683" y="175529"/>
                  </a:cubicBezTo>
                  <a:cubicBezTo>
                    <a:pt x="114779" y="144192"/>
                    <a:pt x="121922" y="113902"/>
                    <a:pt x="127828" y="83803"/>
                  </a:cubicBezTo>
                  <a:cubicBezTo>
                    <a:pt x="131066" y="68849"/>
                    <a:pt x="133829" y="53990"/>
                    <a:pt x="137353" y="39131"/>
                  </a:cubicBezTo>
                  <a:cubicBezTo>
                    <a:pt x="140675" y="23548"/>
                    <a:pt x="151317" y="10529"/>
                    <a:pt x="165928" y="4174"/>
                  </a:cubicBezTo>
                  <a:cubicBezTo>
                    <a:pt x="196333" y="-7604"/>
                    <a:pt x="230651" y="6340"/>
                    <a:pt x="244223" y="35988"/>
                  </a:cubicBezTo>
                  <a:cubicBezTo>
                    <a:pt x="245462" y="39512"/>
                    <a:pt x="246700" y="42941"/>
                    <a:pt x="247747" y="46465"/>
                  </a:cubicBezTo>
                  <a:lnTo>
                    <a:pt x="249272" y="57419"/>
                  </a:lnTo>
                  <a:cubicBezTo>
                    <a:pt x="249272" y="64563"/>
                    <a:pt x="249272" y="71516"/>
                    <a:pt x="249843" y="78565"/>
                  </a:cubicBezTo>
                  <a:cubicBezTo>
                    <a:pt x="249843" y="92471"/>
                    <a:pt x="249843" y="106282"/>
                    <a:pt x="249843" y="119998"/>
                  </a:cubicBezTo>
                  <a:cubicBezTo>
                    <a:pt x="249949" y="146613"/>
                    <a:pt x="248390" y="173208"/>
                    <a:pt x="245176" y="199627"/>
                  </a:cubicBezTo>
                  <a:cubicBezTo>
                    <a:pt x="242604" y="225345"/>
                    <a:pt x="239842" y="250300"/>
                    <a:pt x="236603" y="274303"/>
                  </a:cubicBezTo>
                  <a:cubicBezTo>
                    <a:pt x="230317" y="322500"/>
                    <a:pt x="222411" y="366982"/>
                    <a:pt x="214505" y="407653"/>
                  </a:cubicBezTo>
                  <a:lnTo>
                    <a:pt x="175643" y="599106"/>
                  </a:lnTo>
                  <a:cubicBezTo>
                    <a:pt x="170976" y="621490"/>
                    <a:pt x="167356" y="638920"/>
                    <a:pt x="164785" y="651017"/>
                  </a:cubicBezTo>
                  <a:cubicBezTo>
                    <a:pt x="163547" y="656827"/>
                    <a:pt x="162594" y="661304"/>
                    <a:pt x="161832" y="664543"/>
                  </a:cubicBezTo>
                  <a:cubicBezTo>
                    <a:pt x="161070" y="667781"/>
                    <a:pt x="160975" y="668924"/>
                    <a:pt x="160975" y="6689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3080293" y="3136488"/>
              <a:ext cx="51278" cy="51281"/>
            </a:xfrm>
            <a:custGeom>
              <a:avLst/>
              <a:gdLst/>
              <a:ahLst/>
              <a:cxnLst/>
              <a:rect l="l" t="t" r="r" b="b"/>
              <a:pathLst>
                <a:path w="69529" h="69533" extrusionOk="0">
                  <a:moveTo>
                    <a:pt x="27" y="36228"/>
                  </a:moveTo>
                  <a:cubicBezTo>
                    <a:pt x="834" y="55412"/>
                    <a:pt x="17040" y="70309"/>
                    <a:pt x="36224" y="69502"/>
                  </a:cubicBezTo>
                  <a:cubicBezTo>
                    <a:pt x="55408" y="68695"/>
                    <a:pt x="70305" y="52490"/>
                    <a:pt x="69498" y="33306"/>
                  </a:cubicBezTo>
                  <a:cubicBezTo>
                    <a:pt x="68692" y="14122"/>
                    <a:pt x="52486" y="-776"/>
                    <a:pt x="33302" y="31"/>
                  </a:cubicBezTo>
                  <a:cubicBezTo>
                    <a:pt x="33291" y="32"/>
                    <a:pt x="33281" y="32"/>
                    <a:pt x="33270" y="33"/>
                  </a:cubicBezTo>
                  <a:cubicBezTo>
                    <a:pt x="14123" y="908"/>
                    <a:pt x="-726" y="17076"/>
                    <a:pt x="27" y="3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3019272" y="3633048"/>
              <a:ext cx="51281" cy="51281"/>
            </a:xfrm>
            <a:custGeom>
              <a:avLst/>
              <a:gdLst/>
              <a:ahLst/>
              <a:cxnLst/>
              <a:rect l="l" t="t" r="r" b="b"/>
              <a:pathLst>
                <a:path w="69533" h="69533" extrusionOk="0">
                  <a:moveTo>
                    <a:pt x="35" y="36323"/>
                  </a:moveTo>
                  <a:cubicBezTo>
                    <a:pt x="894" y="55504"/>
                    <a:pt x="17141" y="70358"/>
                    <a:pt x="36322" y="69498"/>
                  </a:cubicBezTo>
                  <a:cubicBezTo>
                    <a:pt x="55504" y="68639"/>
                    <a:pt x="70357" y="52393"/>
                    <a:pt x="69498" y="33211"/>
                  </a:cubicBezTo>
                  <a:cubicBezTo>
                    <a:pt x="68640" y="14055"/>
                    <a:pt x="52435" y="-789"/>
                    <a:pt x="33278" y="32"/>
                  </a:cubicBezTo>
                  <a:cubicBezTo>
                    <a:pt x="14094" y="855"/>
                    <a:pt x="-790" y="17073"/>
                    <a:pt x="33" y="36256"/>
                  </a:cubicBezTo>
                  <a:cubicBezTo>
                    <a:pt x="33" y="36278"/>
                    <a:pt x="35" y="36300"/>
                    <a:pt x="35" y="36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2994343" y="3608329"/>
              <a:ext cx="80503" cy="27888"/>
            </a:xfrm>
            <a:custGeom>
              <a:avLst/>
              <a:gdLst/>
              <a:ahLst/>
              <a:cxnLst/>
              <a:rect l="l" t="t" r="r" b="b"/>
              <a:pathLst>
                <a:path w="109156" h="37814" extrusionOk="0">
                  <a:moveTo>
                    <a:pt x="0" y="37814"/>
                  </a:moveTo>
                  <a:cubicBezTo>
                    <a:pt x="17284" y="29176"/>
                    <a:pt x="35292" y="22068"/>
                    <a:pt x="53816" y="16573"/>
                  </a:cubicBezTo>
                  <a:cubicBezTo>
                    <a:pt x="71741" y="9435"/>
                    <a:pt x="90259" y="3889"/>
                    <a:pt x="109157" y="0"/>
                  </a:cubicBezTo>
                  <a:cubicBezTo>
                    <a:pt x="91868" y="8554"/>
                    <a:pt x="73899" y="15658"/>
                    <a:pt x="55436" y="21241"/>
                  </a:cubicBezTo>
                  <a:cubicBezTo>
                    <a:pt x="37440" y="28268"/>
                    <a:pt x="18900" y="33811"/>
                    <a:pt x="0" y="37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6"/>
            <p:cNvSpPr/>
            <p:nvPr/>
          </p:nvSpPr>
          <p:spPr>
            <a:xfrm>
              <a:off x="3067520" y="3400608"/>
              <a:ext cx="25148" cy="25148"/>
            </a:xfrm>
            <a:custGeom>
              <a:avLst/>
              <a:gdLst/>
              <a:ahLst/>
              <a:cxnLst/>
              <a:rect l="l" t="t" r="r" b="b"/>
              <a:pathLst>
                <a:path w="34099" h="34099" extrusionOk="0">
                  <a:moveTo>
                    <a:pt x="34100" y="17050"/>
                  </a:moveTo>
                  <a:cubicBezTo>
                    <a:pt x="34100" y="26466"/>
                    <a:pt x="26466" y="34099"/>
                    <a:pt x="17050" y="34099"/>
                  </a:cubicBezTo>
                  <a:cubicBezTo>
                    <a:pt x="7633" y="34099"/>
                    <a:pt x="0" y="26466"/>
                    <a:pt x="0" y="17050"/>
                  </a:cubicBezTo>
                  <a:cubicBezTo>
                    <a:pt x="0" y="7633"/>
                    <a:pt x="7633" y="0"/>
                    <a:pt x="17050" y="0"/>
                  </a:cubicBezTo>
                  <a:cubicBezTo>
                    <a:pt x="26466" y="0"/>
                    <a:pt x="34100" y="7633"/>
                    <a:pt x="3410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6"/>
            <p:cNvSpPr/>
            <p:nvPr/>
          </p:nvSpPr>
          <p:spPr>
            <a:xfrm>
              <a:off x="3026749" y="3545837"/>
              <a:ext cx="25289" cy="25289"/>
            </a:xfrm>
            <a:custGeom>
              <a:avLst/>
              <a:gdLst/>
              <a:ahLst/>
              <a:cxnLst/>
              <a:rect l="l" t="t" r="r" b="b"/>
              <a:pathLst>
                <a:path w="34290" h="34290" extrusionOk="0">
                  <a:moveTo>
                    <a:pt x="34290" y="17050"/>
                  </a:moveTo>
                  <a:cubicBezTo>
                    <a:pt x="34342" y="26519"/>
                    <a:pt x="26709" y="34237"/>
                    <a:pt x="17240" y="34290"/>
                  </a:cubicBezTo>
                  <a:cubicBezTo>
                    <a:pt x="7771" y="34342"/>
                    <a:pt x="53" y="26709"/>
                    <a:pt x="0" y="17240"/>
                  </a:cubicBezTo>
                  <a:cubicBezTo>
                    <a:pt x="-52" y="7771"/>
                    <a:pt x="7581" y="53"/>
                    <a:pt x="17050" y="0"/>
                  </a:cubicBezTo>
                  <a:cubicBezTo>
                    <a:pt x="17081" y="0"/>
                    <a:pt x="17113" y="0"/>
                    <a:pt x="17145" y="0"/>
                  </a:cubicBezTo>
                  <a:cubicBezTo>
                    <a:pt x="26577" y="0"/>
                    <a:pt x="34237" y="7618"/>
                    <a:pt x="34290" y="17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 name="Google Shape;275;p16"/>
            <p:cNvGrpSpPr/>
            <p:nvPr/>
          </p:nvGrpSpPr>
          <p:grpSpPr>
            <a:xfrm>
              <a:off x="2035724" y="1149832"/>
              <a:ext cx="827668" cy="587690"/>
              <a:chOff x="2183420" y="1130657"/>
              <a:chExt cx="1121502" cy="796328"/>
            </a:xfrm>
          </p:grpSpPr>
          <p:sp>
            <p:nvSpPr>
              <p:cNvPr id="276" name="Google Shape;276;p16"/>
              <p:cNvSpPr/>
              <p:nvPr/>
            </p:nvSpPr>
            <p:spPr>
              <a:xfrm>
                <a:off x="2282033" y="1212048"/>
                <a:ext cx="908569" cy="641581"/>
              </a:xfrm>
              <a:custGeom>
                <a:avLst/>
                <a:gdLst/>
                <a:ahLst/>
                <a:cxnLst/>
                <a:rect l="l" t="t" r="r" b="b"/>
                <a:pathLst>
                  <a:path w="908569" h="641581" extrusionOk="0">
                    <a:moveTo>
                      <a:pt x="896386" y="44648"/>
                    </a:moveTo>
                    <a:cubicBezTo>
                      <a:pt x="891676" y="38264"/>
                      <a:pt x="886243" y="32446"/>
                      <a:pt x="880194" y="27313"/>
                    </a:cubicBezTo>
                    <a:cubicBezTo>
                      <a:pt x="861798" y="13741"/>
                      <a:pt x="839937" y="5651"/>
                      <a:pt x="817138" y="3977"/>
                    </a:cubicBezTo>
                    <a:cubicBezTo>
                      <a:pt x="757988" y="-3453"/>
                      <a:pt x="671215" y="12644"/>
                      <a:pt x="572346" y="51030"/>
                    </a:cubicBezTo>
                    <a:cubicBezTo>
                      <a:pt x="456477" y="97210"/>
                      <a:pt x="347507" y="159099"/>
                      <a:pt x="248495" y="234958"/>
                    </a:cubicBezTo>
                    <a:cubicBezTo>
                      <a:pt x="189785" y="279046"/>
                      <a:pt x="136007" y="329343"/>
                      <a:pt x="88095" y="384977"/>
                    </a:cubicBezTo>
                    <a:cubicBezTo>
                      <a:pt x="62743" y="414312"/>
                      <a:pt x="41145" y="446693"/>
                      <a:pt x="23801" y="481370"/>
                    </a:cubicBezTo>
                    <a:cubicBezTo>
                      <a:pt x="15132" y="499034"/>
                      <a:pt x="9221" y="517922"/>
                      <a:pt x="6275" y="537377"/>
                    </a:cubicBezTo>
                    <a:cubicBezTo>
                      <a:pt x="4941" y="547142"/>
                      <a:pt x="4941" y="557043"/>
                      <a:pt x="6275" y="566809"/>
                    </a:cubicBezTo>
                    <a:cubicBezTo>
                      <a:pt x="8957" y="586514"/>
                      <a:pt x="19948" y="604127"/>
                      <a:pt x="36469" y="615196"/>
                    </a:cubicBezTo>
                    <a:cubicBezTo>
                      <a:pt x="44635" y="620668"/>
                      <a:pt x="53512" y="624994"/>
                      <a:pt x="62853" y="628055"/>
                    </a:cubicBezTo>
                    <a:cubicBezTo>
                      <a:pt x="81673" y="633847"/>
                      <a:pt x="101265" y="636737"/>
                      <a:pt x="120956" y="636627"/>
                    </a:cubicBezTo>
                    <a:cubicBezTo>
                      <a:pt x="159740" y="636292"/>
                      <a:pt x="198330" y="631109"/>
                      <a:pt x="235827" y="621197"/>
                    </a:cubicBezTo>
                    <a:cubicBezTo>
                      <a:pt x="306942" y="602563"/>
                      <a:pt x="375829" y="576279"/>
                      <a:pt x="441282" y="542806"/>
                    </a:cubicBezTo>
                    <a:cubicBezTo>
                      <a:pt x="552871" y="487344"/>
                      <a:pt x="656324" y="416837"/>
                      <a:pt x="748749" y="333256"/>
                    </a:cubicBezTo>
                    <a:cubicBezTo>
                      <a:pt x="826663" y="261342"/>
                      <a:pt x="879241" y="190381"/>
                      <a:pt x="898482" y="134088"/>
                    </a:cubicBezTo>
                    <a:cubicBezTo>
                      <a:pt x="906950" y="112939"/>
                      <a:pt x="909294" y="89832"/>
                      <a:pt x="905244" y="67413"/>
                    </a:cubicBezTo>
                    <a:cubicBezTo>
                      <a:pt x="903269" y="59718"/>
                      <a:pt x="900425" y="52272"/>
                      <a:pt x="896767" y="45220"/>
                    </a:cubicBezTo>
                    <a:lnTo>
                      <a:pt x="899815" y="50459"/>
                    </a:lnTo>
                    <a:cubicBezTo>
                      <a:pt x="901101" y="52594"/>
                      <a:pt x="902155" y="54861"/>
                      <a:pt x="902958" y="57221"/>
                    </a:cubicBezTo>
                    <a:cubicBezTo>
                      <a:pt x="904340" y="60286"/>
                      <a:pt x="905424" y="63475"/>
                      <a:pt x="906197" y="66746"/>
                    </a:cubicBezTo>
                    <a:cubicBezTo>
                      <a:pt x="910761" y="89452"/>
                      <a:pt x="908711" y="112990"/>
                      <a:pt x="900291" y="134564"/>
                    </a:cubicBezTo>
                    <a:cubicBezTo>
                      <a:pt x="881241" y="191714"/>
                      <a:pt x="828949" y="263152"/>
                      <a:pt x="751130" y="335637"/>
                    </a:cubicBezTo>
                    <a:cubicBezTo>
                      <a:pt x="658649" y="419927"/>
                      <a:pt x="554956" y="491022"/>
                      <a:pt x="442996" y="546902"/>
                    </a:cubicBezTo>
                    <a:cubicBezTo>
                      <a:pt x="377265" y="580588"/>
                      <a:pt x="308095" y="607094"/>
                      <a:pt x="236684" y="625959"/>
                    </a:cubicBezTo>
                    <a:cubicBezTo>
                      <a:pt x="198785" y="635994"/>
                      <a:pt x="159778" y="641242"/>
                      <a:pt x="120575" y="641580"/>
                    </a:cubicBezTo>
                    <a:cubicBezTo>
                      <a:pt x="100366" y="641656"/>
                      <a:pt x="80262" y="638670"/>
                      <a:pt x="60948" y="632722"/>
                    </a:cubicBezTo>
                    <a:cubicBezTo>
                      <a:pt x="51145" y="629516"/>
                      <a:pt x="41821" y="624998"/>
                      <a:pt x="33230" y="619292"/>
                    </a:cubicBezTo>
                    <a:cubicBezTo>
                      <a:pt x="24709" y="613184"/>
                      <a:pt x="17381" y="605565"/>
                      <a:pt x="11609" y="596813"/>
                    </a:cubicBezTo>
                    <a:cubicBezTo>
                      <a:pt x="6289" y="587811"/>
                      <a:pt x="2703" y="577893"/>
                      <a:pt x="1036" y="567571"/>
                    </a:cubicBezTo>
                    <a:cubicBezTo>
                      <a:pt x="-345" y="557330"/>
                      <a:pt x="-345" y="546951"/>
                      <a:pt x="1036" y="536710"/>
                    </a:cubicBezTo>
                    <a:cubicBezTo>
                      <a:pt x="4237" y="516839"/>
                      <a:pt x="10435" y="497570"/>
                      <a:pt x="19419" y="479560"/>
                    </a:cubicBezTo>
                    <a:cubicBezTo>
                      <a:pt x="36875" y="444469"/>
                      <a:pt x="58702" y="411729"/>
                      <a:pt x="84380" y="382119"/>
                    </a:cubicBezTo>
                    <a:cubicBezTo>
                      <a:pt x="132761" y="326225"/>
                      <a:pt x="187053" y="275734"/>
                      <a:pt x="246305" y="231529"/>
                    </a:cubicBezTo>
                    <a:cubicBezTo>
                      <a:pt x="345550" y="155551"/>
                      <a:pt x="454861" y="93716"/>
                      <a:pt x="571107" y="47792"/>
                    </a:cubicBezTo>
                    <a:cubicBezTo>
                      <a:pt x="670453" y="9692"/>
                      <a:pt x="757702" y="-6025"/>
                      <a:pt x="817329" y="2072"/>
                    </a:cubicBezTo>
                    <a:cubicBezTo>
                      <a:pt x="840392" y="3945"/>
                      <a:pt x="862422" y="12446"/>
                      <a:pt x="880765" y="26551"/>
                    </a:cubicBezTo>
                    <a:cubicBezTo>
                      <a:pt x="883491" y="28691"/>
                      <a:pt x="886011" y="31083"/>
                      <a:pt x="888290" y="33695"/>
                    </a:cubicBezTo>
                    <a:cubicBezTo>
                      <a:pt x="890050" y="35493"/>
                      <a:pt x="891614" y="37472"/>
                      <a:pt x="892957" y="39600"/>
                    </a:cubicBezTo>
                    <a:cubicBezTo>
                      <a:pt x="895338" y="42934"/>
                      <a:pt x="896386" y="44648"/>
                      <a:pt x="896386" y="446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6"/>
              <p:cNvSpPr/>
              <p:nvPr/>
            </p:nvSpPr>
            <p:spPr>
              <a:xfrm>
                <a:off x="2183420" y="1130657"/>
                <a:ext cx="1121502" cy="796328"/>
              </a:xfrm>
              <a:custGeom>
                <a:avLst/>
                <a:gdLst/>
                <a:ahLst/>
                <a:cxnLst/>
                <a:rect l="l" t="t" r="r" b="b"/>
                <a:pathLst>
                  <a:path w="1121502" h="796328" extrusionOk="0">
                    <a:moveTo>
                      <a:pt x="1106346" y="57364"/>
                    </a:moveTo>
                    <a:cubicBezTo>
                      <a:pt x="1100526" y="49418"/>
                      <a:pt x="1093850" y="42135"/>
                      <a:pt x="1086439" y="35647"/>
                    </a:cubicBezTo>
                    <a:cubicBezTo>
                      <a:pt x="1077229" y="28067"/>
                      <a:pt x="1066919" y="21932"/>
                      <a:pt x="1055863" y="17454"/>
                    </a:cubicBezTo>
                    <a:cubicBezTo>
                      <a:pt x="1040586" y="11318"/>
                      <a:pt x="1024578" y="7188"/>
                      <a:pt x="1008238" y="5167"/>
                    </a:cubicBezTo>
                    <a:cubicBezTo>
                      <a:pt x="934991" y="-5501"/>
                      <a:pt x="827263" y="13168"/>
                      <a:pt x="704010" y="60126"/>
                    </a:cubicBezTo>
                    <a:cubicBezTo>
                      <a:pt x="637041" y="86026"/>
                      <a:pt x="572037" y="116745"/>
                      <a:pt x="509509" y="152043"/>
                    </a:cubicBezTo>
                    <a:cubicBezTo>
                      <a:pt x="437432" y="192249"/>
                      <a:pt x="368355" y="237611"/>
                      <a:pt x="302817" y="287774"/>
                    </a:cubicBezTo>
                    <a:cubicBezTo>
                      <a:pt x="230133" y="342664"/>
                      <a:pt x="163752" y="405436"/>
                      <a:pt x="104887" y="474940"/>
                    </a:cubicBezTo>
                    <a:cubicBezTo>
                      <a:pt x="73719" y="511661"/>
                      <a:pt x="47375" y="552217"/>
                      <a:pt x="26497" y="595622"/>
                    </a:cubicBezTo>
                    <a:cubicBezTo>
                      <a:pt x="15906" y="617683"/>
                      <a:pt x="8866" y="641278"/>
                      <a:pt x="5637" y="665535"/>
                    </a:cubicBezTo>
                    <a:cubicBezTo>
                      <a:pt x="4128" y="677692"/>
                      <a:pt x="4288" y="689998"/>
                      <a:pt x="6113" y="702111"/>
                    </a:cubicBezTo>
                    <a:cubicBezTo>
                      <a:pt x="8280" y="714169"/>
                      <a:pt x="12569" y="725747"/>
                      <a:pt x="18782" y="736306"/>
                    </a:cubicBezTo>
                    <a:cubicBezTo>
                      <a:pt x="25584" y="746536"/>
                      <a:pt x="34089" y="755524"/>
                      <a:pt x="43928" y="762881"/>
                    </a:cubicBezTo>
                    <a:cubicBezTo>
                      <a:pt x="54030" y="769813"/>
                      <a:pt x="65019" y="775356"/>
                      <a:pt x="76598" y="779359"/>
                    </a:cubicBezTo>
                    <a:cubicBezTo>
                      <a:pt x="99827" y="787096"/>
                      <a:pt x="124125" y="791145"/>
                      <a:pt x="148607" y="791361"/>
                    </a:cubicBezTo>
                    <a:cubicBezTo>
                      <a:pt x="196776" y="791693"/>
                      <a:pt x="244790" y="785867"/>
                      <a:pt x="291482" y="774025"/>
                    </a:cubicBezTo>
                    <a:cubicBezTo>
                      <a:pt x="379899" y="751528"/>
                      <a:pt x="465569" y="719362"/>
                      <a:pt x="546943" y="678108"/>
                    </a:cubicBezTo>
                    <a:cubicBezTo>
                      <a:pt x="620655" y="641269"/>
                      <a:pt x="691610" y="599155"/>
                      <a:pt x="759255" y="552093"/>
                    </a:cubicBezTo>
                    <a:cubicBezTo>
                      <a:pt x="818475" y="511250"/>
                      <a:pt x="874660" y="466174"/>
                      <a:pt x="927371" y="417219"/>
                    </a:cubicBezTo>
                    <a:cubicBezTo>
                      <a:pt x="1023574" y="327398"/>
                      <a:pt x="1087772" y="238530"/>
                      <a:pt x="1110346" y="168140"/>
                    </a:cubicBezTo>
                    <a:cubicBezTo>
                      <a:pt x="1115460" y="152715"/>
                      <a:pt x="1118659" y="136720"/>
                      <a:pt x="1119871" y="120515"/>
                    </a:cubicBezTo>
                    <a:cubicBezTo>
                      <a:pt x="1120666" y="108591"/>
                      <a:pt x="1119670" y="96616"/>
                      <a:pt x="1116919" y="84987"/>
                    </a:cubicBezTo>
                    <a:cubicBezTo>
                      <a:pt x="1114377" y="75466"/>
                      <a:pt x="1110767" y="66263"/>
                      <a:pt x="1106155" y="57555"/>
                    </a:cubicBezTo>
                    <a:cubicBezTo>
                      <a:pt x="1106155" y="57555"/>
                      <a:pt x="1107489" y="59745"/>
                      <a:pt x="1109870" y="64127"/>
                    </a:cubicBezTo>
                    <a:cubicBezTo>
                      <a:pt x="1111462" y="66790"/>
                      <a:pt x="1112802" y="69596"/>
                      <a:pt x="1113871" y="72509"/>
                    </a:cubicBezTo>
                    <a:cubicBezTo>
                      <a:pt x="1115558" y="76448"/>
                      <a:pt x="1116897" y="80528"/>
                      <a:pt x="1117871" y="84701"/>
                    </a:cubicBezTo>
                    <a:cubicBezTo>
                      <a:pt x="1120853" y="96391"/>
                      <a:pt x="1122009" y="108472"/>
                      <a:pt x="1121300" y="120515"/>
                    </a:cubicBezTo>
                    <a:cubicBezTo>
                      <a:pt x="1120176" y="136950"/>
                      <a:pt x="1116975" y="153176"/>
                      <a:pt x="1111775" y="168807"/>
                    </a:cubicBezTo>
                    <a:cubicBezTo>
                      <a:pt x="1089487" y="239958"/>
                      <a:pt x="1025479" y="329493"/>
                      <a:pt x="929276" y="419886"/>
                    </a:cubicBezTo>
                    <a:cubicBezTo>
                      <a:pt x="876905" y="469019"/>
                      <a:pt x="821037" y="514286"/>
                      <a:pt x="762112" y="555331"/>
                    </a:cubicBezTo>
                    <a:cubicBezTo>
                      <a:pt x="694240" y="602756"/>
                      <a:pt x="622994" y="645160"/>
                      <a:pt x="548943" y="682204"/>
                    </a:cubicBezTo>
                    <a:cubicBezTo>
                      <a:pt x="467348" y="723776"/>
                      <a:pt x="381379" y="756138"/>
                      <a:pt x="292625" y="778693"/>
                    </a:cubicBezTo>
                    <a:cubicBezTo>
                      <a:pt x="245577" y="790737"/>
                      <a:pt x="197171" y="796660"/>
                      <a:pt x="148607" y="796314"/>
                    </a:cubicBezTo>
                    <a:cubicBezTo>
                      <a:pt x="123571" y="796114"/>
                      <a:pt x="98723" y="791967"/>
                      <a:pt x="74979" y="784026"/>
                    </a:cubicBezTo>
                    <a:cubicBezTo>
                      <a:pt x="62959" y="779857"/>
                      <a:pt x="51553" y="774091"/>
                      <a:pt x="41070" y="766881"/>
                    </a:cubicBezTo>
                    <a:cubicBezTo>
                      <a:pt x="30726" y="759176"/>
                      <a:pt x="21799" y="749733"/>
                      <a:pt x="14686" y="738973"/>
                    </a:cubicBezTo>
                    <a:cubicBezTo>
                      <a:pt x="8128" y="727854"/>
                      <a:pt x="3581" y="715666"/>
                      <a:pt x="1255" y="702969"/>
                    </a:cubicBezTo>
                    <a:cubicBezTo>
                      <a:pt x="-418" y="690324"/>
                      <a:pt x="-418" y="677514"/>
                      <a:pt x="1255" y="664869"/>
                    </a:cubicBezTo>
                    <a:cubicBezTo>
                      <a:pt x="4637" y="640097"/>
                      <a:pt x="11834" y="615999"/>
                      <a:pt x="22591" y="593431"/>
                    </a:cubicBezTo>
                    <a:cubicBezTo>
                      <a:pt x="43670" y="549693"/>
                      <a:pt x="70237" y="508819"/>
                      <a:pt x="101649" y="471797"/>
                    </a:cubicBezTo>
                    <a:cubicBezTo>
                      <a:pt x="160921" y="402011"/>
                      <a:pt x="227751" y="339015"/>
                      <a:pt x="300912" y="283964"/>
                    </a:cubicBezTo>
                    <a:cubicBezTo>
                      <a:pt x="366694" y="233721"/>
                      <a:pt x="436062" y="188357"/>
                      <a:pt x="508462" y="148233"/>
                    </a:cubicBezTo>
                    <a:cubicBezTo>
                      <a:pt x="571101" y="113097"/>
                      <a:pt x="636200" y="82537"/>
                      <a:pt x="703248" y="56793"/>
                    </a:cubicBezTo>
                    <a:cubicBezTo>
                      <a:pt x="827073" y="10215"/>
                      <a:pt x="935277" y="-8073"/>
                      <a:pt x="1009000" y="3262"/>
                    </a:cubicBezTo>
                    <a:cubicBezTo>
                      <a:pt x="1025349" y="5498"/>
                      <a:pt x="1041350" y="9787"/>
                      <a:pt x="1056626" y="16026"/>
                    </a:cubicBezTo>
                    <a:cubicBezTo>
                      <a:pt x="1067757" y="20782"/>
                      <a:pt x="1078099" y="27206"/>
                      <a:pt x="1087296" y="35076"/>
                    </a:cubicBezTo>
                    <a:cubicBezTo>
                      <a:pt x="1090750" y="37749"/>
                      <a:pt x="1093939" y="40747"/>
                      <a:pt x="1096821" y="44029"/>
                    </a:cubicBezTo>
                    <a:cubicBezTo>
                      <a:pt x="1099025" y="46250"/>
                      <a:pt x="1100974" y="48710"/>
                      <a:pt x="1102631" y="513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6"/>
              <p:cNvSpPr/>
              <p:nvPr/>
            </p:nvSpPr>
            <p:spPr>
              <a:xfrm>
                <a:off x="2569052" y="1499866"/>
                <a:ext cx="563027" cy="399678"/>
              </a:xfrm>
              <a:custGeom>
                <a:avLst/>
                <a:gdLst/>
                <a:ahLst/>
                <a:cxnLst/>
                <a:rect l="l" t="t" r="r" b="b"/>
                <a:pathLst>
                  <a:path w="563027" h="399678" extrusionOk="0">
                    <a:moveTo>
                      <a:pt x="554788" y="28959"/>
                    </a:moveTo>
                    <a:cubicBezTo>
                      <a:pt x="551711" y="25141"/>
                      <a:pt x="548335" y="21573"/>
                      <a:pt x="544692" y="18291"/>
                    </a:cubicBezTo>
                    <a:cubicBezTo>
                      <a:pt x="533404" y="9812"/>
                      <a:pt x="519983" y="4634"/>
                      <a:pt x="505925" y="3337"/>
                    </a:cubicBezTo>
                    <a:cubicBezTo>
                      <a:pt x="469349" y="-1806"/>
                      <a:pt x="415533" y="7623"/>
                      <a:pt x="354192" y="31150"/>
                    </a:cubicBezTo>
                    <a:cubicBezTo>
                      <a:pt x="282472" y="59652"/>
                      <a:pt x="215133" y="98131"/>
                      <a:pt x="154167" y="145450"/>
                    </a:cubicBezTo>
                    <a:cubicBezTo>
                      <a:pt x="117841" y="172861"/>
                      <a:pt x="84652" y="204197"/>
                      <a:pt x="55202" y="238890"/>
                    </a:cubicBezTo>
                    <a:cubicBezTo>
                      <a:pt x="39722" y="257193"/>
                      <a:pt x="26631" y="277389"/>
                      <a:pt x="16245" y="298993"/>
                    </a:cubicBezTo>
                    <a:cubicBezTo>
                      <a:pt x="11001" y="309906"/>
                      <a:pt x="7498" y="321572"/>
                      <a:pt x="5862" y="333569"/>
                    </a:cubicBezTo>
                    <a:cubicBezTo>
                      <a:pt x="5049" y="339542"/>
                      <a:pt x="5049" y="345598"/>
                      <a:pt x="5862" y="351571"/>
                    </a:cubicBezTo>
                    <a:cubicBezTo>
                      <a:pt x="7780" y="363481"/>
                      <a:pt x="14404" y="374121"/>
                      <a:pt x="24246" y="381099"/>
                    </a:cubicBezTo>
                    <a:cubicBezTo>
                      <a:pt x="29191" y="384506"/>
                      <a:pt x="34573" y="387229"/>
                      <a:pt x="40248" y="389195"/>
                    </a:cubicBezTo>
                    <a:cubicBezTo>
                      <a:pt x="51773" y="393013"/>
                      <a:pt x="63825" y="395005"/>
                      <a:pt x="75966" y="395100"/>
                    </a:cubicBezTo>
                    <a:cubicBezTo>
                      <a:pt x="99920" y="395285"/>
                      <a:pt x="123800" y="392405"/>
                      <a:pt x="147023" y="386528"/>
                    </a:cubicBezTo>
                    <a:cubicBezTo>
                      <a:pt x="191120" y="375367"/>
                      <a:pt x="233857" y="359396"/>
                      <a:pt x="274467" y="338903"/>
                    </a:cubicBezTo>
                    <a:cubicBezTo>
                      <a:pt x="343766" y="304699"/>
                      <a:pt x="407897" y="260898"/>
                      <a:pt x="464967" y="208791"/>
                    </a:cubicBezTo>
                    <a:cubicBezTo>
                      <a:pt x="513069" y="164024"/>
                      <a:pt x="545263" y="119733"/>
                      <a:pt x="556598" y="84966"/>
                    </a:cubicBezTo>
                    <a:cubicBezTo>
                      <a:pt x="564418" y="67291"/>
                      <a:pt x="563858" y="47033"/>
                      <a:pt x="555074" y="29817"/>
                    </a:cubicBezTo>
                    <a:cubicBezTo>
                      <a:pt x="557878" y="33936"/>
                      <a:pt x="559941" y="38513"/>
                      <a:pt x="561170" y="43342"/>
                    </a:cubicBezTo>
                    <a:cubicBezTo>
                      <a:pt x="564356" y="57403"/>
                      <a:pt x="563430" y="72084"/>
                      <a:pt x="558503" y="85633"/>
                    </a:cubicBezTo>
                    <a:cubicBezTo>
                      <a:pt x="547454" y="121352"/>
                      <a:pt x="515450" y="166310"/>
                      <a:pt x="467348" y="211649"/>
                    </a:cubicBezTo>
                    <a:cubicBezTo>
                      <a:pt x="410418" y="264346"/>
                      <a:pt x="346274" y="308670"/>
                      <a:pt x="276848" y="343284"/>
                    </a:cubicBezTo>
                    <a:cubicBezTo>
                      <a:pt x="235749" y="363849"/>
                      <a:pt x="192495" y="379790"/>
                      <a:pt x="147880" y="390814"/>
                    </a:cubicBezTo>
                    <a:cubicBezTo>
                      <a:pt x="124230" y="396861"/>
                      <a:pt x="99900" y="399838"/>
                      <a:pt x="75490" y="399672"/>
                    </a:cubicBezTo>
                    <a:cubicBezTo>
                      <a:pt x="62862" y="399543"/>
                      <a:pt x="50330" y="397455"/>
                      <a:pt x="38343" y="393481"/>
                    </a:cubicBezTo>
                    <a:cubicBezTo>
                      <a:pt x="32210" y="391390"/>
                      <a:pt x="26406" y="388440"/>
                      <a:pt x="21102" y="384718"/>
                    </a:cubicBezTo>
                    <a:cubicBezTo>
                      <a:pt x="15775" y="380803"/>
                      <a:pt x="11194" y="375964"/>
                      <a:pt x="7577" y="370431"/>
                    </a:cubicBezTo>
                    <a:cubicBezTo>
                      <a:pt x="4192" y="364727"/>
                      <a:pt x="1839" y="358472"/>
                      <a:pt x="624" y="351952"/>
                    </a:cubicBezTo>
                    <a:cubicBezTo>
                      <a:pt x="-208" y="345629"/>
                      <a:pt x="-208" y="339225"/>
                      <a:pt x="624" y="332902"/>
                    </a:cubicBezTo>
                    <a:cubicBezTo>
                      <a:pt x="2287" y="320377"/>
                      <a:pt x="5920" y="308193"/>
                      <a:pt x="11387" y="296802"/>
                    </a:cubicBezTo>
                    <a:cubicBezTo>
                      <a:pt x="21998" y="274856"/>
                      <a:pt x="35344" y="254342"/>
                      <a:pt x="51106" y="235747"/>
                    </a:cubicBezTo>
                    <a:cubicBezTo>
                      <a:pt x="80827" y="200777"/>
                      <a:pt x="114338" y="169215"/>
                      <a:pt x="151023" y="141640"/>
                    </a:cubicBezTo>
                    <a:cubicBezTo>
                      <a:pt x="212608" y="94381"/>
                      <a:pt x="280639" y="56179"/>
                      <a:pt x="353049" y="28197"/>
                    </a:cubicBezTo>
                    <a:cubicBezTo>
                      <a:pt x="414866" y="4861"/>
                      <a:pt x="469254" y="-4092"/>
                      <a:pt x="506211" y="1718"/>
                    </a:cubicBezTo>
                    <a:cubicBezTo>
                      <a:pt x="520529" y="3238"/>
                      <a:pt x="534113" y="8823"/>
                      <a:pt x="545358" y="17815"/>
                    </a:cubicBezTo>
                    <a:cubicBezTo>
                      <a:pt x="548255" y="20198"/>
                      <a:pt x="550790" y="22989"/>
                      <a:pt x="552883" y="26102"/>
                    </a:cubicBezTo>
                    <a:cubicBezTo>
                      <a:pt x="554121" y="27816"/>
                      <a:pt x="554788" y="28959"/>
                      <a:pt x="554788" y="289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2571802" y="1399439"/>
                <a:ext cx="296176" cy="211878"/>
              </a:xfrm>
              <a:custGeom>
                <a:avLst/>
                <a:gdLst/>
                <a:ahLst/>
                <a:cxnLst/>
                <a:rect l="l" t="t" r="r" b="b"/>
                <a:pathLst>
                  <a:path w="296176" h="211878" extrusionOk="0">
                    <a:moveTo>
                      <a:pt x="291435" y="16611"/>
                    </a:moveTo>
                    <a:cubicBezTo>
                      <a:pt x="291435" y="16611"/>
                      <a:pt x="289625" y="14515"/>
                      <a:pt x="285910" y="11181"/>
                    </a:cubicBezTo>
                    <a:cubicBezTo>
                      <a:pt x="279904" y="6975"/>
                      <a:pt x="272918" y="4384"/>
                      <a:pt x="265622" y="3657"/>
                    </a:cubicBezTo>
                    <a:cubicBezTo>
                      <a:pt x="246572" y="1085"/>
                      <a:pt x="217997" y="6228"/>
                      <a:pt x="186279" y="18516"/>
                    </a:cubicBezTo>
                    <a:cubicBezTo>
                      <a:pt x="148763" y="33569"/>
                      <a:pt x="113505" y="53730"/>
                      <a:pt x="81504" y="78428"/>
                    </a:cubicBezTo>
                    <a:cubicBezTo>
                      <a:pt x="62501" y="92780"/>
                      <a:pt x="45182" y="109236"/>
                      <a:pt x="29878" y="127482"/>
                    </a:cubicBezTo>
                    <a:cubicBezTo>
                      <a:pt x="21669" y="136900"/>
                      <a:pt x="14808" y="147415"/>
                      <a:pt x="9495" y="158724"/>
                    </a:cubicBezTo>
                    <a:cubicBezTo>
                      <a:pt x="3222" y="169460"/>
                      <a:pt x="2410" y="182535"/>
                      <a:pt x="7304" y="193966"/>
                    </a:cubicBezTo>
                    <a:cubicBezTo>
                      <a:pt x="15598" y="203363"/>
                      <a:pt x="27874" y="208244"/>
                      <a:pt x="40356" y="207110"/>
                    </a:cubicBezTo>
                    <a:cubicBezTo>
                      <a:pt x="52819" y="207261"/>
                      <a:pt x="65246" y="205755"/>
                      <a:pt x="77313" y="202634"/>
                    </a:cubicBezTo>
                    <a:cubicBezTo>
                      <a:pt x="100393" y="196809"/>
                      <a:pt x="122755" y="188440"/>
                      <a:pt x="143988" y="177678"/>
                    </a:cubicBezTo>
                    <a:cubicBezTo>
                      <a:pt x="180270" y="159763"/>
                      <a:pt x="213895" y="136908"/>
                      <a:pt x="243905" y="109765"/>
                    </a:cubicBezTo>
                    <a:cubicBezTo>
                      <a:pt x="269051" y="86334"/>
                      <a:pt x="286005" y="63283"/>
                      <a:pt x="292101" y="45090"/>
                    </a:cubicBezTo>
                    <a:cubicBezTo>
                      <a:pt x="294658" y="38219"/>
                      <a:pt x="295380" y="30799"/>
                      <a:pt x="294197" y="23564"/>
                    </a:cubicBezTo>
                    <a:cubicBezTo>
                      <a:pt x="292864" y="18706"/>
                      <a:pt x="291530" y="16325"/>
                      <a:pt x="291816" y="16230"/>
                    </a:cubicBezTo>
                    <a:cubicBezTo>
                      <a:pt x="293284" y="18393"/>
                      <a:pt x="294409" y="20771"/>
                      <a:pt x="295150" y="23278"/>
                    </a:cubicBezTo>
                    <a:cubicBezTo>
                      <a:pt x="296857" y="30707"/>
                      <a:pt x="296428" y="38467"/>
                      <a:pt x="293911" y="45662"/>
                    </a:cubicBezTo>
                    <a:cubicBezTo>
                      <a:pt x="288292" y="64712"/>
                      <a:pt x="271432" y="88238"/>
                      <a:pt x="246286" y="112337"/>
                    </a:cubicBezTo>
                    <a:cubicBezTo>
                      <a:pt x="216313" y="140119"/>
                      <a:pt x="182542" y="163498"/>
                      <a:pt x="145988" y="181774"/>
                    </a:cubicBezTo>
                    <a:cubicBezTo>
                      <a:pt x="124515" y="192762"/>
                      <a:pt x="101857" y="201263"/>
                      <a:pt x="78456" y="207111"/>
                    </a:cubicBezTo>
                    <a:cubicBezTo>
                      <a:pt x="66023" y="210380"/>
                      <a:pt x="53211" y="211982"/>
                      <a:pt x="40356" y="211873"/>
                    </a:cubicBezTo>
                    <a:cubicBezTo>
                      <a:pt x="37117" y="211873"/>
                      <a:pt x="33784" y="211302"/>
                      <a:pt x="30831" y="211016"/>
                    </a:cubicBezTo>
                    <a:cubicBezTo>
                      <a:pt x="27603" y="210409"/>
                      <a:pt x="24420" y="209582"/>
                      <a:pt x="21306" y="208539"/>
                    </a:cubicBezTo>
                    <a:cubicBezTo>
                      <a:pt x="6722" y="204701"/>
                      <a:pt x="-2368" y="190190"/>
                      <a:pt x="541" y="175392"/>
                    </a:cubicBezTo>
                    <a:cubicBezTo>
                      <a:pt x="1069" y="172017"/>
                      <a:pt x="1801" y="168678"/>
                      <a:pt x="2732" y="165391"/>
                    </a:cubicBezTo>
                    <a:cubicBezTo>
                      <a:pt x="3970" y="162248"/>
                      <a:pt x="4923" y="159009"/>
                      <a:pt x="6351" y="155866"/>
                    </a:cubicBezTo>
                    <a:cubicBezTo>
                      <a:pt x="11912" y="144221"/>
                      <a:pt x="18991" y="133363"/>
                      <a:pt x="27402" y="123576"/>
                    </a:cubicBezTo>
                    <a:cubicBezTo>
                      <a:pt x="43033" y="105131"/>
                      <a:pt x="60704" y="88515"/>
                      <a:pt x="80075" y="74046"/>
                    </a:cubicBezTo>
                    <a:cubicBezTo>
                      <a:pt x="112516" y="49225"/>
                      <a:pt x="148344" y="29177"/>
                      <a:pt x="186469" y="14515"/>
                    </a:cubicBezTo>
                    <a:cubicBezTo>
                      <a:pt x="219140" y="2514"/>
                      <a:pt x="247810" y="-2249"/>
                      <a:pt x="267337" y="990"/>
                    </a:cubicBezTo>
                    <a:cubicBezTo>
                      <a:pt x="274868" y="1908"/>
                      <a:pt x="281993" y="4910"/>
                      <a:pt x="287911" y="9657"/>
                    </a:cubicBezTo>
                    <a:cubicBezTo>
                      <a:pt x="289409" y="11796"/>
                      <a:pt x="290596" y="14137"/>
                      <a:pt x="291435" y="166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0" name="Google Shape;280;p16"/>
            <p:cNvGrpSpPr/>
            <p:nvPr/>
          </p:nvGrpSpPr>
          <p:grpSpPr>
            <a:xfrm>
              <a:off x="3309189" y="2275457"/>
              <a:ext cx="731979" cy="322036"/>
              <a:chOff x="3908982" y="2655895"/>
              <a:chExt cx="991842" cy="436363"/>
            </a:xfrm>
          </p:grpSpPr>
          <p:sp>
            <p:nvSpPr>
              <p:cNvPr id="281" name="Google Shape;281;p16"/>
              <p:cNvSpPr/>
              <p:nvPr/>
            </p:nvSpPr>
            <p:spPr>
              <a:xfrm>
                <a:off x="3908982" y="2655895"/>
                <a:ext cx="392628" cy="214455"/>
              </a:xfrm>
              <a:custGeom>
                <a:avLst/>
                <a:gdLst/>
                <a:ahLst/>
                <a:cxnLst/>
                <a:rect l="l" t="t" r="r" b="b"/>
                <a:pathLst>
                  <a:path w="392628" h="214455" extrusionOk="0">
                    <a:moveTo>
                      <a:pt x="392624" y="214432"/>
                    </a:moveTo>
                    <a:cubicBezTo>
                      <a:pt x="391957" y="215670"/>
                      <a:pt x="303566" y="168521"/>
                      <a:pt x="195171" y="109657"/>
                    </a:cubicBezTo>
                    <a:cubicBezTo>
                      <a:pt x="86777" y="50792"/>
                      <a:pt x="-663" y="1262"/>
                      <a:pt x="4" y="24"/>
                    </a:cubicBezTo>
                    <a:cubicBezTo>
                      <a:pt x="671" y="-1214"/>
                      <a:pt x="89063" y="45934"/>
                      <a:pt x="197552" y="105275"/>
                    </a:cubicBezTo>
                    <a:cubicBezTo>
                      <a:pt x="306042" y="164616"/>
                      <a:pt x="393291" y="213193"/>
                      <a:pt x="392624" y="2144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4326467" y="2719355"/>
                <a:ext cx="574357" cy="372903"/>
              </a:xfrm>
              <a:custGeom>
                <a:avLst/>
                <a:gdLst/>
                <a:ahLst/>
                <a:cxnLst/>
                <a:rect l="l" t="t" r="r" b="b"/>
                <a:pathLst>
                  <a:path w="574357" h="372903" extrusionOk="0">
                    <a:moveTo>
                      <a:pt x="574357" y="179832"/>
                    </a:moveTo>
                    <a:lnTo>
                      <a:pt x="568071" y="179832"/>
                    </a:lnTo>
                    <a:lnTo>
                      <a:pt x="549878" y="179832"/>
                    </a:lnTo>
                    <a:lnTo>
                      <a:pt x="479869" y="179832"/>
                    </a:lnTo>
                    <a:lnTo>
                      <a:pt x="479107" y="179832"/>
                    </a:lnTo>
                    <a:lnTo>
                      <a:pt x="479107" y="179070"/>
                    </a:lnTo>
                    <a:lnTo>
                      <a:pt x="426434" y="33147"/>
                    </a:lnTo>
                    <a:lnTo>
                      <a:pt x="429863" y="33147"/>
                    </a:lnTo>
                    <a:cubicBezTo>
                      <a:pt x="419290" y="92488"/>
                      <a:pt x="406813" y="162020"/>
                      <a:pt x="393097" y="238601"/>
                    </a:cubicBezTo>
                    <a:lnTo>
                      <a:pt x="391954" y="245269"/>
                    </a:lnTo>
                    <a:lnTo>
                      <a:pt x="389001" y="239173"/>
                    </a:lnTo>
                    <a:lnTo>
                      <a:pt x="334327" y="126301"/>
                    </a:lnTo>
                    <a:lnTo>
                      <a:pt x="338709" y="126301"/>
                    </a:lnTo>
                    <a:cubicBezTo>
                      <a:pt x="332422" y="143161"/>
                      <a:pt x="325755" y="161449"/>
                      <a:pt x="318897" y="180022"/>
                    </a:cubicBezTo>
                    <a:lnTo>
                      <a:pt x="318325" y="181642"/>
                    </a:lnTo>
                    <a:lnTo>
                      <a:pt x="230219" y="181642"/>
                    </a:lnTo>
                    <a:lnTo>
                      <a:pt x="230219" y="179546"/>
                    </a:lnTo>
                    <a:cubicBezTo>
                      <a:pt x="225552" y="145733"/>
                      <a:pt x="220694" y="110109"/>
                      <a:pt x="215551" y="73914"/>
                    </a:cubicBezTo>
                    <a:cubicBezTo>
                      <a:pt x="212979" y="55340"/>
                      <a:pt x="210407" y="36767"/>
                      <a:pt x="207931" y="18479"/>
                    </a:cubicBezTo>
                    <a:lnTo>
                      <a:pt x="212788" y="18479"/>
                    </a:lnTo>
                    <a:cubicBezTo>
                      <a:pt x="196596" y="142304"/>
                      <a:pt x="181356" y="258223"/>
                      <a:pt x="167926" y="360331"/>
                    </a:cubicBezTo>
                    <a:lnTo>
                      <a:pt x="166306" y="372904"/>
                    </a:lnTo>
                    <a:lnTo>
                      <a:pt x="163639" y="360521"/>
                    </a:lnTo>
                    <a:cubicBezTo>
                      <a:pt x="141827" y="257842"/>
                      <a:pt x="122968" y="169354"/>
                      <a:pt x="108394" y="100584"/>
                    </a:cubicBezTo>
                    <a:lnTo>
                      <a:pt x="111157" y="100584"/>
                    </a:lnTo>
                    <a:lnTo>
                      <a:pt x="66865" y="189262"/>
                    </a:lnTo>
                    <a:lnTo>
                      <a:pt x="66865" y="189738"/>
                    </a:lnTo>
                    <a:lnTo>
                      <a:pt x="4381" y="189738"/>
                    </a:lnTo>
                    <a:lnTo>
                      <a:pt x="0" y="189738"/>
                    </a:lnTo>
                    <a:lnTo>
                      <a:pt x="4381" y="189738"/>
                    </a:lnTo>
                    <a:lnTo>
                      <a:pt x="17145" y="189738"/>
                    </a:lnTo>
                    <a:lnTo>
                      <a:pt x="66294" y="188785"/>
                    </a:lnTo>
                    <a:lnTo>
                      <a:pt x="65437" y="189357"/>
                    </a:lnTo>
                    <a:lnTo>
                      <a:pt x="108775" y="100298"/>
                    </a:lnTo>
                    <a:lnTo>
                      <a:pt x="110680" y="96393"/>
                    </a:lnTo>
                    <a:lnTo>
                      <a:pt x="111538" y="100584"/>
                    </a:lnTo>
                    <a:cubicBezTo>
                      <a:pt x="126492" y="169259"/>
                      <a:pt x="145828" y="257651"/>
                      <a:pt x="168212" y="360235"/>
                    </a:cubicBezTo>
                    <a:lnTo>
                      <a:pt x="163925" y="360235"/>
                    </a:lnTo>
                    <a:cubicBezTo>
                      <a:pt x="177165" y="258127"/>
                      <a:pt x="192500" y="142018"/>
                      <a:pt x="208216" y="18288"/>
                    </a:cubicBezTo>
                    <a:lnTo>
                      <a:pt x="210598" y="0"/>
                    </a:lnTo>
                    <a:lnTo>
                      <a:pt x="213074" y="18288"/>
                    </a:lnTo>
                    <a:cubicBezTo>
                      <a:pt x="215614" y="36576"/>
                      <a:pt x="218186" y="55054"/>
                      <a:pt x="220789" y="73724"/>
                    </a:cubicBezTo>
                    <a:cubicBezTo>
                      <a:pt x="225838" y="109918"/>
                      <a:pt x="230314" y="145542"/>
                      <a:pt x="235363" y="179356"/>
                    </a:cubicBezTo>
                    <a:lnTo>
                      <a:pt x="232981" y="177165"/>
                    </a:lnTo>
                    <a:lnTo>
                      <a:pt x="317182" y="177165"/>
                    </a:lnTo>
                    <a:lnTo>
                      <a:pt x="314896" y="178689"/>
                    </a:lnTo>
                    <a:lnTo>
                      <a:pt x="334804" y="125063"/>
                    </a:lnTo>
                    <a:lnTo>
                      <a:pt x="336709" y="119825"/>
                    </a:lnTo>
                    <a:lnTo>
                      <a:pt x="339185" y="124777"/>
                    </a:lnTo>
                    <a:cubicBezTo>
                      <a:pt x="358235" y="164021"/>
                      <a:pt x="376238" y="201835"/>
                      <a:pt x="393478" y="237839"/>
                    </a:cubicBezTo>
                    <a:lnTo>
                      <a:pt x="389382" y="238411"/>
                    </a:lnTo>
                    <a:cubicBezTo>
                      <a:pt x="403384" y="162211"/>
                      <a:pt x="416147" y="92392"/>
                      <a:pt x="427482" y="33052"/>
                    </a:cubicBezTo>
                    <a:lnTo>
                      <a:pt x="428625" y="26479"/>
                    </a:lnTo>
                    <a:lnTo>
                      <a:pt x="430816" y="32766"/>
                    </a:lnTo>
                    <a:cubicBezTo>
                      <a:pt x="451485" y="91630"/>
                      <a:pt x="468916" y="141256"/>
                      <a:pt x="482251" y="179165"/>
                    </a:cubicBezTo>
                    <a:lnTo>
                      <a:pt x="481203" y="178403"/>
                    </a:lnTo>
                    <a:lnTo>
                      <a:pt x="551212" y="179642"/>
                    </a:lnTo>
                    <a:lnTo>
                      <a:pt x="569405" y="1796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4277985" y="2848991"/>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4" name="Google Shape;284;p16"/>
            <p:cNvGrpSpPr/>
            <p:nvPr/>
          </p:nvGrpSpPr>
          <p:grpSpPr>
            <a:xfrm>
              <a:off x="1864992" y="1210373"/>
              <a:ext cx="2001495" cy="879608"/>
              <a:chOff x="1952075" y="1212691"/>
              <a:chExt cx="2712053" cy="1191881"/>
            </a:xfrm>
          </p:grpSpPr>
          <p:sp>
            <p:nvSpPr>
              <p:cNvPr id="285" name="Google Shape;285;p16"/>
              <p:cNvSpPr/>
              <p:nvPr/>
            </p:nvSpPr>
            <p:spPr>
              <a:xfrm>
                <a:off x="3860310" y="2172601"/>
                <a:ext cx="378437" cy="231971"/>
              </a:xfrm>
              <a:custGeom>
                <a:avLst/>
                <a:gdLst/>
                <a:ahLst/>
                <a:cxnLst/>
                <a:rect l="l" t="t" r="r" b="b"/>
                <a:pathLst>
                  <a:path w="378437" h="231971" extrusionOk="0">
                    <a:moveTo>
                      <a:pt x="378432" y="19"/>
                    </a:moveTo>
                    <a:cubicBezTo>
                      <a:pt x="379194" y="1162"/>
                      <a:pt x="294993" y="54026"/>
                      <a:pt x="190504" y="118129"/>
                    </a:cubicBezTo>
                    <a:cubicBezTo>
                      <a:pt x="86015" y="182232"/>
                      <a:pt x="670" y="233096"/>
                      <a:pt x="4" y="231953"/>
                    </a:cubicBezTo>
                    <a:cubicBezTo>
                      <a:pt x="-663" y="230810"/>
                      <a:pt x="83443" y="177946"/>
                      <a:pt x="188027" y="113843"/>
                    </a:cubicBezTo>
                    <a:cubicBezTo>
                      <a:pt x="292612" y="49739"/>
                      <a:pt x="377670" y="-1124"/>
                      <a:pt x="378432" y="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4420669" y="212023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4614027" y="205965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4578975" y="212023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4348184" y="212023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4346946" y="2189194"/>
                <a:ext cx="232029" cy="35813"/>
              </a:xfrm>
              <a:custGeom>
                <a:avLst/>
                <a:gdLst/>
                <a:ahLst/>
                <a:cxnLst/>
                <a:rect l="l" t="t" r="r" b="b"/>
                <a:pathLst>
                  <a:path w="232029" h="35813" extrusionOk="0">
                    <a:moveTo>
                      <a:pt x="0" y="0"/>
                    </a:moveTo>
                    <a:lnTo>
                      <a:pt x="232029" y="0"/>
                    </a:lnTo>
                    <a:lnTo>
                      <a:pt x="232029"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4420669" y="2249773"/>
                <a:ext cx="132683" cy="35813"/>
              </a:xfrm>
              <a:custGeom>
                <a:avLst/>
                <a:gdLst/>
                <a:ahLst/>
                <a:cxnLst/>
                <a:rect l="l" t="t" r="r" b="b"/>
                <a:pathLst>
                  <a:path w="132683" h="35813" extrusionOk="0">
                    <a:moveTo>
                      <a:pt x="0" y="0"/>
                    </a:moveTo>
                    <a:lnTo>
                      <a:pt x="132683" y="0"/>
                    </a:lnTo>
                    <a:lnTo>
                      <a:pt x="13268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4614027" y="2189194"/>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4578975" y="2249773"/>
                <a:ext cx="85153" cy="35813"/>
              </a:xfrm>
              <a:custGeom>
                <a:avLst/>
                <a:gdLst/>
                <a:ahLst/>
                <a:cxnLst/>
                <a:rect l="l" t="t" r="r" b="b"/>
                <a:pathLst>
                  <a:path w="85153" h="35813" extrusionOk="0">
                    <a:moveTo>
                      <a:pt x="0" y="0"/>
                    </a:moveTo>
                    <a:lnTo>
                      <a:pt x="85153" y="0"/>
                    </a:lnTo>
                    <a:lnTo>
                      <a:pt x="85153"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4348184" y="2249773"/>
                <a:ext cx="50101" cy="35813"/>
              </a:xfrm>
              <a:custGeom>
                <a:avLst/>
                <a:gdLst/>
                <a:ahLst/>
                <a:cxnLst/>
                <a:rect l="l" t="t" r="r" b="b"/>
                <a:pathLst>
                  <a:path w="50101" h="35813" extrusionOk="0">
                    <a:moveTo>
                      <a:pt x="0" y="0"/>
                    </a:moveTo>
                    <a:lnTo>
                      <a:pt x="50102" y="0"/>
                    </a:lnTo>
                    <a:lnTo>
                      <a:pt x="50102" y="35814"/>
                    </a:lnTo>
                    <a:lnTo>
                      <a:pt x="0" y="358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4221501" y="2155380"/>
                <a:ext cx="34480" cy="34480"/>
              </a:xfrm>
              <a:custGeom>
                <a:avLst/>
                <a:gdLst/>
                <a:ahLst/>
                <a:cxnLst/>
                <a:rect l="l" t="t" r="r" b="b"/>
                <a:pathLst>
                  <a:path w="34480" h="34480" extrusionOk="0">
                    <a:moveTo>
                      <a:pt x="34480" y="17240"/>
                    </a:moveTo>
                    <a:cubicBezTo>
                      <a:pt x="34480" y="26762"/>
                      <a:pt x="26762" y="34480"/>
                      <a:pt x="17240" y="34480"/>
                    </a:cubicBezTo>
                    <a:cubicBezTo>
                      <a:pt x="7719" y="34480"/>
                      <a:pt x="0" y="26762"/>
                      <a:pt x="0" y="17240"/>
                    </a:cubicBezTo>
                    <a:cubicBezTo>
                      <a:pt x="0" y="7719"/>
                      <a:pt x="7719" y="0"/>
                      <a:pt x="17240" y="0"/>
                    </a:cubicBezTo>
                    <a:cubicBezTo>
                      <a:pt x="26762" y="0"/>
                      <a:pt x="34480" y="7719"/>
                      <a:pt x="34480" y="17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3285004" y="1212691"/>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3234807" y="1277937"/>
                <a:ext cx="184308" cy="46672"/>
              </a:xfrm>
              <a:custGeom>
                <a:avLst/>
                <a:gdLst/>
                <a:ahLst/>
                <a:cxnLst/>
                <a:rect l="l" t="t" r="r" b="b"/>
                <a:pathLst>
                  <a:path w="184308" h="46672" extrusionOk="0">
                    <a:moveTo>
                      <a:pt x="0" y="0"/>
                    </a:moveTo>
                    <a:lnTo>
                      <a:pt x="184309" y="0"/>
                    </a:lnTo>
                    <a:lnTo>
                      <a:pt x="184309"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3491982" y="1212691"/>
                <a:ext cx="79343" cy="46672"/>
              </a:xfrm>
              <a:custGeom>
                <a:avLst/>
                <a:gdLst/>
                <a:ahLst/>
                <a:cxnLst/>
                <a:rect l="l" t="t" r="r" b="b"/>
                <a:pathLst>
                  <a:path w="79343" h="46672" extrusionOk="0">
                    <a:moveTo>
                      <a:pt x="0" y="0"/>
                    </a:moveTo>
                    <a:lnTo>
                      <a:pt x="79343" y="0"/>
                    </a:lnTo>
                    <a:lnTo>
                      <a:pt x="79343"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3249571" y="1212691"/>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6"/>
              <p:cNvSpPr/>
              <p:nvPr/>
            </p:nvSpPr>
            <p:spPr>
              <a:xfrm>
                <a:off x="3442071"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6"/>
              <p:cNvSpPr/>
              <p:nvPr/>
            </p:nvSpPr>
            <p:spPr>
              <a:xfrm>
                <a:off x="3479504" y="1279366"/>
                <a:ext cx="18002" cy="46672"/>
              </a:xfrm>
              <a:custGeom>
                <a:avLst/>
                <a:gdLst/>
                <a:ahLst/>
                <a:cxnLst/>
                <a:rect l="l" t="t" r="r" b="b"/>
                <a:pathLst>
                  <a:path w="18002" h="46672" extrusionOk="0">
                    <a:moveTo>
                      <a:pt x="0" y="0"/>
                    </a:moveTo>
                    <a:lnTo>
                      <a:pt x="18002" y="0"/>
                    </a:lnTo>
                    <a:lnTo>
                      <a:pt x="18002" y="46673"/>
                    </a:lnTo>
                    <a:lnTo>
                      <a:pt x="0" y="46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1952075" y="1907444"/>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1952075" y="2038318"/>
                <a:ext cx="356901" cy="41052"/>
              </a:xfrm>
              <a:custGeom>
                <a:avLst/>
                <a:gdLst/>
                <a:ahLst/>
                <a:cxnLst/>
                <a:rect l="l" t="t" r="r" b="b"/>
                <a:pathLst>
                  <a:path w="356901" h="41052" extrusionOk="0">
                    <a:moveTo>
                      <a:pt x="0" y="0"/>
                    </a:moveTo>
                    <a:lnTo>
                      <a:pt x="356902" y="0"/>
                    </a:lnTo>
                    <a:lnTo>
                      <a:pt x="356902"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1952075" y="1971738"/>
                <a:ext cx="21335" cy="41052"/>
              </a:xfrm>
              <a:custGeom>
                <a:avLst/>
                <a:gdLst/>
                <a:ahLst/>
                <a:cxnLst/>
                <a:rect l="l" t="t" r="r" b="b"/>
                <a:pathLst>
                  <a:path w="21335"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2337361" y="2045557"/>
                <a:ext cx="21336" cy="41052"/>
              </a:xfrm>
              <a:custGeom>
                <a:avLst/>
                <a:gdLst/>
                <a:ahLst/>
                <a:cxnLst/>
                <a:rect l="l" t="t" r="r" b="b"/>
                <a:pathLst>
                  <a:path w="21336" h="41052" extrusionOk="0">
                    <a:moveTo>
                      <a:pt x="0" y="0"/>
                    </a:moveTo>
                    <a:lnTo>
                      <a:pt x="21336" y="0"/>
                    </a:lnTo>
                    <a:lnTo>
                      <a:pt x="21336"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2328884" y="1907444"/>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2137527" y="1971262"/>
                <a:ext cx="69722" cy="41052"/>
              </a:xfrm>
              <a:custGeom>
                <a:avLst/>
                <a:gdLst/>
                <a:ahLst/>
                <a:cxnLst/>
                <a:rect l="l" t="t" r="r" b="b"/>
                <a:pathLst>
                  <a:path w="69722" h="41052" extrusionOk="0">
                    <a:moveTo>
                      <a:pt x="0" y="0"/>
                    </a:moveTo>
                    <a:lnTo>
                      <a:pt x="69723" y="0"/>
                    </a:lnTo>
                    <a:lnTo>
                      <a:pt x="6972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2226205" y="1970214"/>
                <a:ext cx="111632" cy="41052"/>
              </a:xfrm>
              <a:custGeom>
                <a:avLst/>
                <a:gdLst/>
                <a:ahLst/>
                <a:cxnLst/>
                <a:rect l="l" t="t" r="r" b="b"/>
                <a:pathLst>
                  <a:path w="111632" h="41052" extrusionOk="0">
                    <a:moveTo>
                      <a:pt x="0" y="0"/>
                    </a:moveTo>
                    <a:lnTo>
                      <a:pt x="111633" y="0"/>
                    </a:lnTo>
                    <a:lnTo>
                      <a:pt x="111633" y="41053"/>
                    </a:lnTo>
                    <a:lnTo>
                      <a:pt x="0" y="410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FC634649-3793-EE5F-2D4B-208FAF4BC1BA}"/>
              </a:ext>
            </a:extLst>
          </p:cNvPr>
          <p:cNvGrpSpPr/>
          <p:nvPr/>
        </p:nvGrpSpPr>
        <p:grpSpPr>
          <a:xfrm>
            <a:off x="8567635" y="4688923"/>
            <a:ext cx="343794" cy="307777"/>
            <a:chOff x="8248439" y="4761540"/>
            <a:chExt cx="343794" cy="307777"/>
          </a:xfrm>
        </p:grpSpPr>
        <p:sp>
          <p:nvSpPr>
            <p:cNvPr id="3" name="TextBox 2">
              <a:extLst>
                <a:ext uri="{FF2B5EF4-FFF2-40B4-BE49-F238E27FC236}">
                  <a16:creationId xmlns:a16="http://schemas.microsoft.com/office/drawing/2014/main" id="{6150056D-1C74-7FDB-55D0-9A43B911420D}"/>
                </a:ext>
              </a:extLst>
            </p:cNvPr>
            <p:cNvSpPr txBox="1"/>
            <p:nvPr/>
          </p:nvSpPr>
          <p:spPr>
            <a:xfrm>
              <a:off x="8275840" y="4761540"/>
              <a:ext cx="288992" cy="307777"/>
            </a:xfrm>
            <a:prstGeom prst="rect">
              <a:avLst/>
            </a:prstGeom>
            <a:noFill/>
          </p:spPr>
          <p:txBody>
            <a:bodyPr wrap="square" rtlCol="0">
              <a:spAutoFit/>
            </a:bodyPr>
            <a:lstStyle/>
            <a:p>
              <a:r>
                <a:rPr lang="en-US" dirty="0"/>
                <a:t>7</a:t>
              </a:r>
            </a:p>
          </p:txBody>
        </p:sp>
        <p:sp>
          <p:nvSpPr>
            <p:cNvPr id="4" name="Rectangle: Rounded Corners 3">
              <a:extLst>
                <a:ext uri="{FF2B5EF4-FFF2-40B4-BE49-F238E27FC236}">
                  <a16:creationId xmlns:a16="http://schemas.microsoft.com/office/drawing/2014/main" id="{E4703899-99C9-4DF9-81A9-B5CA7EFA4ABB}"/>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6060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A771-73D4-A886-80CF-6301EF1C1117}"/>
              </a:ext>
            </a:extLst>
          </p:cNvPr>
          <p:cNvSpPr>
            <a:spLocks noGrp="1"/>
          </p:cNvSpPr>
          <p:nvPr>
            <p:ph type="title"/>
          </p:nvPr>
        </p:nvSpPr>
        <p:spPr/>
        <p:txBody>
          <a:bodyPr/>
          <a:lstStyle/>
          <a:p>
            <a:pPr algn="l"/>
            <a:r>
              <a:rPr lang="en-US" dirty="0"/>
              <a:t>02 Methodologies: Deep Neural Network (DNN)</a:t>
            </a:r>
          </a:p>
        </p:txBody>
      </p:sp>
      <p:sp>
        <p:nvSpPr>
          <p:cNvPr id="5" name="TextBox 4">
            <a:extLst>
              <a:ext uri="{FF2B5EF4-FFF2-40B4-BE49-F238E27FC236}">
                <a16:creationId xmlns:a16="http://schemas.microsoft.com/office/drawing/2014/main" id="{36281319-7A3D-2513-521C-FA7845FB4280}"/>
              </a:ext>
            </a:extLst>
          </p:cNvPr>
          <p:cNvSpPr txBox="1"/>
          <p:nvPr/>
        </p:nvSpPr>
        <p:spPr>
          <a:xfrm>
            <a:off x="1081566" y="1402199"/>
            <a:ext cx="7137621" cy="1169551"/>
          </a:xfrm>
          <a:prstGeom prst="rect">
            <a:avLst/>
          </a:prstGeom>
          <a:noFill/>
        </p:spPr>
        <p:txBody>
          <a:bodyPr wrap="square" rtlCol="0">
            <a:spAutoFit/>
          </a:bodyPr>
          <a:lstStyle/>
          <a:p>
            <a:r>
              <a:rPr lang="en-US" b="1" dirty="0">
                <a:latin typeface="Montserrat" panose="00000500000000000000" pitchFamily="2" charset="0"/>
              </a:rPr>
              <a:t>Convolution Neural Network (CNN)</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Consists of feature maps and neuron layers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Layer Wise Parallel Computation</a:t>
            </a:r>
          </a:p>
        </p:txBody>
      </p:sp>
      <p:grpSp>
        <p:nvGrpSpPr>
          <p:cNvPr id="3" name="Group 2">
            <a:extLst>
              <a:ext uri="{FF2B5EF4-FFF2-40B4-BE49-F238E27FC236}">
                <a16:creationId xmlns:a16="http://schemas.microsoft.com/office/drawing/2014/main" id="{87332E0C-9890-5790-761B-EAF169B77A01}"/>
              </a:ext>
            </a:extLst>
          </p:cNvPr>
          <p:cNvGrpSpPr/>
          <p:nvPr/>
        </p:nvGrpSpPr>
        <p:grpSpPr>
          <a:xfrm>
            <a:off x="8567635" y="4688923"/>
            <a:ext cx="343794" cy="307777"/>
            <a:chOff x="8248439" y="4761540"/>
            <a:chExt cx="343794" cy="307777"/>
          </a:xfrm>
        </p:grpSpPr>
        <p:sp>
          <p:nvSpPr>
            <p:cNvPr id="4" name="TextBox 3">
              <a:extLst>
                <a:ext uri="{FF2B5EF4-FFF2-40B4-BE49-F238E27FC236}">
                  <a16:creationId xmlns:a16="http://schemas.microsoft.com/office/drawing/2014/main" id="{5188EF8E-FBDF-D8A6-6A3C-02DAC57087C8}"/>
                </a:ext>
              </a:extLst>
            </p:cNvPr>
            <p:cNvSpPr txBox="1"/>
            <p:nvPr/>
          </p:nvSpPr>
          <p:spPr>
            <a:xfrm>
              <a:off x="8275840" y="4761540"/>
              <a:ext cx="288992" cy="307777"/>
            </a:xfrm>
            <a:prstGeom prst="rect">
              <a:avLst/>
            </a:prstGeom>
            <a:noFill/>
          </p:spPr>
          <p:txBody>
            <a:bodyPr wrap="square" rtlCol="0">
              <a:spAutoFit/>
            </a:bodyPr>
            <a:lstStyle/>
            <a:p>
              <a:r>
                <a:rPr lang="en-US" dirty="0"/>
                <a:t>8</a:t>
              </a:r>
            </a:p>
          </p:txBody>
        </p:sp>
        <p:sp>
          <p:nvSpPr>
            <p:cNvPr id="6" name="Rectangle: Rounded Corners 5">
              <a:extLst>
                <a:ext uri="{FF2B5EF4-FFF2-40B4-BE49-F238E27FC236}">
                  <a16:creationId xmlns:a16="http://schemas.microsoft.com/office/drawing/2014/main" id="{8001FBFD-DD28-0EC1-8810-1EE61E0C6A82}"/>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0" name="Picture 6">
            <a:extLst>
              <a:ext uri="{FF2B5EF4-FFF2-40B4-BE49-F238E27FC236}">
                <a16:creationId xmlns:a16="http://schemas.microsoft.com/office/drawing/2014/main" id="{F3ABC583-5861-F465-0376-C411571202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467"/>
          <a:stretch/>
        </p:blipFill>
        <p:spPr bwMode="auto">
          <a:xfrm>
            <a:off x="1425773" y="2826258"/>
            <a:ext cx="4981304" cy="201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164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A771-73D4-A886-80CF-6301EF1C1117}"/>
              </a:ext>
            </a:extLst>
          </p:cNvPr>
          <p:cNvSpPr>
            <a:spLocks noGrp="1"/>
          </p:cNvSpPr>
          <p:nvPr>
            <p:ph type="title"/>
          </p:nvPr>
        </p:nvSpPr>
        <p:spPr/>
        <p:txBody>
          <a:bodyPr/>
          <a:lstStyle/>
          <a:p>
            <a:pPr algn="l"/>
            <a:r>
              <a:rPr lang="en-US" dirty="0"/>
              <a:t>02 Methodologies: Deep Learning Hardware</a:t>
            </a:r>
          </a:p>
        </p:txBody>
      </p:sp>
      <p:sp>
        <p:nvSpPr>
          <p:cNvPr id="8" name="AutoShape 4" descr="CPU vs GPU vs TPU : When to Use For Your Machine Learning Models .">
            <a:extLst>
              <a:ext uri="{FF2B5EF4-FFF2-40B4-BE49-F238E27FC236}">
                <a16:creationId xmlns:a16="http://schemas.microsoft.com/office/drawing/2014/main" id="{73ED3DC9-1D5E-EBE3-027F-34787B2C26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46CAD1C9-6A56-5A72-91D7-CFA539FAB5B1}"/>
              </a:ext>
            </a:extLst>
          </p:cNvPr>
          <p:cNvGrpSpPr/>
          <p:nvPr/>
        </p:nvGrpSpPr>
        <p:grpSpPr>
          <a:xfrm>
            <a:off x="8567635" y="4688923"/>
            <a:ext cx="343794" cy="307777"/>
            <a:chOff x="8248439" y="4761540"/>
            <a:chExt cx="343794" cy="307777"/>
          </a:xfrm>
        </p:grpSpPr>
        <p:sp>
          <p:nvSpPr>
            <p:cNvPr id="4" name="TextBox 3">
              <a:extLst>
                <a:ext uri="{FF2B5EF4-FFF2-40B4-BE49-F238E27FC236}">
                  <a16:creationId xmlns:a16="http://schemas.microsoft.com/office/drawing/2014/main" id="{D3A7261D-5A8F-1891-5DF5-0C6C515C38B7}"/>
                </a:ext>
              </a:extLst>
            </p:cNvPr>
            <p:cNvSpPr txBox="1"/>
            <p:nvPr/>
          </p:nvSpPr>
          <p:spPr>
            <a:xfrm>
              <a:off x="8275840" y="4761540"/>
              <a:ext cx="288992" cy="307777"/>
            </a:xfrm>
            <a:prstGeom prst="rect">
              <a:avLst/>
            </a:prstGeom>
            <a:noFill/>
          </p:spPr>
          <p:txBody>
            <a:bodyPr wrap="square" rtlCol="0">
              <a:spAutoFit/>
            </a:bodyPr>
            <a:lstStyle/>
            <a:p>
              <a:r>
                <a:rPr lang="en-US" dirty="0"/>
                <a:t>9</a:t>
              </a:r>
            </a:p>
          </p:txBody>
        </p:sp>
        <p:sp>
          <p:nvSpPr>
            <p:cNvPr id="6" name="Rectangle: Rounded Corners 5">
              <a:extLst>
                <a:ext uri="{FF2B5EF4-FFF2-40B4-BE49-F238E27FC236}">
                  <a16:creationId xmlns:a16="http://schemas.microsoft.com/office/drawing/2014/main" id="{19B50758-C40D-0B71-8E50-F5A52B50950E}"/>
                </a:ext>
              </a:extLst>
            </p:cNvPr>
            <p:cNvSpPr/>
            <p:nvPr/>
          </p:nvSpPr>
          <p:spPr>
            <a:xfrm>
              <a:off x="8248439" y="4762441"/>
              <a:ext cx="343794" cy="2993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9351918-51B4-D53B-E767-1DB83D6118D5}"/>
              </a:ext>
            </a:extLst>
          </p:cNvPr>
          <p:cNvGrpSpPr/>
          <p:nvPr/>
        </p:nvGrpSpPr>
        <p:grpSpPr>
          <a:xfrm>
            <a:off x="998320" y="1437389"/>
            <a:ext cx="7147360" cy="3551807"/>
            <a:chOff x="822264" y="1594144"/>
            <a:chExt cx="7147360" cy="3551807"/>
          </a:xfrm>
        </p:grpSpPr>
        <p:sp>
          <p:nvSpPr>
            <p:cNvPr id="5" name="TextBox 4">
              <a:extLst>
                <a:ext uri="{FF2B5EF4-FFF2-40B4-BE49-F238E27FC236}">
                  <a16:creationId xmlns:a16="http://schemas.microsoft.com/office/drawing/2014/main" id="{36281319-7A3D-2513-521C-FA7845FB4280}"/>
                </a:ext>
              </a:extLst>
            </p:cNvPr>
            <p:cNvSpPr txBox="1"/>
            <p:nvPr/>
          </p:nvSpPr>
          <p:spPr>
            <a:xfrm>
              <a:off x="822264" y="1594144"/>
              <a:ext cx="7147360" cy="1600438"/>
            </a:xfrm>
            <a:prstGeom prst="rect">
              <a:avLst/>
            </a:prstGeom>
            <a:noFill/>
          </p:spPr>
          <p:txBody>
            <a:bodyPr wrap="square" rtlCol="0">
              <a:spAutoFit/>
            </a:bodyPr>
            <a:lstStyle/>
            <a:p>
              <a:r>
                <a:rPr lang="en-US" b="1" dirty="0">
                  <a:latin typeface="Montserrat" panose="00000500000000000000" pitchFamily="2" charset="0"/>
                </a:rPr>
                <a:t>CPUs - Central Processing Units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Designed for a wide variety of applications and to provide fast response times to a single task.</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Limited number of processor cores limits how many pieces of data can be processed simultaneously.</a:t>
              </a:r>
            </a:p>
          </p:txBody>
        </p:sp>
        <p:pic>
          <p:nvPicPr>
            <p:cNvPr id="2050" name="Picture 2">
              <a:extLst>
                <a:ext uri="{FF2B5EF4-FFF2-40B4-BE49-F238E27FC236}">
                  <a16:creationId xmlns:a16="http://schemas.microsoft.com/office/drawing/2014/main" id="{3AF32AC1-F5B0-60E0-5BD1-B7B03D979B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27" b="-2562"/>
            <a:stretch/>
          </p:blipFill>
          <p:spPr bwMode="auto">
            <a:xfrm>
              <a:off x="2230265" y="3427595"/>
              <a:ext cx="2162098" cy="17183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01D0A192-BFA2-48F5-AF8F-0579E98B8341}"/>
              </a:ext>
            </a:extLst>
          </p:cNvPr>
          <p:cNvGrpSpPr/>
          <p:nvPr/>
        </p:nvGrpSpPr>
        <p:grpSpPr>
          <a:xfrm>
            <a:off x="877796" y="1217188"/>
            <a:ext cx="7267884" cy="3892537"/>
            <a:chOff x="762002" y="1474920"/>
            <a:chExt cx="7267884" cy="3892537"/>
          </a:xfrm>
        </p:grpSpPr>
        <p:pic>
          <p:nvPicPr>
            <p:cNvPr id="7" name="Picture 2">
              <a:extLst>
                <a:ext uri="{FF2B5EF4-FFF2-40B4-BE49-F238E27FC236}">
                  <a16:creationId xmlns:a16="http://schemas.microsoft.com/office/drawing/2014/main" id="{32FC92B5-B5F8-DBD0-8009-EF646548FC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52" t="-1" r="-1125" b="-7657"/>
            <a:stretch/>
          </p:blipFill>
          <p:spPr bwMode="auto">
            <a:xfrm>
              <a:off x="4608606" y="3528572"/>
              <a:ext cx="2204244" cy="183888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9DA236B3-BA83-34F4-0D36-4F99D502B8AF}"/>
                </a:ext>
              </a:extLst>
            </p:cNvPr>
            <p:cNvGrpSpPr/>
            <p:nvPr/>
          </p:nvGrpSpPr>
          <p:grpSpPr>
            <a:xfrm>
              <a:off x="762002" y="1474920"/>
              <a:ext cx="7267884" cy="1838885"/>
              <a:chOff x="896472" y="1621505"/>
              <a:chExt cx="7267884" cy="1838885"/>
            </a:xfrm>
          </p:grpSpPr>
          <p:sp>
            <p:nvSpPr>
              <p:cNvPr id="13" name="Rectangle 12">
                <a:extLst>
                  <a:ext uri="{FF2B5EF4-FFF2-40B4-BE49-F238E27FC236}">
                    <a16:creationId xmlns:a16="http://schemas.microsoft.com/office/drawing/2014/main" id="{606D0DCD-21BE-EA5B-7054-CF081C0E5D90}"/>
                  </a:ext>
                </a:extLst>
              </p:cNvPr>
              <p:cNvSpPr/>
              <p:nvPr/>
            </p:nvSpPr>
            <p:spPr>
              <a:xfrm>
                <a:off x="896472" y="1621505"/>
                <a:ext cx="7267884" cy="18388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3796B2-0178-475D-9C31-679923B7D620}"/>
                  </a:ext>
                </a:extLst>
              </p:cNvPr>
              <p:cNvSpPr txBox="1"/>
              <p:nvPr/>
            </p:nvSpPr>
            <p:spPr>
              <a:xfrm>
                <a:off x="979644" y="1809587"/>
                <a:ext cx="7147360" cy="1384995"/>
              </a:xfrm>
              <a:prstGeom prst="rect">
                <a:avLst/>
              </a:prstGeom>
              <a:solidFill>
                <a:schemeClr val="bg1"/>
              </a:solidFill>
            </p:spPr>
            <p:txBody>
              <a:bodyPr wrap="square" rtlCol="0">
                <a:spAutoFit/>
              </a:bodyPr>
              <a:lstStyle/>
              <a:p>
                <a:r>
                  <a:rPr lang="en-US" b="1" dirty="0">
                    <a:latin typeface="Montserrat" panose="00000500000000000000" pitchFamily="2" charset="0"/>
                  </a:rPr>
                  <a:t>GPUs - Graphical Processing Units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Specially designed for parallel computations.</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Large number of processor cores makes its ideal for throughput computing and data parallelism.</a:t>
                </a:r>
              </a:p>
            </p:txBody>
          </p:sp>
        </p:grpSp>
      </p:grpSp>
    </p:spTree>
    <p:extLst>
      <p:ext uri="{BB962C8B-B14F-4D97-AF65-F5344CB8AC3E}">
        <p14:creationId xmlns:p14="http://schemas.microsoft.com/office/powerpoint/2010/main" val="293007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 Tech Infographics by Slidesgo">
  <a:themeElements>
    <a:clrScheme name="Simple Light">
      <a:dk1>
        <a:srgbClr val="000000"/>
      </a:dk1>
      <a:lt1>
        <a:srgbClr val="FFFFFF"/>
      </a:lt1>
      <a:dk2>
        <a:srgbClr val="C8D3E5"/>
      </a:dk2>
      <a:lt2>
        <a:srgbClr val="16205A"/>
      </a:lt2>
      <a:accent1>
        <a:srgbClr val="0070FA"/>
      </a:accent1>
      <a:accent2>
        <a:srgbClr val="259CF4"/>
      </a:accent2>
      <a:accent3>
        <a:srgbClr val="18E4A2"/>
      </a:accent3>
      <a:accent4>
        <a:srgbClr val="FEB95F"/>
      </a:accent4>
      <a:accent5>
        <a:srgbClr val="EEA9F9"/>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7965EB0AFF904D90FF547C6176E5CA" ma:contentTypeVersion="0" ma:contentTypeDescription="Create a new document." ma:contentTypeScope="" ma:versionID="cf4d78b1dbb4d12b6ee8bf110bc60f4f">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F596D7-90F4-466A-804A-F9D6B51ADAEA}"/>
</file>

<file path=customXml/itemProps2.xml><?xml version="1.0" encoding="utf-8"?>
<ds:datastoreItem xmlns:ds="http://schemas.openxmlformats.org/officeDocument/2006/customXml" ds:itemID="{880BFC74-4D8F-4C4B-ACB1-0166EACBAC2B}"/>
</file>

<file path=customXml/itemProps3.xml><?xml version="1.0" encoding="utf-8"?>
<ds:datastoreItem xmlns:ds="http://schemas.openxmlformats.org/officeDocument/2006/customXml" ds:itemID="{2D3ECC59-C2B3-44C6-B4FB-395AD4D2E2B3}"/>
</file>

<file path=docProps/app.xml><?xml version="1.0" encoding="utf-8"?>
<Properties xmlns="http://schemas.openxmlformats.org/officeDocument/2006/extended-properties" xmlns:vt="http://schemas.openxmlformats.org/officeDocument/2006/docPropsVTypes">
  <TotalTime>1856</TotalTime>
  <Words>3355</Words>
  <Application>Microsoft Office PowerPoint</Application>
  <PresentationFormat>On-screen Show (16:9)</PresentationFormat>
  <Paragraphs>461</Paragraphs>
  <Slides>35</Slides>
  <Notes>34</Notes>
  <HiddenSlides>2</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Montserrat Medium</vt:lpstr>
      <vt:lpstr>Arial</vt:lpstr>
      <vt:lpstr>Calibri</vt:lpstr>
      <vt:lpstr>Montserrat SemiBold</vt:lpstr>
      <vt:lpstr>Montserrat</vt:lpstr>
      <vt:lpstr>AI Tech Infographics by Slidesgo</vt:lpstr>
      <vt:lpstr>PARAMETERIZED DNN DESIGN FOR  IDENTIFYING THE RESOURCE LIMITATIONS OF EDGE DEEP LEARNING HARDWARE</vt:lpstr>
      <vt:lpstr>Overview</vt:lpstr>
      <vt:lpstr>01 Introduction</vt:lpstr>
      <vt:lpstr>01 Introduction: Background</vt:lpstr>
      <vt:lpstr>01 Introduction: Background</vt:lpstr>
      <vt:lpstr>01 Introduction: Objectives</vt:lpstr>
      <vt:lpstr>02 Methodologies</vt:lpstr>
      <vt:lpstr>02 Methodologies: Deep Neural Network (DNN)</vt:lpstr>
      <vt:lpstr>02 Methodologies: Deep Learning Hardware</vt:lpstr>
      <vt:lpstr>02 Methodologies: Performance Metrics</vt:lpstr>
      <vt:lpstr>02 Methodologies: Hyperparameters</vt:lpstr>
      <vt:lpstr>02 Methodologies: Model Compression</vt:lpstr>
      <vt:lpstr>02 Methodologies: DepGraph Algorithm</vt:lpstr>
      <vt:lpstr>03 Implementation</vt:lpstr>
      <vt:lpstr>03 Implementation: Workflow</vt:lpstr>
      <vt:lpstr>03 Implementation: Libraries Used</vt:lpstr>
      <vt:lpstr>03 Implementation: Edge Device</vt:lpstr>
      <vt:lpstr>03 Implementation: Workflow</vt:lpstr>
      <vt:lpstr>03 Implementation: Profiler</vt:lpstr>
      <vt:lpstr>03 Implementation: Profiler</vt:lpstr>
      <vt:lpstr>03 Implementation: Workflow</vt:lpstr>
      <vt:lpstr>03 Implementation: Model Compression</vt:lpstr>
      <vt:lpstr>03 Implementation: Model Compression</vt:lpstr>
      <vt:lpstr>04 Experiments</vt:lpstr>
      <vt:lpstr>04 Experiments: Hyperparameter Settings</vt:lpstr>
      <vt:lpstr>03 Experiments: Memory Footprint</vt:lpstr>
      <vt:lpstr>03 Experiments: Energy Consumption</vt:lpstr>
      <vt:lpstr>03 Experiments: Inference Speed</vt:lpstr>
      <vt:lpstr>03 Experiments: Observation</vt:lpstr>
      <vt:lpstr>05 conclusion &amp; Future works</vt:lpstr>
      <vt:lpstr>05 Conclusion &amp; Future Works: Conclusion</vt:lpstr>
      <vt:lpstr>05 Conclusion &amp; Future Works: Future Works</vt:lpstr>
      <vt:lpstr>Thank you </vt:lpstr>
      <vt:lpstr>01 Introduction: Background</vt:lpstr>
      <vt:lpstr>03 Experiments: Base FLOPs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PARAMETERIZED DNN DESIGN FOR  IDENTIFYING THE RESOURCE LIMITATIONS OF EDGE DEEP LEARNING HARDWARE</dc:title>
  <cp:lastModifiedBy>#SHIN THANT AUNG#</cp:lastModifiedBy>
  <cp:revision>1</cp:revision>
  <dcterms:modified xsi:type="dcterms:W3CDTF">2024-05-09T09:44:09Z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0x010100C37965EB0AFF904D90FF547C6176E5CA</vt:lpwstr>
  </property>
</Properties>
</file>